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handoutMasterIdLst>
    <p:handoutMasterId r:id="rId17"/>
  </p:handoutMasterIdLst>
  <p:sldIdLst>
    <p:sldId id="311" r:id="rId2"/>
    <p:sldId id="310" r:id="rId3"/>
    <p:sldId id="309" r:id="rId4"/>
    <p:sldId id="312" r:id="rId5"/>
    <p:sldId id="306" r:id="rId6"/>
    <p:sldId id="321" r:id="rId7"/>
    <p:sldId id="314" r:id="rId8"/>
    <p:sldId id="318" r:id="rId9"/>
    <p:sldId id="320" r:id="rId10"/>
    <p:sldId id="322" r:id="rId11"/>
    <p:sldId id="315" r:id="rId12"/>
    <p:sldId id="316" r:id="rId13"/>
    <p:sldId id="317" r:id="rId14"/>
    <p:sldId id="323" r:id="rId15"/>
    <p:sldId id="31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4590" autoAdjust="0"/>
  </p:normalViewPr>
  <p:slideViewPr>
    <p:cSldViewPr>
      <p:cViewPr varScale="1">
        <p:scale>
          <a:sx n="82" d="100"/>
          <a:sy n="82" d="100"/>
        </p:scale>
        <p:origin x="1651" y="62"/>
      </p:cViewPr>
      <p:guideLst>
        <p:guide orient="horz" pos="2160"/>
        <p:guide pos="2880"/>
      </p:guideLst>
    </p:cSldViewPr>
  </p:slideViewPr>
  <p:outlineViewPr>
    <p:cViewPr>
      <p:scale>
        <a:sx n="33" d="100"/>
        <a:sy n="33" d="100"/>
      </p:scale>
      <p:origin x="48" y="6216"/>
    </p:cViewPr>
  </p:outlineViewPr>
  <p:notesTextViewPr>
    <p:cViewPr>
      <p:scale>
        <a:sx n="1" d="1"/>
        <a:sy n="1" d="1"/>
      </p:scale>
      <p:origin x="0" y="0"/>
    </p:cViewPr>
  </p:notesTextViewPr>
  <p:sorterViewPr>
    <p:cViewPr>
      <p:scale>
        <a:sx n="100" d="100"/>
        <a:sy n="100" d="100"/>
      </p:scale>
      <p:origin x="0" y="-942"/>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DED113-4D8D-4AFF-9BF6-192DE0E49172}" type="datetimeFigureOut">
              <a:rPr lang="ru-RU" smtClean="0"/>
              <a:pPr/>
              <a:t>14.03.2025</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DEF7C3-9FF6-4A8C-BCD5-0F48F5250FDB}" type="slidenum">
              <a:rPr lang="ru-RU" smtClean="0"/>
              <a:pPr/>
              <a:t>‹#›</a:t>
            </a:fld>
            <a:endParaRPr lang="ru-RU"/>
          </a:p>
        </p:txBody>
      </p:sp>
    </p:spTree>
    <p:extLst>
      <p:ext uri="{BB962C8B-B14F-4D97-AF65-F5344CB8AC3E}">
        <p14:creationId xmlns:p14="http://schemas.microsoft.com/office/powerpoint/2010/main" val="28866718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9B284C0-797B-419F-A6FD-D0CAE9C8B325}" type="datetimeFigureOut">
              <a:rPr lang="ru-RU" smtClean="0"/>
              <a:pPr/>
              <a:t>14.03.2025</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E047706A-6318-49BF-B026-5ED1FC821120}"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87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47706A-6318-49BF-B026-5ED1FC821120}" type="slidenum">
              <a:rPr lang="ru-RU" smtClean="0"/>
              <a:pPr/>
              <a:t>‹#›</a:t>
            </a:fld>
            <a:endParaRPr lang="ru-RU"/>
          </a:p>
        </p:txBody>
      </p:sp>
    </p:spTree>
    <p:extLst>
      <p:ext uri="{BB962C8B-B14F-4D97-AF65-F5344CB8AC3E}">
        <p14:creationId xmlns:p14="http://schemas.microsoft.com/office/powerpoint/2010/main" val="378551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47706A-6318-49BF-B026-5ED1FC821120}"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793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47706A-6318-49BF-B026-5ED1FC821120}"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952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47706A-6318-49BF-B026-5ED1FC821120}" type="slidenum">
              <a:rPr lang="ru-RU" smtClean="0"/>
              <a:pPr/>
              <a:t>‹#›</a:t>
            </a:fld>
            <a:endParaRPr lang="ru-RU"/>
          </a:p>
        </p:txBody>
      </p:sp>
    </p:spTree>
    <p:extLst>
      <p:ext uri="{BB962C8B-B14F-4D97-AF65-F5344CB8AC3E}">
        <p14:creationId xmlns:p14="http://schemas.microsoft.com/office/powerpoint/2010/main" val="511293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47706A-6318-49BF-B026-5ED1FC821120}"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22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47706A-6318-49BF-B026-5ED1FC821120}"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284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47706A-6318-49BF-B026-5ED1FC821120}"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900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47706A-6318-49BF-B026-5ED1FC821120}"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17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47706A-6318-49BF-B026-5ED1FC821120}" type="slidenum">
              <a:rPr lang="ru-RU" smtClean="0"/>
              <a:pPr/>
              <a:t>‹#›</a:t>
            </a:fld>
            <a:endParaRPr lang="ru-RU"/>
          </a:p>
        </p:txBody>
      </p:sp>
    </p:spTree>
    <p:extLst>
      <p:ext uri="{BB962C8B-B14F-4D97-AF65-F5344CB8AC3E}">
        <p14:creationId xmlns:p14="http://schemas.microsoft.com/office/powerpoint/2010/main" val="348522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47706A-6318-49BF-B026-5ED1FC821120}"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30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47706A-6318-49BF-B026-5ED1FC821120}" type="slidenum">
              <a:rPr lang="ru-RU" smtClean="0"/>
              <a:pPr/>
              <a:t>‹#›</a:t>
            </a:fld>
            <a:endParaRPr lang="ru-RU"/>
          </a:p>
        </p:txBody>
      </p:sp>
    </p:spTree>
    <p:extLst>
      <p:ext uri="{BB962C8B-B14F-4D97-AF65-F5344CB8AC3E}">
        <p14:creationId xmlns:p14="http://schemas.microsoft.com/office/powerpoint/2010/main" val="227026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047706A-6318-49BF-B026-5ED1FC821120}"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89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047706A-6318-49BF-B026-5ED1FC821120}"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34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047706A-6318-49BF-B026-5ED1FC821120}" type="slidenum">
              <a:rPr lang="ru-RU" smtClean="0"/>
              <a:pPr/>
              <a:t>‹#›</a:t>
            </a:fld>
            <a:endParaRPr lang="ru-RU"/>
          </a:p>
        </p:txBody>
      </p:sp>
    </p:spTree>
    <p:extLst>
      <p:ext uri="{BB962C8B-B14F-4D97-AF65-F5344CB8AC3E}">
        <p14:creationId xmlns:p14="http://schemas.microsoft.com/office/powerpoint/2010/main" val="400255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47706A-6318-49BF-B026-5ED1FC821120}"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445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B284C0-797B-419F-A6FD-D0CAE9C8B325}" type="datetimeFigureOut">
              <a:rPr lang="ru-RU" smtClean="0"/>
              <a:pPr/>
              <a:t>14.03.2025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47706A-6318-49BF-B026-5ED1FC821120}" type="slidenum">
              <a:rPr lang="ru-RU" smtClean="0"/>
              <a:pPr/>
              <a:t>‹#›</a:t>
            </a:fld>
            <a:endParaRPr lang="ru-RU"/>
          </a:p>
        </p:txBody>
      </p:sp>
    </p:spTree>
    <p:extLst>
      <p:ext uri="{BB962C8B-B14F-4D97-AF65-F5344CB8AC3E}">
        <p14:creationId xmlns:p14="http://schemas.microsoft.com/office/powerpoint/2010/main" val="264298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B284C0-797B-419F-A6FD-D0CAE9C8B325}" type="datetimeFigureOut">
              <a:rPr lang="ru-RU" smtClean="0"/>
              <a:pPr/>
              <a:t>14.03.2025</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47706A-6318-49BF-B026-5ED1FC821120}" type="slidenum">
              <a:rPr lang="ru-RU" smtClean="0"/>
              <a:pPr/>
              <a:t>‹#›</a:t>
            </a:fld>
            <a:endParaRPr lang="ru-RU"/>
          </a:p>
        </p:txBody>
      </p:sp>
    </p:spTree>
    <p:extLst>
      <p:ext uri="{BB962C8B-B14F-4D97-AF65-F5344CB8AC3E}">
        <p14:creationId xmlns:p14="http://schemas.microsoft.com/office/powerpoint/2010/main" val="3401022347"/>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 id="2147484215" r:id="rId15"/>
    <p:sldLayoutId id="2147484216" r:id="rId16"/>
    <p:sldLayoutId id="214748421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1844824"/>
            <a:ext cx="5832648" cy="1646302"/>
          </a:xfrm>
        </p:spPr>
        <p:txBody>
          <a:bodyPr/>
          <a:lstStyle/>
          <a:p>
            <a:r>
              <a:rPr lang="kk-KZ" sz="6000" dirty="0" smtClean="0">
                <a:solidFill>
                  <a:schemeClr val="accent2">
                    <a:lumMod val="75000"/>
                  </a:schemeClr>
                </a:solidFill>
                <a:latin typeface="Times New Roman" panose="02020603050405020304" pitchFamily="18" charset="0"/>
                <a:cs typeface="Times New Roman" panose="02020603050405020304" pitchFamily="18" charset="0"/>
              </a:rPr>
              <a:t>Авторлық құқық</a:t>
            </a:r>
            <a:endParaRPr lang="ru-RU" sz="6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113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7848872" cy="5262979"/>
          </a:xfrm>
          <a:prstGeom prst="rect">
            <a:avLst/>
          </a:prstGeom>
          <a:noFill/>
        </p:spPr>
        <p:txBody>
          <a:bodyPr wrap="square" rtlCol="0">
            <a:spAutoFit/>
          </a:bodyPr>
          <a:lstStyle/>
          <a:p>
            <a:pPr marL="285750" indent="-285750">
              <a:buFont typeface="Wingdings" panose="05000000000000000000" pitchFamily="2" charset="2"/>
              <a:buChar char="v"/>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Туынды</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мынадай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жеке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мүлiктiк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емес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құқықтары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болады</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1) </a:t>
            </a:r>
            <a:r>
              <a:rPr lang="ru-RU" sz="1400" dirty="0" err="1">
                <a:latin typeface="Times New Roman" panose="02020603050405020304" pitchFamily="18" charset="0"/>
                <a:cs typeface="Times New Roman" panose="02020603050405020304" pitchFamily="18" charset="0"/>
              </a:rPr>
              <a:t>туынды</a:t>
            </a:r>
            <a:r>
              <a:rPr lang="ru-RU" sz="1400" dirty="0">
                <a:latin typeface="Times New Roman" panose="02020603050405020304" pitchFamily="18" charset="0"/>
                <a:cs typeface="Times New Roman" panose="02020603050405020304" pitchFamily="18" charset="0"/>
              </a:rPr>
              <a:t> авторы </a:t>
            </a:r>
            <a:r>
              <a:rPr lang="ru-RU" sz="1400" dirty="0" err="1">
                <a:latin typeface="Times New Roman" panose="02020603050405020304" pitchFamily="18" charset="0"/>
                <a:cs typeface="Times New Roman" panose="02020603050405020304" pitchFamily="18" charset="0"/>
              </a:rPr>
              <a:t>ретiнде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танылу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оны </a:t>
            </a:r>
            <a:r>
              <a:rPr lang="ru-RU" sz="1400" dirty="0" err="1">
                <a:latin typeface="Times New Roman" panose="02020603050405020304" pitchFamily="18" charset="0"/>
                <a:cs typeface="Times New Roman" panose="02020603050405020304" pitchFamily="18" charset="0"/>
              </a:rPr>
              <a:t>пайдалану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кезiнде</a:t>
            </a:r>
            <a:r>
              <a:rPr lang="ru-RU" sz="1400" dirty="0">
                <a:latin typeface="Times New Roman" panose="02020603050405020304" pitchFamily="18" charset="0"/>
                <a:cs typeface="Times New Roman" panose="02020603050405020304" pitchFamily="18" charset="0"/>
              </a:rPr>
              <a:t> осы </a:t>
            </a:r>
            <a:r>
              <a:rPr lang="ru-RU" sz="1400" dirty="0" err="1">
                <a:latin typeface="Times New Roman" panose="02020603050405020304" pitchFamily="18" charset="0"/>
                <a:cs typeface="Times New Roman" panose="02020603050405020304" pitchFamily="18" charset="0"/>
              </a:rPr>
              <a:t>туындыға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басқа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адамдардың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авторлығын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тануды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болғызбайтын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осындай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тануды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талап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ету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құқық</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2) </a:t>
            </a:r>
            <a:r>
              <a:rPr lang="ru-RU" sz="1400" dirty="0" err="1">
                <a:latin typeface="Times New Roman" panose="02020603050405020304" pitchFamily="18" charset="0"/>
                <a:cs typeface="Times New Roman" panose="02020603050405020304" pitchFamily="18" charset="0"/>
              </a:rPr>
              <a:t>туындыны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атынан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бүркеншiк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атпен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немесе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жасырын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атпен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құқық</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3) </a:t>
            </a:r>
            <a:r>
              <a:rPr lang="ru-RU" sz="1400" dirty="0" err="1">
                <a:latin typeface="Times New Roman" panose="02020603050405020304" pitchFamily="18" charset="0"/>
                <a:cs typeface="Times New Roman" panose="02020603050405020304" pitchFamily="18" charset="0"/>
              </a:rPr>
              <a:t>өз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туындысына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өзгерiстер</a:t>
            </a:r>
            <a:r>
              <a:rPr lang="ru-RU" sz="1400" dirty="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толықтырулар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енгiзуге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атауын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қоса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алғанда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жарық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көргенде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көпшiлiк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алдында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орындалғанда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немесе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түрде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пайдаланылғанда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келiсiмiнсiз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кiмнiң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болса</a:t>
            </a:r>
            <a:r>
              <a:rPr lang="ru-RU" sz="1400" dirty="0">
                <a:latin typeface="Times New Roman" panose="02020603050405020304" pitchFamily="18" charset="0"/>
                <a:cs typeface="Times New Roman" panose="02020603050405020304" pitchFamily="18" charset="0"/>
              </a:rPr>
              <a:t> да </a:t>
            </a:r>
            <a:r>
              <a:rPr lang="ru-RU" sz="1400" dirty="0" err="1">
                <a:latin typeface="Times New Roman" panose="02020603050405020304" pitchFamily="18" charset="0"/>
                <a:cs typeface="Times New Roman" panose="02020603050405020304" pitchFamily="18" charset="0"/>
              </a:rPr>
              <a:t>өзгерiстер</a:t>
            </a:r>
            <a:r>
              <a:rPr lang="ru-RU" sz="1400" dirty="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толықтырулар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енгiзуiнен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туындыны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қорғау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сұқпаушылық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құқығы</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келiсiмiнсiз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туындысын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шығарғанда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безендiрулер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алғысөздер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соңғысөздер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түсiнiктемелер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немесе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қандай</a:t>
            </a:r>
            <a:r>
              <a:rPr lang="ru-RU" sz="1400" dirty="0">
                <a:latin typeface="Times New Roman" panose="02020603050405020304" pitchFamily="18" charset="0"/>
                <a:cs typeface="Times New Roman" panose="02020603050405020304" pitchFamily="18" charset="0"/>
              </a:rPr>
              <a:t> да </a:t>
            </a:r>
            <a:r>
              <a:rPr lang="ru-RU" sz="1400" dirty="0" err="1">
                <a:latin typeface="Times New Roman" panose="02020603050405020304" pitchFamily="18" charset="0"/>
                <a:cs typeface="Times New Roman" panose="02020603050405020304" pitchFamily="18" charset="0"/>
              </a:rPr>
              <a:t>болсын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түсiндiрмелер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беруге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тыйым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салынады</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Автор </a:t>
            </a:r>
            <a:r>
              <a:rPr lang="ru-RU" sz="1400" dirty="0" err="1">
                <a:latin typeface="Times New Roman" panose="02020603050405020304" pitchFamily="18" charset="0"/>
                <a:cs typeface="Times New Roman" panose="02020603050405020304" pitchFamily="18" charset="0"/>
              </a:rPr>
              <a:t>қайтыс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болғаннан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кейiн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туындысын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сұғушылықтан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қорғауды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өсиетте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көрсетiлген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адам</a:t>
            </a:r>
            <a:r>
              <a:rPr lang="ru-RU" sz="1400" dirty="0">
                <a:latin typeface="Times New Roman" panose="02020603050405020304" pitchFamily="18" charset="0"/>
                <a:cs typeface="Times New Roman" panose="02020603050405020304" pitchFamily="18" charset="0"/>
              </a:rPr>
              <a:t>, ал </a:t>
            </a:r>
            <a:r>
              <a:rPr lang="ru-RU" sz="1400" dirty="0" err="1">
                <a:latin typeface="Times New Roman" panose="02020603050405020304" pitchFamily="18" charset="0"/>
                <a:cs typeface="Times New Roman" panose="02020603050405020304" pitchFamily="18" charset="0"/>
              </a:rPr>
              <a:t>мұндай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нұсқау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болмаған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жағдайда</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автордың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мұрагерлерi</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сондай-ақ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актілеріне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сәйкес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құқықтарды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қорғау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жүктелген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тұлғалар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жүзеге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асырады</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4) </a:t>
            </a:r>
            <a:r>
              <a:rPr lang="ru-RU" sz="1400" dirty="0" err="1">
                <a:latin typeface="Times New Roman" panose="02020603050405020304" pitchFamily="18" charset="0"/>
                <a:cs typeface="Times New Roman" panose="02020603050405020304" pitchFamily="18" charset="0"/>
              </a:rPr>
              <a:t>қызметтік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міндеттерін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немесе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жұмыс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берушінің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қызметтік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тапсырмасын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орындау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тәртібімен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жасалған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туындыларды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қоспағанда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белгiсiз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адамдар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тобының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жеткiзуiне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ашу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халыққа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жария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ету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құқығы</a:t>
            </a:r>
            <a:r>
              <a:rPr lang="ru-RU" sz="1400" dirty="0">
                <a:latin typeface="Times New Roman" panose="02020603050405020304" pitchFamily="18" charset="0"/>
                <a:cs typeface="Times New Roman" panose="02020603050405020304" pitchFamily="18" charset="0"/>
              </a:rPr>
              <a:t>).</a:t>
            </a:r>
          </a:p>
          <a:p>
            <a:r>
              <a:rPr lang="ru-RU" sz="1400" dirty="0">
                <a:latin typeface="Times New Roman" panose="02020603050405020304" pitchFamily="18" charset="0"/>
                <a:cs typeface="Times New Roman" panose="02020603050405020304" pitchFamily="18" charset="0"/>
              </a:rPr>
              <a:t>      2. Автор </a:t>
            </a:r>
            <a:r>
              <a:rPr lang="ru-RU" sz="1400" dirty="0" err="1">
                <a:latin typeface="Times New Roman" panose="02020603050405020304" pitchFamily="18" charset="0"/>
                <a:cs typeface="Times New Roman" panose="02020603050405020304" pitchFamily="18" charset="0"/>
              </a:rPr>
              <a:t>туындыны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халыққа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тарату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туралы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бұрын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қабылдаған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шешiмiнен</a:t>
            </a:r>
            <a:r>
              <a:rPr lang="ru-RU" sz="1400" dirty="0">
                <a:latin typeface="Times New Roman" panose="02020603050405020304" pitchFamily="18" charset="0"/>
                <a:cs typeface="Times New Roman" panose="02020603050405020304" pitchFamily="18" charset="0"/>
              </a:rPr>
              <a:t> бас </a:t>
            </a:r>
            <a:r>
              <a:rPr lang="ru-RU" sz="1400" dirty="0" err="1">
                <a:latin typeface="Times New Roman" panose="02020603050405020304" pitchFamily="18" charset="0"/>
                <a:cs typeface="Times New Roman" panose="02020603050405020304" pitchFamily="18" charset="0"/>
              </a:rPr>
              <a:t>тартуға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керi</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қайтарып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бұл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жағдайда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жоғалтылған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пайдасын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қоса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алғанда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пайдаланушыға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осындай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шешiм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арқылы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келтiрiлген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залал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өтелуi</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керек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Егер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халыққа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жария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кетсе</a:t>
            </a:r>
            <a:r>
              <a:rPr lang="ru-RU" sz="1400" dirty="0">
                <a:latin typeface="Times New Roman" panose="02020603050405020304" pitchFamily="18" charset="0"/>
                <a:cs typeface="Times New Roman" panose="02020603050405020304" pitchFamily="18" charset="0"/>
              </a:rPr>
              <a:t>, автор оны </a:t>
            </a:r>
            <a:r>
              <a:rPr lang="ru-RU" sz="1400" dirty="0" err="1">
                <a:latin typeface="Times New Roman" panose="02020603050405020304" pitchFamily="18" charset="0"/>
                <a:cs typeface="Times New Roman" panose="02020603050405020304" pitchFamily="18" charset="0"/>
              </a:rPr>
              <a:t>керi</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қайтарып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алатыны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туралы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көпшiлiкке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хабарлауға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мiндеттi</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Бұл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орайда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бұрын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әзiрленген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даналарын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есебiнен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айналыстан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тастауға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құқылы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      3. </a:t>
            </a:r>
            <a:r>
              <a:rPr lang="ru-RU" sz="1400" dirty="0" err="1">
                <a:latin typeface="Times New Roman" panose="02020603050405020304" pitchFamily="18" charset="0"/>
                <a:cs typeface="Times New Roman" panose="02020603050405020304" pitchFamily="18" charset="0"/>
              </a:rPr>
              <a:t>Автордың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бiреумен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келiсiмi</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немесе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жеке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мүлiктiк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емес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құқықтарын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жүзеге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асырудан</a:t>
            </a:r>
            <a:r>
              <a:rPr lang="ru-RU" sz="1400" dirty="0">
                <a:latin typeface="Times New Roman" panose="02020603050405020304" pitchFamily="18" charset="0"/>
                <a:cs typeface="Times New Roman" panose="02020603050405020304" pitchFamily="18" charset="0"/>
              </a:rPr>
              <a:t> бас </a:t>
            </a:r>
            <a:r>
              <a:rPr lang="ru-RU" sz="1400" dirty="0" err="1">
                <a:latin typeface="Times New Roman" panose="02020603050405020304" pitchFamily="18" charset="0"/>
                <a:cs typeface="Times New Roman" panose="02020603050405020304" pitchFamily="18" charset="0"/>
              </a:rPr>
              <a:t>тартуы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туралы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арызы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жарамсыз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болады</a:t>
            </a:r>
            <a:r>
              <a:rPr lang="ru-RU"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0225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700808"/>
            <a:ext cx="7344816"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Авторлық </a:t>
            </a:r>
            <a:r>
              <a:rPr lang="ru-RU" dirty="0" err="1">
                <a:latin typeface="Times New Roman" panose="02020603050405020304" pitchFamily="18" charset="0"/>
                <a:cs typeface="Times New Roman" panose="02020603050405020304" pitchFamily="18" charset="0"/>
              </a:rPr>
              <a:t>құқық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бүк</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л </a:t>
            </a:r>
            <a:r>
              <a:rPr lang="ru-RU" dirty="0" err="1">
                <a:latin typeface="Times New Roman" panose="02020603050405020304" pitchFamily="18" charset="0"/>
                <a:cs typeface="Times New Roman" panose="02020603050405020304" pitchFamily="18" charset="0"/>
              </a:rPr>
              <a:t>ғұмыры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қайтыс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a:t>
            </a:r>
            <a:r>
              <a:rPr lang="en-US" dirty="0" err="1">
                <a:latin typeface="Times New Roman" panose="02020603050405020304" pitchFamily="18" charset="0"/>
                <a:cs typeface="Times New Roman" panose="02020603050405020304" pitchFamily="18" charset="0"/>
              </a:rPr>
              <a:t>i</a:t>
            </a:r>
            <a:r>
              <a:rPr lang="ru-RU" dirty="0" smtClean="0">
                <a:latin typeface="Times New Roman" panose="02020603050405020304" pitchFamily="18" charset="0"/>
                <a:cs typeface="Times New Roman" panose="02020603050405020304" pitchFamily="18" charset="0"/>
              </a:rPr>
              <a:t>н</a:t>
            </a:r>
            <a:r>
              <a:rPr lang="en-US" dirty="0" smtClean="0">
                <a:latin typeface="Times New Roman" panose="02020603050405020304" pitchFamily="18" charset="0"/>
                <a:cs typeface="Times New Roman" panose="02020603050405020304" pitchFamily="18" charset="0"/>
              </a:rPr>
              <a:t> 70</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жыл</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күш</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н </a:t>
            </a:r>
            <a:r>
              <a:rPr lang="ru-RU" dirty="0" err="1">
                <a:latin typeface="Times New Roman" panose="02020603050405020304" pitchFamily="18" charset="0"/>
                <a:cs typeface="Times New Roman" panose="02020603050405020304" pitchFamily="18" charset="0"/>
              </a:rPr>
              <a:t>сақтайды</a:t>
            </a:r>
            <a:r>
              <a:rPr lang="ru-RU"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Авторлық </a:t>
            </a:r>
            <a:r>
              <a:rPr lang="ru-RU" dirty="0" err="1">
                <a:latin typeface="Times New Roman" panose="02020603050405020304" pitchFamily="18" charset="0"/>
                <a:cs typeface="Times New Roman" panose="02020603050405020304" pitchFamily="18" charset="0"/>
              </a:rPr>
              <a:t>құқығын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мн</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ң </a:t>
            </a:r>
            <a:r>
              <a:rPr lang="ru-RU" dirty="0" err="1">
                <a:latin typeface="Times New Roman" panose="02020603050405020304" pitchFamily="18" charset="0"/>
                <a:cs typeface="Times New Roman" panose="02020603050405020304" pitchFamily="18" charset="0"/>
              </a:rPr>
              <a:t>құқығын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бедел</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н </a:t>
            </a:r>
            <a:r>
              <a:rPr lang="ru-RU" dirty="0" err="1">
                <a:latin typeface="Times New Roman" panose="02020603050405020304" pitchFamily="18" charset="0"/>
                <a:cs typeface="Times New Roman" panose="02020603050405020304" pitchFamily="18" charset="0"/>
              </a:rPr>
              <a:t>қорғау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құқығын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қойылмайды</a:t>
            </a:r>
            <a:r>
              <a:rPr lang="ru-RU"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Тең</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туындыға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құқық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өм</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р </a:t>
            </a:r>
            <a:r>
              <a:rPr lang="ru-RU" dirty="0" err="1">
                <a:latin typeface="Times New Roman" panose="02020603050405020304" pitchFamily="18" charset="0"/>
                <a:cs typeface="Times New Roman" panose="02020603050405020304" pitchFamily="18" charset="0"/>
              </a:rPr>
              <a:t>бойы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авторлардан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ұзақ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өм</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р </a:t>
            </a:r>
            <a:r>
              <a:rPr lang="ru-RU" dirty="0" err="1">
                <a:latin typeface="Times New Roman" panose="02020603050405020304" pitchFamily="18" charset="0"/>
                <a:cs typeface="Times New Roman" panose="02020603050405020304" pitchFamily="18" charset="0"/>
              </a:rPr>
              <a:t>сүрген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соңғы</a:t>
            </a:r>
            <a:r>
              <a:rPr lang="ru-RU" dirty="0">
                <a:latin typeface="Times New Roman" panose="02020603050405020304" pitchFamily="18" charset="0"/>
                <a:cs typeface="Times New Roman" panose="02020603050405020304" pitchFamily="18" charset="0"/>
              </a:rPr>
              <a:t> автор </a:t>
            </a:r>
            <a:r>
              <a:rPr lang="ru-RU" dirty="0" err="1">
                <a:latin typeface="Times New Roman" panose="02020603050405020304" pitchFamily="18" charset="0"/>
                <a:cs typeface="Times New Roman" panose="02020603050405020304" pitchFamily="18" charset="0"/>
              </a:rPr>
              <a:t>қайтыс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н </a:t>
            </a:r>
            <a:r>
              <a:rPr lang="en-US" dirty="0" smtClean="0">
                <a:latin typeface="Times New Roman" panose="02020603050405020304" pitchFamily="18" charset="0"/>
                <a:cs typeface="Times New Roman" panose="02020603050405020304" pitchFamily="18" charset="0"/>
              </a:rPr>
              <a:t>70 </a:t>
            </a:r>
            <a:r>
              <a:rPr lang="ru-RU" dirty="0" err="1" smtClean="0">
                <a:latin typeface="Times New Roman" panose="02020603050405020304" pitchFamily="18" charset="0"/>
                <a:cs typeface="Times New Roman" panose="02020603050405020304" pitchFamily="18" charset="0"/>
              </a:rPr>
              <a:t>жыл</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күш</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н </a:t>
            </a:r>
            <a:r>
              <a:rPr lang="ru-RU" dirty="0" err="1">
                <a:latin typeface="Times New Roman" panose="02020603050405020304" pitchFamily="18" charset="0"/>
                <a:cs typeface="Times New Roman" panose="02020603050405020304" pitchFamily="18" charset="0"/>
              </a:rPr>
              <a:t>сақтайды</a:t>
            </a:r>
            <a:r>
              <a:rPr lang="ru-RU"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Автор </a:t>
            </a:r>
            <a:r>
              <a:rPr lang="ru-RU" dirty="0" err="1">
                <a:latin typeface="Times New Roman" panose="02020603050405020304" pitchFamily="18" charset="0"/>
                <a:cs typeface="Times New Roman" panose="02020603050405020304" pitchFamily="18" charset="0"/>
              </a:rPr>
              <a:t>қайтыс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н </a:t>
            </a:r>
            <a:r>
              <a:rPr lang="en-US" dirty="0" smtClean="0">
                <a:latin typeface="Times New Roman" panose="02020603050405020304" pitchFamily="18" charset="0"/>
                <a:cs typeface="Times New Roman" panose="02020603050405020304" pitchFamily="18" charset="0"/>
              </a:rPr>
              <a:t>30</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ш</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нде</a:t>
            </a:r>
            <a:r>
              <a:rPr lang="ru-RU" dirty="0">
                <a:latin typeface="Times New Roman" panose="02020603050405020304" pitchFamily="18" charset="0"/>
                <a:cs typeface="Times New Roman" panose="02020603050405020304" pitchFamily="18" charset="0"/>
              </a:rPr>
              <a:t> б</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р</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нш</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жарыққа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шығарылған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туындыға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құқық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туынды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жарыққа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шыққаннан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нг</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жылдың</a:t>
            </a:r>
            <a:r>
              <a:rPr lang="ru-RU" dirty="0">
                <a:latin typeface="Times New Roman" panose="02020603050405020304" pitchFamily="18" charset="0"/>
                <a:cs typeface="Times New Roman" panose="02020603050405020304" pitchFamily="18" charset="0"/>
              </a:rPr>
              <a:t> б</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р</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нш</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қаңтарынан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есептегенде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жарыққа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шыққаннан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н </a:t>
            </a:r>
            <a:r>
              <a:rPr lang="ru-RU" dirty="0" err="1">
                <a:latin typeface="Times New Roman" panose="02020603050405020304" pitchFamily="18" charset="0"/>
                <a:cs typeface="Times New Roman" panose="02020603050405020304" pitchFamily="18" charset="0"/>
              </a:rPr>
              <a:t>жетп</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с </a:t>
            </a:r>
            <a:r>
              <a:rPr lang="ru-RU" dirty="0" err="1">
                <a:latin typeface="Times New Roman" panose="02020603050405020304" pitchFamily="18" charset="0"/>
                <a:cs typeface="Times New Roman" panose="02020603050405020304" pitchFamily="18" charset="0"/>
              </a:rPr>
              <a:t>жыл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күш</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н </a:t>
            </a:r>
            <a:r>
              <a:rPr lang="ru-RU" dirty="0" err="1">
                <a:latin typeface="Times New Roman" panose="02020603050405020304" pitchFamily="18" charset="0"/>
                <a:cs typeface="Times New Roman" panose="02020603050405020304" pitchFamily="18" charset="0"/>
              </a:rPr>
              <a:t>сақтайды</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89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412776"/>
            <a:ext cx="7704856" cy="3416320"/>
          </a:xfrm>
          <a:prstGeom prst="rect">
            <a:avLst/>
          </a:prstGeom>
          <a:noFill/>
        </p:spPr>
        <p:txBody>
          <a:bodyPr wrap="square" rtlCol="0">
            <a:spAutoFit/>
          </a:bodyPr>
          <a:lstStyle/>
          <a:p>
            <a:pPr marL="571500" indent="-571500" algn="just">
              <a:buFont typeface="Arial" panose="020B0604020202020204" pitchFamily="34" charset="0"/>
              <a:buChar char="•"/>
            </a:pPr>
            <a:r>
              <a:rPr lang="en-US" sz="3600" b="1" dirty="0" smtClean="0">
                <a:latin typeface="Times New Roman" panose="02020603050405020304" pitchFamily="18" charset="0"/>
                <a:cs typeface="Times New Roman" panose="02020603050405020304" pitchFamily="18" charset="0"/>
              </a:rPr>
              <a:t>    </a:t>
            </a:r>
            <a:r>
              <a:rPr lang="ru-RU" sz="3600" b="1" dirty="0" smtClean="0">
                <a:latin typeface="Times New Roman" panose="02020603050405020304" pitchFamily="18" charset="0"/>
                <a:cs typeface="Times New Roman" panose="02020603050405020304" pitchFamily="18" charset="0"/>
              </a:rPr>
              <a:t>Авторлық </a:t>
            </a:r>
            <a:r>
              <a:rPr lang="ru-RU" sz="3600" b="1" dirty="0" err="1">
                <a:latin typeface="Times New Roman" panose="02020603050405020304" pitchFamily="18" charset="0"/>
                <a:cs typeface="Times New Roman" panose="02020603050405020304" pitchFamily="18" charset="0"/>
              </a:rPr>
              <a:t>құқықтың</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ауысуы</a:t>
            </a:r>
            <a:endParaRPr lang="ru-RU" sz="3600" b="1"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Авторлық </a:t>
            </a:r>
            <a:r>
              <a:rPr lang="ru-RU" dirty="0" err="1">
                <a:latin typeface="Times New Roman" panose="02020603050405020304" pitchFamily="18" charset="0"/>
                <a:cs typeface="Times New Roman" panose="02020603050405020304" pitchFamily="18" charset="0"/>
              </a:rPr>
              <a:t>құқық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ретiнде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берiледi</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Авторлық </a:t>
            </a:r>
            <a:r>
              <a:rPr lang="ru-RU" dirty="0" err="1">
                <a:latin typeface="Times New Roman" panose="02020603050405020304" pitchFamily="18" charset="0"/>
                <a:cs typeface="Times New Roman" panose="02020603050405020304" pitchFamily="18" charset="0"/>
              </a:rPr>
              <a:t>құқық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мұрагерлiк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тәртiбiмен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өсиет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ауысады</a:t>
            </a:r>
            <a:r>
              <a:rPr lang="ru-RU" dirty="0">
                <a:latin typeface="Times New Roman" panose="02020603050405020304" pitchFamily="18" charset="0"/>
                <a:cs typeface="Times New Roman" panose="02020603050405020304" pitchFamily="18" charset="0"/>
              </a:rPr>
              <a:t>.</a:t>
            </a:r>
          </a:p>
          <a:p>
            <a:pPr algn="just"/>
            <a:r>
              <a:rPr lang="ru-RU" dirty="0" err="1">
                <a:latin typeface="Times New Roman" panose="02020603050405020304" pitchFamily="18" charset="0"/>
                <a:cs typeface="Times New Roman" panose="02020603050405020304" pitchFamily="18" charset="0"/>
              </a:rPr>
              <a:t>Өсиет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орындаушыны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тағайындайтын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тәртiп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автор </a:t>
            </a:r>
            <a:r>
              <a:rPr lang="ru-RU" dirty="0" err="1">
                <a:latin typeface="Times New Roman" panose="02020603050405020304" pitchFamily="18" charset="0"/>
                <a:cs typeface="Times New Roman" panose="02020603050405020304" pitchFamily="18" charset="0"/>
              </a:rPr>
              <a:t>өзiнiң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мүлiктiк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құқықтарын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жүктейтiн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өкiлеттiгiн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өмiр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атқарады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нұсқауы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автор </a:t>
            </a:r>
            <a:r>
              <a:rPr lang="ru-RU" dirty="0" err="1">
                <a:latin typeface="Times New Roman" panose="02020603050405020304" pitchFamily="18" charset="0"/>
                <a:cs typeface="Times New Roman" panose="02020603050405020304" pitchFamily="18" charset="0"/>
              </a:rPr>
              <a:t>қайтыс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кейiн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мүлiктiк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құқықтарын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мұрагерлерi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егер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мұрагерлерi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құқығы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тоқтатылған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Қазақстан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жүзеге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асыратын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уәкiлдiк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берiлген</a:t>
            </a:r>
            <a:r>
              <a:rPr lang="ru-RU" dirty="0">
                <a:latin typeface="Times New Roman" panose="02020603050405020304" pitchFamily="18" charset="0"/>
                <a:cs typeface="Times New Roman" panose="02020603050405020304" pitchFamily="18" charset="0"/>
              </a:rPr>
              <a:t> органы </a:t>
            </a:r>
            <a:r>
              <a:rPr lang="ru-RU" dirty="0" err="1">
                <a:latin typeface="Times New Roman" panose="02020603050405020304" pitchFamily="18" charset="0"/>
                <a:cs typeface="Times New Roman" panose="02020603050405020304" pitchFamily="18" charset="0"/>
              </a:rPr>
              <a:t>атқарады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961401"/>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11560" y="836712"/>
            <a:ext cx="7632848" cy="5328592"/>
          </a:xfrm>
          <a:prstGeom prst="rect">
            <a:avLst/>
          </a:prstGeom>
        </p:spPr>
      </p:pic>
    </p:spTree>
    <p:extLst>
      <p:ext uri="{BB962C8B-B14F-4D97-AF65-F5344CB8AC3E}">
        <p14:creationId xmlns:p14="http://schemas.microsoft.com/office/powerpoint/2010/main" val="72371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142984"/>
            <a:ext cx="8001056" cy="4524315"/>
          </a:xfrm>
          <a:prstGeom prst="rect">
            <a:avLst/>
          </a:prstGeom>
          <a:noFill/>
        </p:spPr>
        <p:txBody>
          <a:bodyPr wrap="square" rtlCol="0">
            <a:spAutoFit/>
          </a:bodyPr>
          <a:lstStyle/>
          <a:p>
            <a:r>
              <a:rPr lang="ru-RU"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КЕЙС</a:t>
            </a:r>
          </a:p>
          <a:p>
            <a:endParaRPr lang="ru-RU"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А</a:t>
            </a:r>
            <a:r>
              <a:rPr lang="kk-KZ" sz="2000" dirty="0" smtClean="0">
                <a:latin typeface="Times New Roman" pitchFamily="18" charset="0"/>
                <a:cs typeface="Times New Roman" pitchFamily="18" charset="0"/>
              </a:rPr>
              <a:t>заматтар Момынов пен Қанатов бірлесіп Таңшолпан бағдарламасында орындалатын Таңғы елес әнінің сөзін жазған болатын. Момынов Қанатов менің келісімімсіз Таңғы елес әнін Таңшолпан бағдарламасына орындалуға берілді деп бағдарламада орындалуға қарсы екенін білдіріп Таңшолпан бағдарламасына барады. Бірақ, Таңшолпан бағдарламасы Қанағатовқа ол өлең үшін сыйақы берілгенін айтады. Момынов әнің ортақ авторлары болғандықтан Қанағатовтан сыйақыны бөлісу үшін Сотқа арызданады.</a:t>
            </a:r>
          </a:p>
          <a:p>
            <a:endParaRPr lang="kk-KZ"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       Сұрақ:</a:t>
            </a:r>
            <a:endParaRPr lang="kk-KZ" sz="2000" dirty="0" smtClean="0">
              <a:latin typeface="Times New Roman" pitchFamily="18" charset="0"/>
              <a:cs typeface="Times New Roman" pitchFamily="18" charset="0"/>
            </a:endParaRPr>
          </a:p>
          <a:p>
            <a:pPr marL="342900" indent="-342900">
              <a:buFont typeface="+mj-lt"/>
              <a:buAutoNum type="arabicPeriod"/>
            </a:pPr>
            <a:r>
              <a:rPr lang="kk-KZ" sz="2000" dirty="0" smtClean="0">
                <a:latin typeface="Times New Roman" pitchFamily="18" charset="0"/>
                <a:cs typeface="Times New Roman" pitchFamily="18" charset="0"/>
              </a:rPr>
              <a:t>Момыновтың әс-әрекетә орынды ма?</a:t>
            </a:r>
          </a:p>
          <a:p>
            <a:pPr marL="342900" indent="-342900">
              <a:buFont typeface="+mj-lt"/>
              <a:buAutoNum type="arabicPeriod"/>
            </a:pPr>
            <a:r>
              <a:rPr lang="kk-KZ" sz="2000" dirty="0" smtClean="0">
                <a:latin typeface="Times New Roman" pitchFamily="18" charset="0"/>
                <a:cs typeface="Times New Roman" pitchFamily="18" charset="0"/>
              </a:rPr>
              <a:t>Сот Момыновтың өтінішін қалай қанағаттандырады? </a:t>
            </a: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132856"/>
            <a:ext cx="7776864" cy="646331"/>
          </a:xfrm>
          <a:prstGeom prst="rect">
            <a:avLst/>
          </a:prstGeom>
          <a:noFill/>
        </p:spPr>
        <p:txBody>
          <a:bodyPr wrap="square" rtlCol="0">
            <a:spAutoFit/>
          </a:bodyPr>
          <a:lstStyle/>
          <a:p>
            <a:r>
              <a:rPr lang="kk-KZ" sz="3600" dirty="0" smtClean="0">
                <a:solidFill>
                  <a:schemeClr val="accent1">
                    <a:lumMod val="50000"/>
                  </a:schemeClr>
                </a:solidFill>
                <a:latin typeface="Times New Roman" panose="02020603050405020304" pitchFamily="18" charset="0"/>
                <a:cs typeface="Times New Roman" panose="02020603050405020304" pitchFamily="18" charset="0"/>
              </a:rPr>
              <a:t>НАЗАРЛАРЫҢЫЗҒА РАХМЕТ!!!</a:t>
            </a:r>
            <a:endParaRPr lang="ru-RU" sz="36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051720" y="3212976"/>
            <a:ext cx="4968552" cy="2140818"/>
          </a:xfrm>
          <a:prstGeom prst="rect">
            <a:avLst/>
          </a:prstGeom>
        </p:spPr>
      </p:pic>
    </p:spTree>
    <p:extLst>
      <p:ext uri="{BB962C8B-B14F-4D97-AF65-F5344CB8AC3E}">
        <p14:creationId xmlns:p14="http://schemas.microsoft.com/office/powerpoint/2010/main" val="3756300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44824"/>
            <a:ext cx="7416824" cy="2646878"/>
          </a:xfrm>
          <a:prstGeom prst="rect">
            <a:avLst/>
          </a:prstGeom>
          <a:noFill/>
        </p:spPr>
        <p:txBody>
          <a:bodyPr wrap="square" rtlCol="0">
            <a:spAutoFit/>
          </a:bodyPr>
          <a:lstStyle/>
          <a:p>
            <a:r>
              <a:rPr lang="kk-KZ" sz="3600" dirty="0" smtClean="0">
                <a:latin typeface="Times New Roman" panose="02020603050405020304" pitchFamily="18" charset="0"/>
                <a:cs typeface="Times New Roman" panose="02020603050405020304" pitchFamily="18" charset="0"/>
              </a:rPr>
              <a:t>Авторлық  құқық </a:t>
            </a:r>
            <a:endParaRPr lang="en-US" sz="36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Авторлық </a:t>
            </a:r>
            <a:r>
              <a:rPr lang="ru-RU" sz="2400" dirty="0" err="1">
                <a:latin typeface="Times New Roman" panose="02020603050405020304" pitchFamily="18" charset="0"/>
                <a:cs typeface="Times New Roman" panose="02020603050405020304" pitchFamily="18" charset="0"/>
              </a:rPr>
              <a:t>құқық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ғылым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әдебиет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өнер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шығармаларын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пайдалануға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қатынасты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реттейтін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азаматтық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құкық</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тарауы</a:t>
            </a:r>
            <a:r>
              <a:rPr lang="kk-KZ"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ол</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ұлттық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құқық</a:t>
            </a:r>
            <a:r>
              <a:rPr lang="ru-RU" sz="2400" dirty="0">
                <a:latin typeface="Times New Roman" panose="02020603050405020304" pitchFamily="18" charset="0"/>
                <a:cs typeface="Times New Roman" panose="02020603050405020304" pitchFamily="18" charset="0"/>
              </a:rPr>
              <a:t> пен </a:t>
            </a:r>
            <a:r>
              <a:rPr lang="ru-RU" sz="2400" dirty="0" err="1">
                <a:latin typeface="Times New Roman" panose="02020603050405020304" pitchFamily="18" charset="0"/>
                <a:cs typeface="Times New Roman" panose="02020603050405020304" pitchFamily="18" charset="0"/>
              </a:rPr>
              <a:t>авторлық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құқықты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қорғау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жөніндегі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халықаралық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конвенциялармен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реттеледі</a:t>
            </a:r>
            <a:r>
              <a:rPr lang="ru-RU" sz="2400" dirty="0">
                <a:latin typeface="Times New Roman" panose="02020603050405020304" pitchFamily="18" charset="0"/>
                <a:cs typeface="Times New Roman" panose="02020603050405020304" pitchFamily="18" charset="0"/>
              </a:rPr>
              <a:t>.</a:t>
            </a:r>
          </a:p>
          <a:p>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977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11560" y="908720"/>
            <a:ext cx="7992888" cy="4801314"/>
          </a:xfrm>
          <a:prstGeom prst="rect">
            <a:avLst/>
          </a:prstGeom>
        </p:spPr>
        <p:txBody>
          <a:bodyPr wrap="square">
            <a:spAutoFit/>
          </a:bodyPr>
          <a:lstStyle/>
          <a:p>
            <a:pPr fontAlgn="base"/>
            <a:r>
              <a:rPr lang="ru-RU" dirty="0">
                <a:solidFill>
                  <a:srgbClr val="1E1E1E"/>
                </a:solidFill>
                <a:latin typeface="Times New Roman" panose="02020603050405020304" pitchFamily="18" charset="0"/>
                <a:cs typeface="Times New Roman" panose="02020603050405020304" pitchFamily="18" charset="0"/>
              </a:rPr>
              <a:t>Авторлық </a:t>
            </a:r>
            <a:r>
              <a:rPr lang="ru-RU" dirty="0" err="1">
                <a:solidFill>
                  <a:srgbClr val="1E1E1E"/>
                </a:solidFill>
                <a:latin typeface="Times New Roman" panose="02020603050405020304" pitchFamily="18" charset="0"/>
                <a:cs typeface="Times New Roman" panose="02020603050405020304" pitchFamily="18" charset="0"/>
              </a:rPr>
              <a:t>құқықпен</a:t>
            </a:r>
            <a:r>
              <a:rPr lang="ru-RU" dirty="0">
                <a:solidFill>
                  <a:srgbClr val="1E1E1E"/>
                </a:solidFill>
                <a:latin typeface="Times New Roman" panose="02020603050405020304" pitchFamily="18" charset="0"/>
                <a:cs typeface="Times New Roman" panose="02020603050405020304" pitchFamily="18" charset="0"/>
              </a:rPr>
              <a:t> </a:t>
            </a:r>
            <a:r>
              <a:rPr lang="ru-RU" dirty="0" err="1">
                <a:solidFill>
                  <a:srgbClr val="1E1E1E"/>
                </a:solidFill>
                <a:latin typeface="Times New Roman" panose="02020603050405020304" pitchFamily="18" charset="0"/>
                <a:cs typeface="Times New Roman" panose="02020603050405020304" pitchFamily="18" charset="0"/>
              </a:rPr>
              <a:t>қорғалатын</a:t>
            </a:r>
            <a:r>
              <a:rPr lang="ru-RU" dirty="0">
                <a:solidFill>
                  <a:srgbClr val="1E1E1E"/>
                </a:solidFill>
                <a:latin typeface="Times New Roman" panose="02020603050405020304" pitchFamily="18" charset="0"/>
                <a:cs typeface="Times New Roman" panose="02020603050405020304" pitchFamily="18" charset="0"/>
              </a:rPr>
              <a:t> </a:t>
            </a:r>
            <a:r>
              <a:rPr lang="ru-RU" dirty="0" err="1">
                <a:solidFill>
                  <a:srgbClr val="1E1E1E"/>
                </a:solidFill>
                <a:latin typeface="Times New Roman" panose="02020603050405020304" pitchFamily="18" charset="0"/>
                <a:cs typeface="Times New Roman" panose="02020603050405020304" pitchFamily="18" charset="0"/>
              </a:rPr>
              <a:t>туындылар</a:t>
            </a:r>
            <a:r>
              <a:rPr lang="ru-RU" dirty="0">
                <a:solidFill>
                  <a:srgbClr val="1E1E1E"/>
                </a:solidFill>
                <a:latin typeface="Times New Roman" panose="02020603050405020304" pitchFamily="18" charset="0"/>
                <a:cs typeface="Times New Roman" panose="02020603050405020304" pitchFamily="18" charset="0"/>
              </a:rPr>
              <a:t> (</a:t>
            </a:r>
            <a:r>
              <a:rPr lang="ru-RU" dirty="0" err="1">
                <a:solidFill>
                  <a:srgbClr val="1E1E1E"/>
                </a:solidFill>
                <a:latin typeface="Times New Roman" panose="02020603050405020304" pitchFamily="18" charset="0"/>
                <a:cs typeface="Times New Roman" panose="02020603050405020304" pitchFamily="18" charset="0"/>
              </a:rPr>
              <a:t>авторлық</a:t>
            </a:r>
            <a:r>
              <a:rPr lang="ru-RU" dirty="0">
                <a:solidFill>
                  <a:srgbClr val="1E1E1E"/>
                </a:solidFill>
                <a:latin typeface="Times New Roman" panose="02020603050405020304" pitchFamily="18" charset="0"/>
                <a:cs typeface="Times New Roman" panose="02020603050405020304" pitchFamily="18" charset="0"/>
              </a:rPr>
              <a:t> </a:t>
            </a:r>
            <a:r>
              <a:rPr lang="ru-RU" dirty="0" err="1">
                <a:solidFill>
                  <a:srgbClr val="1E1E1E"/>
                </a:solidFill>
                <a:latin typeface="Times New Roman" panose="02020603050405020304" pitchFamily="18" charset="0"/>
                <a:cs typeface="Times New Roman" panose="02020603050405020304" pitchFamily="18" charset="0"/>
              </a:rPr>
              <a:t>құқық</a:t>
            </a:r>
            <a:r>
              <a:rPr lang="ru-RU" dirty="0">
                <a:solidFill>
                  <a:srgbClr val="1E1E1E"/>
                </a:solidFill>
                <a:latin typeface="Times New Roman" panose="02020603050405020304" pitchFamily="18" charset="0"/>
                <a:cs typeface="Times New Roman" panose="02020603050405020304" pitchFamily="18" charset="0"/>
              </a:rPr>
              <a:t> объект</a:t>
            </a:r>
            <a:r>
              <a:rPr lang="en-US" dirty="0" err="1">
                <a:solidFill>
                  <a:srgbClr val="1E1E1E"/>
                </a:solidFill>
                <a:latin typeface="Times New Roman" panose="02020603050405020304" pitchFamily="18" charset="0"/>
                <a:cs typeface="Times New Roman" panose="02020603050405020304" pitchFamily="18" charset="0"/>
              </a:rPr>
              <a:t>i</a:t>
            </a:r>
            <a:r>
              <a:rPr lang="ru-RU" dirty="0" err="1">
                <a:solidFill>
                  <a:srgbClr val="1E1E1E"/>
                </a:solidFill>
                <a:latin typeface="Times New Roman" panose="02020603050405020304" pitchFamily="18" charset="0"/>
                <a:cs typeface="Times New Roman" panose="02020603050405020304" pitchFamily="18" charset="0"/>
              </a:rPr>
              <a:t>лер</a:t>
            </a:r>
            <a:r>
              <a:rPr lang="en-US" dirty="0" err="1">
                <a:solidFill>
                  <a:srgbClr val="1E1E1E"/>
                </a:solidFill>
                <a:latin typeface="Times New Roman" panose="02020603050405020304" pitchFamily="18" charset="0"/>
                <a:cs typeface="Times New Roman" panose="02020603050405020304" pitchFamily="18" charset="0"/>
              </a:rPr>
              <a:t>i</a:t>
            </a:r>
            <a:r>
              <a:rPr lang="en-US" dirty="0">
                <a:solidFill>
                  <a:srgbClr val="1E1E1E"/>
                </a:solidFill>
                <a:latin typeface="Times New Roman" panose="02020603050405020304" pitchFamily="18" charset="0"/>
                <a:cs typeface="Times New Roman" panose="02020603050405020304" pitchFamily="18" charset="0"/>
              </a:rPr>
              <a:t>)</a:t>
            </a:r>
          </a:p>
          <a:p>
            <a:pPr fontAlgn="base"/>
            <a:r>
              <a:rPr lang="en-US" dirty="0">
                <a:solidFill>
                  <a:srgbClr val="000000"/>
                </a:solidFill>
                <a:latin typeface="Times New Roman" panose="02020603050405020304" pitchFamily="18" charset="0"/>
                <a:cs typeface="Times New Roman" panose="02020603050405020304" pitchFamily="18" charset="0"/>
              </a:rPr>
              <a:t>      1. </a:t>
            </a:r>
            <a:r>
              <a:rPr lang="ru-RU" dirty="0">
                <a:solidFill>
                  <a:srgbClr val="000000"/>
                </a:solidFill>
                <a:latin typeface="Times New Roman" panose="02020603050405020304" pitchFamily="18" charset="0"/>
                <a:cs typeface="Times New Roman" panose="02020603050405020304" pitchFamily="18" charset="0"/>
              </a:rPr>
              <a:t>Авторлық </a:t>
            </a:r>
            <a:r>
              <a:rPr lang="ru-RU" dirty="0" err="1">
                <a:solidFill>
                  <a:srgbClr val="000000"/>
                </a:solidFill>
                <a:latin typeface="Times New Roman" panose="02020603050405020304" pitchFamily="18" charset="0"/>
                <a:cs typeface="Times New Roman" panose="02020603050405020304" pitchFamily="18" charset="0"/>
              </a:rPr>
              <a:t>құқық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шығармашылық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қызмет</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нәтижес</a:t>
            </a:r>
            <a:r>
              <a:rPr lang="en-US" dirty="0" err="1">
                <a:solidFill>
                  <a:srgbClr val="000000"/>
                </a:solidFill>
                <a:latin typeface="Times New Roman" panose="02020603050405020304" pitchFamily="18" charset="0"/>
                <a:cs typeface="Times New Roman" panose="02020603050405020304" pitchFamily="18" charset="0"/>
              </a:rPr>
              <a:t>i</a:t>
            </a:r>
            <a:r>
              <a:rPr lang="en-US"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болып</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табылатын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ғылым</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әдебиет</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және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өнер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туындыларына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олардың</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бағытына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мазмұны</a:t>
            </a:r>
            <a:r>
              <a:rPr lang="ru-RU" dirty="0">
                <a:solidFill>
                  <a:srgbClr val="000000"/>
                </a:solidFill>
                <a:latin typeface="Times New Roman" panose="02020603050405020304" pitchFamily="18" charset="0"/>
                <a:cs typeface="Times New Roman" panose="02020603050405020304" pitchFamily="18" charset="0"/>
              </a:rPr>
              <a:t> мен </a:t>
            </a:r>
            <a:r>
              <a:rPr lang="ru-RU" dirty="0" err="1">
                <a:solidFill>
                  <a:srgbClr val="000000"/>
                </a:solidFill>
                <a:latin typeface="Times New Roman" panose="02020603050405020304" pitchFamily="18" charset="0"/>
                <a:cs typeface="Times New Roman" panose="02020603050405020304" pitchFamily="18" charset="0"/>
              </a:rPr>
              <a:t>маңызына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сондай-ақ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оларды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білдіру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әдісі</a:t>
            </a:r>
            <a:r>
              <a:rPr lang="ru-RU" dirty="0">
                <a:solidFill>
                  <a:srgbClr val="000000"/>
                </a:solidFill>
                <a:latin typeface="Times New Roman" panose="02020603050405020304" pitchFamily="18" charset="0"/>
                <a:cs typeface="Times New Roman" panose="02020603050405020304" pitchFamily="18" charset="0"/>
              </a:rPr>
              <a:t> мен </a:t>
            </a:r>
            <a:r>
              <a:rPr lang="ru-RU" dirty="0" err="1">
                <a:solidFill>
                  <a:srgbClr val="000000"/>
                </a:solidFill>
                <a:latin typeface="Times New Roman" panose="02020603050405020304" pitchFamily="18" charset="0"/>
                <a:cs typeface="Times New Roman" panose="02020603050405020304" pitchFamily="18" charset="0"/>
              </a:rPr>
              <a:t>нысанына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қарамастан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қолданылады</a:t>
            </a:r>
            <a:r>
              <a:rPr lang="ru-RU" dirty="0">
                <a:solidFill>
                  <a:srgbClr val="000000"/>
                </a:solidFill>
                <a:latin typeface="Times New Roman" panose="02020603050405020304" pitchFamily="18" charset="0"/>
                <a:cs typeface="Times New Roman" panose="02020603050405020304" pitchFamily="18" charset="0"/>
              </a:rPr>
              <a:t>. </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2. Авторлық </a:t>
            </a:r>
            <a:r>
              <a:rPr lang="ru-RU" dirty="0" err="1">
                <a:solidFill>
                  <a:srgbClr val="000000"/>
                </a:solidFill>
                <a:latin typeface="Times New Roman" panose="02020603050405020304" pitchFamily="18" charset="0"/>
                <a:cs typeface="Times New Roman" panose="02020603050405020304" pitchFamily="18" charset="0"/>
              </a:rPr>
              <a:t>құқық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халыққа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таратылған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жарияланған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жарыққа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шыққан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басып</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шығарылған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көпш</a:t>
            </a:r>
            <a:r>
              <a:rPr lang="en-US" dirty="0" err="1">
                <a:solidFill>
                  <a:srgbClr val="000000"/>
                </a:solidFill>
                <a:latin typeface="Times New Roman" panose="02020603050405020304" pitchFamily="18" charset="0"/>
                <a:cs typeface="Times New Roman" panose="02020603050405020304" pitchFamily="18" charset="0"/>
              </a:rPr>
              <a:t>i</a:t>
            </a:r>
            <a:r>
              <a:rPr lang="ru-RU" dirty="0">
                <a:solidFill>
                  <a:srgbClr val="000000"/>
                </a:solidFill>
                <a:latin typeface="Times New Roman" panose="02020603050405020304" pitchFamily="18" charset="0"/>
                <a:cs typeface="Times New Roman" panose="02020603050405020304" pitchFamily="18" charset="0"/>
              </a:rPr>
              <a:t>л</a:t>
            </a:r>
            <a:r>
              <a:rPr lang="en-US" dirty="0" err="1">
                <a:solidFill>
                  <a:srgbClr val="000000"/>
                </a:solidFill>
                <a:latin typeface="Times New Roman" panose="02020603050405020304" pitchFamily="18" charset="0"/>
                <a:cs typeface="Times New Roman" panose="02020603050405020304" pitchFamily="18" charset="0"/>
              </a:rPr>
              <a:t>i</a:t>
            </a:r>
            <a:r>
              <a:rPr lang="ru-RU" dirty="0">
                <a:solidFill>
                  <a:srgbClr val="000000"/>
                </a:solidFill>
                <a:latin typeface="Times New Roman" panose="02020603050405020304" pitchFamily="18" charset="0"/>
                <a:cs typeface="Times New Roman" panose="02020603050405020304" pitchFamily="18" charset="0"/>
              </a:rPr>
              <a:t>к </a:t>
            </a:r>
            <a:r>
              <a:rPr lang="ru-RU" dirty="0" err="1">
                <a:solidFill>
                  <a:srgbClr val="000000"/>
                </a:solidFill>
                <a:latin typeface="Times New Roman" panose="02020603050405020304" pitchFamily="18" charset="0"/>
                <a:cs typeface="Times New Roman" panose="02020603050405020304" pitchFamily="18" charset="0"/>
              </a:rPr>
              <a:t>алдында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орындалған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көпш</a:t>
            </a:r>
            <a:r>
              <a:rPr lang="en-US" dirty="0" err="1">
                <a:solidFill>
                  <a:srgbClr val="000000"/>
                </a:solidFill>
                <a:latin typeface="Times New Roman" panose="02020603050405020304" pitchFamily="18" charset="0"/>
                <a:cs typeface="Times New Roman" panose="02020603050405020304" pitchFamily="18" charset="0"/>
              </a:rPr>
              <a:t>i</a:t>
            </a:r>
            <a:r>
              <a:rPr lang="ru-RU" dirty="0">
                <a:solidFill>
                  <a:srgbClr val="000000"/>
                </a:solidFill>
                <a:latin typeface="Times New Roman" panose="02020603050405020304" pitchFamily="18" charset="0"/>
                <a:cs typeface="Times New Roman" panose="02020603050405020304" pitchFamily="18" charset="0"/>
              </a:rPr>
              <a:t>л</a:t>
            </a:r>
            <a:r>
              <a:rPr lang="en-US" dirty="0" err="1">
                <a:solidFill>
                  <a:srgbClr val="000000"/>
                </a:solidFill>
                <a:latin typeface="Times New Roman" panose="02020603050405020304" pitchFamily="18" charset="0"/>
                <a:cs typeface="Times New Roman" panose="02020603050405020304" pitchFamily="18" charset="0"/>
              </a:rPr>
              <a:t>i</a:t>
            </a:r>
            <a:r>
              <a:rPr lang="ru-RU" dirty="0" err="1">
                <a:solidFill>
                  <a:srgbClr val="000000"/>
                </a:solidFill>
                <a:latin typeface="Times New Roman" panose="02020603050405020304" pitchFamily="18" charset="0"/>
                <a:cs typeface="Times New Roman" panose="02020603050405020304" pitchFamily="18" charset="0"/>
              </a:rPr>
              <a:t>кке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көрсет</a:t>
            </a:r>
            <a:r>
              <a:rPr lang="en-US" dirty="0" err="1">
                <a:solidFill>
                  <a:srgbClr val="000000"/>
                </a:solidFill>
                <a:latin typeface="Times New Roman" panose="02020603050405020304" pitchFamily="18" charset="0"/>
                <a:cs typeface="Times New Roman" panose="02020603050405020304" pitchFamily="18" charset="0"/>
              </a:rPr>
              <a:t>i</a:t>
            </a:r>
            <a:r>
              <a:rPr lang="ru-RU" dirty="0" err="1">
                <a:solidFill>
                  <a:srgbClr val="000000"/>
                </a:solidFill>
                <a:latin typeface="Times New Roman" panose="02020603050405020304" pitchFamily="18" charset="0"/>
                <a:cs typeface="Times New Roman" panose="02020603050405020304" pitchFamily="18" charset="0"/>
              </a:rPr>
              <a:t>лген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сондай-ақ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халыққа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таратылмаған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туындыларға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қандай</a:t>
            </a:r>
            <a:r>
              <a:rPr lang="ru-RU" dirty="0">
                <a:solidFill>
                  <a:srgbClr val="000000"/>
                </a:solidFill>
                <a:latin typeface="Times New Roman" panose="02020603050405020304" pitchFamily="18" charset="0"/>
                <a:cs typeface="Times New Roman" panose="02020603050405020304" pitchFamily="18" charset="0"/>
              </a:rPr>
              <a:t> да б</a:t>
            </a:r>
            <a:r>
              <a:rPr lang="en-US" dirty="0" err="1">
                <a:solidFill>
                  <a:srgbClr val="000000"/>
                </a:solidFill>
                <a:latin typeface="Times New Roman" panose="02020603050405020304" pitchFamily="18" charset="0"/>
                <a:cs typeface="Times New Roman" panose="02020603050405020304" pitchFamily="18" charset="0"/>
              </a:rPr>
              <a:t>i</a:t>
            </a:r>
            <a:r>
              <a:rPr lang="ru-RU" dirty="0">
                <a:solidFill>
                  <a:srgbClr val="000000"/>
                </a:solidFill>
                <a:latin typeface="Times New Roman" panose="02020603050405020304" pitchFamily="18" charset="0"/>
                <a:cs typeface="Times New Roman" panose="02020603050405020304" pitchFamily="18" charset="0"/>
              </a:rPr>
              <a:t>р </a:t>
            </a:r>
            <a:r>
              <a:rPr lang="ru-RU" dirty="0" err="1">
                <a:solidFill>
                  <a:srgbClr val="000000"/>
                </a:solidFill>
                <a:latin typeface="Times New Roman" panose="02020603050405020304" pitchFamily="18" charset="0"/>
                <a:cs typeface="Times New Roman" panose="02020603050405020304" pitchFamily="18" charset="0"/>
              </a:rPr>
              <a:t>объективт</a:t>
            </a:r>
            <a:r>
              <a:rPr lang="en-US" dirty="0" err="1">
                <a:solidFill>
                  <a:srgbClr val="000000"/>
                </a:solidFill>
                <a:latin typeface="Times New Roman" panose="02020603050405020304" pitchFamily="18" charset="0"/>
                <a:cs typeface="Times New Roman" panose="02020603050405020304" pitchFamily="18" charset="0"/>
              </a:rPr>
              <a:t>i</a:t>
            </a:r>
            <a:r>
              <a:rPr lang="en-US"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нысанда</a:t>
            </a:r>
            <a:r>
              <a:rPr lang="ru-RU" dirty="0">
                <a:solidFill>
                  <a:srgbClr val="000000"/>
                </a:solidFill>
                <a:latin typeface="Times New Roman" panose="02020603050405020304" pitchFamily="18" charset="0"/>
                <a:cs typeface="Times New Roman" panose="02020603050405020304" pitchFamily="18" charset="0"/>
              </a:rPr>
              <a:t>: </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1) </a:t>
            </a:r>
            <a:r>
              <a:rPr lang="ru-RU" dirty="0" err="1">
                <a:solidFill>
                  <a:srgbClr val="000000"/>
                </a:solidFill>
                <a:latin typeface="Times New Roman" panose="02020603050405020304" pitchFamily="18" charset="0"/>
                <a:cs typeface="Times New Roman" panose="02020603050405020304" pitchFamily="18" charset="0"/>
              </a:rPr>
              <a:t>жазбаша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қолжазба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машинаға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басылған</a:t>
            </a:r>
            <a:r>
              <a:rPr lang="ru-RU" dirty="0">
                <a:solidFill>
                  <a:srgbClr val="000000"/>
                </a:solidFill>
                <a:latin typeface="Times New Roman" panose="02020603050405020304" pitchFamily="18" charset="0"/>
                <a:cs typeface="Times New Roman" panose="02020603050405020304" pitchFamily="18" charset="0"/>
              </a:rPr>
              <a:t>, нота </a:t>
            </a:r>
            <a:r>
              <a:rPr lang="ru-RU" dirty="0" err="1">
                <a:solidFill>
                  <a:srgbClr val="000000"/>
                </a:solidFill>
                <a:latin typeface="Times New Roman" panose="02020603050405020304" pitchFamily="18" charset="0"/>
                <a:cs typeface="Times New Roman" panose="02020603050405020304" pitchFamily="18" charset="0"/>
              </a:rPr>
              <a:t>жазбасы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және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т.б</a:t>
            </a:r>
            <a:r>
              <a:rPr lang="ru-RU" dirty="0">
                <a:solidFill>
                  <a:srgbClr val="000000"/>
                </a:solidFill>
                <a:latin typeface="Times New Roman" panose="02020603050405020304" pitchFamily="18" charset="0"/>
                <a:cs typeface="Times New Roman" panose="02020603050405020304" pitchFamily="18" charset="0"/>
              </a:rPr>
              <a:t>.); </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2) </a:t>
            </a:r>
            <a:r>
              <a:rPr lang="ru-RU" dirty="0" err="1">
                <a:solidFill>
                  <a:srgbClr val="000000"/>
                </a:solidFill>
                <a:latin typeface="Times New Roman" panose="02020603050405020304" pitchFamily="18" charset="0"/>
                <a:cs typeface="Times New Roman" panose="02020603050405020304" pitchFamily="18" charset="0"/>
              </a:rPr>
              <a:t>ауызша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көпш</a:t>
            </a:r>
            <a:r>
              <a:rPr lang="en-US" dirty="0" err="1">
                <a:solidFill>
                  <a:srgbClr val="000000"/>
                </a:solidFill>
                <a:latin typeface="Times New Roman" panose="02020603050405020304" pitchFamily="18" charset="0"/>
                <a:cs typeface="Times New Roman" panose="02020603050405020304" pitchFamily="18" charset="0"/>
              </a:rPr>
              <a:t>i</a:t>
            </a:r>
            <a:r>
              <a:rPr lang="ru-RU" dirty="0">
                <a:solidFill>
                  <a:srgbClr val="000000"/>
                </a:solidFill>
                <a:latin typeface="Times New Roman" panose="02020603050405020304" pitchFamily="18" charset="0"/>
                <a:cs typeface="Times New Roman" panose="02020603050405020304" pitchFamily="18" charset="0"/>
              </a:rPr>
              <a:t>л</a:t>
            </a:r>
            <a:r>
              <a:rPr lang="en-US" dirty="0" err="1">
                <a:solidFill>
                  <a:srgbClr val="000000"/>
                </a:solidFill>
                <a:latin typeface="Times New Roman" panose="02020603050405020304" pitchFamily="18" charset="0"/>
                <a:cs typeface="Times New Roman" panose="02020603050405020304" pitchFamily="18" charset="0"/>
              </a:rPr>
              <a:t>i</a:t>
            </a:r>
            <a:r>
              <a:rPr lang="ru-RU" dirty="0">
                <a:solidFill>
                  <a:srgbClr val="000000"/>
                </a:solidFill>
                <a:latin typeface="Times New Roman" panose="02020603050405020304" pitchFamily="18" charset="0"/>
                <a:cs typeface="Times New Roman" panose="02020603050405020304" pitchFamily="18" charset="0"/>
              </a:rPr>
              <a:t>к </a:t>
            </a:r>
            <a:r>
              <a:rPr lang="ru-RU" dirty="0" err="1">
                <a:solidFill>
                  <a:srgbClr val="000000"/>
                </a:solidFill>
                <a:latin typeface="Times New Roman" panose="02020603050405020304" pitchFamily="18" charset="0"/>
                <a:cs typeface="Times New Roman" panose="02020603050405020304" pitchFamily="18" charset="0"/>
              </a:rPr>
              <a:t>алдында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айту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көпш</a:t>
            </a:r>
            <a:r>
              <a:rPr lang="en-US" dirty="0" err="1">
                <a:solidFill>
                  <a:srgbClr val="000000"/>
                </a:solidFill>
                <a:latin typeface="Times New Roman" panose="02020603050405020304" pitchFamily="18" charset="0"/>
                <a:cs typeface="Times New Roman" panose="02020603050405020304" pitchFamily="18" charset="0"/>
              </a:rPr>
              <a:t>i</a:t>
            </a:r>
            <a:r>
              <a:rPr lang="ru-RU" dirty="0">
                <a:solidFill>
                  <a:srgbClr val="000000"/>
                </a:solidFill>
                <a:latin typeface="Times New Roman" panose="02020603050405020304" pitchFamily="18" charset="0"/>
                <a:cs typeface="Times New Roman" panose="02020603050405020304" pitchFamily="18" charset="0"/>
              </a:rPr>
              <a:t>л</a:t>
            </a:r>
            <a:r>
              <a:rPr lang="en-US" dirty="0" err="1">
                <a:solidFill>
                  <a:srgbClr val="000000"/>
                </a:solidFill>
                <a:latin typeface="Times New Roman" panose="02020603050405020304" pitchFamily="18" charset="0"/>
                <a:cs typeface="Times New Roman" panose="02020603050405020304" pitchFamily="18" charset="0"/>
              </a:rPr>
              <a:t>i</a:t>
            </a:r>
            <a:r>
              <a:rPr lang="ru-RU" dirty="0">
                <a:solidFill>
                  <a:srgbClr val="000000"/>
                </a:solidFill>
                <a:latin typeface="Times New Roman" panose="02020603050405020304" pitchFamily="18" charset="0"/>
                <a:cs typeface="Times New Roman" panose="02020603050405020304" pitchFamily="18" charset="0"/>
              </a:rPr>
              <a:t>к </a:t>
            </a:r>
            <a:r>
              <a:rPr lang="ru-RU" dirty="0" err="1">
                <a:solidFill>
                  <a:srgbClr val="000000"/>
                </a:solidFill>
                <a:latin typeface="Times New Roman" panose="02020603050405020304" pitchFamily="18" charset="0"/>
                <a:cs typeface="Times New Roman" panose="02020603050405020304" pitchFamily="18" charset="0"/>
              </a:rPr>
              <a:t>алдында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орындау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және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т.б</a:t>
            </a:r>
            <a:r>
              <a:rPr lang="ru-RU" dirty="0">
                <a:solidFill>
                  <a:srgbClr val="000000"/>
                </a:solidFill>
                <a:latin typeface="Times New Roman" panose="02020603050405020304" pitchFamily="18" charset="0"/>
                <a:cs typeface="Times New Roman" panose="02020603050405020304" pitchFamily="18" charset="0"/>
              </a:rPr>
              <a:t>.); </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3) </a:t>
            </a:r>
            <a:r>
              <a:rPr lang="ru-RU" dirty="0" err="1">
                <a:solidFill>
                  <a:srgbClr val="000000"/>
                </a:solidFill>
                <a:latin typeface="Times New Roman" panose="02020603050405020304" pitchFamily="18" charset="0"/>
                <a:cs typeface="Times New Roman" panose="02020603050405020304" pitchFamily="18" charset="0"/>
              </a:rPr>
              <a:t>дыбыс</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немесе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бейне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жазу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механикалық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цифрлық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магнитті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оптикалық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және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т.б</a:t>
            </a:r>
            <a:r>
              <a:rPr lang="ru-RU" dirty="0">
                <a:solidFill>
                  <a:srgbClr val="000000"/>
                </a:solidFill>
                <a:latin typeface="Times New Roman" panose="02020603050405020304" pitchFamily="18" charset="0"/>
                <a:cs typeface="Times New Roman" panose="02020603050405020304" pitchFamily="18" charset="0"/>
              </a:rPr>
              <a:t>.); </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4) </a:t>
            </a:r>
            <a:r>
              <a:rPr lang="ru-RU" dirty="0" err="1">
                <a:solidFill>
                  <a:srgbClr val="000000"/>
                </a:solidFill>
                <a:latin typeface="Times New Roman" panose="02020603050405020304" pitchFamily="18" charset="0"/>
                <a:cs typeface="Times New Roman" panose="02020603050405020304" pitchFamily="18" charset="0"/>
              </a:rPr>
              <a:t>бейнелеу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сурет</a:t>
            </a:r>
            <a:r>
              <a:rPr lang="ru-RU" dirty="0">
                <a:solidFill>
                  <a:srgbClr val="000000"/>
                </a:solidFill>
                <a:latin typeface="Times New Roman" panose="02020603050405020304" pitchFamily="18" charset="0"/>
                <a:cs typeface="Times New Roman" panose="02020603050405020304" pitchFamily="18" charset="0"/>
              </a:rPr>
              <a:t>, эскиз, картина, </a:t>
            </a:r>
            <a:r>
              <a:rPr lang="ru-RU" dirty="0" err="1">
                <a:solidFill>
                  <a:srgbClr val="000000"/>
                </a:solidFill>
                <a:latin typeface="Times New Roman" panose="02020603050405020304" pitchFamily="18" charset="0"/>
                <a:cs typeface="Times New Roman" panose="02020603050405020304" pitchFamily="18" charset="0"/>
              </a:rPr>
              <a:t>жоспар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сызба</a:t>
            </a:r>
            <a:r>
              <a:rPr lang="ru-RU" dirty="0">
                <a:solidFill>
                  <a:srgbClr val="000000"/>
                </a:solidFill>
                <a:latin typeface="Times New Roman" panose="02020603050405020304" pitchFamily="18" charset="0"/>
                <a:cs typeface="Times New Roman" panose="02020603050405020304" pitchFamily="18" charset="0"/>
              </a:rPr>
              <a:t>, кино, теле, </a:t>
            </a:r>
            <a:r>
              <a:rPr lang="ru-RU" dirty="0" err="1">
                <a:solidFill>
                  <a:srgbClr val="000000"/>
                </a:solidFill>
                <a:latin typeface="Times New Roman" panose="02020603050405020304" pitchFamily="18" charset="0"/>
                <a:cs typeface="Times New Roman" panose="02020603050405020304" pitchFamily="18" charset="0"/>
              </a:rPr>
              <a:t>бейне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немесе</a:t>
            </a:r>
            <a:r>
              <a:rPr lang="ru-RU" dirty="0">
                <a:solidFill>
                  <a:srgbClr val="000000"/>
                </a:solidFill>
                <a:latin typeface="Times New Roman" panose="02020603050405020304" pitchFamily="18" charset="0"/>
                <a:cs typeface="Times New Roman" panose="02020603050405020304" pitchFamily="18" charset="0"/>
              </a:rPr>
              <a:t> фото кадр </a:t>
            </a:r>
            <a:r>
              <a:rPr lang="ru-RU" dirty="0" err="1">
                <a:solidFill>
                  <a:srgbClr val="000000"/>
                </a:solidFill>
                <a:latin typeface="Times New Roman" panose="02020603050405020304" pitchFamily="18" charset="0"/>
                <a:cs typeface="Times New Roman" panose="02020603050405020304" pitchFamily="18" charset="0"/>
              </a:rPr>
              <a:t>және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т.б</a:t>
            </a:r>
            <a:r>
              <a:rPr lang="ru-RU" dirty="0">
                <a:solidFill>
                  <a:srgbClr val="000000"/>
                </a:solidFill>
                <a:latin typeface="Times New Roman" panose="02020603050405020304" pitchFamily="18" charset="0"/>
                <a:cs typeface="Times New Roman" panose="02020603050405020304" pitchFamily="18" charset="0"/>
              </a:rPr>
              <a:t>.); </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5) </a:t>
            </a:r>
            <a:r>
              <a:rPr lang="ru-RU" dirty="0" err="1">
                <a:solidFill>
                  <a:srgbClr val="000000"/>
                </a:solidFill>
                <a:latin typeface="Times New Roman" panose="02020603050405020304" pitchFamily="18" charset="0"/>
                <a:cs typeface="Times New Roman" panose="02020603050405020304" pitchFamily="18" charset="0"/>
              </a:rPr>
              <a:t>көлемд</a:t>
            </a:r>
            <a:r>
              <a:rPr lang="en-US" dirty="0" err="1">
                <a:solidFill>
                  <a:srgbClr val="000000"/>
                </a:solidFill>
                <a:latin typeface="Times New Roman" panose="02020603050405020304" pitchFamily="18" charset="0"/>
                <a:cs typeface="Times New Roman" panose="02020603050405020304" pitchFamily="18" charset="0"/>
              </a:rPr>
              <a:t>i</a:t>
            </a:r>
            <a:r>
              <a:rPr lang="ru-RU" dirty="0">
                <a:solidFill>
                  <a:srgbClr val="000000"/>
                </a:solidFill>
                <a:latin typeface="Times New Roman" panose="02020603050405020304" pitchFamily="18" charset="0"/>
                <a:cs typeface="Times New Roman" panose="02020603050405020304" pitchFamily="18" charset="0"/>
              </a:rPr>
              <a:t>к-</a:t>
            </a:r>
            <a:r>
              <a:rPr lang="ru-RU" dirty="0" err="1">
                <a:solidFill>
                  <a:srgbClr val="000000"/>
                </a:solidFill>
                <a:latin typeface="Times New Roman" panose="02020603050405020304" pitchFamily="18" charset="0"/>
                <a:cs typeface="Times New Roman" panose="02020603050405020304" pitchFamily="18" charset="0"/>
              </a:rPr>
              <a:t>кең</a:t>
            </a:r>
            <a:r>
              <a:rPr lang="en-US" dirty="0" err="1">
                <a:solidFill>
                  <a:srgbClr val="000000"/>
                </a:solidFill>
                <a:latin typeface="Times New Roman" panose="02020603050405020304" pitchFamily="18" charset="0"/>
                <a:cs typeface="Times New Roman" panose="02020603050405020304" pitchFamily="18" charset="0"/>
              </a:rPr>
              <a:t>i</a:t>
            </a:r>
            <a:r>
              <a:rPr lang="ru-RU" dirty="0" err="1">
                <a:solidFill>
                  <a:srgbClr val="000000"/>
                </a:solidFill>
                <a:latin typeface="Times New Roman" panose="02020603050405020304" pitchFamily="18" charset="0"/>
                <a:cs typeface="Times New Roman" panose="02020603050405020304" pitchFamily="18" charset="0"/>
              </a:rPr>
              <a:t>ст</a:t>
            </a:r>
            <a:r>
              <a:rPr lang="en-US" dirty="0" err="1">
                <a:solidFill>
                  <a:srgbClr val="000000"/>
                </a:solidFill>
                <a:latin typeface="Times New Roman" panose="02020603050405020304" pitchFamily="18" charset="0"/>
                <a:cs typeface="Times New Roman" panose="02020603050405020304" pitchFamily="18" charset="0"/>
              </a:rPr>
              <a:t>i</a:t>
            </a:r>
            <a:r>
              <a:rPr lang="ru-RU" dirty="0" err="1">
                <a:solidFill>
                  <a:srgbClr val="000000"/>
                </a:solidFill>
                <a:latin typeface="Times New Roman" panose="02020603050405020304" pitchFamily="18" charset="0"/>
                <a:cs typeface="Times New Roman" panose="02020603050405020304" pitchFamily="18" charset="0"/>
              </a:rPr>
              <a:t>кт</a:t>
            </a:r>
            <a:r>
              <a:rPr lang="en-US" dirty="0" err="1">
                <a:solidFill>
                  <a:srgbClr val="000000"/>
                </a:solidFill>
                <a:latin typeface="Times New Roman" panose="02020603050405020304" pitchFamily="18" charset="0"/>
                <a:cs typeface="Times New Roman" panose="02020603050405020304" pitchFamily="18" charset="0"/>
              </a:rPr>
              <a:t>i</a:t>
            </a:r>
            <a:r>
              <a:rPr lang="en-US"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мүс</a:t>
            </a:r>
            <a:r>
              <a:rPr lang="en-US" dirty="0" err="1">
                <a:solidFill>
                  <a:srgbClr val="000000"/>
                </a:solidFill>
                <a:latin typeface="Times New Roman" panose="02020603050405020304" pitchFamily="18" charset="0"/>
                <a:cs typeface="Times New Roman" panose="02020603050405020304" pitchFamily="18" charset="0"/>
              </a:rPr>
              <a:t>i</a:t>
            </a:r>
            <a:r>
              <a:rPr lang="ru-RU" dirty="0" err="1">
                <a:solidFill>
                  <a:srgbClr val="000000"/>
                </a:solidFill>
                <a:latin typeface="Times New Roman" panose="02020603050405020304" pitchFamily="18" charset="0"/>
                <a:cs typeface="Times New Roman" panose="02020603050405020304" pitchFamily="18" charset="0"/>
              </a:rPr>
              <a:t>ндеме</a:t>
            </a:r>
            <a:r>
              <a:rPr lang="ru-RU" dirty="0">
                <a:solidFill>
                  <a:srgbClr val="000000"/>
                </a:solidFill>
                <a:latin typeface="Times New Roman" panose="02020603050405020304" pitchFamily="18" charset="0"/>
                <a:cs typeface="Times New Roman" panose="02020603050405020304" pitchFamily="18" charset="0"/>
              </a:rPr>
              <a:t>, модель, макет, </a:t>
            </a:r>
            <a:r>
              <a:rPr lang="ru-RU" dirty="0" err="1">
                <a:solidFill>
                  <a:srgbClr val="000000"/>
                </a:solidFill>
                <a:latin typeface="Times New Roman" panose="02020603050405020304" pitchFamily="18" charset="0"/>
                <a:cs typeface="Times New Roman" panose="02020603050405020304" pitchFamily="18" charset="0"/>
              </a:rPr>
              <a:t>құрылыс</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және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т.б</a:t>
            </a:r>
            <a:r>
              <a:rPr lang="ru-RU" dirty="0">
                <a:solidFill>
                  <a:srgbClr val="000000"/>
                </a:solidFill>
                <a:latin typeface="Times New Roman" panose="02020603050405020304" pitchFamily="18" charset="0"/>
                <a:cs typeface="Times New Roman" panose="02020603050405020304" pitchFamily="18" charset="0"/>
              </a:rPr>
              <a:t>.); </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6) </a:t>
            </a:r>
            <a:r>
              <a:rPr lang="ru-RU" dirty="0" err="1">
                <a:solidFill>
                  <a:srgbClr val="000000"/>
                </a:solidFill>
                <a:latin typeface="Times New Roman" panose="02020603050405020304" pitchFamily="18" charset="0"/>
                <a:cs typeface="Times New Roman" panose="02020603050405020304" pitchFamily="18" charset="0"/>
              </a:rPr>
              <a:t>өзге</a:t>
            </a:r>
            <a:r>
              <a:rPr lang="ru-RU" dirty="0">
                <a:solidFill>
                  <a:srgbClr val="000000"/>
                </a:solidFill>
                <a:latin typeface="Times New Roman" panose="02020603050405020304" pitchFamily="18" charset="0"/>
                <a:cs typeface="Times New Roman" panose="02020603050405020304" pitchFamily="18" charset="0"/>
              </a:rPr>
              <a:t> де </a:t>
            </a:r>
            <a:r>
              <a:rPr lang="ru-RU" dirty="0" err="1">
                <a:solidFill>
                  <a:srgbClr val="000000"/>
                </a:solidFill>
                <a:latin typeface="Times New Roman" panose="02020603050405020304" pitchFamily="18" charset="0"/>
                <a:cs typeface="Times New Roman" panose="02020603050405020304" pitchFamily="18" charset="0"/>
              </a:rPr>
              <a:t>нысандарда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қолданылады</a:t>
            </a:r>
            <a:r>
              <a:rPr lang="ru-RU" dirty="0">
                <a:solidFill>
                  <a:srgbClr val="000000"/>
                </a:solidFill>
                <a:latin typeface="Times New Roman" panose="02020603050405020304" pitchFamily="18" charset="0"/>
                <a:cs typeface="Times New Roman" panose="02020603050405020304" pitchFamily="18" charset="0"/>
              </a:rPr>
              <a:t>. </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824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065450"/>
            <a:ext cx="5904656" cy="2246769"/>
          </a:xfrm>
          <a:prstGeom prst="rect">
            <a:avLst/>
          </a:prstGeom>
          <a:noFill/>
        </p:spPr>
        <p:txBody>
          <a:bodyPr wrap="square" rtlCol="0">
            <a:spAutoFit/>
          </a:bodyPr>
          <a:lstStyle/>
          <a:p>
            <a:endParaRPr lang="en-US" sz="2000" dirty="0">
              <a:latin typeface="Times New Roman" panose="02020603050405020304" pitchFamily="18" charset="0"/>
            </a:endParaRPr>
          </a:p>
          <a:p>
            <a:endParaRPr lang="en-US" sz="2000" dirty="0" smtClean="0">
              <a:solidFill>
                <a:schemeClr val="bg1"/>
              </a:solidFill>
              <a:latin typeface="Times New Roman" panose="02020603050405020304" pitchFamily="18" charset="0"/>
            </a:endParaRPr>
          </a:p>
          <a:p>
            <a:endParaRPr lang="en-US" sz="2000" dirty="0">
              <a:latin typeface="Times New Roman" panose="02020603050405020304" pitchFamily="18" charset="0"/>
            </a:endParaRPr>
          </a:p>
          <a:p>
            <a:endParaRPr lang="en-US" sz="2000" dirty="0" smtClean="0">
              <a:latin typeface="Times New Roman" panose="02020603050405020304" pitchFamily="18" charset="0"/>
            </a:endParaRPr>
          </a:p>
          <a:p>
            <a:endParaRPr lang="en-US" sz="2000" dirty="0">
              <a:latin typeface="Times New Roman" panose="02020603050405020304" pitchFamily="18" charset="0"/>
            </a:endParaRPr>
          </a:p>
          <a:p>
            <a:endParaRPr lang="en-US" sz="2000" dirty="0" smtClean="0">
              <a:latin typeface="Times New Roman" panose="02020603050405020304" pitchFamily="18" charset="0"/>
            </a:endParaRPr>
          </a:p>
          <a:p>
            <a:endParaRPr lang="ru-RU" sz="2000" dirty="0"/>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3"/>
            <a:ext cx="8352928" cy="6264697"/>
          </a:xfrm>
          <a:prstGeom prst="rect">
            <a:avLst/>
          </a:prstGeom>
        </p:spPr>
      </p:pic>
      <p:sp>
        <p:nvSpPr>
          <p:cNvPr id="13" name="TextBox 12"/>
          <p:cNvSpPr txBox="1"/>
          <p:nvPr/>
        </p:nvSpPr>
        <p:spPr>
          <a:xfrm>
            <a:off x="1475656" y="1772816"/>
            <a:ext cx="2808312" cy="3170099"/>
          </a:xfrm>
          <a:prstGeom prst="rect">
            <a:avLst/>
          </a:prstGeom>
          <a:noFill/>
        </p:spPr>
        <p:txBody>
          <a:bodyPr wrap="square" rtlCol="0">
            <a:spAutoFit/>
          </a:bodyPr>
          <a:lstStyle/>
          <a:p>
            <a:r>
              <a:rPr lang="kk-KZ" sz="2000" b="1" dirty="0">
                <a:latin typeface="Times New Roman" panose="02020603050405020304" pitchFamily="18" charset="0"/>
                <a:ea typeface="Calibri" panose="020F0502020204030204" pitchFamily="34" charset="0"/>
              </a:rPr>
              <a:t>Автор</a:t>
            </a:r>
            <a:r>
              <a:rPr lang="kk-KZ" sz="2000" dirty="0">
                <a:latin typeface="Times New Roman" panose="02020603050405020304" pitchFamily="18" charset="0"/>
                <a:ea typeface="Calibri" panose="020F0502020204030204" pitchFamily="34" charset="0"/>
              </a:rPr>
              <a:t> ол шығармашылық еңбегімен  туынды жасаған жеке тұлға болса, </a:t>
            </a:r>
            <a:r>
              <a:rPr lang="kk-KZ" sz="2000" b="1" dirty="0">
                <a:latin typeface="Times New Roman" panose="02020603050405020304" pitchFamily="18" charset="0"/>
                <a:ea typeface="Calibri" panose="020F0502020204030204" pitchFamily="34" charset="0"/>
              </a:rPr>
              <a:t>авторлық құқық</a:t>
            </a:r>
            <a:r>
              <a:rPr lang="kk-KZ" sz="2000" dirty="0">
                <a:latin typeface="Times New Roman" panose="02020603050405020304" pitchFamily="18" charset="0"/>
                <a:ea typeface="Calibri" panose="020F0502020204030204" pitchFamily="34" charset="0"/>
              </a:rPr>
              <a:t> – автордың мүліктік және мүліктік емес жеке құқықтары  болып </a:t>
            </a:r>
            <a:endParaRPr lang="en-US" sz="2000" dirty="0" smtClean="0">
              <a:latin typeface="Times New Roman" panose="02020603050405020304" pitchFamily="18" charset="0"/>
              <a:ea typeface="Calibri" panose="020F0502020204030204" pitchFamily="34" charset="0"/>
            </a:endParaRPr>
          </a:p>
          <a:p>
            <a:r>
              <a:rPr lang="kk-KZ" sz="2000" dirty="0" smtClean="0">
                <a:latin typeface="Times New Roman" panose="02020603050405020304" pitchFamily="18" charset="0"/>
                <a:ea typeface="Calibri" panose="020F0502020204030204" pitchFamily="34" charset="0"/>
              </a:rPr>
              <a:t>табылады</a:t>
            </a:r>
            <a:r>
              <a:rPr lang="kk-KZ" sz="2000" dirty="0">
                <a:latin typeface="Times New Roman" panose="02020603050405020304" pitchFamily="18" charset="0"/>
                <a:ea typeface="Calibri" panose="020F0502020204030204" pitchFamily="34" charset="0"/>
              </a:rPr>
              <a:t>. </a:t>
            </a:r>
            <a:endParaRPr lang="en-US"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62146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bwMode="auto">
          <a:xfrm>
            <a:off x="251520" y="764704"/>
            <a:ext cx="8302708" cy="5400600"/>
            <a:chOff x="1971" y="1314"/>
            <a:chExt cx="13860" cy="8010"/>
          </a:xfrm>
        </p:grpSpPr>
        <p:sp>
          <p:nvSpPr>
            <p:cNvPr id="4" name="AutoShape 4"/>
            <p:cNvSpPr>
              <a:spLocks noChangeAspect="1" noChangeArrowheads="1"/>
            </p:cNvSpPr>
            <p:nvPr/>
          </p:nvSpPr>
          <p:spPr bwMode="auto">
            <a:xfrm>
              <a:off x="1971" y="1314"/>
              <a:ext cx="13860" cy="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sz="1400">
                <a:solidFill>
                  <a:schemeClr val="tx2"/>
                </a:solidFill>
                <a:latin typeface="Times New Roman" panose="02020603050405020304" pitchFamily="18" charset="0"/>
                <a:cs typeface="Times New Roman" panose="02020603050405020304" pitchFamily="18" charset="0"/>
              </a:endParaRPr>
            </a:p>
          </p:txBody>
        </p:sp>
        <p:sp>
          <p:nvSpPr>
            <p:cNvPr id="5" name="Oval 5"/>
            <p:cNvSpPr>
              <a:spLocks noChangeArrowheads="1"/>
            </p:cNvSpPr>
            <p:nvPr/>
          </p:nvSpPr>
          <p:spPr bwMode="auto">
            <a:xfrm>
              <a:off x="6891" y="3324"/>
              <a:ext cx="3960" cy="3060"/>
            </a:xfrm>
            <a:prstGeom prst="ellipse">
              <a:avLst/>
            </a:prstGeom>
            <a:solidFill>
              <a:srgbClr val="F2F2F2"/>
            </a:solidFill>
            <a:ln w="44450" cmpd="thinThick">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sz="1400" dirty="0">
                <a:solidFill>
                  <a:schemeClr val="tx2"/>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ru-RU" sz="1400" dirty="0">
                  <a:solidFill>
                    <a:schemeClr val="tx2"/>
                  </a:solidFill>
                  <a:latin typeface="Times New Roman" panose="02020603050405020304" pitchFamily="18" charset="0"/>
                  <a:cs typeface="Times New Roman" panose="02020603050405020304" pitchFamily="18" charset="0"/>
                </a:rPr>
                <a:t>АВТОРЛЫҚ ҚҰҚЫҚТЫҢ ОБЬЪЕКТІЛЕРІ</a:t>
              </a:r>
            </a:p>
          </p:txBody>
        </p:sp>
        <p:sp>
          <p:nvSpPr>
            <p:cNvPr id="6" name="Line 6"/>
            <p:cNvSpPr>
              <a:spLocks noChangeShapeType="1"/>
            </p:cNvSpPr>
            <p:nvPr/>
          </p:nvSpPr>
          <p:spPr bwMode="auto">
            <a:xfrm flipV="1">
              <a:off x="10851" y="1854"/>
              <a:ext cx="1080"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a:solidFill>
                  <a:schemeClr val="tx2"/>
                </a:solidFill>
                <a:latin typeface="Times New Roman" panose="02020603050405020304" pitchFamily="18" charset="0"/>
                <a:cs typeface="Times New Roman" panose="02020603050405020304" pitchFamily="18" charset="0"/>
              </a:endParaRPr>
            </a:p>
          </p:txBody>
        </p:sp>
        <p:sp>
          <p:nvSpPr>
            <p:cNvPr id="7" name="Line 7"/>
            <p:cNvSpPr>
              <a:spLocks noChangeShapeType="1"/>
            </p:cNvSpPr>
            <p:nvPr/>
          </p:nvSpPr>
          <p:spPr bwMode="auto">
            <a:xfrm flipH="1" flipV="1">
              <a:off x="6051" y="1854"/>
              <a:ext cx="84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a:solidFill>
                  <a:schemeClr val="tx2"/>
                </a:solidFill>
                <a:latin typeface="Times New Roman" panose="02020603050405020304" pitchFamily="18" charset="0"/>
                <a:cs typeface="Times New Roman" panose="02020603050405020304" pitchFamily="18" charset="0"/>
              </a:endParaRPr>
            </a:p>
          </p:txBody>
        </p:sp>
        <p:sp>
          <p:nvSpPr>
            <p:cNvPr id="8" name="Line 8"/>
            <p:cNvSpPr>
              <a:spLocks noChangeShapeType="1"/>
            </p:cNvSpPr>
            <p:nvPr/>
          </p:nvSpPr>
          <p:spPr bwMode="auto">
            <a:xfrm flipH="1">
              <a:off x="6051" y="4914"/>
              <a:ext cx="8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a:solidFill>
                  <a:schemeClr val="tx2"/>
                </a:solidFill>
                <a:latin typeface="Times New Roman" panose="02020603050405020304" pitchFamily="18" charset="0"/>
                <a:cs typeface="Times New Roman" panose="02020603050405020304" pitchFamily="18" charset="0"/>
              </a:endParaRPr>
            </a:p>
          </p:txBody>
        </p:sp>
        <p:sp>
          <p:nvSpPr>
            <p:cNvPr id="9" name="Line 9"/>
            <p:cNvSpPr>
              <a:spLocks noChangeShapeType="1"/>
            </p:cNvSpPr>
            <p:nvPr/>
          </p:nvSpPr>
          <p:spPr bwMode="auto">
            <a:xfrm flipH="1">
              <a:off x="10851" y="4734"/>
              <a:ext cx="11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a:solidFill>
                  <a:schemeClr val="tx2"/>
                </a:solidFill>
                <a:latin typeface="Times New Roman" panose="02020603050405020304" pitchFamily="18" charset="0"/>
                <a:cs typeface="Times New Roman" panose="02020603050405020304" pitchFamily="18" charset="0"/>
              </a:endParaRPr>
            </a:p>
          </p:txBody>
        </p:sp>
        <p:sp>
          <p:nvSpPr>
            <p:cNvPr id="10" name="Line 10"/>
            <p:cNvSpPr>
              <a:spLocks noChangeShapeType="1"/>
            </p:cNvSpPr>
            <p:nvPr/>
          </p:nvSpPr>
          <p:spPr bwMode="auto">
            <a:xfrm flipH="1">
              <a:off x="6051" y="4914"/>
              <a:ext cx="840" cy="3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a:solidFill>
                  <a:schemeClr val="tx2"/>
                </a:solidFill>
                <a:latin typeface="Times New Roman" panose="02020603050405020304" pitchFamily="18" charset="0"/>
                <a:cs typeface="Times New Roman" panose="02020603050405020304" pitchFamily="18" charset="0"/>
              </a:endParaRPr>
            </a:p>
          </p:txBody>
        </p:sp>
        <p:sp>
          <p:nvSpPr>
            <p:cNvPr id="11" name="Line 11"/>
            <p:cNvSpPr>
              <a:spLocks noChangeShapeType="1"/>
            </p:cNvSpPr>
            <p:nvPr/>
          </p:nvSpPr>
          <p:spPr bwMode="auto">
            <a:xfrm>
              <a:off x="10851" y="4734"/>
              <a:ext cx="120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a:solidFill>
                  <a:schemeClr val="tx2"/>
                </a:solidFill>
                <a:latin typeface="Times New Roman" panose="02020603050405020304" pitchFamily="18" charset="0"/>
                <a:cs typeface="Times New Roman" panose="02020603050405020304" pitchFamily="18" charset="0"/>
              </a:endParaRPr>
            </a:p>
          </p:txBody>
        </p:sp>
        <p:sp>
          <p:nvSpPr>
            <p:cNvPr id="12" name="Rectangle 12"/>
            <p:cNvSpPr>
              <a:spLocks noChangeArrowheads="1"/>
            </p:cNvSpPr>
            <p:nvPr/>
          </p:nvSpPr>
          <p:spPr bwMode="auto">
            <a:xfrm>
              <a:off x="12051" y="3114"/>
              <a:ext cx="3780" cy="921"/>
            </a:xfrm>
            <a:prstGeom prst="rect">
              <a:avLst/>
            </a:prstGeom>
            <a:solidFill>
              <a:srgbClr val="F2F2F2"/>
            </a:solidFill>
            <a:ln w="4445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1400">
                  <a:solidFill>
                    <a:schemeClr val="tx2"/>
                  </a:solidFill>
                  <a:latin typeface="Times New Roman" panose="02020603050405020304" pitchFamily="18" charset="0"/>
                  <a:cs typeface="Times New Roman" panose="02020603050405020304" pitchFamily="18" charset="0"/>
                </a:rPr>
                <a:t>Фотосурет туындылары</a:t>
              </a:r>
            </a:p>
          </p:txBody>
        </p:sp>
        <p:sp>
          <p:nvSpPr>
            <p:cNvPr id="13" name="Rectangle 13"/>
            <p:cNvSpPr>
              <a:spLocks noChangeArrowheads="1"/>
            </p:cNvSpPr>
            <p:nvPr/>
          </p:nvSpPr>
          <p:spPr bwMode="auto">
            <a:xfrm>
              <a:off x="2571" y="3036"/>
              <a:ext cx="3468" cy="1125"/>
            </a:xfrm>
            <a:prstGeom prst="rect">
              <a:avLst/>
            </a:prstGeom>
            <a:solidFill>
              <a:srgbClr val="F2F2F2"/>
            </a:solidFill>
            <a:ln w="4445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1400" dirty="0" err="1">
                  <a:solidFill>
                    <a:schemeClr val="tx2"/>
                  </a:solidFill>
                  <a:latin typeface="Times New Roman" panose="02020603050405020304" pitchFamily="18" charset="0"/>
                  <a:cs typeface="Times New Roman" panose="02020603050405020304" pitchFamily="18" charset="0"/>
                </a:rPr>
                <a:t>Драмалық</a:t>
              </a:r>
              <a:r>
                <a:rPr lang="ru-RU" sz="1400" dirty="0">
                  <a:solidFill>
                    <a:schemeClr val="tx2"/>
                  </a:solidFill>
                  <a:latin typeface="Times New Roman" panose="02020603050405020304" pitchFamily="18" charset="0"/>
                  <a:cs typeface="Times New Roman" panose="02020603050405020304" pitchFamily="18" charset="0"/>
                </a:rPr>
                <a:t> </a:t>
              </a:r>
              <a:r>
                <a:rPr lang="ru-RU" sz="1400" dirty="0" err="1">
                  <a:solidFill>
                    <a:schemeClr val="tx2"/>
                  </a:solidFill>
                  <a:latin typeface="Times New Roman" panose="02020603050405020304" pitchFamily="18" charset="0"/>
                  <a:cs typeface="Times New Roman" panose="02020603050405020304" pitchFamily="18" charset="0"/>
                </a:rPr>
                <a:t>және</a:t>
              </a:r>
              <a:r>
                <a:rPr lang="ru-RU" sz="1400" dirty="0">
                  <a:solidFill>
                    <a:schemeClr val="tx2"/>
                  </a:solidFill>
                  <a:latin typeface="Times New Roman" panose="02020603050405020304" pitchFamily="18" charset="0"/>
                  <a:cs typeface="Times New Roman" panose="02020603050405020304" pitchFamily="18" charset="0"/>
                </a:rPr>
                <a:t> </a:t>
              </a:r>
              <a:r>
                <a:rPr lang="ru-RU" sz="1400" dirty="0" err="1">
                  <a:solidFill>
                    <a:schemeClr val="tx2"/>
                  </a:solidFill>
                  <a:latin typeface="Times New Roman" panose="02020603050405020304" pitchFamily="18" charset="0"/>
                  <a:cs typeface="Times New Roman" panose="02020603050405020304" pitchFamily="18" charset="0"/>
                </a:rPr>
                <a:t>музыкалық-драмалық</a:t>
              </a:r>
              <a:r>
                <a:rPr lang="ru-RU" sz="1400" dirty="0">
                  <a:solidFill>
                    <a:schemeClr val="tx2"/>
                  </a:solidFill>
                  <a:latin typeface="Times New Roman" panose="02020603050405020304" pitchFamily="18" charset="0"/>
                  <a:cs typeface="Times New Roman" panose="02020603050405020304" pitchFamily="18" charset="0"/>
                </a:rPr>
                <a:t> </a:t>
              </a:r>
              <a:r>
                <a:rPr lang="ru-RU" sz="1400" dirty="0" err="1">
                  <a:solidFill>
                    <a:schemeClr val="tx2"/>
                  </a:solidFill>
                  <a:latin typeface="Times New Roman" panose="02020603050405020304" pitchFamily="18" charset="0"/>
                  <a:cs typeface="Times New Roman" panose="02020603050405020304" pitchFamily="18" charset="0"/>
                </a:rPr>
                <a:t>туындылар</a:t>
              </a:r>
              <a:endParaRPr lang="ru-RU" sz="1400" dirty="0">
                <a:solidFill>
                  <a:schemeClr val="tx2"/>
                </a:solidFill>
                <a:latin typeface="Times New Roman" panose="02020603050405020304" pitchFamily="18" charset="0"/>
                <a:cs typeface="Times New Roman" panose="02020603050405020304" pitchFamily="18" charset="0"/>
              </a:endParaRPr>
            </a:p>
          </p:txBody>
        </p:sp>
        <p:sp>
          <p:nvSpPr>
            <p:cNvPr id="14" name="Line 14"/>
            <p:cNvSpPr>
              <a:spLocks noChangeShapeType="1"/>
            </p:cNvSpPr>
            <p:nvPr/>
          </p:nvSpPr>
          <p:spPr bwMode="auto">
            <a:xfrm flipH="1" flipV="1">
              <a:off x="10851" y="4734"/>
              <a:ext cx="120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a:solidFill>
                  <a:schemeClr val="tx2"/>
                </a:solidFill>
                <a:latin typeface="Times New Roman" panose="02020603050405020304" pitchFamily="18" charset="0"/>
                <a:cs typeface="Times New Roman" panose="02020603050405020304" pitchFamily="18" charset="0"/>
              </a:endParaRPr>
            </a:p>
          </p:txBody>
        </p:sp>
        <p:sp>
          <p:nvSpPr>
            <p:cNvPr id="15" name="Line 15"/>
            <p:cNvSpPr>
              <a:spLocks noChangeShapeType="1"/>
            </p:cNvSpPr>
            <p:nvPr/>
          </p:nvSpPr>
          <p:spPr bwMode="auto">
            <a:xfrm flipH="1">
              <a:off x="6051" y="4914"/>
              <a:ext cx="84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a:solidFill>
                  <a:schemeClr val="tx2"/>
                </a:solidFill>
                <a:latin typeface="Times New Roman" panose="02020603050405020304" pitchFamily="18" charset="0"/>
                <a:cs typeface="Times New Roman" panose="02020603050405020304" pitchFamily="18" charset="0"/>
              </a:endParaRPr>
            </a:p>
          </p:txBody>
        </p:sp>
        <p:sp>
          <p:nvSpPr>
            <p:cNvPr id="16" name="Line 16"/>
            <p:cNvSpPr>
              <a:spLocks noChangeShapeType="1"/>
            </p:cNvSpPr>
            <p:nvPr/>
          </p:nvSpPr>
          <p:spPr bwMode="auto">
            <a:xfrm flipH="1" flipV="1">
              <a:off x="6051" y="3474"/>
              <a:ext cx="84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a:solidFill>
                  <a:schemeClr val="tx2"/>
                </a:solidFill>
                <a:latin typeface="Times New Roman" panose="02020603050405020304" pitchFamily="18" charset="0"/>
                <a:cs typeface="Times New Roman" panose="02020603050405020304" pitchFamily="18" charset="0"/>
              </a:endParaRPr>
            </a:p>
          </p:txBody>
        </p:sp>
        <p:sp>
          <p:nvSpPr>
            <p:cNvPr id="17" name="Line 17"/>
            <p:cNvSpPr>
              <a:spLocks noChangeShapeType="1"/>
            </p:cNvSpPr>
            <p:nvPr/>
          </p:nvSpPr>
          <p:spPr bwMode="auto">
            <a:xfrm flipH="1">
              <a:off x="10851" y="3474"/>
              <a:ext cx="120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a:solidFill>
                  <a:schemeClr val="tx2"/>
                </a:solidFill>
                <a:latin typeface="Times New Roman" panose="02020603050405020304" pitchFamily="18" charset="0"/>
                <a:cs typeface="Times New Roman" panose="02020603050405020304" pitchFamily="18" charset="0"/>
              </a:endParaRPr>
            </a:p>
          </p:txBody>
        </p:sp>
        <p:sp>
          <p:nvSpPr>
            <p:cNvPr id="18" name="Rectangle 18"/>
            <p:cNvSpPr>
              <a:spLocks noChangeArrowheads="1"/>
            </p:cNvSpPr>
            <p:nvPr/>
          </p:nvSpPr>
          <p:spPr bwMode="auto">
            <a:xfrm>
              <a:off x="12051" y="4374"/>
              <a:ext cx="3780" cy="921"/>
            </a:xfrm>
            <a:prstGeom prst="rect">
              <a:avLst/>
            </a:prstGeom>
            <a:solidFill>
              <a:srgbClr val="F2F2F2"/>
            </a:solidFill>
            <a:ln w="4445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1400">
                  <a:solidFill>
                    <a:schemeClr val="tx2"/>
                  </a:solidFill>
                  <a:latin typeface="Times New Roman" panose="02020603050405020304" pitchFamily="18" charset="0"/>
                  <a:cs typeface="Times New Roman" panose="02020603050405020304" pitchFamily="18" charset="0"/>
                </a:rPr>
                <a:t>Карталар, жоспарлар</a:t>
              </a:r>
            </a:p>
          </p:txBody>
        </p:sp>
        <p:sp>
          <p:nvSpPr>
            <p:cNvPr id="19" name="Rectangle 19"/>
            <p:cNvSpPr>
              <a:spLocks noChangeArrowheads="1"/>
            </p:cNvSpPr>
            <p:nvPr/>
          </p:nvSpPr>
          <p:spPr bwMode="auto">
            <a:xfrm>
              <a:off x="2571" y="4533"/>
              <a:ext cx="3468" cy="921"/>
            </a:xfrm>
            <a:prstGeom prst="rect">
              <a:avLst/>
            </a:prstGeom>
            <a:solidFill>
              <a:srgbClr val="F2F2F2"/>
            </a:solidFill>
            <a:ln w="4445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1400">
                  <a:solidFill>
                    <a:schemeClr val="tx2"/>
                  </a:solidFill>
                  <a:latin typeface="Times New Roman" panose="02020603050405020304" pitchFamily="18" charset="0"/>
                  <a:cs typeface="Times New Roman" panose="02020603050405020304" pitchFamily="18" charset="0"/>
                </a:rPr>
                <a:t>Хореография және пантомимо туындылары</a:t>
              </a:r>
            </a:p>
          </p:txBody>
        </p:sp>
        <p:sp>
          <p:nvSpPr>
            <p:cNvPr id="20" name="Rectangle 20"/>
            <p:cNvSpPr>
              <a:spLocks noChangeArrowheads="1"/>
            </p:cNvSpPr>
            <p:nvPr/>
          </p:nvSpPr>
          <p:spPr bwMode="auto">
            <a:xfrm>
              <a:off x="2571" y="7974"/>
              <a:ext cx="3468" cy="921"/>
            </a:xfrm>
            <a:prstGeom prst="rect">
              <a:avLst/>
            </a:prstGeom>
            <a:solidFill>
              <a:srgbClr val="F2F2F2"/>
            </a:solidFill>
            <a:ln w="4445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1400">
                  <a:solidFill>
                    <a:schemeClr val="tx2"/>
                  </a:solidFill>
                  <a:latin typeface="Times New Roman" panose="02020603050405020304" pitchFamily="18" charset="0"/>
                  <a:cs typeface="Times New Roman" panose="02020603050405020304" pitchFamily="18" charset="0"/>
                </a:rPr>
                <a:t>Аудио-бейне туындылары</a:t>
              </a:r>
            </a:p>
          </p:txBody>
        </p:sp>
        <p:sp>
          <p:nvSpPr>
            <p:cNvPr id="21" name="Rectangle 21"/>
            <p:cNvSpPr>
              <a:spLocks noChangeArrowheads="1"/>
            </p:cNvSpPr>
            <p:nvPr/>
          </p:nvSpPr>
          <p:spPr bwMode="auto">
            <a:xfrm>
              <a:off x="12051" y="7794"/>
              <a:ext cx="3780" cy="921"/>
            </a:xfrm>
            <a:prstGeom prst="rect">
              <a:avLst/>
            </a:prstGeom>
            <a:solidFill>
              <a:srgbClr val="F2F2F2"/>
            </a:solidFill>
            <a:ln w="4445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1400">
                  <a:solidFill>
                    <a:schemeClr val="tx2"/>
                  </a:solidFill>
                  <a:latin typeface="Times New Roman" panose="02020603050405020304" pitchFamily="18" charset="0"/>
                  <a:cs typeface="Times New Roman" panose="02020603050405020304" pitchFamily="18" charset="0"/>
                </a:rPr>
                <a:t>Кескіндеме, мүсін, графика туындылары</a:t>
              </a:r>
            </a:p>
          </p:txBody>
        </p:sp>
        <p:sp>
          <p:nvSpPr>
            <p:cNvPr id="22" name="Rectangle 22"/>
            <p:cNvSpPr>
              <a:spLocks noChangeArrowheads="1"/>
            </p:cNvSpPr>
            <p:nvPr/>
          </p:nvSpPr>
          <p:spPr bwMode="auto">
            <a:xfrm>
              <a:off x="12051" y="6354"/>
              <a:ext cx="3780" cy="921"/>
            </a:xfrm>
            <a:prstGeom prst="rect">
              <a:avLst/>
            </a:prstGeom>
            <a:solidFill>
              <a:srgbClr val="F2F2F2"/>
            </a:solidFill>
            <a:ln w="4445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1400">
                  <a:solidFill>
                    <a:schemeClr val="tx2"/>
                  </a:solidFill>
                  <a:latin typeface="Times New Roman" panose="02020603050405020304" pitchFamily="18" charset="0"/>
                  <a:cs typeface="Times New Roman" panose="02020603050405020304" pitchFamily="18" charset="0"/>
                </a:rPr>
                <a:t>ЭЕМ-ге арналған бағдарламалар</a:t>
              </a:r>
            </a:p>
          </p:txBody>
        </p:sp>
        <p:sp>
          <p:nvSpPr>
            <p:cNvPr id="23" name="Rectangle 23"/>
            <p:cNvSpPr>
              <a:spLocks noChangeArrowheads="1"/>
            </p:cNvSpPr>
            <p:nvPr/>
          </p:nvSpPr>
          <p:spPr bwMode="auto">
            <a:xfrm>
              <a:off x="2571" y="6354"/>
              <a:ext cx="3468" cy="921"/>
            </a:xfrm>
            <a:prstGeom prst="rect">
              <a:avLst/>
            </a:prstGeom>
            <a:solidFill>
              <a:srgbClr val="F2F2F2"/>
            </a:solidFill>
            <a:ln w="4445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1400">
                  <a:solidFill>
                    <a:schemeClr val="tx2"/>
                  </a:solidFill>
                  <a:latin typeface="Times New Roman" panose="02020603050405020304" pitchFamily="18" charset="0"/>
                  <a:cs typeface="Times New Roman" panose="02020603050405020304" pitchFamily="18" charset="0"/>
                </a:rPr>
                <a:t>Мәтінді және мәтінсіз музыкалық туындылар</a:t>
              </a:r>
            </a:p>
          </p:txBody>
        </p:sp>
        <p:sp>
          <p:nvSpPr>
            <p:cNvPr id="24" name="Rectangle 24"/>
            <p:cNvSpPr>
              <a:spLocks noChangeArrowheads="1"/>
            </p:cNvSpPr>
            <p:nvPr/>
          </p:nvSpPr>
          <p:spPr bwMode="auto">
            <a:xfrm>
              <a:off x="11998" y="1494"/>
              <a:ext cx="3780" cy="921"/>
            </a:xfrm>
            <a:prstGeom prst="rect">
              <a:avLst/>
            </a:prstGeom>
            <a:solidFill>
              <a:srgbClr val="F2F2F2"/>
            </a:solidFill>
            <a:ln w="4445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1400">
                  <a:solidFill>
                    <a:schemeClr val="tx2"/>
                  </a:solidFill>
                  <a:latin typeface="Times New Roman" panose="02020603050405020304" pitchFamily="18" charset="0"/>
                  <a:cs typeface="Times New Roman" panose="02020603050405020304" pitchFamily="18" charset="0"/>
                </a:rPr>
                <a:t>Сәулет, қала құрылысы</a:t>
              </a:r>
            </a:p>
          </p:txBody>
        </p:sp>
        <p:sp>
          <p:nvSpPr>
            <p:cNvPr id="25" name="Rectangle 25"/>
            <p:cNvSpPr>
              <a:spLocks noChangeArrowheads="1"/>
            </p:cNvSpPr>
            <p:nvPr/>
          </p:nvSpPr>
          <p:spPr bwMode="auto">
            <a:xfrm>
              <a:off x="2617" y="1539"/>
              <a:ext cx="3468" cy="921"/>
            </a:xfrm>
            <a:prstGeom prst="rect">
              <a:avLst/>
            </a:prstGeom>
            <a:solidFill>
              <a:srgbClr val="F2F2F2"/>
            </a:solidFill>
            <a:ln w="4445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1400">
                  <a:solidFill>
                    <a:schemeClr val="tx2"/>
                  </a:solidFill>
                  <a:latin typeface="Times New Roman" panose="02020603050405020304" pitchFamily="18" charset="0"/>
                  <a:cs typeface="Times New Roman" panose="02020603050405020304" pitchFamily="18" charset="0"/>
                </a:rPr>
                <a:t>Әдеби туындылар</a:t>
              </a:r>
            </a:p>
          </p:txBody>
        </p:sp>
      </p:grpSp>
    </p:spTree>
    <p:extLst>
      <p:ext uri="{BB962C8B-B14F-4D97-AF65-F5344CB8AC3E}">
        <p14:creationId xmlns:p14="http://schemas.microsoft.com/office/powerpoint/2010/main" val="3763235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844824"/>
            <a:ext cx="7344816" cy="3170099"/>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Авторлық </a:t>
            </a:r>
            <a:r>
              <a:rPr lang="ru-RU" sz="2000" dirty="0" err="1">
                <a:latin typeface="Times New Roman" panose="02020603050405020304" pitchFamily="18" charset="0"/>
                <a:cs typeface="Times New Roman" panose="02020603050405020304" pitchFamily="18" charset="0"/>
              </a:rPr>
              <a:t>құқықты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қорғау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с</a:t>
            </a:r>
            <a:r>
              <a:rPr lang="en-US" sz="2000" dirty="0" err="1" smtClean="0">
                <a:latin typeface="Times New Roman" panose="02020603050405020304" pitchFamily="18" charset="0"/>
                <a:cs typeface="Times New Roman" panose="02020603050405020304" pitchFamily="18" charset="0"/>
              </a:rPr>
              <a:t>i</a:t>
            </a:r>
            <a:r>
              <a:rPr lang="kk-KZ"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Айрықша</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авторлық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құқық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иес</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құқықтары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мәл</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мдеу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н </a:t>
            </a:r>
            <a:r>
              <a:rPr lang="ru-RU" sz="2000" dirty="0" err="1">
                <a:latin typeface="Times New Roman" panose="02020603050405020304" pitchFamily="18" charset="0"/>
                <a:cs typeface="Times New Roman" panose="02020603050405020304" pitchFamily="18" charset="0"/>
              </a:rPr>
              <a:t>туындының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әрб</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р </a:t>
            </a:r>
            <a:r>
              <a:rPr lang="ru-RU" sz="2000" dirty="0" err="1">
                <a:latin typeface="Times New Roman" panose="02020603050405020304" pitchFamily="18" charset="0"/>
                <a:cs typeface="Times New Roman" panose="02020603050405020304" pitchFamily="18" charset="0"/>
              </a:rPr>
              <a:t>данасына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салынған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элементтен</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1) </a:t>
            </a:r>
            <a:r>
              <a:rPr lang="ru-RU" sz="2000" dirty="0" err="1">
                <a:latin typeface="Times New Roman" panose="02020603050405020304" pitchFamily="18" charset="0"/>
                <a:cs typeface="Times New Roman" panose="02020603050405020304" pitchFamily="18" charset="0"/>
              </a:rPr>
              <a:t>қоршауға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алынған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латынша</a:t>
            </a:r>
            <a:r>
              <a:rPr lang="ru-RU" sz="2000" dirty="0">
                <a:latin typeface="Times New Roman" panose="02020603050405020304" pitchFamily="18" charset="0"/>
                <a:cs typeface="Times New Roman" panose="02020603050405020304" pitchFamily="18" charset="0"/>
              </a:rPr>
              <a:t> "С" </a:t>
            </a:r>
            <a:r>
              <a:rPr lang="ru-RU" sz="2000" dirty="0" err="1">
                <a:latin typeface="Times New Roman" panose="02020603050405020304" pitchFamily="18" charset="0"/>
                <a:cs typeface="Times New Roman" panose="02020603050405020304" pitchFamily="18" charset="0"/>
              </a:rPr>
              <a:t>әрп</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нен</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2) </a:t>
            </a:r>
            <a:r>
              <a:rPr lang="ru-RU" sz="2000" dirty="0" err="1">
                <a:latin typeface="Times New Roman" panose="02020603050405020304" pitchFamily="18" charset="0"/>
                <a:cs typeface="Times New Roman" panose="02020603050405020304" pitchFamily="18" charset="0"/>
              </a:rPr>
              <a:t>айрықша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авторлық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құқықтар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иес</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н</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ң </a:t>
            </a:r>
            <a:r>
              <a:rPr lang="ru-RU" sz="2000" dirty="0" err="1">
                <a:latin typeface="Times New Roman" panose="02020603050405020304" pitchFamily="18" charset="0"/>
                <a:cs typeface="Times New Roman" panose="02020603050405020304" pitchFamily="18" charset="0"/>
              </a:rPr>
              <a:t>ес</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м</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нен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атауынан</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3) </a:t>
            </a:r>
            <a:r>
              <a:rPr lang="ru-RU" sz="2000" dirty="0" err="1">
                <a:latin typeface="Times New Roman" panose="02020603050405020304" pitchFamily="18" charset="0"/>
                <a:cs typeface="Times New Roman" panose="02020603050405020304" pitchFamily="18" charset="0"/>
              </a:rPr>
              <a:t>туындының</a:t>
            </a:r>
            <a:r>
              <a:rPr lang="ru-RU" sz="2000" dirty="0">
                <a:latin typeface="Times New Roman" panose="02020603050405020304" pitchFamily="18" charset="0"/>
                <a:cs typeface="Times New Roman" panose="02020603050405020304" pitchFamily="18" charset="0"/>
              </a:rPr>
              <a:t> б</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р</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нш</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жарияланған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жылынан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авторлық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құқықты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қорғау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белгісін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a:t>
            </a:r>
            <a:r>
              <a:rPr lang="ru-RU" sz="2000" dirty="0">
                <a:latin typeface="Times New Roman" panose="02020603050405020304" pitchFamily="18" charset="0"/>
                <a:cs typeface="Times New Roman" panose="02020603050405020304" pitchFamily="18" charset="0"/>
              </a:rPr>
              <a:t>. </a:t>
            </a:r>
          </a:p>
          <a:p>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Егер</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дәлел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болмаса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қорғау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с</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айрықша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авторлық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құқықтың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иес</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саналады</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1411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484784"/>
            <a:ext cx="7056784" cy="400110"/>
          </a:xfrm>
          <a:prstGeom prst="rect">
            <a:avLst/>
          </a:prstGeom>
          <a:noFill/>
        </p:spPr>
        <p:txBody>
          <a:bodyPr wrap="square" rtlCol="0">
            <a:spAutoFit/>
          </a:bodyPr>
          <a:lstStyle/>
          <a:p>
            <a:endParaRPr lang="ru-RU" sz="2000" b="0" i="0" dirty="0">
              <a:solidFill>
                <a:srgbClr val="252525"/>
              </a:solidFill>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004538" y="1884894"/>
            <a:ext cx="7023846" cy="461665"/>
          </a:xfrm>
          <a:prstGeom prst="rect">
            <a:avLst/>
          </a:prstGeom>
          <a:noFill/>
        </p:spPr>
        <p:txBody>
          <a:bodyPr wrap="none" rtlCol="0">
            <a:spAutoFit/>
          </a:bodyPr>
          <a:lstStyle/>
          <a:p>
            <a:r>
              <a:rPr lang="ru-RU" sz="2400" dirty="0">
                <a:latin typeface="Times New Roman" panose="02020603050405020304" pitchFamily="18" charset="0"/>
                <a:cs typeface="Times New Roman" panose="02020603050405020304" pitchFamily="18" charset="0"/>
              </a:rPr>
              <a:t>Авторлық </a:t>
            </a:r>
            <a:r>
              <a:rPr lang="ru-RU" sz="2400" dirty="0" err="1">
                <a:latin typeface="Times New Roman" panose="02020603050405020304" pitchFamily="18" charset="0"/>
                <a:cs typeface="Times New Roman" panose="02020603050405020304" pitchFamily="18" charset="0"/>
              </a:rPr>
              <a:t>құқық</a:t>
            </a:r>
            <a:r>
              <a:rPr lang="ru-RU" sz="2400" dirty="0">
                <a:latin typeface="Times New Roman" panose="02020603050405020304" pitchFamily="18" charset="0"/>
                <a:cs typeface="Times New Roman" panose="02020603050405020304" pitchFamily="18" charset="0"/>
              </a:rPr>
              <a:t> объект</a:t>
            </a:r>
            <a:r>
              <a:rPr lang="en-US" sz="2400" dirty="0" err="1">
                <a:latin typeface="Times New Roman" panose="02020603050405020304" pitchFamily="18" charset="0"/>
                <a:cs typeface="Times New Roman" panose="02020603050405020304" pitchFamily="18" charset="0"/>
              </a:rPr>
              <a:t>i</a:t>
            </a:r>
            <a:r>
              <a:rPr lang="ru-RU" sz="2400" dirty="0" err="1">
                <a:latin typeface="Times New Roman" panose="02020603050405020304" pitchFamily="18" charset="0"/>
                <a:cs typeface="Times New Roman" panose="02020603050405020304" pitchFamily="18" charset="0"/>
              </a:rPr>
              <a:t>лер</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болмайтын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туындылар</a:t>
            </a:r>
            <a:endParaRPr lang="ru-RU"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71155" y="2420888"/>
            <a:ext cx="7056784" cy="2554545"/>
          </a:xfrm>
          <a:prstGeom prst="rect">
            <a:avLst/>
          </a:prstGeom>
          <a:noFill/>
        </p:spPr>
        <p:txBody>
          <a:bodyPr wrap="square" rtlCol="0">
            <a:spAutoFit/>
          </a:bodyPr>
          <a:lstStyle/>
          <a:p>
            <a:pPr marL="342900" indent="-342900">
              <a:buFont typeface="Wingdings" panose="05000000000000000000" pitchFamily="2" charset="2"/>
              <a:buChar char="ü"/>
            </a:pPr>
            <a:r>
              <a:rPr lang="ru-RU" sz="2000" dirty="0" err="1">
                <a:latin typeface="Times New Roman" panose="02020603050405020304" pitchFamily="18" charset="0"/>
                <a:cs typeface="Times New Roman" panose="02020603050405020304" pitchFamily="18" charset="0"/>
              </a:rPr>
              <a:t>ресми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құжаттар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заңдар</a:t>
            </a:r>
            <a:r>
              <a:rPr lang="ru-RU" sz="2000" dirty="0">
                <a:latin typeface="Times New Roman" panose="02020603050405020304" pitchFamily="18" charset="0"/>
                <a:cs typeface="Times New Roman" panose="02020603050405020304" pitchFamily="18" charset="0"/>
              </a:rPr>
              <a:t>, сот </a:t>
            </a:r>
            <a:r>
              <a:rPr lang="ru-RU" sz="2000" dirty="0" err="1">
                <a:latin typeface="Times New Roman" panose="02020603050405020304" pitchFamily="18" charset="0"/>
                <a:cs typeface="Times New Roman" panose="02020603050405020304" pitchFamily="18" charset="0"/>
              </a:rPr>
              <a:t>шеш</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мдер</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әк</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мш</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л</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к, сот </a:t>
            </a:r>
            <a:r>
              <a:rPr lang="ru-RU" sz="2000" dirty="0" err="1">
                <a:latin typeface="Times New Roman" panose="02020603050405020304" pitchFamily="18" charset="0"/>
                <a:cs typeface="Times New Roman" panose="02020603050405020304" pitchFamily="18" charset="0"/>
              </a:rPr>
              <a:t>сипатындағы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дипломатиялық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сипаттағы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a:t>
            </a:r>
            <a:r>
              <a:rPr lang="ru-RU" sz="2000" dirty="0">
                <a:latin typeface="Times New Roman" panose="02020603050405020304" pitchFamily="18" charset="0"/>
                <a:cs typeface="Times New Roman" panose="02020603050405020304" pitchFamily="18" charset="0"/>
              </a:rPr>
              <a:t> де </a:t>
            </a:r>
            <a:r>
              <a:rPr lang="ru-RU" sz="2000" dirty="0" err="1">
                <a:latin typeface="Times New Roman" panose="02020603050405020304" pitchFamily="18" charset="0"/>
                <a:cs typeface="Times New Roman" panose="02020603050405020304" pitchFamily="18" charset="0"/>
              </a:rPr>
              <a:t>мәт</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ндер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сондай-ақ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ресми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аудармалары</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ru-RU" sz="2000" dirty="0" err="1">
                <a:latin typeface="Times New Roman" panose="02020603050405020304" pitchFamily="18" charset="0"/>
                <a:cs typeface="Times New Roman" panose="02020603050405020304" pitchFamily="18" charset="0"/>
              </a:rPr>
              <a:t>мемлекетт</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к </a:t>
            </a:r>
            <a:r>
              <a:rPr lang="ru-RU" sz="2000" dirty="0" err="1">
                <a:latin typeface="Times New Roman" panose="02020603050405020304" pitchFamily="18" charset="0"/>
                <a:cs typeface="Times New Roman" panose="02020603050405020304" pitchFamily="18" charset="0"/>
              </a:rPr>
              <a:t>нышандар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белг</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жалаулар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елтаңбалар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ордендер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лер</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a:t>
            </a:r>
            <a:r>
              <a:rPr lang="ru-RU" sz="2000" dirty="0">
                <a:latin typeface="Times New Roman" panose="02020603050405020304" pitchFamily="18" charset="0"/>
                <a:cs typeface="Times New Roman" panose="02020603050405020304" pitchFamily="18" charset="0"/>
              </a:rPr>
              <a:t> де </a:t>
            </a:r>
            <a:r>
              <a:rPr lang="ru-RU" sz="2000" dirty="0" err="1">
                <a:latin typeface="Times New Roman" panose="02020603050405020304" pitchFamily="18" charset="0"/>
                <a:cs typeface="Times New Roman" panose="02020603050405020304" pitchFamily="18" charset="0"/>
              </a:rPr>
              <a:t>мемлекетт</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к </a:t>
            </a:r>
            <a:r>
              <a:rPr lang="ru-RU" sz="2000" dirty="0" err="1">
                <a:latin typeface="Times New Roman" panose="02020603050405020304" pitchFamily="18" charset="0"/>
                <a:cs typeface="Times New Roman" panose="02020603050405020304" pitchFamily="18" charset="0"/>
              </a:rPr>
              <a:t>нышандар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белг</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лер</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ru-RU" sz="2000" dirty="0" err="1"/>
              <a:t>халық</a:t>
            </a:r>
            <a:r>
              <a:rPr lang="ru-RU" sz="2000" dirty="0"/>
              <a:t> </a:t>
            </a:r>
            <a:r>
              <a:rPr lang="ru-RU" sz="2000" dirty="0" err="1"/>
              <a:t>шығармашылығы</a:t>
            </a:r>
            <a:r>
              <a:rPr lang="ru-RU" sz="2000" dirty="0"/>
              <a:t> </a:t>
            </a:r>
            <a:r>
              <a:rPr lang="ru-RU" sz="2000" dirty="0" err="1"/>
              <a:t>туындылары</a:t>
            </a:r>
            <a:r>
              <a:rPr lang="ru-RU" sz="2000" dirty="0" smtClean="0"/>
              <a:t>;</a:t>
            </a:r>
            <a:endParaRPr lang="en-US" sz="2000" dirty="0" smtClean="0">
              <a:latin typeface="Times New Roman" panose="02020603050405020304" pitchFamily="18" charset="0"/>
              <a:cs typeface="Times New Roman" panose="02020603050405020304" pitchFamily="18" charset="0"/>
            </a:endParaRPr>
          </a:p>
          <a:p>
            <a:r>
              <a:rPr lang="ru-RU" sz="2000" dirty="0" err="1">
                <a:latin typeface="Times New Roman" panose="02020603050405020304" pitchFamily="18" charset="0"/>
                <a:cs typeface="Times New Roman" panose="02020603050405020304" pitchFamily="18" charset="0"/>
              </a:rPr>
              <a:t>оқиғалар</a:t>
            </a:r>
            <a:r>
              <a:rPr lang="ru-RU" sz="2000" dirty="0">
                <a:latin typeface="Times New Roman" panose="02020603050405020304" pitchFamily="18" charset="0"/>
                <a:cs typeface="Times New Roman" panose="02020603050405020304" pitchFamily="18" charset="0"/>
              </a:rPr>
              <a:t> мен факт</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сипаттағы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хабарлар</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59885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772816"/>
            <a:ext cx="7056784" cy="3477875"/>
          </a:xfrm>
          <a:prstGeom prst="rect">
            <a:avLst/>
          </a:prstGeom>
          <a:noFill/>
        </p:spPr>
        <p:txBody>
          <a:bodyPr wrap="square" rtlCol="0">
            <a:spAutoFit/>
          </a:bodyPr>
          <a:lstStyle/>
          <a:p>
            <a:pPr marL="457200" indent="-457200">
              <a:buFont typeface="Wingdings" panose="05000000000000000000" pitchFamily="2" charset="2"/>
              <a:buChar char="§"/>
            </a:pPr>
            <a:r>
              <a:rPr lang="ru-RU" sz="2000" i="1" u="sng" dirty="0">
                <a:latin typeface="Times New Roman" panose="02020603050405020304" pitchFamily="18" charset="0"/>
                <a:cs typeface="Times New Roman" panose="02020603050405020304" pitchFamily="18" charset="0"/>
              </a:rPr>
              <a:t>Авторлық</a:t>
            </a:r>
            <a:r>
              <a:rPr lang="en-US" sz="2000" i="1" u="sng" dirty="0">
                <a:latin typeface="Times New Roman" panose="02020603050405020304" pitchFamily="18" charset="0"/>
                <a:cs typeface="Times New Roman" panose="02020603050405020304" pitchFamily="18" charset="0"/>
              </a:rPr>
              <a:t>  </a:t>
            </a:r>
            <a:r>
              <a:rPr lang="ru-RU" sz="2000" i="1" u="sng" dirty="0" err="1">
                <a:latin typeface="Times New Roman" panose="02020603050405020304" pitchFamily="18" charset="0"/>
                <a:cs typeface="Times New Roman" panose="02020603050405020304" pitchFamily="18" charset="0"/>
              </a:rPr>
              <a:t>құқықтың</a:t>
            </a:r>
            <a:r>
              <a:rPr lang="ru-RU" sz="2000" i="1" u="sng" dirty="0">
                <a:latin typeface="Times New Roman" panose="02020603050405020304" pitchFamily="18" charset="0"/>
                <a:cs typeface="Times New Roman" panose="02020603050405020304" pitchFamily="18" charset="0"/>
              </a:rPr>
              <a:t> </a:t>
            </a:r>
            <a:r>
              <a:rPr lang="ru-RU" sz="2000" i="1" u="sng" dirty="0" err="1">
                <a:latin typeface="Times New Roman" panose="02020603050405020304" pitchFamily="18" charset="0"/>
                <a:cs typeface="Times New Roman" panose="02020603050405020304" pitchFamily="18" charset="0"/>
              </a:rPr>
              <a:t>субъектісі</a:t>
            </a:r>
            <a:r>
              <a:rPr lang="ru-RU" sz="2000" i="1" u="sng"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заң</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келісім</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шарт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авторлық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құқыққа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әдеби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өнер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туындыларының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шығарушылары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құқық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иеленушілері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берушілер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басқа</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тұлғалар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табылады</a:t>
            </a:r>
            <a:r>
              <a:rPr lang="ru-RU" sz="20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a:t>
            </a:r>
            <a:r>
              <a:rPr lang="ru-RU" sz="2000" i="1" u="sng" dirty="0">
                <a:latin typeface="Times New Roman" panose="02020603050405020304" pitchFamily="18" charset="0"/>
                <a:cs typeface="Times New Roman" panose="02020603050405020304" pitchFamily="18" charset="0"/>
              </a:rPr>
              <a:t>Авторлық</a:t>
            </a:r>
            <a:r>
              <a:rPr lang="en-US" sz="2000" i="1" u="sng" dirty="0">
                <a:latin typeface="Times New Roman" panose="02020603050405020304" pitchFamily="18" charset="0"/>
                <a:cs typeface="Times New Roman" panose="02020603050405020304" pitchFamily="18" charset="0"/>
              </a:rPr>
              <a:t>  </a:t>
            </a:r>
            <a:r>
              <a:rPr lang="ru-RU" sz="2000" i="1" u="sng" dirty="0" err="1">
                <a:latin typeface="Times New Roman" panose="02020603050405020304" pitchFamily="18" charset="0"/>
                <a:cs typeface="Times New Roman" panose="02020603050405020304" pitchFamily="18" charset="0"/>
              </a:rPr>
              <a:t>құқық</a:t>
            </a:r>
            <a:r>
              <a:rPr lang="en-US" sz="2000" i="1" u="sng" dirty="0">
                <a:latin typeface="Times New Roman" panose="02020603050405020304" pitchFamily="18" charset="0"/>
                <a:cs typeface="Times New Roman" panose="02020603050405020304" pitchFamily="18" charset="0"/>
              </a:rPr>
              <a:t> </a:t>
            </a:r>
            <a:r>
              <a:rPr lang="ru-RU" sz="2000" i="1" u="sng" dirty="0" err="1">
                <a:latin typeface="Times New Roman" panose="02020603050405020304" pitchFamily="18" charset="0"/>
                <a:cs typeface="Times New Roman" panose="02020603050405020304" pitchFamily="18" charset="0"/>
              </a:rPr>
              <a:t>субъектісі</a:t>
            </a:r>
            <a:r>
              <a:rPr lang="ru-RU" sz="2000" i="1" u="sng"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тұлғалар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секілді</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заңды</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тұлғалар</a:t>
            </a:r>
            <a:r>
              <a:rPr lang="ru-RU" sz="2000" dirty="0">
                <a:latin typeface="Times New Roman" panose="02020603050405020304" pitchFamily="18" charset="0"/>
                <a:cs typeface="Times New Roman" panose="02020603050405020304" pitchFamily="18" charset="0"/>
              </a:rPr>
              <a:t> да бола </a:t>
            </a:r>
            <a:r>
              <a:rPr lang="ru-RU" sz="2000" dirty="0" err="1">
                <a:latin typeface="Times New Roman" panose="02020603050405020304" pitchFamily="18" charset="0"/>
                <a:cs typeface="Times New Roman" panose="02020603050405020304" pitchFamily="18" charset="0"/>
              </a:rPr>
              <a:t>алады</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Соңғысына</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әдетте</a:t>
            </a:r>
            <a:r>
              <a:rPr lang="ru-RU" sz="2000" dirty="0">
                <a:latin typeface="Times New Roman" panose="02020603050405020304" pitchFamily="18" charset="0"/>
                <a:cs typeface="Times New Roman" panose="02020603050405020304" pitchFamily="18" charset="0"/>
              </a:rPr>
              <a:t> газет</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журналдар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баспасы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басқа</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кейбір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құрамды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шығармалар</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аудиовизуалды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шығарманы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дайындаушылар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қызметтік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шығарманың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авторына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берушілер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жатады</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8289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268760"/>
            <a:ext cx="7488832" cy="4124206"/>
          </a:xfrm>
          <a:prstGeom prst="rect">
            <a:avLst/>
          </a:prstGeom>
          <a:noFill/>
        </p:spPr>
        <p:txBody>
          <a:bodyPr wrap="square" rtlCol="0">
            <a:spAutoFit/>
          </a:bodyPr>
          <a:lstStyle/>
          <a:p>
            <a:endParaRPr lang="ru-RU" sz="1400" dirty="0" smtClean="0">
              <a:latin typeface="Times New Roman" panose="02020603050405020304" pitchFamily="18" charset="0"/>
              <a:cs typeface="Times New Roman" panose="02020603050405020304" pitchFamily="18" charset="0"/>
            </a:endParaRPr>
          </a:p>
          <a:p>
            <a:r>
              <a:rPr lang="kk-KZ" sz="2400" u="sng" dirty="0" smtClean="0">
                <a:latin typeface="Times New Roman" panose="02020603050405020304" pitchFamily="18" charset="0"/>
                <a:cs typeface="Times New Roman" panose="02020603050405020304" pitchFamily="18" charset="0"/>
              </a:rPr>
              <a:t>Тең авторлар</a:t>
            </a:r>
            <a:endParaRPr lang="ru-RU" sz="2400"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ru-RU" sz="1400" dirty="0" err="1" smtClean="0">
                <a:latin typeface="Times New Roman" panose="02020603050405020304" pitchFamily="18" charset="0"/>
                <a:cs typeface="Times New Roman" panose="02020603050405020304" pitchFamily="18" charset="0"/>
              </a:rPr>
              <a:t>Ек</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немесе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одан</a:t>
            </a:r>
            <a:r>
              <a:rPr lang="ru-RU" sz="1400" dirty="0">
                <a:latin typeface="Times New Roman" panose="02020603050405020304" pitchFamily="18" charset="0"/>
                <a:cs typeface="Times New Roman" panose="02020603050405020304" pitchFamily="18" charset="0"/>
              </a:rPr>
              <a:t> да </a:t>
            </a:r>
            <a:r>
              <a:rPr lang="ru-RU" sz="1400" dirty="0" err="1">
                <a:latin typeface="Times New Roman" panose="02020603050405020304" pitchFamily="18" charset="0"/>
                <a:cs typeface="Times New Roman" panose="02020603050405020304" pitchFamily="18" charset="0"/>
              </a:rPr>
              <a:t>көп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адамның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авторлардың</a:t>
            </a:r>
            <a:r>
              <a:rPr lang="ru-RU" sz="1400" dirty="0">
                <a:latin typeface="Times New Roman" panose="02020603050405020304" pitchFamily="18" charset="0"/>
                <a:cs typeface="Times New Roman" panose="02020603050405020304" pitchFamily="18" charset="0"/>
              </a:rPr>
              <a:t>) б</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рлескен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шығармашылық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еңбег</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мен </a:t>
            </a:r>
            <a:r>
              <a:rPr lang="ru-RU" sz="1400" dirty="0" err="1">
                <a:latin typeface="Times New Roman" panose="02020603050405020304" pitchFamily="18" charset="0"/>
                <a:cs typeface="Times New Roman" panose="02020603050405020304" pitchFamily="18" charset="0"/>
              </a:rPr>
              <a:t>жасалған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мұндай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бөл</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нбес</a:t>
            </a:r>
            <a:r>
              <a:rPr lang="ru-RU" sz="1400" dirty="0">
                <a:latin typeface="Times New Roman" panose="02020603050405020304" pitchFamily="18" charset="0"/>
                <a:cs typeface="Times New Roman" panose="02020603050405020304" pitchFamily="18" charset="0"/>
              </a:rPr>
              <a:t> б</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ртұтас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болуына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немесе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әрқайсысы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алдына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жеке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мәнге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бөл</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мдерден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тұратындығына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қарамастан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авторларға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тиес</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л</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болады</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Егер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туындының</a:t>
            </a:r>
            <a:r>
              <a:rPr lang="ru-RU" sz="1400" dirty="0">
                <a:latin typeface="Times New Roman" panose="02020603050405020304" pitchFamily="18" charset="0"/>
                <a:cs typeface="Times New Roman" panose="02020603050405020304" pitchFamily="18" charset="0"/>
              </a:rPr>
              <a:t> б</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р </a:t>
            </a:r>
            <a:r>
              <a:rPr lang="ru-RU" sz="1400" dirty="0" err="1">
                <a:latin typeface="Times New Roman" panose="02020603050405020304" pitchFamily="18" charset="0"/>
                <a:cs typeface="Times New Roman" panose="02020603050405020304" pitchFamily="18" charset="0"/>
              </a:rPr>
              <a:t>бөл</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г</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н осы </a:t>
            </a:r>
            <a:r>
              <a:rPr lang="ru-RU" sz="1400" dirty="0" err="1">
                <a:latin typeface="Times New Roman" panose="02020603050405020304" pitchFamily="18" charset="0"/>
                <a:cs typeface="Times New Roman" panose="02020603050405020304" pitchFamily="18" charset="0"/>
              </a:rPr>
              <a:t>туындының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басқа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бөл</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ктер</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не </a:t>
            </a:r>
            <a:r>
              <a:rPr lang="ru-RU" sz="1400" dirty="0" err="1">
                <a:latin typeface="Times New Roman" panose="02020603050405020304" pitchFamily="18" charset="0"/>
                <a:cs typeface="Times New Roman" panose="02020603050405020304" pitchFamily="18" charset="0"/>
              </a:rPr>
              <a:t>қарамастан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н </a:t>
            </a:r>
            <a:r>
              <a:rPr lang="ru-RU" sz="1400" dirty="0" err="1">
                <a:latin typeface="Times New Roman" panose="02020603050405020304" pitchFamily="18" charset="0"/>
                <a:cs typeface="Times New Roman" panose="02020603050405020304" pitchFamily="18" charset="0"/>
              </a:rPr>
              <a:t>болса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бұл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бөл</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г</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дербес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мән</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бар </a:t>
            </a:r>
            <a:r>
              <a:rPr lang="ru-RU" sz="1400" dirty="0" err="1">
                <a:latin typeface="Times New Roman" panose="02020603050405020304" pitchFamily="18" charset="0"/>
                <a:cs typeface="Times New Roman" panose="02020603050405020304" pitchFamily="18" charset="0"/>
              </a:rPr>
              <a:t>туынды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танылады</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Егер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арасындағы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с</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мде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өзгеше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көзделмесе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әрқайсысы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дербес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мән</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бар </a:t>
            </a:r>
            <a:r>
              <a:rPr lang="ru-RU" sz="1400" dirty="0" err="1">
                <a:latin typeface="Times New Roman" panose="02020603050405020304" pitchFamily="18" charset="0"/>
                <a:cs typeface="Times New Roman" panose="02020603050405020304" pitchFamily="18" charset="0"/>
              </a:rPr>
              <a:t>өз</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жасаған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бөл</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г</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н </a:t>
            </a:r>
            <a:r>
              <a:rPr lang="ru-RU" sz="1400" dirty="0" err="1">
                <a:latin typeface="Times New Roman" panose="02020603050405020304" pitchFamily="18" charset="0"/>
                <a:cs typeface="Times New Roman" panose="02020603050405020304" pitchFamily="18" charset="0"/>
              </a:rPr>
              <a:t>өз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қалауы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бойынша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құқылы</a:t>
            </a:r>
            <a:r>
              <a:rPr lang="ru-RU" sz="14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Тұтас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алғанда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туындыны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авторларға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ортақ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өзара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қатынастары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арасында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жасалған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с</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м </a:t>
            </a:r>
            <a:r>
              <a:rPr lang="ru-RU" sz="1400" dirty="0" err="1">
                <a:latin typeface="Times New Roman" panose="02020603050405020304" pitchFamily="18" charset="0"/>
                <a:cs typeface="Times New Roman" panose="02020603050405020304" pitchFamily="18" charset="0"/>
              </a:rPr>
              <a:t>арқылы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белг</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лену</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н. </a:t>
            </a:r>
            <a:r>
              <a:rPr lang="ru-RU" sz="1400" dirty="0" err="1">
                <a:latin typeface="Times New Roman" panose="02020603050405020304" pitchFamily="18" charset="0"/>
                <a:cs typeface="Times New Roman" panose="02020603050405020304" pitchFamily="18" charset="0"/>
              </a:rPr>
              <a:t>Егер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туындысы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бөл</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нбейт</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н б</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ртұтас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дүние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болса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авторлардың</a:t>
            </a:r>
            <a:r>
              <a:rPr lang="ru-RU" sz="1400" dirty="0">
                <a:latin typeface="Times New Roman" panose="02020603050405020304" pitchFamily="18" charset="0"/>
                <a:cs typeface="Times New Roman" panose="02020603050405020304" pitchFamily="18" charset="0"/>
              </a:rPr>
              <a:t> б</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р де б</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р</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н</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ң </a:t>
            </a:r>
            <a:r>
              <a:rPr lang="ru-RU" sz="1400" dirty="0" err="1">
                <a:latin typeface="Times New Roman" panose="02020603050405020304" pitchFamily="18" charset="0"/>
                <a:cs typeface="Times New Roman" panose="02020603050405020304" pitchFamily="18" charset="0"/>
              </a:rPr>
              <a:t>туындыны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жетк</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л</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кт</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нег</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здер</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болмайынша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тыйым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салуға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жоқ</a:t>
            </a:r>
            <a:r>
              <a:rPr lang="ru-RU" sz="14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әрқайсысы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атынан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соның</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ш</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басқа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авторлардың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рұқсатын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алмастан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егер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арасында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a:t>
            </a:r>
            <a:r>
              <a:rPr lang="en-US" sz="14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с</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ммен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өзгеше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көзделмесе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құқықтарын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қорғауға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байланысты</a:t>
            </a:r>
            <a:r>
              <a:rPr lang="ru-RU" sz="1400" dirty="0">
                <a:latin typeface="Times New Roman" panose="02020603050405020304" pitchFamily="18" charset="0"/>
                <a:cs typeface="Times New Roman" panose="02020603050405020304" pitchFamily="18" charset="0"/>
              </a:rPr>
              <a:t> осы </a:t>
            </a:r>
            <a:r>
              <a:rPr lang="ru-RU" sz="1400" dirty="0" err="1">
                <a:latin typeface="Times New Roman" panose="02020603050405020304" pitchFamily="18" charset="0"/>
                <a:cs typeface="Times New Roman" panose="02020603050405020304" pitchFamily="18" charset="0"/>
              </a:rPr>
              <a:t>Заңда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Қазақстан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Республикасының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өзге</a:t>
            </a:r>
            <a:r>
              <a:rPr lang="ru-RU" sz="1400" dirty="0">
                <a:latin typeface="Times New Roman" panose="02020603050405020304" pitchFamily="18" charset="0"/>
                <a:cs typeface="Times New Roman" panose="02020603050405020304" pitchFamily="18" charset="0"/>
              </a:rPr>
              <a:t> де </a:t>
            </a:r>
            <a:r>
              <a:rPr lang="ru-RU" sz="1400" dirty="0" err="1">
                <a:latin typeface="Times New Roman" panose="02020603050405020304" pitchFamily="18" charset="0"/>
                <a:cs typeface="Times New Roman" panose="02020603050405020304" pitchFamily="18" charset="0"/>
              </a:rPr>
              <a:t>заң</a:t>
            </a:r>
            <a:r>
              <a:rPr lang="ru-RU" sz="1400" dirty="0">
                <a:latin typeface="Times New Roman" panose="02020603050405020304" pitchFamily="18" charset="0"/>
                <a:cs typeface="Times New Roman" panose="02020603050405020304" pitchFamily="18" charset="0"/>
              </a:rPr>
              <a:t> акт</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лер</a:t>
            </a:r>
            <a:r>
              <a:rPr lang="en-US" sz="1400" dirty="0" err="1">
                <a:latin typeface="Times New Roman" panose="02020603050405020304" pitchFamily="18" charset="0"/>
                <a:cs typeface="Times New Roman" panose="02020603050405020304" pitchFamily="18" charset="0"/>
              </a:rPr>
              <a:t>i</a:t>
            </a:r>
            <a:r>
              <a:rPr lang="ru-RU" sz="1400" dirty="0" err="1">
                <a:latin typeface="Times New Roman" panose="02020603050405020304" pitchFamily="18" charset="0"/>
                <a:cs typeface="Times New Roman" panose="02020603050405020304" pitchFamily="18" charset="0"/>
              </a:rPr>
              <a:t>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көзделген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шараларды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құқылы</a:t>
            </a:r>
            <a:r>
              <a:rPr lang="ru-RU"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46872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1123</TotalTime>
  <Words>1095</Words>
  <Application>Microsoft Office PowerPoint</Application>
  <PresentationFormat>Экран (4:3)</PresentationFormat>
  <Paragraphs>69</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Garamond</vt:lpstr>
      <vt:lpstr>Times New Roman</vt:lpstr>
      <vt:lpstr>Wingdings</vt:lpstr>
      <vt:lpstr>Натуральные материалы</vt:lpstr>
      <vt:lpstr>Авторлық құқық</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Данагул</cp:lastModifiedBy>
  <cp:revision>111</cp:revision>
  <dcterms:created xsi:type="dcterms:W3CDTF">2015-10-18T10:55:29Z</dcterms:created>
  <dcterms:modified xsi:type="dcterms:W3CDTF">2025-03-14T02:59:50Z</dcterms:modified>
</cp:coreProperties>
</file>