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68" r:id="rId3"/>
    <p:sldId id="269" r:id="rId4"/>
    <p:sldId id="259" r:id="rId5"/>
    <p:sldId id="272" r:id="rId6"/>
    <p:sldId id="270" r:id="rId7"/>
    <p:sldId id="273" r:id="rId8"/>
    <p:sldId id="260" r:id="rId9"/>
    <p:sldId id="263" r:id="rId10"/>
    <p:sldId id="276" r:id="rId11"/>
    <p:sldId id="262" r:id="rId12"/>
    <p:sldId id="264" r:id="rId13"/>
    <p:sldId id="265" r:id="rId14"/>
    <p:sldId id="258" r:id="rId15"/>
    <p:sldId id="271" r:id="rId16"/>
    <p:sldId id="274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F33"/>
    <a:srgbClr val="33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790" autoAdjust="0"/>
  </p:normalViewPr>
  <p:slideViewPr>
    <p:cSldViewPr>
      <p:cViewPr varScale="1">
        <p:scale>
          <a:sx n="44" d="100"/>
          <a:sy n="4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6CDE6-46DD-4334-A5BE-4162BECB5886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E3156795-81B3-4B5D-A52B-CEBBB90EFFC8}">
      <dgm:prSet phldrT="[Текст]" custT="1"/>
      <dgm:spPr>
        <a:solidFill>
          <a:srgbClr val="FFFF00">
            <a:alpha val="50000"/>
          </a:srgb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kk-KZ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Ы.Алтынсарин атындағы №1 мектеп-гимназия</a:t>
          </a:r>
          <a:endParaRPr lang="ru-RU" sz="3600" b="1" u="sng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/>
        </a:p>
      </dgm:t>
    </dgm:pt>
    <dgm:pt modelId="{ABBDF580-5CAB-48FE-BA3E-C23B5EE58C25}" type="parTrans" cxnId="{5E65FC1E-2DD2-4F9E-94A7-8E18BD41F9D3}">
      <dgm:prSet/>
      <dgm:spPr/>
      <dgm:t>
        <a:bodyPr/>
        <a:lstStyle/>
        <a:p>
          <a:endParaRPr lang="ru-RU"/>
        </a:p>
      </dgm:t>
    </dgm:pt>
    <dgm:pt modelId="{AC5072F4-67A2-42A7-A4F4-53298F81A60E}" type="sibTrans" cxnId="{5E65FC1E-2DD2-4F9E-94A7-8E18BD41F9D3}">
      <dgm:prSet/>
      <dgm:spPr/>
      <dgm:t>
        <a:bodyPr/>
        <a:lstStyle/>
        <a:p>
          <a:endParaRPr lang="ru-RU"/>
        </a:p>
      </dgm:t>
    </dgm:pt>
    <dgm:pt modelId="{47471452-0144-4D0E-9BEF-7A2C84B28BDE}">
      <dgm:prSet phldrT="[Текст]" custT="1"/>
      <dgm:spPr>
        <a:solidFill>
          <a:srgbClr val="FFFF00">
            <a:alpha val="5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Баженова Гулмьира</a:t>
          </a:r>
          <a:endParaRPr lang="ru-RU" sz="3200" b="1" u="sng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A51C0-2AAC-4A44-8313-A69E692D6E9D}" type="parTrans" cxnId="{5F863402-015E-4F85-9D63-E71D2E69171B}">
      <dgm:prSet/>
      <dgm:spPr/>
      <dgm:t>
        <a:bodyPr/>
        <a:lstStyle/>
        <a:p>
          <a:endParaRPr lang="ru-RU"/>
        </a:p>
      </dgm:t>
    </dgm:pt>
    <dgm:pt modelId="{D089CF92-CE44-4337-A884-3D0FCDE969DB}" type="sibTrans" cxnId="{5F863402-015E-4F85-9D63-E71D2E69171B}">
      <dgm:prSet/>
      <dgm:spPr/>
      <dgm:t>
        <a:bodyPr/>
        <a:lstStyle/>
        <a:p>
          <a:endParaRPr lang="ru-RU"/>
        </a:p>
      </dgm:t>
    </dgm:pt>
    <dgm:pt modelId="{5EF917E7-A896-48F9-8CB9-DF34E58D42BE}">
      <dgm:prSet phldrT="[Текст]" custT="1"/>
      <dgm:spPr>
        <a:solidFill>
          <a:srgbClr val="E0EB0B">
            <a:alpha val="49804"/>
          </a:srgbClr>
        </a:solidFill>
      </dgm:spPr>
      <dgm:t>
        <a:bodyPr/>
        <a:lstStyle/>
        <a:p>
          <a:r>
            <a:rPr lang="ru-RU" sz="40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Бастауыш</a:t>
          </a:r>
          <a:r>
            <a:rPr lang="ru-RU" sz="4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сынып</a:t>
          </a:r>
          <a:r>
            <a:rPr lang="ru-RU" sz="4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мұғалімі</a:t>
          </a:r>
          <a:endParaRPr lang="ru-RU" sz="4000" b="1" u="sng" dirty="0"/>
        </a:p>
      </dgm:t>
    </dgm:pt>
    <dgm:pt modelId="{30BDED55-CABC-42BC-A056-B4ADC5F25A36}" type="parTrans" cxnId="{2C189825-7E09-4E7D-95CB-1001B63384BA}">
      <dgm:prSet/>
      <dgm:spPr/>
      <dgm:t>
        <a:bodyPr/>
        <a:lstStyle/>
        <a:p>
          <a:endParaRPr lang="ru-RU"/>
        </a:p>
      </dgm:t>
    </dgm:pt>
    <dgm:pt modelId="{5563628B-6DFD-4FFC-A0D0-605E8B72E4E6}" type="sibTrans" cxnId="{2C189825-7E09-4E7D-95CB-1001B63384BA}">
      <dgm:prSet/>
      <dgm:spPr/>
      <dgm:t>
        <a:bodyPr/>
        <a:lstStyle/>
        <a:p>
          <a:endParaRPr lang="ru-RU"/>
        </a:p>
      </dgm:t>
    </dgm:pt>
    <dgm:pt modelId="{283F5406-959C-4D63-90ED-6939708134C5}" type="pres">
      <dgm:prSet presAssocID="{D026CDE6-46DD-4334-A5BE-4162BECB5886}" presName="compositeShape" presStyleCnt="0">
        <dgm:presLayoutVars>
          <dgm:chMax val="7"/>
          <dgm:dir/>
          <dgm:resizeHandles val="exact"/>
        </dgm:presLayoutVars>
      </dgm:prSet>
      <dgm:spPr/>
    </dgm:pt>
    <dgm:pt modelId="{1D68B165-CF26-4CD4-9FAB-D2CCF2F71F42}" type="pres">
      <dgm:prSet presAssocID="{E3156795-81B3-4B5D-A52B-CEBBB90EFFC8}" presName="circ1" presStyleLbl="vennNode1" presStyleIdx="0" presStyleCnt="3" custScaleX="213074" custScaleY="74013" custLinFactNeighborX="-7889" custLinFactNeighborY="-9628"/>
      <dgm:spPr/>
      <dgm:t>
        <a:bodyPr/>
        <a:lstStyle/>
        <a:p>
          <a:endParaRPr lang="ru-RU"/>
        </a:p>
      </dgm:t>
    </dgm:pt>
    <dgm:pt modelId="{BDCF354A-DAE1-4850-8501-5DB266BAE577}" type="pres">
      <dgm:prSet presAssocID="{E3156795-81B3-4B5D-A52B-CEBBB90EFF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BDBC-5E5A-4E3C-A771-08899D29A671}" type="pres">
      <dgm:prSet presAssocID="{47471452-0144-4D0E-9BEF-7A2C84B28BDE}" presName="circ2" presStyleLbl="vennNode1" presStyleIdx="1" presStyleCnt="3" custScaleX="173364" custScaleY="114036" custLinFactNeighborX="36888" custLinFactNeighborY="-198"/>
      <dgm:spPr/>
      <dgm:t>
        <a:bodyPr/>
        <a:lstStyle/>
        <a:p>
          <a:endParaRPr lang="ru-RU"/>
        </a:p>
      </dgm:t>
    </dgm:pt>
    <dgm:pt modelId="{C46351F9-291A-4720-9979-6E135740E047}" type="pres">
      <dgm:prSet presAssocID="{47471452-0144-4D0E-9BEF-7A2C84B28B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4E135-9F1E-44F8-850C-6B493C1065A6}" type="pres">
      <dgm:prSet presAssocID="{5EF917E7-A896-48F9-8CB9-DF34E58D42BE}" presName="circ3" presStyleLbl="vennNode1" presStyleIdx="2" presStyleCnt="3" custScaleX="168873" custScaleY="111334" custLinFactNeighborX="-18629" custLinFactNeighborY="-2676"/>
      <dgm:spPr/>
      <dgm:t>
        <a:bodyPr/>
        <a:lstStyle/>
        <a:p>
          <a:endParaRPr lang="ru-RU"/>
        </a:p>
      </dgm:t>
    </dgm:pt>
    <dgm:pt modelId="{5B123C5F-BD52-420D-A0B9-B7042C62D3C4}" type="pres">
      <dgm:prSet presAssocID="{5EF917E7-A896-48F9-8CB9-DF34E58D42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DDAD4-F720-47CA-9EB8-45B70CEFFEE2}" type="presOf" srcId="{47471452-0144-4D0E-9BEF-7A2C84B28BDE}" destId="{92BFBDBC-5E5A-4E3C-A771-08899D29A671}" srcOrd="0" destOrd="0" presId="urn:microsoft.com/office/officeart/2005/8/layout/venn1"/>
    <dgm:cxn modelId="{2C189825-7E09-4E7D-95CB-1001B63384BA}" srcId="{D026CDE6-46DD-4334-A5BE-4162BECB5886}" destId="{5EF917E7-A896-48F9-8CB9-DF34E58D42BE}" srcOrd="2" destOrd="0" parTransId="{30BDED55-CABC-42BC-A056-B4ADC5F25A36}" sibTransId="{5563628B-6DFD-4FFC-A0D0-605E8B72E4E6}"/>
    <dgm:cxn modelId="{5F863402-015E-4F85-9D63-E71D2E69171B}" srcId="{D026CDE6-46DD-4334-A5BE-4162BECB5886}" destId="{47471452-0144-4D0E-9BEF-7A2C84B28BDE}" srcOrd="1" destOrd="0" parTransId="{28AA51C0-2AAC-4A44-8313-A69E692D6E9D}" sibTransId="{D089CF92-CE44-4337-A884-3D0FCDE969DB}"/>
    <dgm:cxn modelId="{E27645F9-3D6E-4AE8-ACFB-4BF952521960}" type="presOf" srcId="{5EF917E7-A896-48F9-8CB9-DF34E58D42BE}" destId="{5B123C5F-BD52-420D-A0B9-B7042C62D3C4}" srcOrd="1" destOrd="0" presId="urn:microsoft.com/office/officeart/2005/8/layout/venn1"/>
    <dgm:cxn modelId="{C142E5AC-3145-4E10-8C8C-7836301CE8F7}" type="presOf" srcId="{E3156795-81B3-4B5D-A52B-CEBBB90EFFC8}" destId="{1D68B165-CF26-4CD4-9FAB-D2CCF2F71F42}" srcOrd="0" destOrd="0" presId="urn:microsoft.com/office/officeart/2005/8/layout/venn1"/>
    <dgm:cxn modelId="{5E65FC1E-2DD2-4F9E-94A7-8E18BD41F9D3}" srcId="{D026CDE6-46DD-4334-A5BE-4162BECB5886}" destId="{E3156795-81B3-4B5D-A52B-CEBBB90EFFC8}" srcOrd="0" destOrd="0" parTransId="{ABBDF580-5CAB-48FE-BA3E-C23B5EE58C25}" sibTransId="{AC5072F4-67A2-42A7-A4F4-53298F81A60E}"/>
    <dgm:cxn modelId="{D18A4D8F-1383-4FE3-BB1B-5EF7EC59B306}" type="presOf" srcId="{5EF917E7-A896-48F9-8CB9-DF34E58D42BE}" destId="{F434E135-9F1E-44F8-850C-6B493C1065A6}" srcOrd="0" destOrd="0" presId="urn:microsoft.com/office/officeart/2005/8/layout/venn1"/>
    <dgm:cxn modelId="{09248E02-1DE4-4D6A-AA8B-C8D5D4B10AEC}" type="presOf" srcId="{D026CDE6-46DD-4334-A5BE-4162BECB5886}" destId="{283F5406-959C-4D63-90ED-6939708134C5}" srcOrd="0" destOrd="0" presId="urn:microsoft.com/office/officeart/2005/8/layout/venn1"/>
    <dgm:cxn modelId="{F24FC77B-D07D-44BF-8788-E2DE8638EFB8}" type="presOf" srcId="{47471452-0144-4D0E-9BEF-7A2C84B28BDE}" destId="{C46351F9-291A-4720-9979-6E135740E047}" srcOrd="1" destOrd="0" presId="urn:microsoft.com/office/officeart/2005/8/layout/venn1"/>
    <dgm:cxn modelId="{B9DF1EF1-85BF-43EF-8AF2-256FCCFBE60A}" type="presOf" srcId="{E3156795-81B3-4B5D-A52B-CEBBB90EFFC8}" destId="{BDCF354A-DAE1-4850-8501-5DB266BAE577}" srcOrd="1" destOrd="0" presId="urn:microsoft.com/office/officeart/2005/8/layout/venn1"/>
    <dgm:cxn modelId="{A6D8C4C6-2D25-4947-B075-983848C1C14A}" type="presParOf" srcId="{283F5406-959C-4D63-90ED-6939708134C5}" destId="{1D68B165-CF26-4CD4-9FAB-D2CCF2F71F42}" srcOrd="0" destOrd="0" presId="urn:microsoft.com/office/officeart/2005/8/layout/venn1"/>
    <dgm:cxn modelId="{4D163DE8-5328-4B93-B366-04B8C19511AC}" type="presParOf" srcId="{283F5406-959C-4D63-90ED-6939708134C5}" destId="{BDCF354A-DAE1-4850-8501-5DB266BAE577}" srcOrd="1" destOrd="0" presId="urn:microsoft.com/office/officeart/2005/8/layout/venn1"/>
    <dgm:cxn modelId="{2D76F231-7F0A-4334-BD12-CE892F091AB1}" type="presParOf" srcId="{283F5406-959C-4D63-90ED-6939708134C5}" destId="{92BFBDBC-5E5A-4E3C-A771-08899D29A671}" srcOrd="2" destOrd="0" presId="urn:microsoft.com/office/officeart/2005/8/layout/venn1"/>
    <dgm:cxn modelId="{98B01683-6585-4409-BC97-B7EE001B7B23}" type="presParOf" srcId="{283F5406-959C-4D63-90ED-6939708134C5}" destId="{C46351F9-291A-4720-9979-6E135740E047}" srcOrd="3" destOrd="0" presId="urn:microsoft.com/office/officeart/2005/8/layout/venn1"/>
    <dgm:cxn modelId="{E09EBA0C-F72B-4001-8345-BDB674285C7E}" type="presParOf" srcId="{283F5406-959C-4D63-90ED-6939708134C5}" destId="{F434E135-9F1E-44F8-850C-6B493C1065A6}" srcOrd="4" destOrd="0" presId="urn:microsoft.com/office/officeart/2005/8/layout/venn1"/>
    <dgm:cxn modelId="{2164D018-D051-49C1-BB1B-DB01E1DC8935}" type="presParOf" srcId="{283F5406-959C-4D63-90ED-6939708134C5}" destId="{5B123C5F-BD52-420D-A0B9-B7042C62D3C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0D875-CB75-4C57-BDF6-E1AFB8D618E3}" type="doc">
      <dgm:prSet loTypeId="urn:microsoft.com/office/officeart/2005/8/layout/arrow6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BD6C4AB-B39F-4D1D-9946-936A37A75804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kk-KZ" sz="4400" dirty="0" smtClean="0">
              <a:solidFill>
                <a:srgbClr val="92D050"/>
              </a:solidFill>
            </a:rPr>
            <a:t>Пәні:</a:t>
          </a:r>
        </a:p>
        <a:p>
          <a:r>
            <a:rPr lang="kk-KZ" sz="4400" dirty="0" smtClean="0">
              <a:solidFill>
                <a:srgbClr val="92D050"/>
              </a:solidFill>
            </a:rPr>
            <a:t>Жаратылыстану</a:t>
          </a:r>
          <a:endParaRPr lang="ru-RU" sz="4400" dirty="0">
            <a:solidFill>
              <a:srgbClr val="92D050"/>
            </a:solidFill>
          </a:endParaRPr>
        </a:p>
      </dgm:t>
    </dgm:pt>
    <dgm:pt modelId="{2EFA8C61-93CE-42EA-933A-3E2FDB0B77DC}" type="parTrans" cxnId="{02A627F8-D2FC-4904-BB94-8F82194FBFD8}">
      <dgm:prSet/>
      <dgm:spPr/>
      <dgm:t>
        <a:bodyPr/>
        <a:lstStyle/>
        <a:p>
          <a:endParaRPr lang="ru-RU"/>
        </a:p>
      </dgm:t>
    </dgm:pt>
    <dgm:pt modelId="{F5C63B5A-8707-4E67-843D-76E6C8468064}" type="sibTrans" cxnId="{02A627F8-D2FC-4904-BB94-8F82194FBFD8}">
      <dgm:prSet/>
      <dgm:spPr/>
      <dgm:t>
        <a:bodyPr/>
        <a:lstStyle/>
        <a:p>
          <a:endParaRPr lang="ru-RU"/>
        </a:p>
      </dgm:t>
    </dgm:pt>
    <dgm:pt modelId="{3FE05C68-1628-4369-8B93-1E0D7BF2C571}">
      <dgm:prSet phldrT="[Текст]"/>
      <dgm:spPr/>
      <dgm:t>
        <a:bodyPr/>
        <a:lstStyle/>
        <a:p>
          <a:r>
            <a:rPr lang="kk-KZ" dirty="0" smtClean="0">
              <a:solidFill>
                <a:srgbClr val="FFFF00"/>
              </a:solidFill>
            </a:rPr>
            <a:t>Тақырыбы: Ғаламшарлар қалай орналасқан?</a:t>
          </a:r>
          <a:endParaRPr lang="ru-RU" dirty="0">
            <a:solidFill>
              <a:srgbClr val="FFFF00"/>
            </a:solidFill>
          </a:endParaRPr>
        </a:p>
      </dgm:t>
    </dgm:pt>
    <dgm:pt modelId="{61FC6EE3-B01D-497F-866C-3AB59415428A}" type="parTrans" cxnId="{A095A346-4F38-4A91-B3AD-5B96A2461C02}">
      <dgm:prSet/>
      <dgm:spPr/>
      <dgm:t>
        <a:bodyPr/>
        <a:lstStyle/>
        <a:p>
          <a:endParaRPr lang="ru-RU"/>
        </a:p>
      </dgm:t>
    </dgm:pt>
    <dgm:pt modelId="{2D77BB94-B9DD-448E-8D95-F057588B958C}" type="sibTrans" cxnId="{A095A346-4F38-4A91-B3AD-5B96A2461C02}">
      <dgm:prSet/>
      <dgm:spPr/>
      <dgm:t>
        <a:bodyPr/>
        <a:lstStyle/>
        <a:p>
          <a:endParaRPr lang="ru-RU"/>
        </a:p>
      </dgm:t>
    </dgm:pt>
    <dgm:pt modelId="{411A228E-A8AA-4A34-A96E-742A0A33FD96}" type="pres">
      <dgm:prSet presAssocID="{EB40D875-CB75-4C57-BDF6-E1AFB8D618E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C568DB-6235-4B0F-9734-3E0AD2EA2880}" type="pres">
      <dgm:prSet presAssocID="{EB40D875-CB75-4C57-BDF6-E1AFB8D618E3}" presName="ribbon" presStyleLbl="node1" presStyleIdx="0" presStyleCnt="1" custScaleY="148403"/>
      <dgm:spPr/>
    </dgm:pt>
    <dgm:pt modelId="{40E996E5-BC91-43FF-AA89-1375D43C2625}" type="pres">
      <dgm:prSet presAssocID="{EB40D875-CB75-4C57-BDF6-E1AFB8D618E3}" presName="leftArrowText" presStyleLbl="node1" presStyleIdx="0" presStyleCnt="1" custScaleX="153637" custScaleY="173783" custLinFactNeighborX="-9545" custLinFactNeighborY="-36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39FED-6450-400F-909D-24AD0AD912BC}" type="pres">
      <dgm:prSet presAssocID="{EB40D875-CB75-4C57-BDF6-E1AFB8D618E3}" presName="rightArrowText" presStyleLbl="node1" presStyleIdx="0" presStyleCnt="1" custScaleX="116154" custScaleY="142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9978F-50D1-4D1D-8F85-4E5306670146}" type="presOf" srcId="{3FE05C68-1628-4369-8B93-1E0D7BF2C571}" destId="{04A39FED-6450-400F-909D-24AD0AD912BC}" srcOrd="0" destOrd="0" presId="urn:microsoft.com/office/officeart/2005/8/layout/arrow6"/>
    <dgm:cxn modelId="{02A627F8-D2FC-4904-BB94-8F82194FBFD8}" srcId="{EB40D875-CB75-4C57-BDF6-E1AFB8D618E3}" destId="{FBD6C4AB-B39F-4D1D-9946-936A37A75804}" srcOrd="0" destOrd="0" parTransId="{2EFA8C61-93CE-42EA-933A-3E2FDB0B77DC}" sibTransId="{F5C63B5A-8707-4E67-843D-76E6C8468064}"/>
    <dgm:cxn modelId="{C5E4D2B7-87C7-4ED1-BDA8-AC8F26370FBC}" type="presOf" srcId="{EB40D875-CB75-4C57-BDF6-E1AFB8D618E3}" destId="{411A228E-A8AA-4A34-A96E-742A0A33FD96}" srcOrd="0" destOrd="0" presId="urn:microsoft.com/office/officeart/2005/8/layout/arrow6"/>
    <dgm:cxn modelId="{A095A346-4F38-4A91-B3AD-5B96A2461C02}" srcId="{EB40D875-CB75-4C57-BDF6-E1AFB8D618E3}" destId="{3FE05C68-1628-4369-8B93-1E0D7BF2C571}" srcOrd="1" destOrd="0" parTransId="{61FC6EE3-B01D-497F-866C-3AB59415428A}" sibTransId="{2D77BB94-B9DD-448E-8D95-F057588B958C}"/>
    <dgm:cxn modelId="{613AD03C-E406-44A1-B141-D143D6F9857B}" type="presOf" srcId="{FBD6C4AB-B39F-4D1D-9946-936A37A75804}" destId="{40E996E5-BC91-43FF-AA89-1375D43C2625}" srcOrd="0" destOrd="0" presId="urn:microsoft.com/office/officeart/2005/8/layout/arrow6"/>
    <dgm:cxn modelId="{834FFC47-5414-49FA-B654-3A649140EFED}" type="presParOf" srcId="{411A228E-A8AA-4A34-A96E-742A0A33FD96}" destId="{56C568DB-6235-4B0F-9734-3E0AD2EA2880}" srcOrd="0" destOrd="0" presId="urn:microsoft.com/office/officeart/2005/8/layout/arrow6"/>
    <dgm:cxn modelId="{1B1445EF-DE40-4FFF-BD50-E3368AEFAB46}" type="presParOf" srcId="{411A228E-A8AA-4A34-A96E-742A0A33FD96}" destId="{40E996E5-BC91-43FF-AA89-1375D43C2625}" srcOrd="1" destOrd="0" presId="urn:microsoft.com/office/officeart/2005/8/layout/arrow6"/>
    <dgm:cxn modelId="{1F201D0E-EC92-4C92-AFBD-0FFF06613C8F}" type="presParOf" srcId="{411A228E-A8AA-4A34-A96E-742A0A33FD96}" destId="{04A39FED-6450-400F-909D-24AD0AD912BC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5EE10-B5CE-40E1-AC70-D1FE444F8F41}" type="doc">
      <dgm:prSet loTypeId="urn:microsoft.com/office/officeart/2005/8/layout/hLis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4AAA7CA-6FCC-41E7-AB48-B91C2CD732E7}">
      <dgm:prSet phldrT="[Текст]"/>
      <dgm:spPr>
        <a:solidFill>
          <a:srgbClr val="00B0F0"/>
        </a:solidFill>
      </dgm:spPr>
      <dgm:t>
        <a:bodyPr/>
        <a:lstStyle/>
        <a:p>
          <a:r>
            <a:rPr lang="kk-KZ" dirty="0" smtClean="0">
              <a:solidFill>
                <a:srgbClr val="FF0000"/>
              </a:solidFill>
            </a:rPr>
            <a:t>Сабақтың оқу мақсаты:Бағалау критерийі</a:t>
          </a:r>
          <a:endParaRPr lang="ru-RU" dirty="0">
            <a:solidFill>
              <a:srgbClr val="FF0000"/>
            </a:solidFill>
          </a:endParaRPr>
        </a:p>
      </dgm:t>
    </dgm:pt>
    <dgm:pt modelId="{A97CF86C-DCA4-4B4C-8A08-39BCD81D5D5F}" type="parTrans" cxnId="{21655629-2C1D-4B50-B83C-C94C6E80E8BF}">
      <dgm:prSet/>
      <dgm:spPr/>
      <dgm:t>
        <a:bodyPr/>
        <a:lstStyle/>
        <a:p>
          <a:endParaRPr lang="ru-RU"/>
        </a:p>
      </dgm:t>
    </dgm:pt>
    <dgm:pt modelId="{31A58386-A1BE-48EC-811E-1A16F1B93F91}" type="sibTrans" cxnId="{21655629-2C1D-4B50-B83C-C94C6E80E8BF}">
      <dgm:prSet/>
      <dgm:spPr/>
      <dgm:t>
        <a:bodyPr/>
        <a:lstStyle/>
        <a:p>
          <a:endParaRPr lang="ru-RU"/>
        </a:p>
      </dgm:t>
    </dgm:pt>
    <dgm:pt modelId="{AAB88FBA-FB78-4DBB-B05E-3312D634566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3200" b="1" dirty="0" smtClean="0">
              <a:solidFill>
                <a:srgbClr val="FF0000"/>
              </a:solidFill>
            </a:rPr>
            <a:t>Тағам түлерін атайды</a:t>
          </a:r>
          <a:endParaRPr lang="ru-RU" sz="3200" dirty="0">
            <a:solidFill>
              <a:srgbClr val="FF0000"/>
            </a:solidFill>
          </a:endParaRPr>
        </a:p>
      </dgm:t>
    </dgm:pt>
    <dgm:pt modelId="{A70FDCA1-DE96-4381-B4E7-10D37EAEF2D0}" type="parTrans" cxnId="{B81B3FD8-4C94-445E-9604-8C8BFC39B894}">
      <dgm:prSet/>
      <dgm:spPr/>
      <dgm:t>
        <a:bodyPr/>
        <a:lstStyle/>
        <a:p>
          <a:endParaRPr lang="ru-RU"/>
        </a:p>
      </dgm:t>
    </dgm:pt>
    <dgm:pt modelId="{002D972E-3EAB-4B60-8F9C-33826335E8AA}" type="sibTrans" cxnId="{B81B3FD8-4C94-445E-9604-8C8BFC39B894}">
      <dgm:prSet/>
      <dgm:spPr/>
      <dgm:t>
        <a:bodyPr/>
        <a:lstStyle/>
        <a:p>
          <a:endParaRPr lang="ru-RU"/>
        </a:p>
      </dgm:t>
    </dgm:pt>
    <dgm:pt modelId="{B3F07603-6EC0-401B-BDC9-28AF2FFA5112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800" b="1" dirty="0" err="1" smtClean="0">
              <a:solidFill>
                <a:srgbClr val="FF0000"/>
              </a:solidFill>
            </a:rPr>
            <a:t>Пайдалы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тағам түрлерін анықтайды</a:t>
          </a:r>
          <a:endParaRPr lang="ru-RU" sz="2800" dirty="0">
            <a:solidFill>
              <a:srgbClr val="FF0000"/>
            </a:solidFill>
          </a:endParaRPr>
        </a:p>
      </dgm:t>
    </dgm:pt>
    <dgm:pt modelId="{225872D8-E347-46FD-A773-D530A8B69984}" type="parTrans" cxnId="{7553FFA0-34E2-4ABF-84D2-E57DB17DCBC6}">
      <dgm:prSet/>
      <dgm:spPr/>
      <dgm:t>
        <a:bodyPr/>
        <a:lstStyle/>
        <a:p>
          <a:endParaRPr lang="ru-RU"/>
        </a:p>
      </dgm:t>
    </dgm:pt>
    <dgm:pt modelId="{0AE20A4E-0946-45E8-85D9-9AB91B53D406}" type="sibTrans" cxnId="{7553FFA0-34E2-4ABF-84D2-E57DB17DCBC6}">
      <dgm:prSet/>
      <dgm:spPr/>
      <dgm:t>
        <a:bodyPr/>
        <a:lstStyle/>
        <a:p>
          <a:endParaRPr lang="ru-RU"/>
        </a:p>
      </dgm:t>
    </dgm:pt>
    <dgm:pt modelId="{13BFDBDB-532E-45B8-A4C0-3DD99F2AF0E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тағамдардың зардаптары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туралы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әңгімелейді</a:t>
          </a:r>
          <a:endParaRPr lang="ru-RU" dirty="0">
            <a:solidFill>
              <a:srgbClr val="FF0000"/>
            </a:solidFill>
          </a:endParaRPr>
        </a:p>
      </dgm:t>
    </dgm:pt>
    <dgm:pt modelId="{BFD7877A-79AA-4591-A339-7D9943E4CB82}" type="parTrans" cxnId="{5976039E-C816-4931-9DE6-7709BE817A18}">
      <dgm:prSet/>
      <dgm:spPr/>
      <dgm:t>
        <a:bodyPr/>
        <a:lstStyle/>
        <a:p>
          <a:endParaRPr lang="ru-RU"/>
        </a:p>
      </dgm:t>
    </dgm:pt>
    <dgm:pt modelId="{50289A8F-90E7-4F6D-A650-B7BC74005DD4}" type="sibTrans" cxnId="{5976039E-C816-4931-9DE6-7709BE817A18}">
      <dgm:prSet/>
      <dgm:spPr/>
      <dgm:t>
        <a:bodyPr/>
        <a:lstStyle/>
        <a:p>
          <a:endParaRPr lang="ru-RU"/>
        </a:p>
      </dgm:t>
    </dgm:pt>
    <dgm:pt modelId="{41F63527-9D81-4063-931A-5FFA9CDB7D2F}" type="pres">
      <dgm:prSet presAssocID="{E525EE10-B5CE-40E1-AC70-D1FE444F8F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71378-1E4B-4508-8C7D-9F3AA5F650F4}" type="pres">
      <dgm:prSet presAssocID="{64AAA7CA-6FCC-41E7-AB48-B91C2CD732E7}" presName="roof" presStyleLbl="dkBgShp" presStyleIdx="0" presStyleCnt="2" custLinFactNeighborX="-1974" custLinFactNeighborY="-75486"/>
      <dgm:spPr/>
      <dgm:t>
        <a:bodyPr/>
        <a:lstStyle/>
        <a:p>
          <a:endParaRPr lang="ru-RU"/>
        </a:p>
      </dgm:t>
    </dgm:pt>
    <dgm:pt modelId="{A0E0FC64-A71E-4A37-9108-1E64DA5ED089}" type="pres">
      <dgm:prSet presAssocID="{64AAA7CA-6FCC-41E7-AB48-B91C2CD732E7}" presName="pillars" presStyleCnt="0"/>
      <dgm:spPr/>
    </dgm:pt>
    <dgm:pt modelId="{0A4DC50B-1879-448D-84F3-F2679E72633E}" type="pres">
      <dgm:prSet presAssocID="{64AAA7CA-6FCC-41E7-AB48-B91C2CD732E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05CF5-A4A2-49CB-8165-AD0F4D821476}" type="pres">
      <dgm:prSet presAssocID="{B3F07603-6EC0-401B-BDC9-28AF2FFA511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A0063-7D13-476F-A9EF-F553919E32B5}" type="pres">
      <dgm:prSet presAssocID="{13BFDBDB-532E-45B8-A4C0-3DD99F2AF0E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9108-81B4-4D60-B10F-2BC31183D831}" type="pres">
      <dgm:prSet presAssocID="{64AAA7CA-6FCC-41E7-AB48-B91C2CD732E7}" presName="base" presStyleLbl="dkBgShp" presStyleIdx="1" presStyleCnt="2"/>
      <dgm:spPr/>
    </dgm:pt>
  </dgm:ptLst>
  <dgm:cxnLst>
    <dgm:cxn modelId="{C06BD951-62C0-4FC2-8BA0-CE4A7F180DF1}" type="presOf" srcId="{E525EE10-B5CE-40E1-AC70-D1FE444F8F41}" destId="{41F63527-9D81-4063-931A-5FFA9CDB7D2F}" srcOrd="0" destOrd="0" presId="urn:microsoft.com/office/officeart/2005/8/layout/hList3"/>
    <dgm:cxn modelId="{5976039E-C816-4931-9DE6-7709BE817A18}" srcId="{64AAA7CA-6FCC-41E7-AB48-B91C2CD732E7}" destId="{13BFDBDB-532E-45B8-A4C0-3DD99F2AF0E6}" srcOrd="2" destOrd="0" parTransId="{BFD7877A-79AA-4591-A339-7D9943E4CB82}" sibTransId="{50289A8F-90E7-4F6D-A650-B7BC74005DD4}"/>
    <dgm:cxn modelId="{2621E96A-1144-4644-9997-195D6DC62438}" type="presOf" srcId="{64AAA7CA-6FCC-41E7-AB48-B91C2CD732E7}" destId="{05571378-1E4B-4508-8C7D-9F3AA5F650F4}" srcOrd="0" destOrd="0" presId="urn:microsoft.com/office/officeart/2005/8/layout/hList3"/>
    <dgm:cxn modelId="{21655629-2C1D-4B50-B83C-C94C6E80E8BF}" srcId="{E525EE10-B5CE-40E1-AC70-D1FE444F8F41}" destId="{64AAA7CA-6FCC-41E7-AB48-B91C2CD732E7}" srcOrd="0" destOrd="0" parTransId="{A97CF86C-DCA4-4B4C-8A08-39BCD81D5D5F}" sibTransId="{31A58386-A1BE-48EC-811E-1A16F1B93F91}"/>
    <dgm:cxn modelId="{D7405E43-96A6-48BD-B4DB-9A3EC69F6D6D}" type="presOf" srcId="{AAB88FBA-FB78-4DBB-B05E-3312D634566E}" destId="{0A4DC50B-1879-448D-84F3-F2679E72633E}" srcOrd="0" destOrd="0" presId="urn:microsoft.com/office/officeart/2005/8/layout/hList3"/>
    <dgm:cxn modelId="{F6D813AF-FB76-460C-A74B-8D67EBCB5AAB}" type="presOf" srcId="{B3F07603-6EC0-401B-BDC9-28AF2FFA5112}" destId="{22705CF5-A4A2-49CB-8165-AD0F4D821476}" srcOrd="0" destOrd="0" presId="urn:microsoft.com/office/officeart/2005/8/layout/hList3"/>
    <dgm:cxn modelId="{B81B3FD8-4C94-445E-9604-8C8BFC39B894}" srcId="{64AAA7CA-6FCC-41E7-AB48-B91C2CD732E7}" destId="{AAB88FBA-FB78-4DBB-B05E-3312D634566E}" srcOrd="0" destOrd="0" parTransId="{A70FDCA1-DE96-4381-B4E7-10D37EAEF2D0}" sibTransId="{002D972E-3EAB-4B60-8F9C-33826335E8AA}"/>
    <dgm:cxn modelId="{7553FFA0-34E2-4ABF-84D2-E57DB17DCBC6}" srcId="{64AAA7CA-6FCC-41E7-AB48-B91C2CD732E7}" destId="{B3F07603-6EC0-401B-BDC9-28AF2FFA5112}" srcOrd="1" destOrd="0" parTransId="{225872D8-E347-46FD-A773-D530A8B69984}" sibTransId="{0AE20A4E-0946-45E8-85D9-9AB91B53D406}"/>
    <dgm:cxn modelId="{0A11BA0C-7F21-42B4-9744-915CE0700EF8}" type="presOf" srcId="{13BFDBDB-532E-45B8-A4C0-3DD99F2AF0E6}" destId="{400A0063-7D13-476F-A9EF-F553919E32B5}" srcOrd="0" destOrd="0" presId="urn:microsoft.com/office/officeart/2005/8/layout/hList3"/>
    <dgm:cxn modelId="{0844B54F-8727-4172-9DEA-7DE75BB445FB}" type="presParOf" srcId="{41F63527-9D81-4063-931A-5FFA9CDB7D2F}" destId="{05571378-1E4B-4508-8C7D-9F3AA5F650F4}" srcOrd="0" destOrd="0" presId="urn:microsoft.com/office/officeart/2005/8/layout/hList3"/>
    <dgm:cxn modelId="{477B19E9-515E-4A3E-B741-7A6BBF4DD559}" type="presParOf" srcId="{41F63527-9D81-4063-931A-5FFA9CDB7D2F}" destId="{A0E0FC64-A71E-4A37-9108-1E64DA5ED089}" srcOrd="1" destOrd="0" presId="urn:microsoft.com/office/officeart/2005/8/layout/hList3"/>
    <dgm:cxn modelId="{5EB463DB-D50C-46A7-8A45-AD1750C3C38C}" type="presParOf" srcId="{A0E0FC64-A71E-4A37-9108-1E64DA5ED089}" destId="{0A4DC50B-1879-448D-84F3-F2679E72633E}" srcOrd="0" destOrd="0" presId="urn:microsoft.com/office/officeart/2005/8/layout/hList3"/>
    <dgm:cxn modelId="{58BC043D-01BB-47D8-86C9-0894B65953FE}" type="presParOf" srcId="{A0E0FC64-A71E-4A37-9108-1E64DA5ED089}" destId="{22705CF5-A4A2-49CB-8165-AD0F4D821476}" srcOrd="1" destOrd="0" presId="urn:microsoft.com/office/officeart/2005/8/layout/hList3"/>
    <dgm:cxn modelId="{22FCDBDE-2B73-4B13-B196-DA671B80116A}" type="presParOf" srcId="{A0E0FC64-A71E-4A37-9108-1E64DA5ED089}" destId="{400A0063-7D13-476F-A9EF-F553919E32B5}" srcOrd="2" destOrd="0" presId="urn:microsoft.com/office/officeart/2005/8/layout/hList3"/>
    <dgm:cxn modelId="{3FDA354B-813E-4EAB-9A15-213009AA6A31}" type="presParOf" srcId="{41F63527-9D81-4063-931A-5FFA9CDB7D2F}" destId="{86379108-81B4-4D60-B10F-2BC31183D831}" srcOrd="2" destOrd="0" presId="urn:microsoft.com/office/officeart/2005/8/layout/h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25EE10-B5CE-40E1-AC70-D1FE444F8F41}" type="doc">
      <dgm:prSet loTypeId="urn:microsoft.com/office/officeart/2005/8/layout/hList3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AB88FBA-FB78-4DBB-B05E-3312D634566E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FDCA1-DE96-4381-B4E7-10D37EAEF2D0}" type="parTrans" cxnId="{B81B3FD8-4C94-445E-9604-8C8BFC39B894}">
      <dgm:prSet/>
      <dgm:spPr/>
      <dgm:t>
        <a:bodyPr/>
        <a:lstStyle/>
        <a:p>
          <a:endParaRPr lang="ru-RU"/>
        </a:p>
      </dgm:t>
    </dgm:pt>
    <dgm:pt modelId="{002D972E-3EAB-4B60-8F9C-33826335E8AA}" type="sibTrans" cxnId="{B81B3FD8-4C94-445E-9604-8C8BFC39B894}">
      <dgm:prSet/>
      <dgm:spPr/>
      <dgm:t>
        <a:bodyPr/>
        <a:lstStyle/>
        <a:p>
          <a:endParaRPr lang="ru-RU"/>
        </a:p>
      </dgm:t>
    </dgm:pt>
    <dgm:pt modelId="{B3F07603-6EC0-401B-BDC9-28AF2FFA511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Көпшілігі:</a:t>
          </a:r>
        </a:p>
        <a:p>
          <a:r>
            <a:rPr lang="kk-KZ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 пайдалы және зиянды екендігін  ажырата алады</a:t>
          </a: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872D8-E347-46FD-A773-D530A8B69984}" type="parTrans" cxnId="{7553FFA0-34E2-4ABF-84D2-E57DB17DCBC6}">
      <dgm:prSet/>
      <dgm:spPr/>
      <dgm:t>
        <a:bodyPr/>
        <a:lstStyle/>
        <a:p>
          <a:endParaRPr lang="ru-RU"/>
        </a:p>
      </dgm:t>
    </dgm:pt>
    <dgm:pt modelId="{0AE20A4E-0946-45E8-85D9-9AB91B53D406}" type="sibTrans" cxnId="{7553FFA0-34E2-4ABF-84D2-E57DB17DCBC6}">
      <dgm:prSet/>
      <dgm:spPr/>
      <dgm:t>
        <a:bodyPr/>
        <a:lstStyle/>
        <a:p>
          <a:endParaRPr lang="ru-RU"/>
        </a:p>
      </dgm:t>
    </dgm:pt>
    <dgm:pt modelId="{13BFDBDB-532E-45B8-A4C0-3DD99F2AF0E6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Кейбірі:</a:t>
          </a:r>
        </a:p>
        <a:p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пайдалы және зиянды жақтары туралы әңгімелей алады.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7877A-79AA-4591-A339-7D9943E4CB82}" type="parTrans" cxnId="{5976039E-C816-4931-9DE6-7709BE817A18}">
      <dgm:prSet/>
      <dgm:spPr/>
      <dgm:t>
        <a:bodyPr/>
        <a:lstStyle/>
        <a:p>
          <a:endParaRPr lang="ru-RU"/>
        </a:p>
      </dgm:t>
    </dgm:pt>
    <dgm:pt modelId="{50289A8F-90E7-4F6D-A650-B7BC74005DD4}" type="sibTrans" cxnId="{5976039E-C816-4931-9DE6-7709BE817A18}">
      <dgm:prSet/>
      <dgm:spPr/>
      <dgm:t>
        <a:bodyPr/>
        <a:lstStyle/>
        <a:p>
          <a:endParaRPr lang="ru-RU"/>
        </a:p>
      </dgm:t>
    </dgm:pt>
    <dgm:pt modelId="{64AAA7CA-6FCC-41E7-AB48-B91C2CD732E7}">
      <dgm:prSet phldrT="[Текст]"/>
      <dgm:spPr>
        <a:solidFill>
          <a:srgbClr val="00B0F0"/>
        </a:solidFill>
      </dgm:spPr>
      <dgm:t>
        <a:bodyPr/>
        <a:lstStyle/>
        <a:p>
          <a:pPr algn="l"/>
          <a:r>
            <a: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оқу мақсаты: </a:t>
          </a:r>
        </a:p>
        <a:p>
          <a:pPr algn="l"/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2.1.4.1 Түрлі дереккөздер негізінде пайдалы және зиянды  тағамдардың арасындағы айырмашылықтарды анықтау</a:t>
          </a:r>
        </a:p>
        <a:p>
          <a:pPr algn="l"/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58386-A1BE-48EC-811E-1A16F1B93F91}" type="sibTrans" cxnId="{21655629-2C1D-4B50-B83C-C94C6E80E8BF}">
      <dgm:prSet/>
      <dgm:spPr/>
      <dgm:t>
        <a:bodyPr/>
        <a:lstStyle/>
        <a:p>
          <a:endParaRPr lang="ru-RU"/>
        </a:p>
      </dgm:t>
    </dgm:pt>
    <dgm:pt modelId="{A97CF86C-DCA4-4B4C-8A08-39BCD81D5D5F}" type="parTrans" cxnId="{21655629-2C1D-4B50-B83C-C94C6E80E8BF}">
      <dgm:prSet/>
      <dgm:spPr/>
      <dgm:t>
        <a:bodyPr/>
        <a:lstStyle/>
        <a:p>
          <a:endParaRPr lang="ru-RU"/>
        </a:p>
      </dgm:t>
    </dgm:pt>
    <dgm:pt modelId="{9952B316-3A0F-4F9F-9A86-DD81F232D466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Барлығы:</a:t>
          </a:r>
        </a:p>
        <a:p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Түрлі дереккөздер негізінде пайдалы және зиянды  тағамдардың арасындағы айырмашылықтарды анықтай алады</a:t>
          </a:r>
        </a:p>
      </dgm:t>
    </dgm:pt>
    <dgm:pt modelId="{7C304061-FE25-4BFB-84FC-46BFFE6A2B2E}" type="parTrans" cxnId="{F5AA09E5-D766-408F-AD4D-3A408B3BB592}">
      <dgm:prSet/>
      <dgm:spPr/>
      <dgm:t>
        <a:bodyPr/>
        <a:lstStyle/>
        <a:p>
          <a:endParaRPr lang="ru-RU"/>
        </a:p>
      </dgm:t>
    </dgm:pt>
    <dgm:pt modelId="{467816AE-57D3-4AB3-B73E-5E70CC05C7B7}" type="sibTrans" cxnId="{F5AA09E5-D766-408F-AD4D-3A408B3BB592}">
      <dgm:prSet/>
      <dgm:spPr/>
      <dgm:t>
        <a:bodyPr/>
        <a:lstStyle/>
        <a:p>
          <a:endParaRPr lang="ru-RU"/>
        </a:p>
      </dgm:t>
    </dgm:pt>
    <dgm:pt modelId="{41F63527-9D81-4063-931A-5FFA9CDB7D2F}" type="pres">
      <dgm:prSet presAssocID="{E525EE10-B5CE-40E1-AC70-D1FE444F8F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71378-1E4B-4508-8C7D-9F3AA5F650F4}" type="pres">
      <dgm:prSet presAssocID="{64AAA7CA-6FCC-41E7-AB48-B91C2CD732E7}" presName="roof" presStyleLbl="dkBgShp" presStyleIdx="0" presStyleCnt="2" custLinFactNeighborX="-1974" custLinFactNeighborY="-75486"/>
      <dgm:spPr/>
      <dgm:t>
        <a:bodyPr/>
        <a:lstStyle/>
        <a:p>
          <a:endParaRPr lang="ru-RU"/>
        </a:p>
      </dgm:t>
    </dgm:pt>
    <dgm:pt modelId="{A0E0FC64-A71E-4A37-9108-1E64DA5ED089}" type="pres">
      <dgm:prSet presAssocID="{64AAA7CA-6FCC-41E7-AB48-B91C2CD732E7}" presName="pillars" presStyleCnt="0"/>
      <dgm:spPr/>
    </dgm:pt>
    <dgm:pt modelId="{0A4DC50B-1879-448D-84F3-F2679E72633E}" type="pres">
      <dgm:prSet presAssocID="{64AAA7CA-6FCC-41E7-AB48-B91C2CD732E7}" presName="pillar1" presStyleLbl="node1" presStyleIdx="0" presStyleCnt="4" custLinFactNeighborX="3109" custLinFactNeighborY="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7C12-9F33-4EA3-B400-0ECA08180209}" type="pres">
      <dgm:prSet presAssocID="{9952B316-3A0F-4F9F-9A86-DD81F232D466}" presName="pillarX" presStyleLbl="node1" presStyleIdx="1" presStyleCnt="4" custLinFactNeighborX="3109" custLinFactNeighborY="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05CF5-A4A2-49CB-8165-AD0F4D821476}" type="pres">
      <dgm:prSet presAssocID="{B3F07603-6EC0-401B-BDC9-28AF2FFA511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A0063-7D13-476F-A9EF-F553919E32B5}" type="pres">
      <dgm:prSet presAssocID="{13BFDBDB-532E-45B8-A4C0-3DD99F2AF0E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9108-81B4-4D60-B10F-2BC31183D831}" type="pres">
      <dgm:prSet presAssocID="{64AAA7CA-6FCC-41E7-AB48-B91C2CD732E7}" presName="base" presStyleLbl="dkBgShp" presStyleIdx="1" presStyleCnt="2"/>
      <dgm:spPr/>
    </dgm:pt>
  </dgm:ptLst>
  <dgm:cxnLst>
    <dgm:cxn modelId="{9A2CA766-FBED-4C23-95D5-6928ACF00E8F}" type="presOf" srcId="{AAB88FBA-FB78-4DBB-B05E-3312D634566E}" destId="{0A4DC50B-1879-448D-84F3-F2679E72633E}" srcOrd="0" destOrd="0" presId="urn:microsoft.com/office/officeart/2005/8/layout/hList3"/>
    <dgm:cxn modelId="{F5AA09E5-D766-408F-AD4D-3A408B3BB592}" srcId="{64AAA7CA-6FCC-41E7-AB48-B91C2CD732E7}" destId="{9952B316-3A0F-4F9F-9A86-DD81F232D466}" srcOrd="1" destOrd="0" parTransId="{7C304061-FE25-4BFB-84FC-46BFFE6A2B2E}" sibTransId="{467816AE-57D3-4AB3-B73E-5E70CC05C7B7}"/>
    <dgm:cxn modelId="{F44D9A6E-F7AB-45BB-82B1-2C5C0A3C4CF9}" type="presOf" srcId="{64AAA7CA-6FCC-41E7-AB48-B91C2CD732E7}" destId="{05571378-1E4B-4508-8C7D-9F3AA5F650F4}" srcOrd="0" destOrd="0" presId="urn:microsoft.com/office/officeart/2005/8/layout/hList3"/>
    <dgm:cxn modelId="{DFB5F1AF-5117-4CF2-96D2-F308927F35A0}" type="presOf" srcId="{9952B316-3A0F-4F9F-9A86-DD81F232D466}" destId="{66F27C12-9F33-4EA3-B400-0ECA08180209}" srcOrd="0" destOrd="0" presId="urn:microsoft.com/office/officeart/2005/8/layout/hList3"/>
    <dgm:cxn modelId="{21655629-2C1D-4B50-B83C-C94C6E80E8BF}" srcId="{E525EE10-B5CE-40E1-AC70-D1FE444F8F41}" destId="{64AAA7CA-6FCC-41E7-AB48-B91C2CD732E7}" srcOrd="0" destOrd="0" parTransId="{A97CF86C-DCA4-4B4C-8A08-39BCD81D5D5F}" sibTransId="{31A58386-A1BE-48EC-811E-1A16F1B93F91}"/>
    <dgm:cxn modelId="{B81B3FD8-4C94-445E-9604-8C8BFC39B894}" srcId="{64AAA7CA-6FCC-41E7-AB48-B91C2CD732E7}" destId="{AAB88FBA-FB78-4DBB-B05E-3312D634566E}" srcOrd="0" destOrd="0" parTransId="{A70FDCA1-DE96-4381-B4E7-10D37EAEF2D0}" sibTransId="{002D972E-3EAB-4B60-8F9C-33826335E8AA}"/>
    <dgm:cxn modelId="{986EB52D-74A9-4FE3-8E54-6D2C903DDC61}" type="presOf" srcId="{13BFDBDB-532E-45B8-A4C0-3DD99F2AF0E6}" destId="{400A0063-7D13-476F-A9EF-F553919E32B5}" srcOrd="0" destOrd="0" presId="urn:microsoft.com/office/officeart/2005/8/layout/hList3"/>
    <dgm:cxn modelId="{7553FFA0-34E2-4ABF-84D2-E57DB17DCBC6}" srcId="{64AAA7CA-6FCC-41E7-AB48-B91C2CD732E7}" destId="{B3F07603-6EC0-401B-BDC9-28AF2FFA5112}" srcOrd="2" destOrd="0" parTransId="{225872D8-E347-46FD-A773-D530A8B69984}" sibTransId="{0AE20A4E-0946-45E8-85D9-9AB91B53D406}"/>
    <dgm:cxn modelId="{0D584A41-82CE-4A21-9C3B-ED78AA395EA2}" type="presOf" srcId="{E525EE10-B5CE-40E1-AC70-D1FE444F8F41}" destId="{41F63527-9D81-4063-931A-5FFA9CDB7D2F}" srcOrd="0" destOrd="0" presId="urn:microsoft.com/office/officeart/2005/8/layout/hList3"/>
    <dgm:cxn modelId="{21906D48-F04D-4412-B45C-94008F1B8FC0}" type="presOf" srcId="{B3F07603-6EC0-401B-BDC9-28AF2FFA5112}" destId="{22705CF5-A4A2-49CB-8165-AD0F4D821476}" srcOrd="0" destOrd="0" presId="urn:microsoft.com/office/officeart/2005/8/layout/hList3"/>
    <dgm:cxn modelId="{5976039E-C816-4931-9DE6-7709BE817A18}" srcId="{64AAA7CA-6FCC-41E7-AB48-B91C2CD732E7}" destId="{13BFDBDB-532E-45B8-A4C0-3DD99F2AF0E6}" srcOrd="3" destOrd="0" parTransId="{BFD7877A-79AA-4591-A339-7D9943E4CB82}" sibTransId="{50289A8F-90E7-4F6D-A650-B7BC74005DD4}"/>
    <dgm:cxn modelId="{E5B59E25-27A9-4CD1-8BB5-3414AB389DDD}" type="presParOf" srcId="{41F63527-9D81-4063-931A-5FFA9CDB7D2F}" destId="{05571378-1E4B-4508-8C7D-9F3AA5F650F4}" srcOrd="0" destOrd="0" presId="urn:microsoft.com/office/officeart/2005/8/layout/hList3"/>
    <dgm:cxn modelId="{B03583C5-BD5E-42BD-85C7-F4C218C439A9}" type="presParOf" srcId="{41F63527-9D81-4063-931A-5FFA9CDB7D2F}" destId="{A0E0FC64-A71E-4A37-9108-1E64DA5ED089}" srcOrd="1" destOrd="0" presId="urn:microsoft.com/office/officeart/2005/8/layout/hList3"/>
    <dgm:cxn modelId="{DE0F9CD0-69DB-4F97-9C52-AE164C5F83F9}" type="presParOf" srcId="{A0E0FC64-A71E-4A37-9108-1E64DA5ED089}" destId="{0A4DC50B-1879-448D-84F3-F2679E72633E}" srcOrd="0" destOrd="0" presId="urn:microsoft.com/office/officeart/2005/8/layout/hList3"/>
    <dgm:cxn modelId="{407A33D2-D44A-433F-A1B3-12A77F248B11}" type="presParOf" srcId="{A0E0FC64-A71E-4A37-9108-1E64DA5ED089}" destId="{66F27C12-9F33-4EA3-B400-0ECA08180209}" srcOrd="1" destOrd="0" presId="urn:microsoft.com/office/officeart/2005/8/layout/hList3"/>
    <dgm:cxn modelId="{2B024704-E709-4932-8EC0-BDD5AD0A3F98}" type="presParOf" srcId="{A0E0FC64-A71E-4A37-9108-1E64DA5ED089}" destId="{22705CF5-A4A2-49CB-8165-AD0F4D821476}" srcOrd="2" destOrd="0" presId="urn:microsoft.com/office/officeart/2005/8/layout/hList3"/>
    <dgm:cxn modelId="{F1A3BF14-4295-4DB0-8743-2D6799389E9F}" type="presParOf" srcId="{A0E0FC64-A71E-4A37-9108-1E64DA5ED089}" destId="{400A0063-7D13-476F-A9EF-F553919E32B5}" srcOrd="3" destOrd="0" presId="urn:microsoft.com/office/officeart/2005/8/layout/hList3"/>
    <dgm:cxn modelId="{751B3863-4AE1-41C5-9FF3-020D2AC48AFF}" type="presParOf" srcId="{41F63527-9D81-4063-931A-5FFA9CDB7D2F}" destId="{86379108-81B4-4D60-B10F-2BC31183D831}" srcOrd="2" destOrd="0" presId="urn:microsoft.com/office/officeart/2005/8/layout/h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25EE10-B5CE-40E1-AC70-D1FE444F8F41}" type="doc">
      <dgm:prSet loTypeId="urn:microsoft.com/office/officeart/2005/8/layout/hList3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64AAA7CA-6FCC-41E7-AB48-B91C2CD732E7}">
      <dgm:prSet phldrT="[Текст]"/>
      <dgm:spPr>
        <a:solidFill>
          <a:srgbClr val="00B0F0"/>
        </a:solidFill>
      </dgm:spPr>
      <dgm:t>
        <a:bodyPr/>
        <a:lstStyle/>
        <a:p>
          <a:r>
            <a: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критерийі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F86C-DCA4-4B4C-8A08-39BCD81D5D5F}" type="parTrans" cxnId="{21655629-2C1D-4B50-B83C-C94C6E80E8BF}">
      <dgm:prSet/>
      <dgm:spPr/>
      <dgm:t>
        <a:bodyPr/>
        <a:lstStyle/>
        <a:p>
          <a:endParaRPr lang="ru-RU"/>
        </a:p>
      </dgm:t>
    </dgm:pt>
    <dgm:pt modelId="{31A58386-A1BE-48EC-811E-1A16F1B93F91}" type="sibTrans" cxnId="{21655629-2C1D-4B50-B83C-C94C6E80E8BF}">
      <dgm:prSet/>
      <dgm:spPr/>
      <dgm:t>
        <a:bodyPr/>
        <a:lstStyle/>
        <a:p>
          <a:endParaRPr lang="ru-RU"/>
        </a:p>
      </dgm:t>
    </dgm:pt>
    <dgm:pt modelId="{AAB88FBA-FB78-4DBB-B05E-3312D634566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 түлерін атайды</a:t>
          </a:r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FDCA1-DE96-4381-B4E7-10D37EAEF2D0}" type="parTrans" cxnId="{B81B3FD8-4C94-445E-9604-8C8BFC39B894}">
      <dgm:prSet/>
      <dgm:spPr/>
      <dgm:t>
        <a:bodyPr/>
        <a:lstStyle/>
        <a:p>
          <a:endParaRPr lang="ru-RU"/>
        </a:p>
      </dgm:t>
    </dgm:pt>
    <dgm:pt modelId="{002D972E-3EAB-4B60-8F9C-33826335E8AA}" type="sibTrans" cxnId="{B81B3FD8-4C94-445E-9604-8C8BFC39B894}">
      <dgm:prSet/>
      <dgm:spPr/>
      <dgm:t>
        <a:bodyPr/>
        <a:lstStyle/>
        <a:p>
          <a:endParaRPr lang="ru-RU"/>
        </a:p>
      </dgm:t>
    </dgm:pt>
    <dgm:pt modelId="{B3F07603-6EC0-401B-BDC9-28AF2FFA5112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Пайдалы</a:t>
          </a: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 түрлерін анықтайды</a:t>
          </a:r>
          <a:endParaRPr lang="ru-RU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872D8-E347-46FD-A773-D530A8B69984}" type="parTrans" cxnId="{7553FFA0-34E2-4ABF-84D2-E57DB17DCBC6}">
      <dgm:prSet/>
      <dgm:spPr/>
      <dgm:t>
        <a:bodyPr/>
        <a:lstStyle/>
        <a:p>
          <a:endParaRPr lang="ru-RU"/>
        </a:p>
      </dgm:t>
    </dgm:pt>
    <dgm:pt modelId="{0AE20A4E-0946-45E8-85D9-9AB91B53D406}" type="sibTrans" cxnId="{7553FFA0-34E2-4ABF-84D2-E57DB17DCBC6}">
      <dgm:prSet/>
      <dgm:spPr/>
      <dgm:t>
        <a:bodyPr/>
        <a:lstStyle/>
        <a:p>
          <a:endParaRPr lang="ru-RU"/>
        </a:p>
      </dgm:t>
    </dgm:pt>
    <dgm:pt modelId="{13BFDBDB-532E-45B8-A4C0-3DD99F2AF0E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зардаптары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әңгімелейді</a:t>
          </a:r>
          <a:endParaRPr lang="ru-RU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7877A-79AA-4591-A339-7D9943E4CB82}" type="parTrans" cxnId="{5976039E-C816-4931-9DE6-7709BE817A18}">
      <dgm:prSet/>
      <dgm:spPr/>
      <dgm:t>
        <a:bodyPr/>
        <a:lstStyle/>
        <a:p>
          <a:endParaRPr lang="ru-RU"/>
        </a:p>
      </dgm:t>
    </dgm:pt>
    <dgm:pt modelId="{50289A8F-90E7-4F6D-A650-B7BC74005DD4}" type="sibTrans" cxnId="{5976039E-C816-4931-9DE6-7709BE817A18}">
      <dgm:prSet/>
      <dgm:spPr/>
      <dgm:t>
        <a:bodyPr/>
        <a:lstStyle/>
        <a:p>
          <a:endParaRPr lang="ru-RU"/>
        </a:p>
      </dgm:t>
    </dgm:pt>
    <dgm:pt modelId="{41F63527-9D81-4063-931A-5FFA9CDB7D2F}" type="pres">
      <dgm:prSet presAssocID="{E525EE10-B5CE-40E1-AC70-D1FE444F8F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71378-1E4B-4508-8C7D-9F3AA5F650F4}" type="pres">
      <dgm:prSet presAssocID="{64AAA7CA-6FCC-41E7-AB48-B91C2CD732E7}" presName="roof" presStyleLbl="dkBgShp" presStyleIdx="0" presStyleCnt="2" custLinFactNeighborX="-1974" custLinFactNeighborY="-75486"/>
      <dgm:spPr/>
      <dgm:t>
        <a:bodyPr/>
        <a:lstStyle/>
        <a:p>
          <a:endParaRPr lang="ru-RU"/>
        </a:p>
      </dgm:t>
    </dgm:pt>
    <dgm:pt modelId="{A0E0FC64-A71E-4A37-9108-1E64DA5ED089}" type="pres">
      <dgm:prSet presAssocID="{64AAA7CA-6FCC-41E7-AB48-B91C2CD732E7}" presName="pillars" presStyleCnt="0"/>
      <dgm:spPr/>
    </dgm:pt>
    <dgm:pt modelId="{0A4DC50B-1879-448D-84F3-F2679E72633E}" type="pres">
      <dgm:prSet presAssocID="{64AAA7CA-6FCC-41E7-AB48-B91C2CD732E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05CF5-A4A2-49CB-8165-AD0F4D821476}" type="pres">
      <dgm:prSet presAssocID="{B3F07603-6EC0-401B-BDC9-28AF2FFA511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A0063-7D13-476F-A9EF-F553919E32B5}" type="pres">
      <dgm:prSet presAssocID="{13BFDBDB-532E-45B8-A4C0-3DD99F2AF0E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9108-81B4-4D60-B10F-2BC31183D831}" type="pres">
      <dgm:prSet presAssocID="{64AAA7CA-6FCC-41E7-AB48-B91C2CD732E7}" presName="base" presStyleLbl="dkBgShp" presStyleIdx="1" presStyleCnt="2"/>
      <dgm:spPr/>
    </dgm:pt>
  </dgm:ptLst>
  <dgm:cxnLst>
    <dgm:cxn modelId="{5976039E-C816-4931-9DE6-7709BE817A18}" srcId="{64AAA7CA-6FCC-41E7-AB48-B91C2CD732E7}" destId="{13BFDBDB-532E-45B8-A4C0-3DD99F2AF0E6}" srcOrd="2" destOrd="0" parTransId="{BFD7877A-79AA-4591-A339-7D9943E4CB82}" sibTransId="{50289A8F-90E7-4F6D-A650-B7BC74005DD4}"/>
    <dgm:cxn modelId="{2157A741-25DF-4CD7-B6EA-702879B183CA}" type="presOf" srcId="{B3F07603-6EC0-401B-BDC9-28AF2FFA5112}" destId="{22705CF5-A4A2-49CB-8165-AD0F4D821476}" srcOrd="0" destOrd="0" presId="urn:microsoft.com/office/officeart/2005/8/layout/hList3"/>
    <dgm:cxn modelId="{74A0A27E-E1B0-4DE1-B049-F439F59EA539}" type="presOf" srcId="{64AAA7CA-6FCC-41E7-AB48-B91C2CD732E7}" destId="{05571378-1E4B-4508-8C7D-9F3AA5F650F4}" srcOrd="0" destOrd="0" presId="urn:microsoft.com/office/officeart/2005/8/layout/hList3"/>
    <dgm:cxn modelId="{21655629-2C1D-4B50-B83C-C94C6E80E8BF}" srcId="{E525EE10-B5CE-40E1-AC70-D1FE444F8F41}" destId="{64AAA7CA-6FCC-41E7-AB48-B91C2CD732E7}" srcOrd="0" destOrd="0" parTransId="{A97CF86C-DCA4-4B4C-8A08-39BCD81D5D5F}" sibTransId="{31A58386-A1BE-48EC-811E-1A16F1B93F91}"/>
    <dgm:cxn modelId="{22EBDB43-9A82-48AF-B2CE-85AEB7ED10E7}" type="presOf" srcId="{E525EE10-B5CE-40E1-AC70-D1FE444F8F41}" destId="{41F63527-9D81-4063-931A-5FFA9CDB7D2F}" srcOrd="0" destOrd="0" presId="urn:microsoft.com/office/officeart/2005/8/layout/hList3"/>
    <dgm:cxn modelId="{B81B3FD8-4C94-445E-9604-8C8BFC39B894}" srcId="{64AAA7CA-6FCC-41E7-AB48-B91C2CD732E7}" destId="{AAB88FBA-FB78-4DBB-B05E-3312D634566E}" srcOrd="0" destOrd="0" parTransId="{A70FDCA1-DE96-4381-B4E7-10D37EAEF2D0}" sibTransId="{002D972E-3EAB-4B60-8F9C-33826335E8AA}"/>
    <dgm:cxn modelId="{7553FFA0-34E2-4ABF-84D2-E57DB17DCBC6}" srcId="{64AAA7CA-6FCC-41E7-AB48-B91C2CD732E7}" destId="{B3F07603-6EC0-401B-BDC9-28AF2FFA5112}" srcOrd="1" destOrd="0" parTransId="{225872D8-E347-46FD-A773-D530A8B69984}" sibTransId="{0AE20A4E-0946-45E8-85D9-9AB91B53D406}"/>
    <dgm:cxn modelId="{6C861DCA-4550-4B16-9672-90F0089E1198}" type="presOf" srcId="{AAB88FBA-FB78-4DBB-B05E-3312D634566E}" destId="{0A4DC50B-1879-448D-84F3-F2679E72633E}" srcOrd="0" destOrd="0" presId="urn:microsoft.com/office/officeart/2005/8/layout/hList3"/>
    <dgm:cxn modelId="{9248FAD4-60BD-43F8-9677-8F4177D67BD1}" type="presOf" srcId="{13BFDBDB-532E-45B8-A4C0-3DD99F2AF0E6}" destId="{400A0063-7D13-476F-A9EF-F553919E32B5}" srcOrd="0" destOrd="0" presId="urn:microsoft.com/office/officeart/2005/8/layout/hList3"/>
    <dgm:cxn modelId="{07684966-4352-41D9-B5E8-70E6872C13F8}" type="presParOf" srcId="{41F63527-9D81-4063-931A-5FFA9CDB7D2F}" destId="{05571378-1E4B-4508-8C7D-9F3AA5F650F4}" srcOrd="0" destOrd="0" presId="urn:microsoft.com/office/officeart/2005/8/layout/hList3"/>
    <dgm:cxn modelId="{8B06B1AD-BE74-45D0-BA29-F7A72E07CFDB}" type="presParOf" srcId="{41F63527-9D81-4063-931A-5FFA9CDB7D2F}" destId="{A0E0FC64-A71E-4A37-9108-1E64DA5ED089}" srcOrd="1" destOrd="0" presId="urn:microsoft.com/office/officeart/2005/8/layout/hList3"/>
    <dgm:cxn modelId="{F8CF934A-6DB6-4FC2-85B6-A41C5043D3C7}" type="presParOf" srcId="{A0E0FC64-A71E-4A37-9108-1E64DA5ED089}" destId="{0A4DC50B-1879-448D-84F3-F2679E72633E}" srcOrd="0" destOrd="0" presId="urn:microsoft.com/office/officeart/2005/8/layout/hList3"/>
    <dgm:cxn modelId="{60830F47-7601-4DB1-B50E-33E30768FCFB}" type="presParOf" srcId="{A0E0FC64-A71E-4A37-9108-1E64DA5ED089}" destId="{22705CF5-A4A2-49CB-8165-AD0F4D821476}" srcOrd="1" destOrd="0" presId="urn:microsoft.com/office/officeart/2005/8/layout/hList3"/>
    <dgm:cxn modelId="{07D79443-6CDB-4EF5-8078-74CD7D389B42}" type="presParOf" srcId="{A0E0FC64-A71E-4A37-9108-1E64DA5ED089}" destId="{400A0063-7D13-476F-A9EF-F553919E32B5}" srcOrd="2" destOrd="0" presId="urn:microsoft.com/office/officeart/2005/8/layout/hList3"/>
    <dgm:cxn modelId="{96D9F062-464B-4ADB-A05E-3D304A16D87B}" type="presParOf" srcId="{41F63527-9D81-4063-931A-5FFA9CDB7D2F}" destId="{86379108-81B4-4D60-B10F-2BC31183D831}" srcOrd="2" destOrd="0" presId="urn:microsoft.com/office/officeart/2005/8/layout/h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8B165-CF26-4CD4-9FAB-D2CCF2F71F42}">
      <dsp:nvSpPr>
        <dsp:cNvPr id="0" name=""/>
        <dsp:cNvSpPr/>
      </dsp:nvSpPr>
      <dsp:spPr>
        <a:xfrm>
          <a:off x="906878" y="0"/>
          <a:ext cx="6758550" cy="2347637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Ы.Алтынсарин атындағы №1 мектеп-гимназия</a:t>
          </a:r>
          <a:endParaRPr lang="ru-RU" sz="3600" b="1" u="sng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808018" y="410836"/>
        <a:ext cx="4956270" cy="1056437"/>
      </dsp:txXfrm>
    </dsp:sp>
    <dsp:sp modelId="{92BFBDBC-5E5A-4E3C-A771-08899D29A671}">
      <dsp:nvSpPr>
        <dsp:cNvPr id="0" name=""/>
        <dsp:cNvSpPr/>
      </dsp:nvSpPr>
      <dsp:spPr>
        <a:xfrm>
          <a:off x="3645021" y="1589502"/>
          <a:ext cx="5498978" cy="3617138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Баженова Гулмьира</a:t>
          </a:r>
          <a:endParaRPr lang="ru-RU" sz="3200" b="1" u="sng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6792" y="2523929"/>
        <a:ext cx="3299387" cy="1989425"/>
      </dsp:txXfrm>
    </dsp:sp>
    <dsp:sp modelId="{F434E135-9F1E-44F8-850C-6B493C1065A6}">
      <dsp:nvSpPr>
        <dsp:cNvPr id="0" name=""/>
        <dsp:cNvSpPr/>
      </dsp:nvSpPr>
      <dsp:spPr>
        <a:xfrm>
          <a:off x="122688" y="1553754"/>
          <a:ext cx="5356527" cy="3531432"/>
        </a:xfrm>
        <a:prstGeom prst="ellipse">
          <a:avLst/>
        </a:prstGeom>
        <a:solidFill>
          <a:srgbClr val="E0EB0B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Бастауыш</a:t>
          </a:r>
          <a:r>
            <a:rPr lang="ru-RU" sz="40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сынып</a:t>
          </a:r>
          <a:r>
            <a:rPr lang="ru-RU" sz="40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мұғалімі</a:t>
          </a:r>
          <a:endParaRPr lang="ru-RU" sz="4000" b="1" u="sng" kern="1200" dirty="0"/>
        </a:p>
      </dsp:txBody>
      <dsp:txXfrm>
        <a:off x="627094" y="2466041"/>
        <a:ext cx="3213916" cy="1942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568DB-6235-4B0F-9734-3E0AD2EA2880}">
      <dsp:nvSpPr>
        <dsp:cNvPr id="0" name=""/>
        <dsp:cNvSpPr/>
      </dsp:nvSpPr>
      <dsp:spPr>
        <a:xfrm>
          <a:off x="0" y="548677"/>
          <a:ext cx="9144000" cy="542798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96E5-BC91-43FF-AA89-1375D43C2625}">
      <dsp:nvSpPr>
        <dsp:cNvPr id="0" name=""/>
        <dsp:cNvSpPr/>
      </dsp:nvSpPr>
      <dsp:spPr>
        <a:xfrm>
          <a:off x="4" y="764705"/>
          <a:ext cx="4636027" cy="311458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solidFill>
                <a:srgbClr val="92D050"/>
              </a:solidFill>
            </a:rPr>
            <a:t>Пәні: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solidFill>
                <a:srgbClr val="92D050"/>
              </a:solidFill>
            </a:rPr>
            <a:t>Жаратылыстану</a:t>
          </a:r>
          <a:endParaRPr lang="ru-RU" sz="4400" kern="1200" dirty="0">
            <a:solidFill>
              <a:srgbClr val="92D050"/>
            </a:solidFill>
          </a:endParaRPr>
        </a:p>
      </dsp:txBody>
      <dsp:txXfrm>
        <a:off x="4" y="764705"/>
        <a:ext cx="4636027" cy="3114580"/>
      </dsp:txXfrm>
    </dsp:sp>
    <dsp:sp modelId="{04A39FED-6450-400F-909D-24AD0AD912BC}">
      <dsp:nvSpPr>
        <dsp:cNvPr id="0" name=""/>
        <dsp:cNvSpPr/>
      </dsp:nvSpPr>
      <dsp:spPr>
        <a:xfrm>
          <a:off x="4283961" y="2276868"/>
          <a:ext cx="4142237" cy="255682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>
              <a:solidFill>
                <a:srgbClr val="FFFF00"/>
              </a:solidFill>
            </a:rPr>
            <a:t>Тақырыбы: Ғаламшарлар қалай орналасқан?</a:t>
          </a:r>
          <a:endParaRPr lang="ru-RU" sz="4100" kern="1200" dirty="0">
            <a:solidFill>
              <a:srgbClr val="FFFF00"/>
            </a:solidFill>
          </a:endParaRPr>
        </a:p>
      </dsp:txBody>
      <dsp:txXfrm>
        <a:off x="4283961" y="2276868"/>
        <a:ext cx="4142237" cy="2556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1378-1E4B-4508-8C7D-9F3AA5F650F4}">
      <dsp:nvSpPr>
        <dsp:cNvPr id="0" name=""/>
        <dsp:cNvSpPr/>
      </dsp:nvSpPr>
      <dsp:spPr>
        <a:xfrm>
          <a:off x="0" y="0"/>
          <a:ext cx="9144000" cy="2009023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0000"/>
              </a:solidFill>
            </a:rPr>
            <a:t>Сабақтың оқу мақсаты:Бағалау критерийі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0" y="0"/>
        <a:ext cx="9144000" cy="2009023"/>
      </dsp:txXfrm>
    </dsp:sp>
    <dsp:sp modelId="{0A4DC50B-1879-448D-84F3-F2679E72633E}">
      <dsp:nvSpPr>
        <dsp:cNvPr id="0" name=""/>
        <dsp:cNvSpPr/>
      </dsp:nvSpPr>
      <dsp:spPr>
        <a:xfrm>
          <a:off x="4464" y="2009023"/>
          <a:ext cx="3045023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FF0000"/>
              </a:solidFill>
            </a:rPr>
            <a:t>Тағам түлерін атайды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4464" y="2009023"/>
        <a:ext cx="3045023" cy="4218948"/>
      </dsp:txXfrm>
    </dsp:sp>
    <dsp:sp modelId="{22705CF5-A4A2-49CB-8165-AD0F4D821476}">
      <dsp:nvSpPr>
        <dsp:cNvPr id="0" name=""/>
        <dsp:cNvSpPr/>
      </dsp:nvSpPr>
      <dsp:spPr>
        <a:xfrm>
          <a:off x="3049488" y="2009023"/>
          <a:ext cx="3045023" cy="4218948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Пайдалы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тағам түрлерін анықтайды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3049488" y="2009023"/>
        <a:ext cx="3045023" cy="4218948"/>
      </dsp:txXfrm>
    </dsp:sp>
    <dsp:sp modelId="{400A0063-7D13-476F-A9EF-F553919E32B5}">
      <dsp:nvSpPr>
        <dsp:cNvPr id="0" name=""/>
        <dsp:cNvSpPr/>
      </dsp:nvSpPr>
      <dsp:spPr>
        <a:xfrm>
          <a:off x="6094511" y="2009023"/>
          <a:ext cx="3045023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solidFill>
                <a:srgbClr val="FF0000"/>
              </a:solidFill>
            </a:rPr>
            <a:t>тағамдардың зардаптары</a:t>
          </a:r>
          <a:r>
            <a:rPr lang="ru-RU" sz="3400" b="1" kern="1200" dirty="0" smtClean="0">
              <a:solidFill>
                <a:srgbClr val="FF0000"/>
              </a:solidFill>
            </a:rPr>
            <a:t> </a:t>
          </a:r>
          <a:r>
            <a:rPr lang="ru-RU" sz="3400" b="1" kern="1200" dirty="0" err="1" smtClean="0">
              <a:solidFill>
                <a:srgbClr val="FF0000"/>
              </a:solidFill>
            </a:rPr>
            <a:t>туралы</a:t>
          </a:r>
          <a:r>
            <a:rPr lang="ru-RU" sz="3400" b="1" kern="1200" dirty="0" smtClean="0">
              <a:solidFill>
                <a:srgbClr val="FF0000"/>
              </a:solidFill>
            </a:rPr>
            <a:t> </a:t>
          </a:r>
          <a:r>
            <a:rPr lang="ru-RU" sz="3400" b="1" kern="1200" dirty="0" err="1" smtClean="0">
              <a:solidFill>
                <a:srgbClr val="FF0000"/>
              </a:solidFill>
            </a:rPr>
            <a:t>әңгімелейді</a:t>
          </a:r>
          <a:endParaRPr lang="ru-RU" sz="3400" kern="1200" dirty="0">
            <a:solidFill>
              <a:srgbClr val="FF0000"/>
            </a:solidFill>
          </a:endParaRPr>
        </a:p>
      </dsp:txBody>
      <dsp:txXfrm>
        <a:off x="6094511" y="2009023"/>
        <a:ext cx="3045023" cy="4218948"/>
      </dsp:txXfrm>
    </dsp:sp>
    <dsp:sp modelId="{86379108-81B4-4D60-B10F-2BC31183D831}">
      <dsp:nvSpPr>
        <dsp:cNvPr id="0" name=""/>
        <dsp:cNvSpPr/>
      </dsp:nvSpPr>
      <dsp:spPr>
        <a:xfrm>
          <a:off x="0" y="6227971"/>
          <a:ext cx="9144000" cy="4687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1378-1E4B-4508-8C7D-9F3AA5F650F4}">
      <dsp:nvSpPr>
        <dsp:cNvPr id="0" name=""/>
        <dsp:cNvSpPr/>
      </dsp:nvSpPr>
      <dsp:spPr>
        <a:xfrm>
          <a:off x="0" y="0"/>
          <a:ext cx="9144000" cy="2009023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оқу мақсаты: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2.1.4.1 Түрлі дереккөздер негізінде пайдалы және зиянды  тағамдардың арасындағы айырмашылықтарды анықтау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144000" cy="2009023"/>
      </dsp:txXfrm>
    </dsp:sp>
    <dsp:sp modelId="{0A4DC50B-1879-448D-84F3-F2679E72633E}">
      <dsp:nvSpPr>
        <dsp:cNvPr id="0" name=""/>
        <dsp:cNvSpPr/>
      </dsp:nvSpPr>
      <dsp:spPr>
        <a:xfrm>
          <a:off x="71071" y="2052478"/>
          <a:ext cx="2286000" cy="4218948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  <a:endParaRPr lang="ru-RU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71" y="2052478"/>
        <a:ext cx="2286000" cy="4218948"/>
      </dsp:txXfrm>
    </dsp:sp>
    <dsp:sp modelId="{66F27C12-9F33-4EA3-B400-0ECA08180209}">
      <dsp:nvSpPr>
        <dsp:cNvPr id="0" name=""/>
        <dsp:cNvSpPr/>
      </dsp:nvSpPr>
      <dsp:spPr>
        <a:xfrm>
          <a:off x="2357071" y="2052478"/>
          <a:ext cx="2286000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Барлығы: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Түрлі дереккөздер негізінде пайдалы және зиянды  тағамдардың арасындағы айырмашылықтарды анықтай алады</a:t>
          </a:r>
        </a:p>
      </dsp:txBody>
      <dsp:txXfrm>
        <a:off x="2357071" y="2052478"/>
        <a:ext cx="2286000" cy="4218948"/>
      </dsp:txXfrm>
    </dsp:sp>
    <dsp:sp modelId="{22705CF5-A4A2-49CB-8165-AD0F4D821476}">
      <dsp:nvSpPr>
        <dsp:cNvPr id="0" name=""/>
        <dsp:cNvSpPr/>
      </dsp:nvSpPr>
      <dsp:spPr>
        <a:xfrm>
          <a:off x="4572000" y="2009023"/>
          <a:ext cx="2286000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Көпшілігі: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 пайдалы және зиянды екендігін  ажырата алады</a:t>
          </a: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2000" y="2009023"/>
        <a:ext cx="2286000" cy="4218948"/>
      </dsp:txXfrm>
    </dsp:sp>
    <dsp:sp modelId="{400A0063-7D13-476F-A9EF-F553919E32B5}">
      <dsp:nvSpPr>
        <dsp:cNvPr id="0" name=""/>
        <dsp:cNvSpPr/>
      </dsp:nvSpPr>
      <dsp:spPr>
        <a:xfrm>
          <a:off x="6858000" y="2009023"/>
          <a:ext cx="2286000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Кейбірі: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пайдалы және зиянды жақтары туралы әңгімелей алады.</a:t>
          </a:r>
          <a:endParaRPr lang="ru-RU" sz="19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8000" y="2009023"/>
        <a:ext cx="2286000" cy="4218948"/>
      </dsp:txXfrm>
    </dsp:sp>
    <dsp:sp modelId="{86379108-81B4-4D60-B10F-2BC31183D831}">
      <dsp:nvSpPr>
        <dsp:cNvPr id="0" name=""/>
        <dsp:cNvSpPr/>
      </dsp:nvSpPr>
      <dsp:spPr>
        <a:xfrm>
          <a:off x="0" y="6227971"/>
          <a:ext cx="9144000" cy="4687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1378-1E4B-4508-8C7D-9F3AA5F650F4}">
      <dsp:nvSpPr>
        <dsp:cNvPr id="0" name=""/>
        <dsp:cNvSpPr/>
      </dsp:nvSpPr>
      <dsp:spPr>
        <a:xfrm>
          <a:off x="0" y="0"/>
          <a:ext cx="9144000" cy="2009023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критерийі</a:t>
          </a:r>
          <a:endParaRPr lang="ru-RU" sz="65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144000" cy="2009023"/>
      </dsp:txXfrm>
    </dsp:sp>
    <dsp:sp modelId="{0A4DC50B-1879-448D-84F3-F2679E72633E}">
      <dsp:nvSpPr>
        <dsp:cNvPr id="0" name=""/>
        <dsp:cNvSpPr/>
      </dsp:nvSpPr>
      <dsp:spPr>
        <a:xfrm>
          <a:off x="4464" y="2009023"/>
          <a:ext cx="3045023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 түлерін атайды</a:t>
          </a:r>
          <a:endParaRPr lang="ru-RU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" y="2009023"/>
        <a:ext cx="3045023" cy="4218948"/>
      </dsp:txXfrm>
    </dsp:sp>
    <dsp:sp modelId="{22705CF5-A4A2-49CB-8165-AD0F4D821476}">
      <dsp:nvSpPr>
        <dsp:cNvPr id="0" name=""/>
        <dsp:cNvSpPr/>
      </dsp:nvSpPr>
      <dsp:spPr>
        <a:xfrm>
          <a:off x="3049488" y="2009023"/>
          <a:ext cx="3045023" cy="4218948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Пайдалы</a:t>
          </a: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 түрлерін анықтайды</a:t>
          </a:r>
          <a:endParaRPr lang="ru-RU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488" y="2009023"/>
        <a:ext cx="3045023" cy="4218948"/>
      </dsp:txXfrm>
    </dsp:sp>
    <dsp:sp modelId="{400A0063-7D13-476F-A9EF-F553919E32B5}">
      <dsp:nvSpPr>
        <dsp:cNvPr id="0" name=""/>
        <dsp:cNvSpPr/>
      </dsp:nvSpPr>
      <dsp:spPr>
        <a:xfrm>
          <a:off x="6094511" y="2009023"/>
          <a:ext cx="3045023" cy="421894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тағамдардың зардаптары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әңгімелейді</a:t>
          </a:r>
          <a:endParaRPr lang="ru-RU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4511" y="2009023"/>
        <a:ext cx="3045023" cy="4218948"/>
      </dsp:txXfrm>
    </dsp:sp>
    <dsp:sp modelId="{86379108-81B4-4D60-B10F-2BC31183D831}">
      <dsp:nvSpPr>
        <dsp:cNvPr id="0" name=""/>
        <dsp:cNvSpPr/>
      </dsp:nvSpPr>
      <dsp:spPr>
        <a:xfrm>
          <a:off x="0" y="6227971"/>
          <a:ext cx="9144000" cy="4687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C677-961E-4D47-9BC3-FA864A5E07E6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1BC8-02C2-4C21-ACB5-992317E6A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07C0-617C-4325-BC74-AEA0112A433A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C5E0-F2A1-4E87-87C5-0DB0307F2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5738-21F9-4E64-B451-F7B515C283DA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DF7A-66E2-4AE5-94B2-FE4EBFC1B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6D5B-89E6-4CC6-8B37-594FD67C2D16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18F6-2098-4FAF-B38D-DEB473D67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3B02-8474-46D3-B07F-12CD1E1BD503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CA15-450E-49BF-AE14-23364EAE9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8B7D-1F5A-4ABC-8B5F-9832738B2632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3CF3-78FC-4145-AADC-FA0F1F8DD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C354-F3A5-4EB3-B595-22D18943C76E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ED84-B4E9-4300-8EB2-3665DF8E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C6D3-F645-4366-811A-C64D146C8EEC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61A1-3B7B-4551-A7D0-00F11175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F77A-92F1-47E0-A5B6-8FEEF10A00AA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008B-874A-4F0A-9B79-C583F344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635C-7397-483B-919E-4019C6576360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2860-12A9-4C0C-A6C7-26E731992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190B-0FF9-4EB9-B2FD-7FD0E5B7D6C1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7721-E969-4E84-9304-7F71C22BF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0E9B-300C-44A1-B4F8-1C90A5F309BB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9713-3676-45F2-9F58-74173685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A8F4-46C5-4F48-A042-C1B1DCE51A63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23C3-CA41-486A-8D84-A32DBCA5A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2F6C-ECA4-44F9-89D7-832BF037D3FC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C096-D84A-4690-92BB-EC4535F54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23A2-3614-49B9-850B-2CD6FD8F3CD4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7846-3583-431C-8661-09BC83DF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33DE-2C99-4D38-B7CC-E62054ADD8CD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EC39-80E0-407F-9D13-BD24E5D76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750D2B-F23C-427A-ACAF-9F1B683620EE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C3556-DF2B-4521-BBAD-873DB35D8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95" r:id="rId11"/>
    <p:sldLayoutId id="2147483684" r:id="rId12"/>
    <p:sldLayoutId id="2147483696" r:id="rId13"/>
    <p:sldLayoutId id="2147483683" r:id="rId14"/>
    <p:sldLayoutId id="2147483682" r:id="rId15"/>
    <p:sldLayoutId id="214748368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3;&#1073;&#1073;&#1073;&#1073;&#1073;&#1073;/iMektep.%20&#1044;&#1077;&#1085;&#1089;&#1072;&#1091;&#1083;&#1099;&#1179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s45.radikal.ru/i109/0810/e1/3f0610f33621.gi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18435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5173924"/>
              </p:ext>
            </p:extLst>
          </p:nvPr>
        </p:nvGraphicFramePr>
        <p:xfrm>
          <a:off x="6350" y="127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74756" name="Picture 4" descr="M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716338"/>
            <a:ext cx="103981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781300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781300"/>
            <a:ext cx="10398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4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>
            <a:off x="5435600" y="1268413"/>
            <a:ext cx="1152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 flipH="1">
            <a:off x="2195513" y="1268413"/>
            <a:ext cx="863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05038"/>
            <a:ext cx="2398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205038"/>
            <a:ext cx="2409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205038"/>
            <a:ext cx="23066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4"/>
          <p:cNvSpPr>
            <a:spLocks noChangeArrowheads="1"/>
          </p:cNvSpPr>
          <p:nvPr/>
        </p:nvSpPr>
        <p:spPr bwMode="auto">
          <a:xfrm>
            <a:off x="395288" y="53053"/>
            <a:ext cx="72945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723900" algn="l"/>
              </a:tabLst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Белсенді оқу әдісі </a:t>
            </a:r>
            <a:r>
              <a:rPr lang="kk-KZ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ҚБ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тапсырмалар жинағы алдым </a:t>
            </a:r>
            <a:endParaRPr lang="kk-KZ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tabLst>
                <a:tab pos="723900" algn="l"/>
              </a:tabLst>
            </a:pP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Топтық </a:t>
            </a:r>
            <a:r>
              <a:rPr lang="kk-KZ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 </a:t>
            </a:r>
          </a:p>
          <a:p>
            <a:pPr marL="342900" indent="-342900">
              <a:tabLst>
                <a:tab pos="723900" algn="l"/>
              </a:tabLst>
            </a:pPr>
            <a:r>
              <a:rPr lang="kk-KZ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Мақсаты: Оқушылардың қызығушылығын арттыру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Char char="•"/>
              <a:tabLst>
                <a:tab pos="723900" algn="l"/>
              </a:tabLst>
            </a:pPr>
            <a:r>
              <a:rPr lang="kk-K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Суреттерге мұқият қара</a:t>
            </a:r>
            <a:r>
              <a:rPr lang="kk-K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Пайдалы, зиянды тағамдар туралы әңгімелеу.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723900" algn="l"/>
              </a:tabLst>
            </a:pPr>
            <a:endParaRPr lang="ru-RU" sz="2000" dirty="0"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31757" name="Rectangle 5"/>
          <p:cNvSpPr>
            <a:spLocks noChangeArrowheads="1"/>
          </p:cNvSpPr>
          <p:nvPr/>
        </p:nvSpPr>
        <p:spPr bwMode="auto">
          <a:xfrm>
            <a:off x="250825" y="1138238"/>
            <a:ext cx="628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kk-KZ" sz="1100">
                <a:latin typeface="Calibri" pitchFamily="34" charset="0"/>
                <a:ea typeface="Arial" charset="0"/>
                <a:cs typeface="Times New Roman" pitchFamily="18" charset="0"/>
              </a:rPr>
              <a:t>              </a:t>
            </a:r>
            <a:endParaRPr lang="kk-KZ">
              <a:ea typeface="Arial" charset="0"/>
              <a:cs typeface="Times New Roman" pitchFamily="18" charset="0"/>
            </a:endParaRPr>
          </a:p>
        </p:txBody>
      </p:sp>
      <p:sp>
        <p:nvSpPr>
          <p:cNvPr id="31758" name="Rectangle 6"/>
          <p:cNvSpPr>
            <a:spLocks noChangeArrowheads="1"/>
          </p:cNvSpPr>
          <p:nvPr/>
        </p:nvSpPr>
        <p:spPr bwMode="auto">
          <a:xfrm>
            <a:off x="228600" y="2065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723900" algn="l"/>
              </a:tabLst>
            </a:pPr>
            <a:endParaRPr lang="ru-RU"/>
          </a:p>
        </p:txBody>
      </p:sp>
      <p:sp>
        <p:nvSpPr>
          <p:cNvPr id="31759" name="Rectangle 7"/>
          <p:cNvSpPr>
            <a:spLocks noChangeArrowheads="1"/>
          </p:cNvSpPr>
          <p:nvPr/>
        </p:nvSpPr>
        <p:spPr bwMode="auto">
          <a:xfrm>
            <a:off x="593725" y="5173663"/>
            <a:ext cx="5530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723900" algn="l"/>
              </a:tabLst>
            </a:pPr>
            <a:r>
              <a:rPr lang="kk-KZ" dirty="0"/>
              <a:t>Дескриптор:</a:t>
            </a:r>
            <a:endParaRPr lang="ru-RU" dirty="0"/>
          </a:p>
          <a:p>
            <a:pPr>
              <a:tabLst>
                <a:tab pos="723900" algn="l"/>
              </a:tabLst>
            </a:pPr>
            <a:r>
              <a:rPr lang="ru-RU" dirty="0"/>
              <a:t>- </a:t>
            </a:r>
            <a:r>
              <a:rPr lang="ru-RU" dirty="0" err="1"/>
              <a:t>Пайдалы</a:t>
            </a:r>
            <a:r>
              <a:rPr lang="kk-KZ" dirty="0"/>
              <a:t>, зиянды </a:t>
            </a:r>
            <a:r>
              <a:rPr lang="ru-RU" dirty="0" err="1"/>
              <a:t>тағамды анықтайды;</a:t>
            </a:r>
            <a:endParaRPr lang="kk-KZ" dirty="0"/>
          </a:p>
          <a:p>
            <a:pPr>
              <a:tabLst>
                <a:tab pos="723900" algn="l"/>
              </a:tabLst>
            </a:pPr>
            <a:r>
              <a:rPr lang="kk-KZ" dirty="0"/>
              <a:t>- Пайдалы, зиянды тағамдар туралы әңгімелейді. </a:t>
            </a:r>
          </a:p>
          <a:p>
            <a:pPr>
              <a:tabLst>
                <a:tab pos="723900" algn="l"/>
              </a:tabLst>
            </a:pPr>
            <a:r>
              <a:rPr lang="kk-KZ" dirty="0"/>
              <a:t>ҚБ: кәмпитер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7651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0" y="260420"/>
            <a:ext cx="6226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(Жеке жұмыс) «Бір минут әңгіме » әдісі </a:t>
            </a:r>
          </a:p>
          <a:p>
            <a:pPr eaLnBrk="0" hangingPunct="0"/>
            <a:r>
              <a:rPr lang="kk-KZ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Мақсаты: Оқушылардың сыни ойлауын арттыру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81075"/>
            <a:ext cx="75612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0" y="5011738"/>
            <a:ext cx="6418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Мәтінді жеке-жеке оқиды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Дәрумендердің тағамдардан алынатынын әңгімелейді.</a:t>
            </a:r>
          </a:p>
          <a:p>
            <a:pPr eaLnBrk="0" hangingPunct="0"/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ҚБ: Смайликтер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8675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1187450" y="-495300"/>
            <a:ext cx="61372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k-KZ" b="1">
              <a:latin typeface="Times New Roman" pitchFamily="18" charset="0"/>
              <a:cs typeface="Times New Roman" pitchFamily="18" charset="0"/>
            </a:endParaRPr>
          </a:p>
          <a:p>
            <a:endParaRPr lang="kk-KZ" b="1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latin typeface="Times New Roman" pitchFamily="18" charset="0"/>
                <a:ea typeface="Arial" charset="0"/>
                <a:cs typeface="Times New Roman" pitchFamily="18" charset="0"/>
              </a:rPr>
              <a:t>Сөздікпен жұмыс. </a:t>
            </a:r>
            <a:endParaRPr lang="ru-RU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eaLnBrk="0" hangingPunct="0"/>
            <a:r>
              <a:rPr lang="kk-KZ" b="1">
                <a:latin typeface="Times New Roman" pitchFamily="18" charset="0"/>
                <a:ea typeface="Arial" charset="0"/>
                <a:cs typeface="Times New Roman" pitchFamily="18" charset="0"/>
              </a:rPr>
              <a:t>«Үш тілділік» әдісі</a:t>
            </a:r>
            <a:endParaRPr lang="ru-RU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eaLnBrk="0" hangingPunct="0"/>
            <a:r>
              <a:rPr lang="kk-KZ">
                <a:latin typeface="Times New Roman" pitchFamily="18" charset="0"/>
                <a:ea typeface="Arial" charset="0"/>
                <a:cs typeface="Times New Roman" pitchFamily="18" charset="0"/>
              </a:rPr>
              <a:t>Денсаулық-здоровье-  health</a:t>
            </a:r>
            <a:endParaRPr lang="ru-RU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eaLnBrk="0" hangingPunct="0"/>
            <a:r>
              <a:rPr lang="kk-KZ">
                <a:latin typeface="Times New Roman" pitchFamily="18" charset="0"/>
                <a:ea typeface="Arial" charset="0"/>
                <a:cs typeface="Times New Roman" pitchFamily="18" charset="0"/>
              </a:rPr>
              <a:t>Дәрумен-витамин-vitamin</a:t>
            </a:r>
            <a:endParaRPr lang="ru-RU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eaLnBrk="0" hangingPunct="0"/>
            <a:r>
              <a:rPr lang="kk-KZ">
                <a:latin typeface="Times New Roman" pitchFamily="18" charset="0"/>
                <a:ea typeface="Arial" charset="0"/>
                <a:cs typeface="Times New Roman" pitchFamily="18" charset="0"/>
              </a:rPr>
              <a:t>Жемістер-фрукты-fruit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eaLnBrk="0" hangingPunct="0"/>
            <a:r>
              <a:rPr lang="kk-KZ" b="1"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pPr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Сөздерді үш тілде атай алады.</a:t>
            </a:r>
          </a:p>
          <a:p>
            <a:pPr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 Қ.б смайлктер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2276475"/>
            <a:ext cx="55292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Бірлескен оқу тәсілі «Кинометафра» әдісі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Мақсаты: Дұрыс тамақтану туралы диафильм көрсету.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Әр топтың топбасшылары өз ойларын айтып өтеді.</a:t>
            </a:r>
          </a:p>
        </p:txBody>
      </p:sp>
      <p:pic>
        <p:nvPicPr>
          <p:cNvPr id="28679" name="Picture 4" descr="http://4put.ru/pictures/max/601/184822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357563"/>
            <a:ext cx="56165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179388" y="4884738"/>
            <a:ext cx="83518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000" b="1">
                <a:latin typeface="Times New Roman" pitchFamily="18" charset="0"/>
                <a:cs typeface="Times New Roman" pitchFamily="18" charset="0"/>
              </a:rPr>
              <a:t>Дәптермен жұмыс. «Көр де, есте </a:t>
            </a:r>
            <a:r>
              <a:rPr lang="kk-KZ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сақта» әдісін пайдаланамын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Жеміс-жидектердің аттарын диафильм көрсету арқылы дәптерлеріне жазу.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Диафильмді көріп түсінеді.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Жеміс-жидектердің аттарын дәптерлеріне жазады.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ҚБ: Жұлдызшалар.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9699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0" y="34925"/>
            <a:ext cx="8675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Саралау тәсілі</a:t>
            </a:r>
            <a:r>
              <a:rPr lang="kk-KZ" sz="2400" b="1">
                <a:latin typeface="Times New Roman" pitchFamily="18" charset="0"/>
                <a:cs typeface="Times New Roman" pitchFamily="18" charset="0"/>
              </a:rPr>
              <a:t> бойынша деңгейлік тапсырма беріледі    ТЖ «Суреттер сыры» әдісі.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Мақсаты:Оқушылардың  қызығушылықтарын ояту арқылы айтылым, тыңдалым дағдысын дамыту.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</a:rPr>
              <a:t> А-деңгейі Тек қана пайдалы тағамдарды бояайды.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</a:rPr>
              <a:t> Б-деңгейі Басқа тағамдар ағзаға қалай әсер етеді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>
                <a:latin typeface="Times New Roman" pitchFamily="18" charset="0"/>
              </a:rPr>
              <a:t>С-деңгейі Дұрыс тамақтану туралы досыңа кеңес береді</a:t>
            </a:r>
            <a:endParaRPr lang="kk-KZ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838"/>
            <a:ext cx="6840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250825" y="4632325"/>
            <a:ext cx="71548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 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пайдалы тағам түрлерін анықтайды;</a:t>
            </a: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зиянды тағамдардың зардаптары туралы әңгімелейді.</a:t>
            </a:r>
            <a:endParaRPr lang="kk-KZ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дұрыс тамақтану туралы кеңес беріп, жазады.  ҚБ: кәмпиттер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7850187" cy="1828800"/>
          </a:xfrm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7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br>
              <a:rPr lang="kk-KZ" sz="7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Бейнебаян көру</a:t>
            </a:r>
            <a:endParaRPr lang="ru-RU" sz="7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4" descr="Картинка 130 из 42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18608">
            <a:off x="-187325" y="658813"/>
            <a:ext cx="29067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https://lh5.googleusercontent.com/fSbKd-JA5dgC-rGIA-mUXlhGUVSXF0Ub_ir_rH2pJm1r0J7UoggEeC_K0no3N33GCoX9jlstRKU_9ETX14elygY3ujEplshdIWJevdLQgSkFNBV5v0DQOsXoPF99m-YOVfIhgVkZGy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875" y="1523786"/>
            <a:ext cx="8351838" cy="4681537"/>
          </a:xfr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323850" y="260350"/>
            <a:ext cx="8424863" cy="1296988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4888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Ықшам сабақтың сабақ жосмарлауға ықпалы туралы қорытындылау</a:t>
            </a:r>
          </a:p>
          <a:p>
            <a:endParaRPr lang="kk-KZ" dirty="0" smtClean="0"/>
          </a:p>
          <a:p>
            <a:pPr>
              <a:buFontTx/>
              <a:buChar char="-"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жоспарлауда сабаққа тілдік мақсат қоюда қиындықтар туындады. </a:t>
            </a:r>
          </a:p>
          <a:p>
            <a:pPr>
              <a:buFontTx/>
              <a:buChar char="-"/>
            </a:pP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Ықшам сабақты жоспарлауда тренермен әріптесімен кеңестеріне құлақ түре отырып өз мақсатыма жеттім.</a:t>
            </a:r>
          </a:p>
          <a:p>
            <a:pPr>
              <a:buFontTx/>
              <a:buChar char="-"/>
            </a:pP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Келешекте жаңартылған білім беру мазмұнында алған білімдердің оқушыларға оң әсер беретініне сенімдімін.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74756" name="Picture 4" descr="M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365625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716338"/>
            <a:ext cx="103981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652963"/>
            <a:ext cx="103981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508500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5234">
            <a:off x="6300788" y="3933825"/>
            <a:ext cx="10398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1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781300"/>
            <a:ext cx="10398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3" descr="F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781300"/>
            <a:ext cx="10398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4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>
            <a:off x="5435600" y="1268413"/>
            <a:ext cx="1152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j0236249"/>
          <p:cNvPicPr>
            <a:picLocks noChangeAspect="1" noChangeArrowheads="1" noCrop="1"/>
          </p:cNvPicPr>
          <p:nvPr/>
        </p:nvPicPr>
        <p:blipFill>
          <a:blip r:embed="rId4" cstate="print">
            <a:lum bright="64000"/>
          </a:blip>
          <a:srcRect/>
          <a:stretch>
            <a:fillRect/>
          </a:stretch>
        </p:blipFill>
        <p:spPr bwMode="auto">
          <a:xfrm flipH="1">
            <a:off x="2195513" y="1268413"/>
            <a:ext cx="863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6" descr="1f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7" descr="1f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8" descr="1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75575" y="0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9" descr="1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84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WordArt 2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80400" cy="467995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Назар </a:t>
            </a:r>
            <a:r>
              <a:rPr lang="ru-RU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қойып</a:t>
            </a:r>
            <a:r>
              <a:rPr lang="ru-RU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 </a:t>
            </a:r>
          </a:p>
          <a:p>
            <a:pPr algn="ctr"/>
            <a:r>
              <a:rPr lang="ru-RU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тыңдағандарыңызға</a:t>
            </a:r>
            <a:r>
              <a:rPr lang="ru-RU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 </a:t>
            </a:r>
          </a:p>
          <a:p>
            <a:pPr algn="ctr"/>
            <a:r>
              <a:rPr lang="ru-RU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</a:rPr>
              <a:t>Рахмет!!!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7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 3"/>
          <p:cNvSpPr/>
          <p:nvPr/>
        </p:nvSpPr>
        <p:spPr>
          <a:xfrm>
            <a:off x="0" y="714375"/>
            <a:ext cx="9144000" cy="5429250"/>
          </a:xfrm>
          <a:prstGeom prst="leftRightRibbon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763713" y="2276475"/>
            <a:ext cx="18049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>
                <a:solidFill>
                  <a:srgbClr val="FF0000"/>
                </a:solidFill>
                <a:latin typeface="Trebuchet MS" pitchFamily="34" charset="0"/>
              </a:rPr>
              <a:t>Пәні :</a:t>
            </a:r>
          </a:p>
          <a:p>
            <a:r>
              <a:rPr lang="kk-KZ" sz="2800">
                <a:solidFill>
                  <a:srgbClr val="FF0000"/>
                </a:solidFill>
                <a:latin typeface="Trebuchet MS" pitchFamily="34" charset="0"/>
              </a:rPr>
              <a:t>Дүниетану</a:t>
            </a:r>
            <a:endParaRPr lang="ru-RU" sz="28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427538" y="3573463"/>
            <a:ext cx="3060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rebuchet MS" pitchFamily="34" charset="0"/>
              </a:rPr>
              <a:t>Тақырыбы: </a:t>
            </a:r>
          </a:p>
          <a:p>
            <a:r>
              <a:rPr lang="kk-KZ" sz="2400" b="1">
                <a:solidFill>
                  <a:srgbClr val="FF0000"/>
                </a:solidFill>
                <a:latin typeface="Trebuchet MS" pitchFamily="34" charset="0"/>
              </a:rPr>
              <a:t> Дұрыс тамақтана біл</a:t>
            </a:r>
            <a:endParaRPr lang="ru-RU" sz="24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0483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2708019"/>
              </p:ext>
            </p:extLst>
          </p:nvPr>
        </p:nvGraphicFramePr>
        <p:xfrm>
          <a:off x="0" y="161256"/>
          <a:ext cx="914400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1508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348412" cy="1320800"/>
          </a:xfrm>
        </p:spPr>
        <p:txBody>
          <a:bodyPr/>
          <a:lstStyle/>
          <a:p>
            <a:pPr algn="ctr" eaLnBrk="1" hangingPunct="1"/>
            <a:r>
              <a:rPr lang="kk-KZ" smtClean="0">
                <a:latin typeface="Times New Roman" pitchFamily="18" charset="0"/>
                <a:cs typeface="Times New Roman" pitchFamily="18" charset="0"/>
              </a:rPr>
              <a:t>Тілдік мақсат: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kk-KZ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kk-KZ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Тілдік мақсаттарды, лексика мен тіркес мысалдарын қоса анықтаңыз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Диета, ауру, көміртектер, жемістер мен көкөністер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Сүт өнімдері: сүт ірімшік, май, иогурт, айран.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kk-KZ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Пәнге тән лексика мен терминалогия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Дұрыс тамақтану 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kk-KZ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 пен жазу үшін пайдалы сөздер мен тіркестер: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kk-KZ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Талқылауға арналған сұрақтар: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 дұрыс тамақтануды не құрайды?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 дұрыс тамақтану не үшін қажет</a:t>
            </a:r>
          </a:p>
          <a:p>
            <a:pPr marL="0" indent="0" eaLnBrk="1" hangingPunct="1">
              <a:lnSpc>
                <a:spcPct val="90000"/>
              </a:lnSpc>
            </a:pPr>
            <a:endParaRPr lang="kk-KZ" sz="17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kk-KZ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kk-KZ" sz="17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203575" cy="1125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құрылымы: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203575" y="0"/>
            <a:ext cx="5940425" cy="112553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 Мәңгілік Ел, бұл – Жалпыға Ортақ Еңбек Қоғамы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1125538"/>
            <a:ext cx="1763713" cy="1511300"/>
          </a:xfrm>
          <a:prstGeom prst="round2DiagRect">
            <a:avLst>
              <a:gd name="adj1" fmla="val 1558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және техника қауіпсіздігін сақталуы: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150" y="1125538"/>
            <a:ext cx="7308850" cy="1439862"/>
          </a:xfrm>
          <a:prstGeom prst="rect">
            <a:avLst/>
          </a:prstGeom>
          <a:solidFill>
            <a:srgbClr val="33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қолданатын қауіпсіздік ережесі сақталады.  Партада дұрыс отыру ережесін  сақтайды.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0" y="2708275"/>
            <a:ext cx="1835150" cy="1512888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қолдану әдісі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150" y="2708275"/>
            <a:ext cx="7308850" cy="1441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Диафильм, слайд, интерактивті тақта, ноудбук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292600"/>
            <a:ext cx="2051050" cy="1296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 байланыс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2124075" y="4221163"/>
            <a:ext cx="7019925" cy="1511300"/>
          </a:xfrm>
          <a:prstGeom prst="round1Rect">
            <a:avLst/>
          </a:prstGeom>
          <a:solidFill>
            <a:srgbClr val="07E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қазақ тілі, көркем еңбек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661025"/>
            <a:ext cx="2195513" cy="1196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 меңгерілген білім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8538" y="5805488"/>
            <a:ext cx="6875462" cy="1052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Тұтынатын  тағам түрлерін атайды, пайдалы және зиянды   тағамдар түрлерін  біледі.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4579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95288" y="62706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2222500" y="2954338"/>
            <a:ext cx="46038" cy="460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79388" y="1335088"/>
            <a:ext cx="85693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endParaRPr lang="kk-KZ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«Жүректен жүрекке»</a:t>
            </a:r>
            <a:endParaRPr lang="kk-KZ" sz="28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1933575" y="4005263"/>
            <a:ext cx="46038" cy="460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739775" y="3402013"/>
            <a:ext cx="2598738" cy="218281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2568575" y="4097338"/>
            <a:ext cx="2951163" cy="213677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8313" y="333375"/>
            <a:ext cx="79914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FF0000"/>
                </a:solidFill>
              </a:rPr>
              <a:t>Сабақтың барысы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/>
          </a:p>
        </p:txBody>
      </p:sp>
      <p:pic>
        <p:nvPicPr>
          <p:cNvPr id="25603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26627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179388" y="39688"/>
            <a:ext cx="735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k-KZ" sz="2000">
                <a:latin typeface="Times New Roman" pitchFamily="18" charset="0"/>
                <a:cs typeface="Times New Roman" pitchFamily="18" charset="0"/>
              </a:rPr>
              <a:t>«Кезбе тілші» әдісі.  Сұрақтар қою арқылы жаңа сабақты ашамын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Мақсаты: Оқушылардың сыни ойлау қабілеттерін арттырып, </a:t>
            </a:r>
          </a:p>
          <a:p>
            <a:pPr eaLnBrk="0" hangingPunct="0"/>
            <a:r>
              <a:rPr lang="kk-KZ" sz="2000">
                <a:latin typeface="Times New Roman" pitchFamily="18" charset="0"/>
                <a:cs typeface="Times New Roman" pitchFamily="18" charset="0"/>
              </a:rPr>
              <a:t>айтылым дағдысын дамыту.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454025" y="3192463"/>
            <a:ext cx="79089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kk-KZ" sz="2400">
                <a:latin typeface="Times New Roman" pitchFamily="18" charset="0"/>
                <a:cs typeface="Times New Roman" pitchFamily="18" charset="0"/>
              </a:rPr>
              <a:t>Сұрақтар</a:t>
            </a:r>
          </a:p>
          <a:p>
            <a:pPr>
              <a:buFont typeface="Arial" charset="0"/>
              <a:buChar char="•"/>
              <a:tabLst>
                <a:tab pos="457200" algn="l"/>
              </a:tabLst>
            </a:pPr>
            <a:r>
              <a:rPr lang="kk-KZ" sz="2400">
                <a:latin typeface="Times New Roman" pitchFamily="18" charset="0"/>
                <a:cs typeface="Times New Roman" pitchFamily="18" charset="0"/>
              </a:rPr>
              <a:t>тамақтану ережесінің маңызы неде?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kk-KZ" sz="2400">
                <a:latin typeface="Times New Roman" pitchFamily="18" charset="0"/>
                <a:cs typeface="Times New Roman" pitchFamily="18" charset="0"/>
              </a:rPr>
              <a:t>Тағам түрлерін атаңыз?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kk-KZ" sz="2400">
                <a:latin typeface="Times New Roman" pitchFamily="18" charset="0"/>
                <a:cs typeface="Times New Roman" pitchFamily="18" charset="0"/>
              </a:rPr>
              <a:t>Тамақтануға байланысты ырым-тиымдарды айтыңыз?</a:t>
            </a:r>
          </a:p>
          <a:p>
            <a:pPr eaLnBrk="0" hangingPunct="0">
              <a:tabLst>
                <a:tab pos="457200" algn="l"/>
              </a:tabLst>
            </a:pP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Тамақтану ережесін айтады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Тағам түрлерін атайды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тамақтануға байланысты ырым – тыйым сөздерді айтады</a:t>
            </a:r>
          </a:p>
          <a:p>
            <a:pPr eaLnBrk="0" hangingPunct="0">
              <a:tabLst>
                <a:tab pos="457200" algn="l"/>
              </a:tabLst>
            </a:pPr>
            <a:r>
              <a:rPr lang="kk-KZ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ҚБ: жұлдызшалар.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30" name="Содержимое 3" descr="https://arhivurokov.ru/kopilka/uploads/user_file_582c778bd71ec/makhambiet_otiemisu_lynyn_olien_dieri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7127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595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Тілдік мақсат: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 Бейнебаян көру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qw122</dc:creator>
  <cp:lastModifiedBy>Админ</cp:lastModifiedBy>
  <cp:revision>24</cp:revision>
  <dcterms:created xsi:type="dcterms:W3CDTF">2018-04-24T16:44:38Z</dcterms:created>
  <dcterms:modified xsi:type="dcterms:W3CDTF">2019-11-10T13:55:00Z</dcterms:modified>
</cp:coreProperties>
</file>