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296" r:id="rId3"/>
    <p:sldId id="294" r:id="rId4"/>
    <p:sldId id="297" r:id="rId5"/>
    <p:sldId id="265" r:id="rId6"/>
    <p:sldId id="291" r:id="rId7"/>
    <p:sldId id="288" r:id="rId8"/>
    <p:sldId id="28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83" autoAdjust="0"/>
  </p:normalViewPr>
  <p:slideViewPr>
    <p:cSldViewPr snapToGrid="0">
      <p:cViewPr varScale="1">
        <p:scale>
          <a:sx n="46" d="100"/>
          <a:sy n="46" d="100"/>
        </p:scale>
        <p:origin x="53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91B1E-DB65-4678-930F-22E6F5116770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6DD30-6AD3-46AB-9E16-A7FF9E67C44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22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6DD30-6AD3-46AB-9E16-A7FF9E67C442}" type="slidenum">
              <a:rPr lang="ru-KZ" smtClean="0"/>
              <a:t>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2981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A22D9-1D0E-46F7-8476-C7D2238897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3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audio" Target="../media/audio1.wav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4" Type="http://schemas.openxmlformats.org/officeDocument/2006/relationships/audio" Target="../media/audio1.wav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9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6"/>
    </mc:Choice>
    <mc:Fallback xmlns="">
      <p:transition spd="slow" advTm="636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F7F0D6C-B7A0-7DBA-BFD4-6ED46B8E1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25475" y="4763"/>
            <a:ext cx="13004800" cy="2084387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BDA66FA6-1AC1-EA4C-4BE9-8831E5DA5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039" y="2172792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 бөлшектерін ортақ бөлімге келтіру алгоритімімен танысасыздар;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 бөлшектерін ортақ бөлімге келтіруді үйренесіздер.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7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96"/>
    </mc:Choice>
    <mc:Fallback xmlns="">
      <p:transition spd="slow" advTm="177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068" y="1639072"/>
            <a:ext cx="11386570" cy="4861303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санның бөлшектерін ең кіші ортақ бөлімге келтіру үшін :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 бөлшек бөлімдерінің ең кіші ортақ еселігін табу керек;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 кіші ортақ еселікті әрбір бөлшектің бөліміне бөліп, әрқайсысының толықтауыш көбейткішін табу керек;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Әрбір аралас сан бөлшектерінің алымы мен бөлімін толықтауыш көбейткішке көбейту керек.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A25B364A-1B23-6860-3CDA-9DE23ADE3F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1099120"/>
            <a:ext cx="11958638" cy="619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63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18"/>
    </mc:Choice>
    <mc:Fallback xmlns="">
      <p:transition spd="slow" advTm="259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xmlns="" id="{D7E74FC3-9758-2F8E-85FB-9AE2B03C7BC2}"/>
                  </a:ext>
                </a:extLst>
              </p:cNvPr>
              <p:cNvSpPr/>
              <p:nvPr/>
            </p:nvSpPr>
            <p:spPr>
              <a:xfrm>
                <a:off x="483154" y="311008"/>
                <a:ext cx="11637128" cy="1537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1-мысал.  </a:t>
                </a:r>
                <a14:m>
                  <m:oMath xmlns:m="http://schemas.openxmlformats.org/officeDocument/2006/math"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 </m:t>
                    </m:r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f>
                      <m:fPr>
                        <m:ctrlP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  <m:r>
                          <a:rPr lang="kk-KZ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𝟐𝟏</m:t>
                        </m:r>
                      </m:den>
                    </m:f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аралас сандарының</m:t>
                    </m:r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бөл</m:t>
                    </m:r>
                    <m:r>
                      <a:rPr lang="kk-KZ" sz="27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ш</m:t>
                    </m:r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ектерін ең кіші </m:t>
                    </m:r>
                  </m:oMath>
                </a14:m>
                <a:endParaRPr lang="kk-KZ" sz="2700" b="1" i="1" dirty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7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ортақ бөлімге келтіріңіз</m:t>
                      </m:r>
                    </m:oMath>
                  </m:oMathPara>
                </a14:m>
                <a:endParaRPr lang="kk-KZ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kk-KZ" sz="27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7E74FC3-9758-2F8E-85FB-9AE2B03C7B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54" y="311008"/>
                <a:ext cx="11637128" cy="1537280"/>
              </a:xfrm>
              <a:prstGeom prst="rect">
                <a:avLst/>
              </a:prstGeom>
              <a:blipFill>
                <a:blip r:embed="rId6"/>
                <a:stretch>
                  <a:fillRect l="-104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xmlns="" id="{BE5D37F7-6A57-43E2-4558-91446FAF9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8646041"/>
                  </p:ext>
                </p:extLst>
              </p:nvPr>
            </p:nvGraphicFramePr>
            <p:xfrm>
              <a:off x="607126" y="1531902"/>
              <a:ext cx="10977748" cy="422951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488874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5488874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</a:tblGrid>
                  <a:tr h="132343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  ЕКОЕ (7; 21)= 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аралас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сандардың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еселігін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табу керек. Сол сан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аралас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санның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болады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134554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 startAt="2"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21:7 = 3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   21:21 = 1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  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бөлімдеріне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бөліп,олардың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әрқайсысының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көбейткішін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табу керек;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56053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3. </a:t>
                          </a:r>
                        </a:p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</a:t>
                          </a:r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=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        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=</a:t>
                          </a:r>
                          <a:r>
                            <a:rPr lang="ru-RU" sz="2800" b="0" baseline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kk-KZ" sz="2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endParaRPr lang="ru-RU" sz="2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Әрбір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алымы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мен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сол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көбейткішіне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көбейту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керек</a:t>
                          </a:r>
                        </a:p>
                        <a:p>
                          <a:endParaRPr lang="ru-RU" sz="20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BE5D37F7-6A57-43E2-4558-91446FAF9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8646041"/>
                  </p:ext>
                </p:extLst>
              </p:nvPr>
            </p:nvGraphicFramePr>
            <p:xfrm>
              <a:off x="607126" y="1531902"/>
              <a:ext cx="10977748" cy="422951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4888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4888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2343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  ЕКОЕ (7; 21)= 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аралас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сандардың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еселігін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табу керек. Сол сан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аралас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санның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болады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4554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 startAt="2"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21:7 = 3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   21:21 = 1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   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бөлімдеріне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бөліп,олардың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әрқайсысының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көбейткішін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табу керек;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560536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11" t="-173438" r="-100222" b="-7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Әрбір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алымы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мен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бөлімін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сол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көбейткішіне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көбейту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керек</a:t>
                          </a:r>
                        </a:p>
                        <a:p>
                          <a:endParaRPr lang="ru-RU" sz="20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AA922E9-B191-79B7-5057-E5A31EB5E6E4}"/>
              </a:ext>
            </a:extLst>
          </p:cNvPr>
          <p:cNvSpPr txBox="1"/>
          <p:nvPr/>
        </p:nvSpPr>
        <p:spPr>
          <a:xfrm>
            <a:off x="3264421" y="42525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5225720-5BDC-68C9-B3D6-8D15B86078A3}"/>
              </a:ext>
            </a:extLst>
          </p:cNvPr>
          <p:cNvSpPr txBox="1"/>
          <p:nvPr/>
        </p:nvSpPr>
        <p:spPr>
          <a:xfrm>
            <a:off x="954477" y="42747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92739B5-9900-B90D-D4A3-C0F87FCC4363}"/>
              </a:ext>
            </a:extLst>
          </p:cNvPr>
          <p:cNvCxnSpPr/>
          <p:nvPr/>
        </p:nvCxnSpPr>
        <p:spPr>
          <a:xfrm flipH="1">
            <a:off x="3360272" y="449873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EA0DC40-6A7C-504A-E1AA-8BC79DE02553}"/>
              </a:ext>
            </a:extLst>
          </p:cNvPr>
          <p:cNvCxnSpPr/>
          <p:nvPr/>
        </p:nvCxnSpPr>
        <p:spPr>
          <a:xfrm flipH="1">
            <a:off x="1074271" y="4520910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077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517"/>
    </mc:Choice>
    <mc:Fallback xmlns="">
      <p:transition spd="slow" advTm="1085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69141" y="402726"/>
            <a:ext cx="95602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1-тапсырма.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 бөлшектерін бөлімі 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-ге тең жаңа бөлімге келтіріңіз</a:t>
            </a:r>
            <a:r>
              <a:rPr lang="ru-RU" sz="3200" b="1" dirty="0">
                <a:solidFill>
                  <a:schemeClr val="tx2"/>
                </a:solidFill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2504" y="2121721"/>
            <a:ext cx="815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6391" y="488962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80375" y="1598501"/>
            <a:ext cx="98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B6BD6C10-94F3-070B-16CC-48D601B7404E}"/>
                  </a:ext>
                </a:extLst>
              </p:cNvPr>
              <p:cNvSpPr txBox="1"/>
              <p:nvPr/>
            </p:nvSpPr>
            <p:spPr>
              <a:xfrm>
                <a:off x="1156447" y="1598501"/>
                <a:ext cx="3138462" cy="8036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ru-KZ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BD6C10-94F3-070B-16CC-48D601B74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447" y="1598501"/>
                <a:ext cx="3138462" cy="803682"/>
              </a:xfrm>
              <a:prstGeom prst="rect">
                <a:avLst/>
              </a:prstGeom>
              <a:blipFill>
                <a:blip r:embed="rId7"/>
                <a:stretch>
                  <a:fillRect l="-5049" b="-984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2FA5C74E-8E5E-76D9-8B5F-D621EEF3F21F}"/>
                  </a:ext>
                </a:extLst>
              </p:cNvPr>
              <p:cNvSpPr txBox="1"/>
              <p:nvPr/>
            </p:nvSpPr>
            <p:spPr>
              <a:xfrm>
                <a:off x="827584" y="3200542"/>
                <a:ext cx="2760949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4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</a:rPr>
                        <m:t> 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</a:rPr>
                        <m:t>7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𝟗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</a:rPr>
                        <m:t>= </m:t>
                      </m:r>
                      <m:r>
                        <a:rPr lang="kk-KZ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f>
                        <m:fPr>
                          <m:ctrlPr>
                            <a:rPr lang="ru-RU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ru-RU" sz="24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</a:rPr>
                        <m:t> 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FA5C74E-8E5E-76D9-8B5F-D621EEF3F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200542"/>
                <a:ext cx="2760949" cy="6940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F593C2EE-670A-97C8-87F7-512A36667825}"/>
                  </a:ext>
                </a:extLst>
              </p:cNvPr>
              <p:cNvSpPr txBox="1"/>
              <p:nvPr/>
            </p:nvSpPr>
            <p:spPr>
              <a:xfrm>
                <a:off x="827584" y="4675375"/>
                <a:ext cx="2889189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4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kk-KZ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ru-RU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ru-RU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93C2EE-670A-97C8-87F7-512A36667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675375"/>
                <a:ext cx="2889189" cy="6940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0CCDD176-3559-CAD9-33CB-C4F91FEB269E}"/>
                  </a:ext>
                </a:extLst>
              </p:cNvPr>
              <p:cNvSpPr txBox="1"/>
              <p:nvPr/>
            </p:nvSpPr>
            <p:spPr>
              <a:xfrm>
                <a:off x="5589750" y="3200542"/>
                <a:ext cx="2938881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4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CCDD176-3559-CAD9-33CB-C4F91FEB2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750" y="3200542"/>
                <a:ext cx="2938881" cy="6940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416B12F8-76A3-17E2-94C0-DFAD19A856DD}"/>
                  </a:ext>
                </a:extLst>
              </p:cNvPr>
              <p:cNvSpPr txBox="1"/>
              <p:nvPr/>
            </p:nvSpPr>
            <p:spPr>
              <a:xfrm>
                <a:off x="5589751" y="4675375"/>
                <a:ext cx="2938881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4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3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3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6B12F8-76A3-17E2-94C0-DFAD19A85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751" y="4675375"/>
                <a:ext cx="2938881" cy="6940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1013908A-4DCD-16AD-7287-2CFA3D85484B}"/>
              </a:ext>
            </a:extLst>
          </p:cNvPr>
          <p:cNvCxnSpPr/>
          <p:nvPr/>
        </p:nvCxnSpPr>
        <p:spPr>
          <a:xfrm flipV="1">
            <a:off x="5661759" y="4571433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232A377F-A1D5-B329-AED0-61A6CDCD63C5}"/>
              </a:ext>
            </a:extLst>
          </p:cNvPr>
          <p:cNvCxnSpPr/>
          <p:nvPr/>
        </p:nvCxnSpPr>
        <p:spPr>
          <a:xfrm flipV="1">
            <a:off x="916081" y="4567363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7FBA476F-F359-B5A6-AACF-A40B6C8CD510}"/>
              </a:ext>
            </a:extLst>
          </p:cNvPr>
          <p:cNvCxnSpPr/>
          <p:nvPr/>
        </p:nvCxnSpPr>
        <p:spPr>
          <a:xfrm flipV="1">
            <a:off x="5661759" y="3158706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8AAA8DCE-839B-8A62-F3B3-5C94F02A422E}"/>
              </a:ext>
            </a:extLst>
          </p:cNvPr>
          <p:cNvCxnSpPr/>
          <p:nvPr/>
        </p:nvCxnSpPr>
        <p:spPr>
          <a:xfrm flipV="1">
            <a:off x="899592" y="3103820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4EC76C07-B7D6-4A22-B488-03BD5B8161B8}"/>
              </a:ext>
            </a:extLst>
          </p:cNvPr>
          <p:cNvSpPr txBox="1"/>
          <p:nvPr/>
        </p:nvSpPr>
        <p:spPr>
          <a:xfrm>
            <a:off x="844073" y="286514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1F3922C-ED78-7C7B-BFDF-34D9123CCAA6}"/>
              </a:ext>
            </a:extLst>
          </p:cNvPr>
          <p:cNvSpPr txBox="1"/>
          <p:nvPr/>
        </p:nvSpPr>
        <p:spPr>
          <a:xfrm>
            <a:off x="827584" y="4345115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1307D5CB-DA21-CC62-A3B3-DDAF883A2840}"/>
              </a:ext>
            </a:extLst>
          </p:cNvPr>
          <p:cNvSpPr txBox="1"/>
          <p:nvPr/>
        </p:nvSpPr>
        <p:spPr>
          <a:xfrm>
            <a:off x="5591502" y="4358731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E605A74-9967-A4B9-0B13-1B44B8A1A5DA}"/>
              </a:ext>
            </a:extLst>
          </p:cNvPr>
          <p:cNvSpPr txBox="1"/>
          <p:nvPr/>
        </p:nvSpPr>
        <p:spPr>
          <a:xfrm>
            <a:off x="5593795" y="2979522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80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874">
        <p:sndAc>
          <p:stSnd>
            <p:snd r:embed="rId4" name="click.wav"/>
          </p:stSnd>
        </p:sndAc>
      </p:transition>
    </mc:Choice>
    <mc:Fallback xmlns="">
      <p:transition spd="slow" advTm="105874">
        <p:sndAc>
          <p:stSnd>
            <p:snd r:embed="rId13" name="click.wav"/>
          </p:stSnd>
        </p:sndAc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204" x="9017000" y="4146550"/>
          <p14:tracePt t="541" x="9010650" y="4146550"/>
          <p14:tracePt t="549" x="9010650" y="4140200"/>
          <p14:tracePt t="557" x="9004300" y="4121150"/>
          <p14:tracePt t="573" x="9004300" y="4108450"/>
          <p14:tracePt t="590" x="8997950" y="4076700"/>
          <p14:tracePt t="606" x="8978900" y="4025900"/>
          <p14:tracePt t="623" x="8966200" y="3962400"/>
          <p14:tracePt t="640" x="8947150" y="3898900"/>
          <p14:tracePt t="674" x="8909050" y="3752850"/>
          <p14:tracePt t="708" x="8890000" y="3625850"/>
          <p14:tracePt t="741" x="8877300" y="3467100"/>
          <p14:tracePt t="756" x="8864600" y="3371850"/>
          <p14:tracePt t="773" x="8845550" y="3276600"/>
          <p14:tracePt t="790" x="8820150" y="3187700"/>
          <p14:tracePt t="806" x="8801100" y="3117850"/>
          <p14:tracePt t="823" x="8775700" y="3067050"/>
          <p14:tracePt t="840" x="8763000" y="3028950"/>
          <p14:tracePt t="856" x="8756650" y="3016250"/>
          <p14:tracePt t="873" x="8756650" y="3009900"/>
          <p14:tracePt t="1205" x="8756650" y="3003550"/>
          <p14:tracePt t="1229" x="8743950" y="2990850"/>
          <p14:tracePt t="1237" x="8712200" y="2971800"/>
          <p14:tracePt t="1246" x="8674100" y="2959100"/>
          <p14:tracePt t="1256" x="8623300" y="2921000"/>
          <p14:tracePt t="1273" x="8509000" y="2882900"/>
          <p14:tracePt t="1290" x="8318500" y="2832100"/>
          <p14:tracePt t="1307" x="7918450" y="2768600"/>
          <p14:tracePt t="1340" x="6597650" y="2660650"/>
          <p14:tracePt t="1373" x="5924550" y="2622550"/>
          <p14:tracePt t="1406" x="5670550" y="2609850"/>
          <p14:tracePt t="1423" x="5594350" y="2609850"/>
          <p14:tracePt t="1440" x="5511800" y="2603500"/>
          <p14:tracePt t="1457" x="5397500" y="2584450"/>
          <p14:tracePt t="1473" x="5264150" y="2559050"/>
          <p14:tracePt t="1490" x="5105400" y="2514600"/>
          <p14:tracePt t="1506" x="4927600" y="2457450"/>
          <p14:tracePt t="1523" x="4756150" y="2413000"/>
          <p14:tracePt t="1540" x="4578350" y="2362200"/>
          <p14:tracePt t="1556" x="4343400" y="2298700"/>
          <p14:tracePt t="1574" x="4267200" y="2273300"/>
          <p14:tracePt t="1591" x="4229100" y="2266950"/>
          <p14:tracePt t="1607" x="4222750" y="2260600"/>
          <p14:tracePt t="1655" x="4216400" y="2254250"/>
          <p14:tracePt t="1662" x="4191000" y="2241550"/>
          <p14:tracePt t="1674" x="4159250" y="2222500"/>
          <p14:tracePt t="1691" x="4057650" y="2171700"/>
          <p14:tracePt t="1707" x="3968750" y="2108200"/>
          <p14:tracePt t="1725" x="3848100" y="2012950"/>
          <p14:tracePt t="1740" x="3803650" y="1981200"/>
          <p14:tracePt t="1757" x="3740150" y="1924050"/>
          <p14:tracePt t="1775" x="3733800" y="1917700"/>
          <p14:tracePt t="1791" x="3733800" y="1911350"/>
          <p14:tracePt t="1840" x="3733800" y="1905000"/>
          <p14:tracePt t="1846" x="3727450" y="1905000"/>
          <p14:tracePt t="1857" x="3727450" y="1898650"/>
          <p14:tracePt t="1874" x="3708400" y="1879600"/>
          <p14:tracePt t="1890" x="3702050" y="1873250"/>
          <p14:tracePt t="1907" x="3695700" y="1866900"/>
          <p14:tracePt t="1924" x="3683000" y="1854200"/>
          <p14:tracePt t="1940" x="3657600" y="1828800"/>
          <p14:tracePt t="1958" x="3581400" y="1758950"/>
          <p14:tracePt t="1974" x="3543300" y="1714500"/>
          <p14:tracePt t="1991" x="3524250" y="1676400"/>
          <p14:tracePt t="2007" x="3511550" y="1657350"/>
          <p14:tracePt t="2024" x="3498850" y="1638300"/>
          <p14:tracePt t="2041" x="3492500" y="1619250"/>
          <p14:tracePt t="2057" x="3486150" y="1612900"/>
          <p14:tracePt t="2087" x="3486150" y="1606550"/>
          <p14:tracePt t="2109" x="3486150" y="1600200"/>
          <p14:tracePt t="2134" x="3486150" y="1593850"/>
          <p14:tracePt t="2143" x="3492500" y="1593850"/>
          <p14:tracePt t="2157" x="3498850" y="1587500"/>
          <p14:tracePt t="2174" x="3511550" y="1581150"/>
          <p14:tracePt t="2190" x="3524250" y="1574800"/>
          <p14:tracePt t="2207" x="3543300" y="1568450"/>
          <p14:tracePt t="2224" x="3549650" y="1562100"/>
          <p14:tracePt t="2240" x="3556000" y="1562100"/>
          <p14:tracePt t="2258" x="3562350" y="1562100"/>
          <p14:tracePt t="2274" x="3575050" y="1555750"/>
          <p14:tracePt t="2291" x="3587750" y="1549400"/>
          <p14:tracePt t="2307" x="3606800" y="1543050"/>
          <p14:tracePt t="2325" x="3638550" y="1536700"/>
          <p14:tracePt t="2340" x="3644900" y="1530350"/>
          <p14:tracePt t="2359" x="3676650" y="1530350"/>
          <p14:tracePt t="2373" x="3721100" y="1517650"/>
          <p14:tracePt t="2390" x="3778250" y="1511300"/>
          <p14:tracePt t="2407" x="3848100" y="1504950"/>
          <p14:tracePt t="2423" x="3943350" y="1498600"/>
          <p14:tracePt t="2440" x="4013200" y="1492250"/>
          <p14:tracePt t="2457" x="4057650" y="1492250"/>
          <p14:tracePt t="2473" x="4070350" y="1492250"/>
          <p14:tracePt t="2490" x="4076700" y="1492250"/>
          <p14:tracePt t="2507" x="4089400" y="1485900"/>
          <p14:tracePt t="2523" x="4108450" y="1479550"/>
          <p14:tracePt t="2540" x="4152900" y="1479550"/>
          <p14:tracePt t="2558" x="4229100" y="1473200"/>
          <p14:tracePt t="2573" x="4311650" y="1460500"/>
          <p14:tracePt t="2590" x="4381500" y="1454150"/>
          <p14:tracePt t="2607" x="4432300" y="1441450"/>
          <p14:tracePt t="2623" x="4483100" y="1435100"/>
          <p14:tracePt t="2640" x="4546600" y="1428750"/>
          <p14:tracePt t="2658" x="4603750" y="1422400"/>
          <p14:tracePt t="2674" x="4654550" y="1416050"/>
          <p14:tracePt t="2690" x="4692650" y="1409700"/>
          <p14:tracePt t="2707" x="4730750" y="1403350"/>
          <p14:tracePt t="2725" x="4806950" y="1384300"/>
          <p14:tracePt t="2740" x="4845050" y="1371600"/>
          <p14:tracePt t="2757" x="4946650" y="1339850"/>
          <p14:tracePt t="2774" x="4997450" y="1327150"/>
          <p14:tracePt t="2791" x="5022850" y="1314450"/>
          <p14:tracePt t="2807" x="5060950" y="1301750"/>
          <p14:tracePt t="2824" x="5130800" y="1276350"/>
          <p14:tracePt t="2841" x="5200650" y="1257300"/>
          <p14:tracePt t="2858" x="5270500" y="1231900"/>
          <p14:tracePt t="2874" x="5353050" y="1219200"/>
          <p14:tracePt t="2891" x="5448300" y="1206500"/>
          <p14:tracePt t="2907" x="5549900" y="1193800"/>
          <p14:tracePt t="2923" x="5657850" y="1174750"/>
          <p14:tracePt t="2940" x="5759450" y="1162050"/>
          <p14:tracePt t="2957" x="5905500" y="1149350"/>
          <p14:tracePt t="2974" x="6019800" y="1130300"/>
          <p14:tracePt t="2991" x="6121400" y="1123950"/>
          <p14:tracePt t="3008" x="6235700" y="1117600"/>
          <p14:tracePt t="3024" x="6343650" y="1111250"/>
          <p14:tracePt t="3040" x="6445250" y="1111250"/>
          <p14:tracePt t="3057" x="6515100" y="1104900"/>
          <p14:tracePt t="3074" x="6604000" y="1104900"/>
          <p14:tracePt t="3090" x="6680200" y="1098550"/>
          <p14:tracePt t="3108" x="6731000" y="1098550"/>
          <p14:tracePt t="3125" x="6794500" y="1098550"/>
          <p14:tracePt t="3140" x="6807200" y="1098550"/>
          <p14:tracePt t="3158" x="6826250" y="1098550"/>
          <p14:tracePt t="3174" x="6838950" y="1098550"/>
          <p14:tracePt t="3191" x="6858000" y="1098550"/>
          <p14:tracePt t="3208" x="6870700" y="1098550"/>
          <p14:tracePt t="3223" x="6877050" y="1098550"/>
          <p14:tracePt t="3245" x="6883400" y="1098550"/>
          <p14:tracePt t="3399" x="6870700" y="1111250"/>
          <p14:tracePt t="3406" x="6845300" y="1117600"/>
          <p14:tracePt t="3424" x="6788150" y="1123950"/>
          <p14:tracePt t="3440" x="6699250" y="1136650"/>
          <p14:tracePt t="3457" x="6591300" y="1155700"/>
          <p14:tracePt t="3475" x="6457950" y="1174750"/>
          <p14:tracePt t="3490" x="6292850" y="1187450"/>
          <p14:tracePt t="3507" x="6108700" y="1193800"/>
          <p14:tracePt t="3524" x="5886450" y="1200150"/>
          <p14:tracePt t="3541" x="5410200" y="1219200"/>
          <p14:tracePt t="3558" x="5092700" y="1238250"/>
          <p14:tracePt t="3574" x="4819650" y="1263650"/>
          <p14:tracePt t="3659" x="4057650" y="1308100"/>
          <p14:tracePt t="3674" x="3981450" y="1308100"/>
          <p14:tracePt t="3691" x="3898900" y="1308100"/>
          <p14:tracePt t="3708" x="3797300" y="1308100"/>
          <p14:tracePt t="3725" x="3619500" y="1308100"/>
          <p14:tracePt t="3740" x="3530600" y="1308100"/>
          <p14:tracePt t="3758" x="3289300" y="1308100"/>
          <p14:tracePt t="3775" x="3162300" y="1308100"/>
          <p14:tracePt t="3790" x="3073400" y="1295400"/>
          <p14:tracePt t="3807" x="3003550" y="1295400"/>
          <p14:tracePt t="3824" x="2933700" y="1282700"/>
          <p14:tracePt t="3840" x="2844800" y="1282700"/>
          <p14:tracePt t="3858" x="2755900" y="1276350"/>
          <p14:tracePt t="3874" x="2667000" y="1276350"/>
          <p14:tracePt t="3890" x="2571750" y="1270000"/>
          <p14:tracePt t="3907" x="2520950" y="1257300"/>
          <p14:tracePt t="3925" x="2489200" y="1250950"/>
          <p14:tracePt t="3940" x="2482850" y="1250950"/>
          <p14:tracePt t="3975" x="2476500" y="1250950"/>
          <p14:tracePt t="3982" x="2457450" y="1250950"/>
          <p14:tracePt t="3990" x="2438400" y="1250950"/>
          <p14:tracePt t="4007" x="2413000" y="1250950"/>
          <p14:tracePt t="4024" x="2400300" y="1250950"/>
          <p14:tracePt t="4041" x="2381250" y="1250950"/>
          <p14:tracePt t="4058" x="2349500" y="1250950"/>
          <p14:tracePt t="4075" x="2330450" y="1250950"/>
          <p14:tracePt t="4091" x="2317750" y="1257300"/>
          <p14:tracePt t="4108" x="2311400" y="1257300"/>
          <p14:tracePt t="4126" x="2311400" y="1263650"/>
          <p14:tracePt t="4302" x="2324100" y="1270000"/>
          <p14:tracePt t="4310" x="2330450" y="1270000"/>
          <p14:tracePt t="4323" x="2343150" y="1282700"/>
          <p14:tracePt t="4340" x="2368550" y="1308100"/>
          <p14:tracePt t="4357" x="2393950" y="1327150"/>
          <p14:tracePt t="4374" x="2406650" y="1346200"/>
          <p14:tracePt t="4392" x="2432050" y="1371600"/>
          <p14:tracePt t="4424" x="2495550" y="1403350"/>
          <p14:tracePt t="4458" x="2540000" y="1416050"/>
          <p14:tracePt t="4492" x="2552700" y="1422400"/>
          <p14:tracePt t="4507" x="2559050" y="1422400"/>
          <p14:tracePt t="4524" x="2565400" y="1428750"/>
          <p14:tracePt t="4540" x="2603500" y="1441450"/>
          <p14:tracePt t="4557" x="2635250" y="1454150"/>
          <p14:tracePt t="4574" x="2660650" y="1454150"/>
          <p14:tracePt t="4590" x="2673350" y="1460500"/>
          <p14:tracePt t="4648" x="2679700" y="1460500"/>
          <p14:tracePt t="4662" x="2692400" y="1460500"/>
          <p14:tracePt t="4675" x="2698750" y="1460500"/>
          <p14:tracePt t="4690" x="2724150" y="1460500"/>
          <p14:tracePt t="4707" x="2749550" y="1460500"/>
          <p14:tracePt t="4724" x="2762250" y="1460500"/>
          <p14:tracePt t="4742" x="2774950" y="1460500"/>
          <p14:tracePt t="4758" x="2781300" y="1460500"/>
          <p14:tracePt t="4775" x="2800350" y="1460500"/>
          <p14:tracePt t="4791" x="2832100" y="1460500"/>
          <p14:tracePt t="4807" x="2863850" y="1460500"/>
          <p14:tracePt t="4824" x="2895600" y="1460500"/>
          <p14:tracePt t="4841" x="2927350" y="1460500"/>
          <p14:tracePt t="4857" x="2965450" y="1460500"/>
          <p14:tracePt t="4873" x="3009900" y="1460500"/>
          <p14:tracePt t="4891" x="3073400" y="1466850"/>
          <p14:tracePt t="4907" x="3124200" y="1479550"/>
          <p14:tracePt t="4924" x="3200400" y="1492250"/>
          <p14:tracePt t="4940" x="3225800" y="1498600"/>
          <p14:tracePt t="4957" x="3270250" y="1504950"/>
          <p14:tracePt t="4974" x="3289300" y="1504950"/>
          <p14:tracePt t="4990" x="3295650" y="1504950"/>
          <p14:tracePt t="5007" x="3302000" y="1504950"/>
          <p14:tracePt t="5024" x="3308350" y="1504950"/>
          <p14:tracePt t="5040" x="3333750" y="1504950"/>
          <p14:tracePt t="5057" x="3371850" y="1492250"/>
          <p14:tracePt t="5074" x="3429000" y="1479550"/>
          <p14:tracePt t="5090" x="3505200" y="1473200"/>
          <p14:tracePt t="5107" x="3581400" y="1466850"/>
          <p14:tracePt t="5124" x="3670300" y="1466850"/>
          <p14:tracePt t="5140" x="3689350" y="1466850"/>
          <p14:tracePt t="5158" x="3727450" y="1466850"/>
          <p14:tracePt t="5174" x="3771900" y="1466850"/>
          <p14:tracePt t="5191" x="3810000" y="1466850"/>
          <p14:tracePt t="5208" x="3860800" y="1473200"/>
          <p14:tracePt t="5224" x="3911600" y="1479550"/>
          <p14:tracePt t="5241" x="3949700" y="1485900"/>
          <p14:tracePt t="5257" x="3968750" y="1492250"/>
          <p14:tracePt t="5274" x="3994150" y="1492250"/>
          <p14:tracePt t="5291" x="4006850" y="1492250"/>
          <p14:tracePt t="5310" x="4013200" y="1492250"/>
          <p14:tracePt t="5324" x="4019550" y="1492250"/>
          <p14:tracePt t="5340" x="4038600" y="1492250"/>
          <p14:tracePt t="5358" x="4089400" y="1498600"/>
          <p14:tracePt t="5375" x="4127500" y="1504950"/>
          <p14:tracePt t="5390" x="4203700" y="1517650"/>
          <p14:tracePt t="5407" x="4292600" y="1530350"/>
          <p14:tracePt t="5424" x="4362450" y="1536700"/>
          <p14:tracePt t="5440" x="4425950" y="1543050"/>
          <p14:tracePt t="5458" x="4476750" y="1549400"/>
          <p14:tracePt t="5474" x="4508500" y="1549400"/>
          <p14:tracePt t="5490" x="4533900" y="1549400"/>
          <p14:tracePt t="5507" x="4546600" y="1549400"/>
          <p14:tracePt t="5525" x="4584700" y="1549400"/>
          <p14:tracePt t="5540" x="4591050" y="1549400"/>
          <p14:tracePt t="5558" x="4629150" y="1549400"/>
          <p14:tracePt t="5573" x="4654550" y="1549400"/>
          <p14:tracePt t="5589" x="4699000" y="1549400"/>
          <p14:tracePt t="5607" x="4762500" y="1543050"/>
          <p14:tracePt t="5624" x="4838700" y="1530350"/>
          <p14:tracePt t="5640" x="4908550" y="1517650"/>
          <p14:tracePt t="5657" x="4972050" y="1511300"/>
          <p14:tracePt t="5674" x="5016500" y="1504950"/>
          <p14:tracePt t="5691" x="5054600" y="1498600"/>
          <p14:tracePt t="5707" x="5086350" y="1498600"/>
          <p14:tracePt t="5724" x="5130800" y="1492250"/>
          <p14:tracePt t="5740" x="5219700" y="1492250"/>
          <p14:tracePt t="5758" x="5378450" y="1492250"/>
          <p14:tracePt t="5775" x="5461000" y="1492250"/>
          <p14:tracePt t="5790" x="5575300" y="1492250"/>
          <p14:tracePt t="5807" x="5676900" y="1498600"/>
          <p14:tracePt t="5824" x="5772150" y="1511300"/>
          <p14:tracePt t="5840" x="5867400" y="1524000"/>
          <p14:tracePt t="5857" x="5969000" y="1536700"/>
          <p14:tracePt t="5875" x="6076950" y="1555750"/>
          <p14:tracePt t="5891" x="6172200" y="1568450"/>
          <p14:tracePt t="5907" x="6261100" y="1581150"/>
          <p14:tracePt t="5924" x="6381750" y="1593850"/>
          <p14:tracePt t="5940" x="6419850" y="1600200"/>
          <p14:tracePt t="5958" x="6534150" y="1619250"/>
          <p14:tracePt t="5975" x="6616700" y="1631950"/>
          <p14:tracePt t="5991" x="6680200" y="1644650"/>
          <p14:tracePt t="6007" x="6737350" y="1644650"/>
          <p14:tracePt t="6024" x="6788150" y="1657350"/>
          <p14:tracePt t="6041" x="6845300" y="1663700"/>
          <p14:tracePt t="6057" x="6902450" y="1676400"/>
          <p14:tracePt t="6074" x="6946900" y="1682750"/>
          <p14:tracePt t="6091" x="6985000" y="1682750"/>
          <p14:tracePt t="6108" x="7010400" y="1682750"/>
          <p14:tracePt t="6123" x="7035800" y="1682750"/>
          <p14:tracePt t="6141" x="7061200" y="1682750"/>
          <p14:tracePt t="6157" x="7086600" y="1682750"/>
          <p14:tracePt t="6174" x="7099300" y="1682750"/>
          <p14:tracePt t="6191" x="7124700" y="1682750"/>
          <p14:tracePt t="6208" x="7137400" y="1682750"/>
          <p14:tracePt t="6224" x="7143750" y="1682750"/>
          <p14:tracePt t="6240" x="7150100" y="1682750"/>
          <p14:tracePt t="6257" x="7162800" y="1682750"/>
          <p14:tracePt t="6274" x="7175500" y="1682750"/>
          <p14:tracePt t="6290" x="7194550" y="1682750"/>
          <p14:tracePt t="6308" x="7226300" y="1682750"/>
          <p14:tracePt t="6324" x="7245350" y="1689100"/>
          <p14:tracePt t="6340" x="7264400" y="1689100"/>
          <p14:tracePt t="6357" x="7289800" y="1689100"/>
          <p14:tracePt t="6374" x="7296150" y="1695450"/>
          <p14:tracePt t="6390" x="7308850" y="1695450"/>
          <p14:tracePt t="6414" x="7315200" y="1695450"/>
          <p14:tracePt t="6471" x="7321550" y="1695450"/>
          <p14:tracePt t="6487" x="7334250" y="1695450"/>
          <p14:tracePt t="6494" x="7353300" y="1701800"/>
          <p14:tracePt t="6507" x="7359650" y="1701800"/>
          <p14:tracePt t="6524" x="7404100" y="1708150"/>
          <p14:tracePt t="6540" x="7416800" y="1708150"/>
          <p14:tracePt t="6558" x="7442200" y="1714500"/>
          <p14:tracePt t="7399" x="7442200" y="1727200"/>
          <p14:tracePt t="7405" x="7423150" y="1746250"/>
          <p14:tracePt t="7423" x="7359650" y="1790700"/>
          <p14:tracePt t="7440" x="7283450" y="1847850"/>
          <p14:tracePt t="7457" x="7181850" y="1917700"/>
          <p14:tracePt t="7473" x="7054850" y="1981200"/>
          <p14:tracePt t="7490" x="6927850" y="2032000"/>
          <p14:tracePt t="7573" x="5359400" y="2393950"/>
          <p14:tracePt t="7607" x="4616450" y="2495550"/>
          <p14:tracePt t="7640" x="4013200" y="2533650"/>
          <p14:tracePt t="7657" x="3841750" y="2533650"/>
          <p14:tracePt t="7673" x="3746500" y="2546350"/>
          <p14:tracePt t="7690" x="3695700" y="2552700"/>
          <p14:tracePt t="7706" x="3657600" y="2565400"/>
          <p14:tracePt t="7724" x="3575050" y="2584450"/>
          <p14:tracePt t="7740" x="3448050" y="2609850"/>
          <p14:tracePt t="7758" x="3206750" y="2654300"/>
          <p14:tracePt t="7775" x="3028950" y="2673350"/>
          <p14:tracePt t="7791" x="2838450" y="2698750"/>
          <p14:tracePt t="7807" x="2628900" y="2736850"/>
          <p14:tracePt t="7824" x="2413000" y="2768600"/>
          <p14:tracePt t="7840" x="2197100" y="2806700"/>
          <p14:tracePt t="7856" x="1987550" y="2838450"/>
          <p14:tracePt t="7873" x="1822450" y="2870200"/>
          <p14:tracePt t="7890" x="1746250" y="2882900"/>
          <p14:tracePt t="7907" x="1714500" y="2882900"/>
          <p14:tracePt t="7959" x="1708150" y="2882900"/>
          <p14:tracePt t="7966" x="1701800" y="2882900"/>
          <p14:tracePt t="7974" x="1695450" y="2882900"/>
          <p14:tracePt t="7991" x="1670050" y="2882900"/>
          <p14:tracePt t="8008" x="1651000" y="2882900"/>
          <p14:tracePt t="8024" x="1644650" y="2876550"/>
          <p14:tracePt t="8040" x="1638300" y="2870200"/>
          <p14:tracePt t="8057" x="1625600" y="2851150"/>
          <p14:tracePt t="8074" x="1619250" y="2813050"/>
          <p14:tracePt t="8091" x="1593850" y="2755900"/>
          <p14:tracePt t="8107" x="1562100" y="2698750"/>
          <p14:tracePt t="8124" x="1536700" y="2641600"/>
          <p14:tracePt t="8140" x="1517650" y="2616200"/>
          <p14:tracePt t="8157" x="1511300" y="2597150"/>
          <p14:tracePt t="8207" x="1504950" y="2597150"/>
          <p14:tracePt t="8214" x="1498600" y="2597150"/>
          <p14:tracePt t="8224" x="1492250" y="2597150"/>
          <p14:tracePt t="8240" x="1473200" y="2590800"/>
          <p14:tracePt t="8257" x="1460500" y="2590800"/>
          <p14:tracePt t="8274" x="1447800" y="2590800"/>
          <p14:tracePt t="8290" x="1435100" y="2590800"/>
          <p14:tracePt t="8308" x="1416050" y="2584450"/>
          <p14:tracePt t="8324" x="1403350" y="2584450"/>
          <p14:tracePt t="8340" x="1397000" y="2584450"/>
          <p14:tracePt t="8357" x="1377950" y="2578100"/>
          <p14:tracePt t="8374" x="1371600" y="2578100"/>
          <p14:tracePt t="8391" x="1365250" y="2571750"/>
          <p14:tracePt t="8415" x="1358900" y="2571750"/>
          <p14:tracePt t="8447" x="1358900" y="2565400"/>
          <p14:tracePt t="8462" x="1352550" y="2565400"/>
          <p14:tracePt t="8542" x="1352550" y="2571750"/>
          <p14:tracePt t="8550" x="1352550" y="2584450"/>
          <p14:tracePt t="8558" x="1358900" y="2597150"/>
          <p14:tracePt t="8574" x="1365250" y="2616200"/>
          <p14:tracePt t="8590" x="1371600" y="2628900"/>
          <p14:tracePt t="8607" x="1377950" y="2635250"/>
          <p14:tracePt t="8624" x="1390650" y="2647950"/>
          <p14:tracePt t="8640" x="1416050" y="2660650"/>
          <p14:tracePt t="8657" x="1454150" y="2679700"/>
          <p14:tracePt t="8674" x="1504950" y="2686050"/>
          <p14:tracePt t="8690" x="1555750" y="2698750"/>
          <p14:tracePt t="8707" x="1612900" y="2711450"/>
          <p14:tracePt t="8725" x="1682750" y="2711450"/>
          <p14:tracePt t="8740" x="1701800" y="2711450"/>
          <p14:tracePt t="8758" x="1746250" y="2711450"/>
          <p14:tracePt t="8773" x="1758950" y="2705100"/>
          <p14:tracePt t="8790" x="1778000" y="2698750"/>
          <p14:tracePt t="8807" x="1816100" y="2679700"/>
          <p14:tracePt t="8824" x="1860550" y="2654300"/>
          <p14:tracePt t="8840" x="1905000" y="2635250"/>
          <p14:tracePt t="8857" x="1930400" y="2616200"/>
          <p14:tracePt t="8874" x="1955800" y="2603500"/>
          <p14:tracePt t="8891" x="1968500" y="2590800"/>
          <p14:tracePt t="8908" x="1981200" y="2578100"/>
          <p14:tracePt t="8924" x="1993900" y="2552700"/>
          <p14:tracePt t="8940" x="2000250" y="2546350"/>
          <p14:tracePt t="8958" x="2006600" y="2533650"/>
          <p14:tracePt t="8974" x="2012950" y="2527300"/>
          <p14:tracePt t="8990" x="2012950" y="2520950"/>
          <p14:tracePt t="9014" x="2012950" y="2514600"/>
          <p14:tracePt t="9024" x="2019300" y="2508250"/>
          <p14:tracePt t="9040" x="2019300" y="2501900"/>
          <p14:tracePt t="9056" x="2025650" y="2495550"/>
          <p14:tracePt t="9074" x="2032000" y="2482850"/>
          <p14:tracePt t="9090" x="2032000" y="2476500"/>
          <p14:tracePt t="9107" x="2038350" y="2476500"/>
          <p14:tracePt t="9124" x="2038350" y="2470150"/>
          <p14:tracePt t="9688" x="2044700" y="2470150"/>
          <p14:tracePt t="9702" x="2044700" y="2476500"/>
          <p14:tracePt t="9719" x="2051050" y="2476500"/>
          <p14:tracePt t="9726" x="2051050" y="2482850"/>
          <p14:tracePt t="9740" x="2051050" y="2489200"/>
          <p14:tracePt t="9757" x="2063750" y="2495550"/>
          <p14:tracePt t="9774" x="2063750" y="2501900"/>
          <p14:tracePt t="9807" x="2082800" y="2527300"/>
          <p14:tracePt t="9842" x="2108200" y="2552700"/>
          <p14:tracePt t="9874" x="2127250" y="2578100"/>
          <p14:tracePt t="9890" x="2133600" y="2584450"/>
          <p14:tracePt t="9907" x="2146300" y="2597150"/>
          <p14:tracePt t="9924" x="2152650" y="2609850"/>
          <p14:tracePt t="9940" x="2159000" y="2616200"/>
          <p14:tracePt t="9958" x="2165350" y="2622550"/>
          <p14:tracePt t="9975" x="2171700" y="2628900"/>
          <p14:tracePt t="9990" x="2178050" y="2635250"/>
          <p14:tracePt t="10007" x="2184400" y="2641600"/>
          <p14:tracePt t="10025" x="2184400" y="2647950"/>
          <p14:tracePt t="10041" x="2190750" y="2654300"/>
          <p14:tracePt t="10057" x="2197100" y="2654300"/>
          <p14:tracePt t="10073" x="2197100" y="2660650"/>
          <p14:tracePt t="10091" x="2203450" y="2660650"/>
          <p14:tracePt t="10108" x="2203450" y="2667000"/>
          <p14:tracePt t="10125" x="2228850" y="2673350"/>
          <p14:tracePt t="10140" x="2241550" y="2679700"/>
          <p14:tracePt t="10158" x="2311400" y="2692400"/>
          <p14:tracePt t="10175" x="2374900" y="2698750"/>
          <p14:tracePt t="10190" x="2438400" y="2705100"/>
          <p14:tracePt t="10207" x="2482850" y="2717800"/>
          <p14:tracePt t="10224" x="2520950" y="2717800"/>
          <p14:tracePt t="10240" x="2546350" y="2717800"/>
          <p14:tracePt t="10257" x="2565400" y="2717800"/>
          <p14:tracePt t="10274" x="2578100" y="2717800"/>
          <p14:tracePt t="10290" x="2584450" y="2717800"/>
          <p14:tracePt t="10307" x="2590800" y="2717800"/>
          <p14:tracePt t="10324" x="2597150" y="2717800"/>
          <p14:tracePt t="10340" x="2609850" y="2711450"/>
          <p14:tracePt t="10358" x="2622550" y="2698750"/>
          <p14:tracePt t="10374" x="2628900" y="2692400"/>
          <p14:tracePt t="10391" x="2635250" y="2679700"/>
          <p14:tracePt t="10407" x="2641600" y="2673350"/>
          <p14:tracePt t="10424" x="2647950" y="2660650"/>
          <p14:tracePt t="10441" x="2647950" y="2654300"/>
          <p14:tracePt t="10457" x="2647950" y="2647950"/>
          <p14:tracePt t="10474" x="2647950" y="2641600"/>
          <p14:tracePt t="10494" x="2647950" y="2635250"/>
          <p14:tracePt t="10535" x="2647950" y="2628900"/>
          <p14:tracePt t="10550" x="2647950" y="2622550"/>
          <p14:tracePt t="10567" x="2654300" y="2616200"/>
          <p14:tracePt t="10582" x="2654300" y="2609850"/>
          <p14:tracePt t="10622" x="2654300" y="2603500"/>
          <p14:tracePt t="10638" x="2660650" y="2603500"/>
          <p14:tracePt t="10645" x="2660650" y="2597150"/>
          <p14:tracePt t="10669" x="2660650" y="2590800"/>
          <p14:tracePt t="10678" x="2660650" y="2584450"/>
          <p14:tracePt t="10690" x="2667000" y="2584450"/>
          <p14:tracePt t="10710" x="2673350" y="2578100"/>
          <p14:tracePt t="10751" x="2673350" y="2571750"/>
          <p14:tracePt t="10775" x="2679700" y="2571750"/>
          <p14:tracePt t="10855" x="2679700" y="2565400"/>
          <p14:tracePt t="10895" x="2679700" y="2559050"/>
          <p14:tracePt t="10909" x="2686050" y="2559050"/>
          <p14:tracePt t="11056" x="2686050" y="2565400"/>
          <p14:tracePt t="11062" x="2692400" y="2578100"/>
          <p14:tracePt t="11074" x="2692400" y="2584450"/>
          <p14:tracePt t="11090" x="2698750" y="2590800"/>
          <p14:tracePt t="11107" x="2698750" y="2597150"/>
          <p14:tracePt t="11135" x="2705100" y="2597150"/>
          <p14:tracePt t="11142" x="2711450" y="2597150"/>
          <p14:tracePt t="11158" x="2736850" y="2584450"/>
          <p14:tracePt t="11174" x="2768600" y="2552700"/>
          <p14:tracePt t="11190" x="2806700" y="2514600"/>
          <p14:tracePt t="11206" x="2844800" y="2463800"/>
          <p14:tracePt t="11223" x="2882900" y="2381250"/>
          <p14:tracePt t="11240" x="2921000" y="2305050"/>
          <p14:tracePt t="11256" x="2933700" y="2273300"/>
          <p14:tracePt t="11273" x="2933700" y="2235200"/>
          <p14:tracePt t="11289" x="2921000" y="2235200"/>
          <p14:tracePt t="11679" x="2921000" y="2247900"/>
          <p14:tracePt t="11686" x="2921000" y="2254250"/>
          <p14:tracePt t="11693" x="2927350" y="2254250"/>
          <p14:tracePt t="11735" x="2927350" y="2260600"/>
          <p14:tracePt t="11750" x="2927350" y="2266950"/>
          <p14:tracePt t="11766" x="2921000" y="2273300"/>
          <p14:tracePt t="11830" x="2921000" y="2279650"/>
          <p14:tracePt t="11847" x="2914650" y="2279650"/>
          <p14:tracePt t="11862" x="2914650" y="2292350"/>
          <p14:tracePt t="11891" x="2914650" y="2298700"/>
          <p14:tracePt t="11907" x="2908300" y="2305050"/>
          <p14:tracePt t="11924" x="2908300" y="2324100"/>
          <p14:tracePt t="11940" x="2908300" y="2336800"/>
          <p14:tracePt t="11957" x="2901950" y="2362200"/>
          <p14:tracePt t="11974" x="2901950" y="2387600"/>
          <p14:tracePt t="11990" x="2901950" y="2400300"/>
          <p14:tracePt t="12007" x="2901950" y="2413000"/>
          <p14:tracePt t="12024" x="2901950" y="2432050"/>
          <p14:tracePt t="12041" x="2908300" y="2444750"/>
          <p14:tracePt t="12056" x="2914650" y="2463800"/>
          <p14:tracePt t="12074" x="2927350" y="2489200"/>
          <p14:tracePt t="12090" x="2940050" y="2520950"/>
          <p14:tracePt t="12107" x="2959100" y="2552700"/>
          <p14:tracePt t="12124" x="2971800" y="2571750"/>
          <p14:tracePt t="12140" x="2984500" y="2584450"/>
          <p14:tracePt t="12158" x="2997200" y="2597150"/>
          <p14:tracePt t="12175" x="3003550" y="2603500"/>
          <p14:tracePt t="12190" x="3016250" y="2609850"/>
          <p14:tracePt t="12207" x="3035300" y="2616200"/>
          <p14:tracePt t="12224" x="3048000" y="2622550"/>
          <p14:tracePt t="12240" x="3067050" y="2628900"/>
          <p14:tracePt t="12257" x="3086100" y="2635250"/>
          <p14:tracePt t="12274" x="3105150" y="2641600"/>
          <p14:tracePt t="12290" x="3130550" y="2641600"/>
          <p14:tracePt t="12307" x="3149600" y="2647950"/>
          <p14:tracePt t="12323" x="3181350" y="2647950"/>
          <p14:tracePt t="12340" x="3206750" y="2647950"/>
          <p14:tracePt t="12357" x="3244850" y="2641600"/>
          <p14:tracePt t="12374" x="3282950" y="2628900"/>
          <p14:tracePt t="12390" x="3314700" y="2616200"/>
          <p14:tracePt t="12407" x="3365500" y="2603500"/>
          <p14:tracePt t="12424" x="3403600" y="2578100"/>
          <p14:tracePt t="12440" x="3429000" y="2571750"/>
          <p14:tracePt t="12457" x="3441700" y="2565400"/>
          <p14:tracePt t="12474" x="3441700" y="2559050"/>
          <p14:tracePt t="12494" x="3441700" y="2552700"/>
          <p14:tracePt t="12507" x="3448050" y="2552700"/>
          <p14:tracePt t="12524" x="3448050" y="2540000"/>
          <p14:tracePt t="12540" x="3448050" y="2533650"/>
          <p14:tracePt t="12557" x="3454400" y="2520950"/>
          <p14:tracePt t="12574" x="3454400" y="2508250"/>
          <p14:tracePt t="12590" x="3454400" y="2495550"/>
          <p14:tracePt t="12607" x="3454400" y="2482850"/>
          <p14:tracePt t="12623" x="3454400" y="2470150"/>
          <p14:tracePt t="12640" x="3454400" y="2463800"/>
          <p14:tracePt t="12656" x="3454400" y="2457450"/>
          <p14:tracePt t="12678" x="3454400" y="2451100"/>
          <p14:tracePt t="12702" x="3454400" y="2444750"/>
          <p14:tracePt t="12710" x="3454400" y="2438400"/>
          <p14:tracePt t="12725" x="3454400" y="2432050"/>
          <p14:tracePt t="12845" x="3454400" y="2425700"/>
          <p14:tracePt t="14528" x="3454400" y="2432050"/>
          <p14:tracePt t="14534" x="3460750" y="2438400"/>
          <p14:tracePt t="14542" x="3460750" y="2444750"/>
          <p14:tracePt t="14558" x="3467100" y="2451100"/>
          <p14:tracePt t="14574" x="3467100" y="2457450"/>
          <p14:tracePt t="14590" x="3473450" y="2463800"/>
          <p14:tracePt t="14606" x="3479800" y="2476500"/>
          <p14:tracePt t="14623" x="3479800" y="2482850"/>
          <p14:tracePt t="14657" x="3492500" y="2508250"/>
          <p14:tracePt t="14690" x="3511550" y="2540000"/>
          <p14:tracePt t="14724" x="3536950" y="2571750"/>
          <p14:tracePt t="14741" x="3556000" y="2584450"/>
          <p14:tracePt t="14757" x="3556000" y="2590800"/>
          <p14:tracePt t="14774" x="3568700" y="2603500"/>
          <p14:tracePt t="14815" x="3568700" y="2609850"/>
          <p14:tracePt t="14830" x="3575050" y="2609850"/>
          <p14:tracePt t="14862" x="3581400" y="2616200"/>
          <p14:tracePt t="14879" x="3594100" y="2622550"/>
          <p14:tracePt t="14886" x="3594100" y="2628900"/>
          <p14:tracePt t="14894" x="3600450" y="2628900"/>
          <p14:tracePt t="14907" x="3606800" y="2635250"/>
          <p14:tracePt t="14924" x="3613150" y="2641600"/>
          <p14:tracePt t="14940" x="3619500" y="2647950"/>
          <p14:tracePt t="14958" x="3632200" y="2654300"/>
          <p14:tracePt t="15047" x="3638550" y="2654300"/>
          <p14:tracePt t="15070" x="3644900" y="2654300"/>
          <p14:tracePt t="15078" x="3651250" y="2654300"/>
          <p14:tracePt t="15090" x="3657600" y="2654300"/>
          <p14:tracePt t="15107" x="3663950" y="2654300"/>
          <p14:tracePt t="15124" x="3676650" y="2647950"/>
          <p14:tracePt t="15140" x="3689350" y="2647950"/>
          <p14:tracePt t="15158" x="3714750" y="2635250"/>
          <p14:tracePt t="15174" x="3727450" y="2628900"/>
          <p14:tracePt t="15191" x="3740150" y="2622550"/>
          <p14:tracePt t="15207" x="3752850" y="2616200"/>
          <p14:tracePt t="15224" x="3765550" y="2609850"/>
          <p14:tracePt t="15241" x="3778250" y="2597150"/>
          <p14:tracePt t="15257" x="3797300" y="2590800"/>
          <p14:tracePt t="15274" x="3810000" y="2584450"/>
          <p14:tracePt t="15290" x="3822700" y="2571750"/>
          <p14:tracePt t="15310" x="3829050" y="2565400"/>
          <p14:tracePt t="15359" x="3835400" y="2559050"/>
          <p14:tracePt t="15366" x="3841750" y="2559050"/>
          <p14:tracePt t="15373" x="3848100" y="2552700"/>
          <p14:tracePt t="15390" x="3854450" y="2546350"/>
          <p14:tracePt t="15415" x="3860800" y="2540000"/>
          <p14:tracePt t="15439" x="3867150" y="2533650"/>
          <p14:tracePt t="15455" x="3873500" y="2533650"/>
          <p14:tracePt t="15502" x="3873500" y="2527300"/>
          <p14:tracePt t="15519" x="3879850" y="2520950"/>
          <p14:tracePt t="15542" x="3886200" y="2520950"/>
          <p14:tracePt t="15607" x="3898900" y="2508250"/>
          <p14:tracePt t="15630" x="3905250" y="2508250"/>
          <p14:tracePt t="15646" x="3911600" y="2501900"/>
          <p14:tracePt t="15662" x="3917950" y="2495550"/>
          <p14:tracePt t="15674" x="3924300" y="2495550"/>
          <p14:tracePt t="15690" x="3930650" y="2489200"/>
          <p14:tracePt t="15707" x="3937000" y="2489200"/>
          <p14:tracePt t="15726" x="3943350" y="2489200"/>
          <p14:tracePt t="15741" x="3949700" y="2482850"/>
          <p14:tracePt t="15757" x="3956050" y="2482850"/>
          <p14:tracePt t="15782" x="3962400" y="2476500"/>
          <p14:tracePt t="15798" x="3968750" y="2470150"/>
          <p14:tracePt t="15806" x="3975100" y="2470150"/>
          <p14:tracePt t="15824" x="3981450" y="2470150"/>
          <p14:tracePt t="15846" x="3994150" y="2463800"/>
          <p14:tracePt t="15870" x="4000500" y="2463800"/>
          <p14:tracePt t="15928" x="4000500" y="2457450"/>
          <p14:tracePt t="15950" x="4006850" y="2457450"/>
          <p14:tracePt t="15975" x="4013200" y="2457450"/>
          <p14:tracePt t="16047" x="4013200" y="2451100"/>
          <p14:tracePt t="16080" x="4019550" y="2451100"/>
          <p14:tracePt t="16751" x="4019550" y="2444750"/>
          <p14:tracePt t="16767" x="4025900" y="2444750"/>
          <p14:tracePt t="16839" x="4025900" y="2438400"/>
          <p14:tracePt t="16870" x="4032250" y="2438400"/>
          <p14:tracePt t="17502" x="4032250" y="2432050"/>
          <p14:tracePt t="19791" x="4032250" y="2425700"/>
          <p14:tracePt t="20400" x="4032250" y="2419350"/>
          <p14:tracePt t="20439" x="4032250" y="2413000"/>
          <p14:tracePt t="21127" x="4032250" y="2406650"/>
          <p14:tracePt t="21182" x="4032250" y="2400300"/>
          <p14:tracePt t="21206" x="4032250" y="2393950"/>
          <p14:tracePt t="21230" x="4032250" y="2387600"/>
          <p14:tracePt t="21238" x="4032250" y="2374900"/>
          <p14:tracePt t="21279" x="4032250" y="2368550"/>
          <p14:tracePt t="21822" x="4032250" y="2362200"/>
          <p14:tracePt t="21830" x="4032250" y="2349500"/>
          <p14:tracePt t="21840" x="4032250" y="2343150"/>
          <p14:tracePt t="21856" x="4032250" y="2336800"/>
          <p14:tracePt t="21878" x="4032250" y="2330450"/>
          <p14:tracePt t="22079" x="4032250" y="2324100"/>
          <p14:tracePt t="22086" x="4038600" y="2311400"/>
          <p14:tracePt t="22106" x="4044950" y="2279650"/>
          <p14:tracePt t="22123" x="4057650" y="2260600"/>
          <p14:tracePt t="22140" x="4064000" y="2222500"/>
          <p14:tracePt t="22175" x="4114800" y="2120900"/>
          <p14:tracePt t="22207" x="4127500" y="2089150"/>
          <p14:tracePt t="22240" x="4127500" y="2076450"/>
          <p14:tracePt t="24415" x="4127500" y="2089150"/>
          <p14:tracePt t="24439" x="4127500" y="2095500"/>
          <p14:tracePt t="24446" x="4121150" y="2095500"/>
          <p14:tracePt t="24462" x="4121150" y="2101850"/>
          <p14:tracePt t="25542" x="4121150" y="2108200"/>
          <p14:tracePt t="25550" x="4121150" y="2114550"/>
          <p14:tracePt t="25566" x="4121150" y="2120900"/>
          <p14:tracePt t="25573" x="4121150" y="2127250"/>
          <p14:tracePt t="25589" x="4121150" y="2133600"/>
          <p14:tracePt t="25606" x="4121150" y="2139950"/>
          <p14:tracePt t="25623" x="4114800" y="2152650"/>
          <p14:tracePt t="25640" x="4114800" y="2159000"/>
          <p14:tracePt t="25673" x="4114800" y="2171700"/>
          <p14:tracePt t="25707" x="4114800" y="2197100"/>
          <p14:tracePt t="25740" x="4114800" y="2247900"/>
          <p14:tracePt t="25757" x="4114800" y="2273300"/>
          <p14:tracePt t="25774" x="4114800" y="2279650"/>
          <p14:tracePt t="25791" x="4114800" y="2286000"/>
          <p14:tracePt t="25822" x="4121150" y="2298700"/>
          <p14:tracePt t="25838" x="4121150" y="2305050"/>
          <p14:tracePt t="25846" x="4127500" y="2317750"/>
          <p14:tracePt t="25857" x="4127500" y="2324100"/>
          <p14:tracePt t="25874" x="4127500" y="2336800"/>
          <p14:tracePt t="25890" x="4133850" y="2343150"/>
          <p14:tracePt t="25982" x="4140200" y="2349500"/>
          <p14:tracePt t="26000" x="4146550" y="2362200"/>
          <p14:tracePt t="26006" x="4146550" y="2368550"/>
          <p14:tracePt t="26024" x="4159250" y="2387600"/>
          <p14:tracePt t="26041" x="4165600" y="2400300"/>
          <p14:tracePt t="26057" x="4178300" y="2425700"/>
          <p14:tracePt t="26074" x="4184650" y="2451100"/>
          <p14:tracePt t="26091" x="4191000" y="2470150"/>
          <p14:tracePt t="26107" x="4197350" y="2489200"/>
          <p14:tracePt t="26124" x="4197350" y="2501900"/>
          <p14:tracePt t="26140" x="4197350" y="2514600"/>
          <p14:tracePt t="26158" x="4203700" y="2520950"/>
          <p14:tracePt t="26288" x="4197350" y="2514600"/>
          <p14:tracePt t="26294" x="4191000" y="2508250"/>
          <p14:tracePt t="26318" x="4191000" y="2501900"/>
          <p14:tracePt t="26326" x="4184650" y="2501900"/>
          <p14:tracePt t="26342" x="4184650" y="2495550"/>
          <p14:tracePt t="26399" x="4178300" y="2495550"/>
          <p14:tracePt t="26720" x="4178300" y="2501900"/>
          <p14:tracePt t="26726" x="4178300" y="2508250"/>
          <p14:tracePt t="26742" x="4178300" y="2514600"/>
          <p14:tracePt t="26766" x="4178300" y="2520950"/>
          <p14:tracePt t="26782" x="4184650" y="2533650"/>
          <p14:tracePt t="26790" x="4191000" y="2540000"/>
          <p14:tracePt t="26807" x="4197350" y="2565400"/>
          <p14:tracePt t="26840" x="4210050" y="2609850"/>
          <p14:tracePt t="26874" x="4222750" y="2647950"/>
          <p14:tracePt t="26907" x="4229100" y="2647950"/>
          <p14:tracePt t="26942" x="4229100" y="2654300"/>
          <p14:tracePt t="27416" x="4229100" y="2660650"/>
          <p14:tracePt t="27421" x="4229100" y="2667000"/>
          <p14:tracePt t="27455" x="4229100" y="2673350"/>
          <p14:tracePt t="27493" x="4229100" y="2679700"/>
          <p14:tracePt t="27895" x="4229100" y="2686050"/>
          <p14:tracePt t="27901" x="4235450" y="2692400"/>
          <p14:tracePt t="27923" x="4235450" y="2705100"/>
          <p14:tracePt t="27940" x="4241800" y="2711450"/>
          <p14:tracePt t="27957" x="4248150" y="2724150"/>
          <p14:tracePt t="27990" x="4254500" y="2730500"/>
          <p14:tracePt t="28024" x="4267200" y="2749550"/>
          <p14:tracePt t="28056" x="4279900" y="2755900"/>
          <p14:tracePt t="28074" x="4286250" y="2762250"/>
          <p14:tracePt t="28094" x="4292600" y="2762250"/>
          <p14:tracePt t="28175" x="4298950" y="2762250"/>
          <p14:tracePt t="28197" x="4305300" y="2762250"/>
          <p14:tracePt t="28229" x="4305300" y="2755900"/>
          <p14:tracePt t="28237" x="4311650" y="2755900"/>
          <p14:tracePt t="28245" x="4311650" y="2749550"/>
          <p14:tracePt t="28256" x="4311650" y="2743200"/>
          <p14:tracePt t="28273" x="4318000" y="2717800"/>
          <p14:tracePt t="28289" x="4318000" y="2705100"/>
          <p14:tracePt t="28306" x="4318000" y="2692400"/>
          <p14:tracePt t="28495" x="4305300" y="2705100"/>
          <p14:tracePt t="28501" x="4286250" y="2711450"/>
          <p14:tracePt t="28524" x="4248150" y="2749550"/>
          <p14:tracePt t="28540" x="4184650" y="2806700"/>
          <p14:tracePt t="28557" x="4057650" y="2921000"/>
          <p14:tracePt t="28574" x="3975100" y="3003550"/>
          <p14:tracePt t="28590" x="3892550" y="3079750"/>
          <p14:tracePt t="28607" x="3822700" y="3149600"/>
          <p14:tracePt t="28624" x="3765550" y="3213100"/>
          <p14:tracePt t="28640" x="3714750" y="3270250"/>
          <p14:tracePt t="28657" x="3663950" y="3340100"/>
          <p14:tracePt t="28674" x="3619500" y="3403600"/>
          <p14:tracePt t="28690" x="3575050" y="3460750"/>
          <p14:tracePt t="28707" x="3543300" y="3505200"/>
          <p14:tracePt t="28724" x="3524250" y="3530600"/>
          <p14:tracePt t="28740" x="3511550" y="3556000"/>
          <p14:tracePt t="28757" x="3492500" y="3594100"/>
          <p14:tracePt t="28774" x="3479800" y="3619500"/>
          <p14:tracePt t="28791" x="3473450" y="3632200"/>
          <p14:tracePt t="28807" x="3467100" y="3644900"/>
          <p14:tracePt t="28824" x="3460750" y="3670300"/>
          <p14:tracePt t="28840" x="3460750" y="3695700"/>
          <p14:tracePt t="28857" x="3454400" y="3727450"/>
          <p14:tracePt t="28874" x="3454400" y="3752850"/>
          <p14:tracePt t="28890" x="3454400" y="3771900"/>
          <p14:tracePt t="28907" x="3448050" y="3797300"/>
          <p14:tracePt t="28923" x="3441700" y="3803650"/>
          <p14:tracePt t="28940" x="3441700" y="3829050"/>
          <p14:tracePt t="28958" x="3435350" y="3886200"/>
          <p14:tracePt t="28974" x="3422650" y="3924300"/>
          <p14:tracePt t="28990" x="3416300" y="3949700"/>
          <p14:tracePt t="29047" x="3435350" y="3949700"/>
          <p14:tracePt t="29054" x="3454400" y="3949700"/>
          <p14:tracePt t="29074" x="3467100" y="3943350"/>
          <p14:tracePt t="29090" x="3473450" y="3943350"/>
          <p14:tracePt t="29107" x="3473450" y="3937000"/>
          <p14:tracePt t="29124" x="3486150" y="3937000"/>
          <p14:tracePt t="29140" x="3492500" y="3930650"/>
          <p14:tracePt t="29157" x="3498850" y="3917950"/>
          <p14:tracePt t="29223" x="3492500" y="3917950"/>
          <p14:tracePt t="29230" x="3479800" y="3930650"/>
          <p14:tracePt t="29240" x="3454400" y="3937000"/>
          <p14:tracePt t="29257" x="3378200" y="3949700"/>
          <p14:tracePt t="29274" x="3213100" y="3968750"/>
          <p14:tracePt t="29291" x="2978150" y="3968750"/>
          <p14:tracePt t="29307" x="2787650" y="3968750"/>
          <p14:tracePt t="29323" x="2654300" y="3956050"/>
          <p14:tracePt t="29340" x="2565400" y="3943350"/>
          <p14:tracePt t="29358" x="2463800" y="3924300"/>
          <p14:tracePt t="29374" x="2438400" y="3917950"/>
          <p14:tracePt t="29390" x="2419350" y="3917950"/>
          <p14:tracePt t="29407" x="2387600" y="3917950"/>
          <p14:tracePt t="29424" x="2336800" y="3917950"/>
          <p14:tracePt t="29440" x="2273300" y="3917950"/>
          <p14:tracePt t="29457" x="2216150" y="3917950"/>
          <p14:tracePt t="29473" x="2114550" y="3911600"/>
          <p14:tracePt t="29490" x="2000250" y="3905250"/>
          <p14:tracePt t="29507" x="1917700" y="3898900"/>
          <p14:tracePt t="29524" x="1835150" y="3898900"/>
          <p14:tracePt t="29540" x="1752600" y="3892550"/>
          <p14:tracePt t="29557" x="1619250" y="3879850"/>
          <p14:tracePt t="29575" x="1530350" y="3860800"/>
          <p14:tracePt t="29590" x="1460500" y="3841750"/>
          <p14:tracePt t="29606" x="1422400" y="3829050"/>
          <p14:tracePt t="29623" x="1403350" y="3829050"/>
          <p14:tracePt t="29640" x="1397000" y="3822700"/>
          <p14:tracePt t="29670" x="1390650" y="3822700"/>
          <p14:tracePt t="29678" x="1384300" y="3822700"/>
          <p14:tracePt t="29690" x="1377950" y="3822700"/>
          <p14:tracePt t="29707" x="1365250" y="3822700"/>
          <p14:tracePt t="29724" x="1358900" y="3816350"/>
          <p14:tracePt t="29775" x="1352550" y="3810000"/>
          <p14:tracePt t="29782" x="1346200" y="3810000"/>
          <p14:tracePt t="29790" x="1339850" y="3803650"/>
          <p14:tracePt t="29807" x="1314450" y="3790950"/>
          <p14:tracePt t="29824" x="1301750" y="3784600"/>
          <p14:tracePt t="29840" x="1295400" y="3784600"/>
          <p14:tracePt t="29857" x="1289050" y="3778250"/>
          <p14:tracePt t="29874" x="1282700" y="3778250"/>
          <p14:tracePt t="29890" x="1276350" y="3778250"/>
          <p14:tracePt t="29907" x="1270000" y="3771900"/>
          <p14:tracePt t="29924" x="1257300" y="3771900"/>
          <p14:tracePt t="29940" x="1244600" y="3765550"/>
          <p14:tracePt t="29957" x="1231900" y="3765550"/>
          <p14:tracePt t="29974" x="1225550" y="3765550"/>
          <p14:tracePt t="29990" x="1219200" y="3765550"/>
          <p14:tracePt t="30015" x="1206500" y="3765550"/>
          <p14:tracePt t="30024" x="1193800" y="3765550"/>
          <p14:tracePt t="30039" x="1149350" y="3784600"/>
          <p14:tracePt t="30057" x="1092200" y="3810000"/>
          <p14:tracePt t="30074" x="1054100" y="3829050"/>
          <p14:tracePt t="30090" x="1035050" y="3841750"/>
          <p14:tracePt t="30107" x="1028700" y="3848100"/>
          <p14:tracePt t="30124" x="1022350" y="3860800"/>
          <p14:tracePt t="30140" x="1016000" y="3867150"/>
          <p14:tracePt t="30157" x="1003300" y="3873500"/>
          <p14:tracePt t="30174" x="1003300" y="3886200"/>
          <p14:tracePt t="30190" x="996950" y="3905250"/>
          <p14:tracePt t="30207" x="984250" y="3924300"/>
          <p14:tracePt t="30224" x="984250" y="3943350"/>
          <p14:tracePt t="30240" x="984250" y="3962400"/>
          <p14:tracePt t="30257" x="977900" y="3975100"/>
          <p14:tracePt t="30274" x="977900" y="3987800"/>
          <p14:tracePt t="30290" x="977900" y="4000500"/>
          <p14:tracePt t="30307" x="977900" y="4013200"/>
          <p14:tracePt t="30323" x="977900" y="4032250"/>
          <p14:tracePt t="30340" x="977900" y="4051300"/>
          <p14:tracePt t="30357" x="977900" y="4070350"/>
          <p14:tracePt t="30374" x="977900" y="4076700"/>
          <p14:tracePt t="30390" x="977900" y="4089400"/>
          <p14:tracePt t="30407" x="977900" y="4095750"/>
          <p14:tracePt t="30424" x="977900" y="4102100"/>
          <p14:tracePt t="30447" x="977900" y="4108450"/>
          <p14:tracePt t="30457" x="984250" y="4108450"/>
          <p14:tracePt t="30473" x="984250" y="4114800"/>
          <p14:tracePt t="30491" x="990600" y="4121150"/>
          <p14:tracePt t="30507" x="996950" y="4133850"/>
          <p14:tracePt t="30524" x="1003300" y="4146550"/>
          <p14:tracePt t="30540" x="1009650" y="4152900"/>
          <p14:tracePt t="30557" x="1022350" y="4159250"/>
          <p14:tracePt t="30574" x="1035050" y="4159250"/>
          <p14:tracePt t="30590" x="1073150" y="4165600"/>
          <p14:tracePt t="30607" x="1104900" y="4171950"/>
          <p14:tracePt t="30624" x="1130300" y="4178300"/>
          <p14:tracePt t="30640" x="1155700" y="4178300"/>
          <p14:tracePt t="30657" x="1174750" y="4178300"/>
          <p14:tracePt t="30673" x="1181100" y="4178300"/>
          <p14:tracePt t="30694" x="1187450" y="4178300"/>
          <p14:tracePt t="30707" x="1193800" y="4165600"/>
          <p14:tracePt t="30724" x="1212850" y="4133850"/>
          <p14:tracePt t="30740" x="1231900" y="4095750"/>
          <p14:tracePt t="30757" x="1270000" y="4025900"/>
          <p14:tracePt t="30774" x="1282700" y="3981450"/>
          <p14:tracePt t="30791" x="1295400" y="3943350"/>
          <p14:tracePt t="30807" x="1301750" y="3924300"/>
          <p14:tracePt t="30824" x="1308100" y="3911600"/>
          <p14:tracePt t="30840" x="1308100" y="3905250"/>
          <p14:tracePt t="30857" x="1308100" y="3892550"/>
          <p14:tracePt t="30895" x="1308100" y="3886200"/>
          <p14:tracePt t="30910" x="1308100" y="3879850"/>
          <p14:tracePt t="30918" x="1308100" y="3873500"/>
          <p14:tracePt t="30926" x="1301750" y="3867150"/>
          <p14:tracePt t="30940" x="1301750" y="3854450"/>
          <p14:tracePt t="30958" x="1282700" y="3822700"/>
          <p14:tracePt t="30974" x="1270000" y="3803650"/>
          <p14:tracePt t="30990" x="1257300" y="3778250"/>
          <p14:tracePt t="31007" x="1250950" y="3765550"/>
          <p14:tracePt t="31024" x="1244600" y="3759200"/>
          <p14:tracePt t="31063" x="1238250" y="3759200"/>
          <p14:tracePt t="31070" x="1238250" y="3752850"/>
          <p14:tracePt t="31090" x="1225550" y="3740150"/>
          <p14:tracePt t="31108" x="1212850" y="3733800"/>
          <p14:tracePt t="31123" x="1200150" y="3721100"/>
          <p14:tracePt t="31140" x="1193800" y="3721100"/>
          <p14:tracePt t="31157" x="1193800" y="3714750"/>
          <p14:tracePt t="31208" x="1187450" y="3702050"/>
          <p14:tracePt t="31214" x="1181100" y="3683000"/>
          <p14:tracePt t="31224" x="1162050" y="3657600"/>
          <p14:tracePt t="31240" x="1136650" y="3606800"/>
          <p14:tracePt t="31257" x="1123950" y="3575050"/>
          <p14:tracePt t="31274" x="1117600" y="3549650"/>
          <p14:tracePt t="31294" x="1117600" y="3543300"/>
          <p14:tracePt t="31335" x="1117600" y="3530600"/>
          <p14:tracePt t="31342" x="1117600" y="3517900"/>
          <p14:tracePt t="31357" x="1117600" y="3492500"/>
          <p14:tracePt t="31375" x="1117600" y="3467100"/>
          <p14:tracePt t="31390" x="1117600" y="3435350"/>
          <p14:tracePt t="31407" x="1117600" y="3422650"/>
          <p14:tracePt t="31423" x="1117600" y="3403600"/>
          <p14:tracePt t="31440" x="1117600" y="3384550"/>
          <p14:tracePt t="31457" x="1117600" y="3365500"/>
          <p14:tracePt t="31474" x="1117600" y="3340100"/>
          <p14:tracePt t="31490" x="1117600" y="3321050"/>
          <p14:tracePt t="31507" x="1117600" y="3289300"/>
          <p14:tracePt t="31524" x="1117600" y="3276600"/>
          <p14:tracePt t="31592" x="1117600" y="3181350"/>
          <p14:tracePt t="31607" x="1117600" y="3155950"/>
          <p14:tracePt t="31624" x="1117600" y="3136900"/>
          <p14:tracePt t="31640" x="1111250" y="3124200"/>
          <p14:tracePt t="31657" x="1104900" y="3117850"/>
          <p14:tracePt t="31674" x="1104900" y="3111500"/>
          <p14:tracePt t="31690" x="1104900" y="3098800"/>
          <p14:tracePt t="31707" x="1098550" y="3079750"/>
          <p14:tracePt t="31724" x="1085850" y="3060700"/>
          <p14:tracePt t="31740" x="1079500" y="3028950"/>
          <p14:tracePt t="31757" x="1066800" y="3016250"/>
          <p14:tracePt t="31774" x="1066800" y="3009900"/>
          <p14:tracePt t="31790" x="1060450" y="3003550"/>
          <p14:tracePt t="31831" x="1060450" y="2997200"/>
          <p14:tracePt t="31855" x="1054100" y="2997200"/>
          <p14:tracePt t="31861" x="1054100" y="2990850"/>
          <p14:tracePt t="31902" x="1047750" y="2990850"/>
          <p14:tracePt t="31910" x="1047750" y="2984500"/>
          <p14:tracePt t="31982" x="1041400" y="2984500"/>
          <p14:tracePt t="32119" x="1035050" y="2984500"/>
          <p14:tracePt t="32141" x="1028700" y="2984500"/>
          <p14:tracePt t="32157" x="1022350" y="2984500"/>
          <p14:tracePt t="32165" x="1016000" y="2984500"/>
          <p14:tracePt t="32190" x="1009650" y="2984500"/>
          <p14:tracePt t="32214" x="1003300" y="2984500"/>
          <p14:tracePt t="32230" x="996950" y="2984500"/>
          <p14:tracePt t="32256" x="977900" y="2990850"/>
          <p14:tracePt t="32273" x="958850" y="2997200"/>
          <p14:tracePt t="32290" x="946150" y="3003550"/>
          <p14:tracePt t="32307" x="939800" y="3003550"/>
          <p14:tracePt t="32324" x="927100" y="3009900"/>
          <p14:tracePt t="32340" x="920750" y="3016250"/>
          <p14:tracePt t="32357" x="908050" y="3022600"/>
          <p14:tracePt t="32373" x="901700" y="3028950"/>
          <p14:tracePt t="32390" x="895350" y="3035300"/>
          <p14:tracePt t="32407" x="889000" y="3048000"/>
          <p14:tracePt t="32424" x="882650" y="3054350"/>
          <p14:tracePt t="32440" x="876300" y="3067050"/>
          <p14:tracePt t="32457" x="863600" y="3086100"/>
          <p14:tracePt t="32474" x="857250" y="3098800"/>
          <p14:tracePt t="32490" x="850900" y="3111500"/>
          <p14:tracePt t="32507" x="850900" y="3117850"/>
          <p14:tracePt t="32524" x="850900" y="3130550"/>
          <p14:tracePt t="32540" x="850900" y="3143250"/>
          <p14:tracePt t="32558" x="850900" y="3149600"/>
          <p14:tracePt t="32582" x="850900" y="3155950"/>
          <p14:tracePt t="32590" x="850900" y="3162300"/>
          <p14:tracePt t="32607" x="857250" y="3181350"/>
          <p14:tracePt t="32624" x="876300" y="3200400"/>
          <p14:tracePt t="32640" x="895350" y="3213100"/>
          <p14:tracePt t="32657" x="927100" y="3232150"/>
          <p14:tracePt t="32674" x="946150" y="3244850"/>
          <p14:tracePt t="32690" x="971550" y="3251200"/>
          <p14:tracePt t="32707" x="984250" y="3257550"/>
          <p14:tracePt t="32724" x="996950" y="3257550"/>
          <p14:tracePt t="32742" x="1003300" y="3257550"/>
          <p14:tracePt t="32799" x="1016000" y="3251200"/>
          <p14:tracePt t="32805" x="1022350" y="3238500"/>
          <p14:tracePt t="32824" x="1035050" y="3225800"/>
          <p14:tracePt t="32840" x="1041400" y="3219450"/>
          <p14:tracePt t="32857" x="1047750" y="3206750"/>
          <p14:tracePt t="32874" x="1054100" y="3194050"/>
          <p14:tracePt t="32890" x="1060450" y="3149600"/>
          <p14:tracePt t="32907" x="1060450" y="3117850"/>
          <p14:tracePt t="32923" x="1060450" y="3098800"/>
          <p14:tracePt t="32940" x="1060450" y="3092450"/>
          <p14:tracePt t="33509" x="1066800" y="3092450"/>
          <p14:tracePt t="33525" x="1073150" y="3092450"/>
          <p14:tracePt t="33542" x="1079500" y="3092450"/>
          <p14:tracePt t="33608" x="1085850" y="3086100"/>
          <p14:tracePt t="33622" x="1085850" y="3073400"/>
          <p14:tracePt t="33629" x="1092200" y="3073400"/>
          <p14:tracePt t="33640" x="1098550" y="3060700"/>
          <p14:tracePt t="33673" x="1098550" y="3022600"/>
          <p14:tracePt t="33707" x="1098550" y="3003550"/>
          <p14:tracePt t="33741" x="1098550" y="2997200"/>
          <p14:tracePt t="33799" x="1098550" y="2990850"/>
          <p14:tracePt t="33839" x="1098550" y="2984500"/>
          <p14:tracePt t="33855" x="1092200" y="2984500"/>
          <p14:tracePt t="33862" x="1085850" y="2978150"/>
          <p14:tracePt t="33878" x="1079500" y="2978150"/>
          <p14:tracePt t="33895" x="1073150" y="2978150"/>
          <p14:tracePt t="33907" x="1073150" y="2971800"/>
          <p14:tracePt t="33924" x="1060450" y="2971800"/>
          <p14:tracePt t="33940" x="1054100" y="2971800"/>
          <p14:tracePt t="33956" x="1041400" y="2965450"/>
          <p14:tracePt t="33973" x="1022350" y="2965450"/>
          <p14:tracePt t="33990" x="1009650" y="2965450"/>
          <p14:tracePt t="34007" x="996950" y="2959100"/>
          <p14:tracePt t="34024" x="984250" y="2959100"/>
          <p14:tracePt t="34040" x="971550" y="2959100"/>
          <p14:tracePt t="34057" x="958850" y="2959100"/>
          <p14:tracePt t="34073" x="946150" y="2959100"/>
          <p14:tracePt t="34090" x="939800" y="2959100"/>
          <p14:tracePt t="34107" x="927100" y="2965450"/>
          <p14:tracePt t="34126" x="920750" y="2965450"/>
          <p14:tracePt t="34142" x="914400" y="2965450"/>
          <p14:tracePt t="34157" x="914400" y="2971800"/>
          <p14:tracePt t="34182" x="908050" y="2971800"/>
          <p14:tracePt t="34190" x="901700" y="2971800"/>
          <p14:tracePt t="34207" x="889000" y="2978150"/>
          <p14:tracePt t="34223" x="876300" y="2984500"/>
          <p14:tracePt t="34240" x="869950" y="2984500"/>
          <p14:tracePt t="34257" x="869950" y="2990850"/>
          <p14:tracePt t="34278" x="863600" y="2997200"/>
          <p14:tracePt t="34290" x="857250" y="3003550"/>
          <p14:tracePt t="34307" x="844550" y="3028950"/>
          <p14:tracePt t="34323" x="838200" y="3041650"/>
          <p14:tracePt t="34340" x="831850" y="3067050"/>
          <p14:tracePt t="34357" x="819150" y="3098800"/>
          <p14:tracePt t="34374" x="819150" y="3117850"/>
          <p14:tracePt t="34391" x="819150" y="3143250"/>
          <p14:tracePt t="34407" x="819150" y="3155950"/>
          <p14:tracePt t="34424" x="825500" y="3187700"/>
          <p14:tracePt t="34440" x="831850" y="3206750"/>
          <p14:tracePt t="34456" x="844550" y="3232150"/>
          <p14:tracePt t="34474" x="857250" y="3251200"/>
          <p14:tracePt t="34490" x="869950" y="3263900"/>
          <p14:tracePt t="34507" x="869950" y="3270250"/>
          <p14:tracePt t="34524" x="876300" y="3270250"/>
          <p14:tracePt t="34575" x="882650" y="3270250"/>
          <p14:tracePt t="34582" x="901700" y="3270250"/>
          <p14:tracePt t="34590" x="933450" y="3263900"/>
          <p14:tracePt t="34607" x="990600" y="3238500"/>
          <p14:tracePt t="34624" x="1054100" y="3206750"/>
          <p14:tracePt t="34640" x="1111250" y="3187700"/>
          <p14:tracePt t="34657" x="1136650" y="3175000"/>
          <p14:tracePt t="34678" x="1143000" y="3175000"/>
          <p14:tracePt t="34751" x="1143000" y="3168650"/>
          <p14:tracePt t="34862" x="1143000" y="3181350"/>
          <p14:tracePt t="34870" x="1149350" y="3187700"/>
          <p14:tracePt t="34877" x="1149350" y="3194050"/>
          <p14:tracePt t="34891" x="1149350" y="3200400"/>
          <p14:tracePt t="34907" x="1155700" y="3213100"/>
          <p14:tracePt t="34924" x="1155700" y="3219450"/>
          <p14:tracePt t="34940" x="1155700" y="3232150"/>
          <p14:tracePt t="34958" x="1162050" y="3244850"/>
          <p14:tracePt t="34974" x="1162050" y="3251200"/>
          <p14:tracePt t="35006" x="1162050" y="3257550"/>
          <p14:tracePt t="35031" x="1162050" y="3263900"/>
          <p14:tracePt t="35038" x="1162050" y="3276600"/>
          <p14:tracePt t="35057" x="1168400" y="3295650"/>
          <p14:tracePt t="35074" x="1168400" y="3308350"/>
          <p14:tracePt t="35090" x="1168400" y="3314700"/>
          <p14:tracePt t="35109" x="1174750" y="3314700"/>
          <p14:tracePt t="35231" x="1162050" y="3289300"/>
          <p14:tracePt t="35238" x="1130300" y="3251200"/>
          <p14:tracePt t="35257" x="1035050" y="3143250"/>
          <p14:tracePt t="35274" x="946150" y="3035300"/>
          <p14:tracePt t="35290" x="920750" y="2997200"/>
          <p14:tracePt t="35307" x="914400" y="2990850"/>
          <p14:tracePt t="35324" x="914400" y="2984500"/>
          <p14:tracePt t="35551" x="914400" y="2990850"/>
          <p14:tracePt t="35558" x="914400" y="2997200"/>
          <p14:tracePt t="35573" x="914400" y="3003550"/>
          <p14:tracePt t="35640" x="933450" y="3086100"/>
          <p14:tracePt t="35656" x="946150" y="3143250"/>
          <p14:tracePt t="35691" x="996950" y="3302000"/>
          <p14:tracePt t="35723" x="1047750" y="3498850"/>
          <p14:tracePt t="35758" x="1085850" y="3651250"/>
          <p14:tracePt t="35774" x="1098550" y="3683000"/>
          <p14:tracePt t="35790" x="1104900" y="3702050"/>
          <p14:tracePt t="35807" x="1104900" y="3721100"/>
          <p14:tracePt t="35824" x="1111250" y="3733800"/>
          <p14:tracePt t="35840" x="1111250" y="3740150"/>
          <p14:tracePt t="35856" x="1111250" y="3746500"/>
          <p14:tracePt t="35874" x="1117600" y="3752850"/>
          <p14:tracePt t="35890" x="1123950" y="3759200"/>
          <p14:tracePt t="35907" x="1130300" y="3771900"/>
          <p14:tracePt t="35923" x="1136650" y="3784600"/>
          <p14:tracePt t="35940" x="1136650" y="3790950"/>
          <p14:tracePt t="35957" x="1149350" y="3810000"/>
          <p14:tracePt t="35974" x="1155700" y="3822700"/>
          <p14:tracePt t="35990" x="1162050" y="3829050"/>
          <p14:tracePt t="36006" x="1168400" y="3835400"/>
          <p14:tracePt t="36023" x="1168400" y="3848100"/>
          <p14:tracePt t="36046" x="1168400" y="3854450"/>
          <p14:tracePt t="36062" x="1174750" y="3854450"/>
          <p14:tracePt t="36078" x="1174750" y="3860800"/>
          <p14:tracePt t="36090" x="1174750" y="3867150"/>
          <p14:tracePt t="36159" x="1174750" y="3873500"/>
          <p14:tracePt t="36727" x="1174750" y="3848100"/>
          <p14:tracePt t="36734" x="1174750" y="3816350"/>
          <p14:tracePt t="36742" x="1143000" y="3771900"/>
          <p14:tracePt t="36756" x="1123950" y="3721100"/>
          <p14:tracePt t="36774" x="1060450" y="3543300"/>
          <p14:tracePt t="36790" x="1028700" y="3429000"/>
          <p14:tracePt t="36807" x="1003300" y="3314700"/>
          <p14:tracePt t="36840" x="984250" y="3143250"/>
          <p14:tracePt t="36874" x="984250" y="3105150"/>
          <p14:tracePt t="36908" x="984250" y="3098800"/>
          <p14:tracePt t="36960" x="984250" y="3092450"/>
          <p14:tracePt t="36990" x="984250" y="3086100"/>
          <p14:tracePt t="36998" x="984250" y="3079750"/>
          <p14:tracePt t="37007" x="984250" y="3067050"/>
          <p14:tracePt t="37023" x="990600" y="3048000"/>
          <p14:tracePt t="37039" x="996950" y="3022600"/>
          <p14:tracePt t="37057" x="996950" y="3003550"/>
          <p14:tracePt t="37074" x="996950" y="2978150"/>
          <p14:tracePt t="37090" x="996950" y="2965450"/>
          <p14:tracePt t="37247" x="1016000" y="2984500"/>
          <p14:tracePt t="37254" x="1022350" y="3003550"/>
          <p14:tracePt t="37274" x="1047750" y="3041650"/>
          <p14:tracePt t="37290" x="1085850" y="3124200"/>
          <p14:tracePt t="37307" x="1117600" y="3225800"/>
          <p14:tracePt t="37324" x="1130300" y="3270250"/>
          <p14:tracePt t="37340" x="1149350" y="3308350"/>
          <p14:tracePt t="37357" x="1155700" y="3327400"/>
          <p14:tracePt t="37415" x="1155700" y="3340100"/>
          <p14:tracePt t="37421" x="1162050" y="3365500"/>
          <p14:tracePt t="37439" x="1168400" y="3390900"/>
          <p14:tracePt t="37457" x="1174750" y="3416300"/>
          <p14:tracePt t="37474" x="1174750" y="3429000"/>
          <p14:tracePt t="37622" x="1174750" y="3422650"/>
          <p14:tracePt t="37630" x="1174750" y="3416300"/>
          <p14:tracePt t="37662" x="1174750" y="3409950"/>
          <p14:tracePt t="37670" x="1181100" y="3409950"/>
          <p14:tracePt t="37690" x="1193800" y="3397250"/>
          <p14:tracePt t="37707" x="1257300" y="3378200"/>
          <p14:tracePt t="37724" x="1365250" y="3371850"/>
          <p14:tracePt t="37740" x="1517650" y="3371850"/>
          <p14:tracePt t="37757" x="1720850" y="3365500"/>
          <p14:tracePt t="37773" x="1828800" y="3352800"/>
          <p14:tracePt t="37789" x="1860550" y="3340100"/>
          <p14:tracePt t="37807" x="1873250" y="3340100"/>
          <p14:tracePt t="37823" x="1873250" y="3333750"/>
          <p14:tracePt t="37967" x="1873250" y="3327400"/>
          <p14:tracePt t="37999" x="1879600" y="3327400"/>
          <p14:tracePt t="38030" x="1885950" y="3327400"/>
          <p14:tracePt t="38038" x="1892300" y="3327400"/>
          <p14:tracePt t="38057" x="1898650" y="3327400"/>
          <p14:tracePt t="38073" x="1936750" y="3340100"/>
          <p14:tracePt t="38090" x="1968500" y="3352800"/>
          <p14:tracePt t="38107" x="1993900" y="3365500"/>
          <p14:tracePt t="38126" x="1993900" y="3371850"/>
          <p14:tracePt t="38262" x="2000250" y="3378200"/>
          <p14:tracePt t="38270" x="2006600" y="3384550"/>
          <p14:tracePt t="38278" x="2012950" y="3397250"/>
          <p14:tracePt t="38290" x="2019300" y="3397250"/>
          <p14:tracePt t="38307" x="2025650" y="3409950"/>
          <p14:tracePt t="38323" x="2038350" y="3416300"/>
          <p14:tracePt t="38340" x="2051050" y="3429000"/>
          <p14:tracePt t="38357" x="2101850" y="3448050"/>
          <p14:tracePt t="38374" x="2133600" y="3454400"/>
          <p14:tracePt t="38390" x="2159000" y="3460750"/>
          <p14:tracePt t="38407" x="2197100" y="3467100"/>
          <p14:tracePt t="38424" x="2241550" y="3467100"/>
          <p14:tracePt t="38440" x="2305050" y="3467100"/>
          <p14:tracePt t="38457" x="2368550" y="3473450"/>
          <p14:tracePt t="38473" x="2413000" y="3473450"/>
          <p14:tracePt t="38490" x="2444750" y="3473450"/>
          <p14:tracePt t="38506" x="2470150" y="3467100"/>
          <p14:tracePt t="38523" x="2495550" y="3460750"/>
          <p14:tracePt t="38540" x="2514600" y="3448050"/>
          <p14:tracePt t="38556" x="2527300" y="3435350"/>
          <p14:tracePt t="38572" x="2559050" y="3416300"/>
          <p14:tracePt t="38589" x="2578100" y="3416300"/>
          <p14:tracePt t="38606" x="2597150" y="3403600"/>
          <p14:tracePt t="38622" x="2628900" y="3384550"/>
          <p14:tracePt t="38639" x="2673350" y="3371850"/>
          <p14:tracePt t="38656" x="2736850" y="3352800"/>
          <p14:tracePt t="38672" x="2800350" y="3340100"/>
          <p14:tracePt t="38689" x="2851150" y="3333750"/>
          <p14:tracePt t="38707" x="2908300" y="3327400"/>
          <p14:tracePt t="38723" x="2933700" y="3327400"/>
          <p14:tracePt t="38739" x="2940050" y="3327400"/>
          <p14:tracePt t="38756" x="2946400" y="3327400"/>
          <p14:tracePt t="39070" x="2927350" y="3333750"/>
          <p14:tracePt t="39078" x="2908300" y="3346450"/>
          <p14:tracePt t="39090" x="2876550" y="3352800"/>
          <p14:tracePt t="39106" x="2800350" y="3384550"/>
          <p14:tracePt t="39123" x="2667000" y="3422650"/>
          <p14:tracePt t="39139" x="2501900" y="3454400"/>
          <p14:tracePt t="39175" x="2082800" y="3549650"/>
          <p14:tracePt t="39207" x="1841500" y="3594100"/>
          <p14:tracePt t="39240" x="1714500" y="3613150"/>
          <p14:tracePt t="39257" x="1676400" y="3613150"/>
          <p14:tracePt t="39273" x="1619250" y="3606800"/>
          <p14:tracePt t="39290" x="1524000" y="3581400"/>
          <p14:tracePt t="39307" x="1384300" y="3543300"/>
          <p14:tracePt t="39324" x="1123950" y="3454400"/>
          <p14:tracePt t="39340" x="908050" y="3378200"/>
          <p14:tracePt t="39357" x="692150" y="3302000"/>
          <p14:tracePt t="39374" x="584200" y="3263900"/>
          <p14:tracePt t="39390" x="558800" y="3244850"/>
          <p14:tracePt t="39407" x="552450" y="3244850"/>
          <p14:tracePt t="39471" x="552450" y="3238500"/>
          <p14:tracePt t="39495" x="552450" y="3225800"/>
          <p14:tracePt t="39511" x="552450" y="3219450"/>
          <p14:tracePt t="39526" x="552450" y="3206750"/>
          <p14:tracePt t="39534" x="565150" y="3206750"/>
          <p14:tracePt t="39608" x="825500" y="3041650"/>
          <p14:tracePt t="39624" x="889000" y="3009900"/>
          <p14:tracePt t="39640" x="939800" y="2997200"/>
          <p14:tracePt t="39657" x="952500" y="2990850"/>
          <p14:tracePt t="39677" x="952500" y="2984500"/>
          <p14:tracePt t="39735" x="958850" y="2984500"/>
          <p14:tracePt t="39742" x="971550" y="3016250"/>
          <p14:tracePt t="39757" x="984250" y="3041650"/>
          <p14:tracePt t="39773" x="1009650" y="3092450"/>
          <p14:tracePt t="39790" x="1028700" y="3162300"/>
          <p14:tracePt t="39807" x="1047750" y="3232150"/>
          <p14:tracePt t="39824" x="1073150" y="3308350"/>
          <p14:tracePt t="39840" x="1085850" y="3359150"/>
          <p14:tracePt t="39857" x="1092200" y="3397250"/>
          <p14:tracePt t="39873" x="1092200" y="3422650"/>
          <p14:tracePt t="39890" x="1092200" y="3448050"/>
          <p14:tracePt t="39907" x="1092200" y="3454400"/>
          <p14:tracePt t="39923" x="1092200" y="3467100"/>
          <p14:tracePt t="39940" x="1092200" y="3473450"/>
          <p14:tracePt t="39957" x="1092200" y="3492500"/>
          <p14:tracePt t="39973" x="1092200" y="3505200"/>
          <p14:tracePt t="39990" x="1092200" y="3517900"/>
          <p14:tracePt t="40007" x="1092200" y="3530600"/>
          <p14:tracePt t="40024" x="1092200" y="3543300"/>
          <p14:tracePt t="40040" x="1092200" y="3556000"/>
          <p14:tracePt t="40057" x="1092200" y="3568700"/>
          <p14:tracePt t="40074" x="1092200" y="3587750"/>
          <p14:tracePt t="40090" x="1092200" y="3613150"/>
          <p14:tracePt t="40106" x="1092200" y="3632200"/>
          <p14:tracePt t="40123" x="1098550" y="3657600"/>
          <p14:tracePt t="40140" x="1104900" y="3676650"/>
          <p14:tracePt t="40157" x="1104900" y="3702050"/>
          <p14:tracePt t="40174" x="1111250" y="3708400"/>
          <p14:tracePt t="40190" x="1111250" y="3727450"/>
          <p14:tracePt t="40207" x="1117600" y="3746500"/>
          <p14:tracePt t="40224" x="1117600" y="3765550"/>
          <p14:tracePt t="40240" x="1123950" y="3771900"/>
          <p14:tracePt t="40257" x="1123950" y="3778250"/>
          <p14:tracePt t="40575" x="1130300" y="3778250"/>
          <p14:tracePt t="40582" x="1149350" y="3784600"/>
          <p14:tracePt t="40589" x="1162050" y="3784600"/>
          <p14:tracePt t="40607" x="1193800" y="3790950"/>
          <p14:tracePt t="40640" x="1257300" y="3803650"/>
          <p14:tracePt t="40673" x="1365250" y="3810000"/>
          <p14:tracePt t="40706" x="1562100" y="3816350"/>
          <p14:tracePt t="40724" x="1651000" y="3822700"/>
          <p14:tracePt t="40740" x="1720850" y="3822700"/>
          <p14:tracePt t="40757" x="1816100" y="3822700"/>
          <p14:tracePt t="40773" x="1866900" y="3822700"/>
          <p14:tracePt t="40790" x="1911350" y="3822700"/>
          <p14:tracePt t="40807" x="1949450" y="3816350"/>
          <p14:tracePt t="40823" x="1993900" y="3803650"/>
          <p14:tracePt t="40839" x="2044700" y="3797300"/>
          <p14:tracePt t="40856" x="2101850" y="3784600"/>
          <p14:tracePt t="40874" x="2152650" y="3778250"/>
          <p14:tracePt t="40890" x="2203450" y="3778250"/>
          <p14:tracePt t="40907" x="2247900" y="3778250"/>
          <p14:tracePt t="40923" x="2286000" y="3778250"/>
          <p14:tracePt t="40940" x="2324100" y="3778250"/>
          <p14:tracePt t="40958" x="2368550" y="3778250"/>
          <p14:tracePt t="40974" x="2406650" y="3778250"/>
          <p14:tracePt t="40990" x="2444750" y="3778250"/>
          <p14:tracePt t="41007" x="2476500" y="3778250"/>
          <p14:tracePt t="41024" x="2520950" y="3784600"/>
          <p14:tracePt t="41040" x="2571750" y="3784600"/>
          <p14:tracePt t="41056" x="2616200" y="3784600"/>
          <p14:tracePt t="41074" x="2654300" y="3784600"/>
          <p14:tracePt t="41090" x="2686050" y="3790950"/>
          <p14:tracePt t="41106" x="2717800" y="3797300"/>
          <p14:tracePt t="41123" x="2762250" y="3803650"/>
          <p14:tracePt t="41140" x="2838450" y="3822700"/>
          <p14:tracePt t="41157" x="2933700" y="3854450"/>
          <p14:tracePt t="41174" x="3003550" y="3879850"/>
          <p14:tracePt t="41191" x="3028950" y="3879850"/>
          <p14:tracePt t="41207" x="3035300" y="3879850"/>
          <p14:tracePt t="41224" x="3041650" y="3879850"/>
          <p14:tracePt t="41341" x="3048000" y="3879850"/>
          <p14:tracePt t="41350" x="3054350" y="3879850"/>
          <p14:tracePt t="41358" x="3073400" y="3879850"/>
          <p14:tracePt t="41374" x="3105150" y="3879850"/>
          <p14:tracePt t="41390" x="3136900" y="3879850"/>
          <p14:tracePt t="41406" x="3162300" y="3879850"/>
          <p14:tracePt t="41447" x="3168650" y="3879850"/>
          <p14:tracePt t="41511" x="3175000" y="3879850"/>
          <p14:tracePt t="41518" x="3181350" y="3879850"/>
          <p14:tracePt t="41542" x="3187700" y="3879850"/>
          <p14:tracePt t="41559" x="3200400" y="3879850"/>
          <p14:tracePt t="41942" x="3200400" y="3892550"/>
          <p14:tracePt t="41950" x="3194050" y="3898900"/>
          <p14:tracePt t="41958" x="3181350" y="3911600"/>
          <p14:tracePt t="41974" x="3143250" y="3962400"/>
          <p14:tracePt t="41989" x="3105150" y="4044950"/>
          <p14:tracePt t="42006" x="3041650" y="4165600"/>
          <p14:tracePt t="42023" x="2927350" y="4432300"/>
          <p14:tracePt t="42057" x="2794000" y="4660900"/>
          <p14:tracePt t="42135" x="2787650" y="4660900"/>
          <p14:tracePt t="42816" x="2794000" y="4667250"/>
          <p14:tracePt t="42880" x="2800350" y="4667250"/>
          <p14:tracePt t="42910" x="2813050" y="4679950"/>
          <p14:tracePt t="42918" x="2851150" y="4711700"/>
          <p14:tracePt t="42926" x="2876550" y="4743450"/>
          <p14:tracePt t="42956" x="2927350" y="4806950"/>
          <p14:tracePt t="42990" x="2978150" y="4895850"/>
          <p14:tracePt t="43023" x="2978150" y="4946650"/>
          <p14:tracePt t="43040" x="2978150" y="4997450"/>
          <p14:tracePt t="43057" x="2965450" y="5022850"/>
          <p14:tracePt t="43073" x="2946400" y="5054600"/>
          <p14:tracePt t="43089" x="2901950" y="5086350"/>
          <p14:tracePt t="43105" x="2863850" y="5111750"/>
          <p14:tracePt t="43124" x="2838450" y="5130800"/>
          <p14:tracePt t="43140" x="2800350" y="5149850"/>
          <p14:tracePt t="43156" x="2781300" y="5162550"/>
          <p14:tracePt t="43173" x="2768600" y="5168900"/>
          <p14:tracePt t="43190" x="2762250" y="5181600"/>
          <p14:tracePt t="43207" x="2743200" y="5194300"/>
          <p14:tracePt t="43224" x="2736850" y="5200650"/>
          <p14:tracePt t="43246" x="2730500" y="5207000"/>
          <p14:tracePt t="43287" x="2730500" y="5194300"/>
          <p14:tracePt t="43294" x="2736850" y="5187950"/>
          <p14:tracePt t="43306" x="2736850" y="5181600"/>
          <p14:tracePt t="43323" x="2736850" y="5175250"/>
          <p14:tracePt t="43375" x="2736850" y="5168900"/>
          <p14:tracePt t="43422" x="2724150" y="5168900"/>
          <p14:tracePt t="43430" x="2711450" y="5175250"/>
          <p14:tracePt t="43440" x="2686050" y="5175250"/>
          <p14:tracePt t="43456" x="2571750" y="5213350"/>
          <p14:tracePt t="43474" x="2432050" y="5251450"/>
          <p14:tracePt t="43490" x="2298700" y="5289550"/>
          <p14:tracePt t="43506" x="2203450" y="5314950"/>
          <p14:tracePt t="43524" x="2139950" y="5321300"/>
          <p14:tracePt t="43540" x="2108200" y="5321300"/>
          <p14:tracePt t="43558" x="2057400" y="5340350"/>
          <p14:tracePt t="43574" x="1993900" y="5359400"/>
          <p14:tracePt t="43590" x="1917700" y="5391150"/>
          <p14:tracePt t="43607" x="1854200" y="5416550"/>
          <p14:tracePt t="43692" x="1790700" y="5429250"/>
          <p14:tracePt t="43706" x="1778000" y="5422900"/>
          <p14:tracePt t="43723" x="1765300" y="5416550"/>
          <p14:tracePt t="43739" x="1746250" y="5410200"/>
          <p14:tracePt t="43756" x="1720850" y="5391150"/>
          <p14:tracePt t="43773" x="1644650" y="5340350"/>
          <p14:tracePt t="43789" x="1549400" y="5289550"/>
          <p14:tracePt t="43806" x="1460500" y="5251450"/>
          <p14:tracePt t="43823" x="1403350" y="5232400"/>
          <p14:tracePt t="43839" x="1371600" y="5226050"/>
          <p14:tracePt t="43857" x="1346200" y="5219700"/>
          <p14:tracePt t="43873" x="1333500" y="5219700"/>
          <p14:tracePt t="44095" x="1320800" y="5219700"/>
          <p14:tracePt t="44102" x="1301750" y="5219700"/>
          <p14:tracePt t="44123" x="1270000" y="5219700"/>
          <p14:tracePt t="44140" x="1250950" y="5219700"/>
          <p14:tracePt t="44156" x="1225550" y="5213350"/>
          <p14:tracePt t="44222" x="1219200" y="5207000"/>
          <p14:tracePt t="44238" x="1206500" y="5207000"/>
          <p14:tracePt t="44246" x="1200150" y="5200650"/>
          <p14:tracePt t="44257" x="1193800" y="5194300"/>
          <p14:tracePt t="44273" x="1187450" y="5194300"/>
          <p14:tracePt t="44290" x="1181100" y="5187950"/>
          <p14:tracePt t="44335" x="1174750" y="5187950"/>
          <p14:tracePt t="44341" x="1168400" y="5187950"/>
          <p14:tracePt t="44357" x="1143000" y="5187950"/>
          <p14:tracePt t="44373" x="1117600" y="5187950"/>
          <p14:tracePt t="44390" x="1085850" y="5187950"/>
          <p14:tracePt t="44407" x="1054100" y="5200650"/>
          <p14:tracePt t="44423" x="1028700" y="5213350"/>
          <p14:tracePt t="44440" x="1016000" y="5219700"/>
          <p14:tracePt t="44457" x="1003300" y="5226050"/>
          <p14:tracePt t="44473" x="996950" y="5232400"/>
          <p14:tracePt t="44490" x="990600" y="5238750"/>
          <p14:tracePt t="44507" x="984250" y="5251450"/>
          <p14:tracePt t="44523" x="984250" y="5264150"/>
          <p14:tracePt t="44540" x="971550" y="5276850"/>
          <p14:tracePt t="44557" x="971550" y="5295900"/>
          <p14:tracePt t="44573" x="971550" y="5308600"/>
          <p14:tracePt t="44590" x="971550" y="5321300"/>
          <p14:tracePt t="44606" x="971550" y="5334000"/>
          <p14:tracePt t="44623" x="971550" y="5340350"/>
          <p14:tracePt t="44640" x="971550" y="5346700"/>
          <p14:tracePt t="44657" x="977900" y="5359400"/>
          <p14:tracePt t="44674" x="984250" y="5384800"/>
          <p14:tracePt t="44690" x="996950" y="5397500"/>
          <p14:tracePt t="44706" x="1009650" y="5416550"/>
          <p14:tracePt t="44723" x="1022350" y="5429250"/>
          <p14:tracePt t="44740" x="1028700" y="5435600"/>
          <p14:tracePt t="44757" x="1035050" y="5448300"/>
          <p14:tracePt t="44774" x="1041400" y="5461000"/>
          <p14:tracePt t="44790" x="1054100" y="5473700"/>
          <p14:tracePt t="44807" x="1066800" y="5486400"/>
          <p14:tracePt t="44823" x="1079500" y="5492750"/>
          <p14:tracePt t="44839" x="1085850" y="5499100"/>
          <p14:tracePt t="44857" x="1092200" y="5499100"/>
          <p14:tracePt t="44874" x="1098550" y="5499100"/>
          <p14:tracePt t="44890" x="1117600" y="5505450"/>
          <p14:tracePt t="44906" x="1143000" y="5505450"/>
          <p14:tracePt t="44924" x="1187450" y="5505450"/>
          <p14:tracePt t="44940" x="1231900" y="5505450"/>
          <p14:tracePt t="44957" x="1295400" y="5492750"/>
          <p14:tracePt t="44974" x="1327150" y="5473700"/>
          <p14:tracePt t="44990" x="1352550" y="5448300"/>
          <p14:tracePt t="45006" x="1365250" y="5435600"/>
          <p14:tracePt t="45024" x="1371600" y="5422900"/>
          <p14:tracePt t="45040" x="1377950" y="5416550"/>
          <p14:tracePt t="45057" x="1384300" y="5403850"/>
          <p14:tracePt t="45073" x="1384300" y="5397500"/>
          <p14:tracePt t="45090" x="1384300" y="5378450"/>
          <p14:tracePt t="45107" x="1377950" y="5353050"/>
          <p14:tracePt t="45124" x="1371600" y="5327650"/>
          <p14:tracePt t="45140" x="1358900" y="5302250"/>
          <p14:tracePt t="45158" x="1333500" y="5276850"/>
          <p14:tracePt t="45174" x="1314450" y="5257800"/>
          <p14:tracePt t="45190" x="1282700" y="5232400"/>
          <p14:tracePt t="45206" x="1263650" y="5219700"/>
          <p14:tracePt t="45223" x="1257300" y="5213350"/>
          <p14:tracePt t="45240" x="1257300" y="5207000"/>
          <p14:tracePt t="45256" x="1250950" y="5207000"/>
          <p14:tracePt t="45274" x="1244600" y="5207000"/>
          <p14:tracePt t="45290" x="1225550" y="5207000"/>
          <p14:tracePt t="45306" x="1206500" y="5200650"/>
          <p14:tracePt t="45323" x="1181100" y="5194300"/>
          <p14:tracePt t="45340" x="1162050" y="5194300"/>
          <p14:tracePt t="45357" x="1143000" y="5194300"/>
          <p14:tracePt t="45374" x="1130300" y="5194300"/>
          <p14:tracePt t="45390" x="1123950" y="5194300"/>
          <p14:tracePt t="45407" x="1111250" y="5200650"/>
          <p14:tracePt t="45423" x="1104900" y="5207000"/>
          <p14:tracePt t="45440" x="1092200" y="5213350"/>
          <p14:tracePt t="45457" x="1085850" y="5213350"/>
          <p14:tracePt t="45473" x="1085850" y="5219700"/>
          <p14:tracePt t="45494" x="1085850" y="5226050"/>
          <p14:tracePt t="45507" x="1079500" y="5226050"/>
          <p14:tracePt t="45616" x="1079500" y="5232400"/>
          <p14:tracePt t="46022" x="1079500" y="5226050"/>
          <p14:tracePt t="46030" x="1079500" y="5219700"/>
          <p14:tracePt t="46055" x="1079500" y="5213350"/>
          <p14:tracePt t="46079" x="1079500" y="5207000"/>
          <p14:tracePt t="46102" x="1079500" y="5200650"/>
          <p14:tracePt t="46110" x="1079500" y="5194300"/>
          <p14:tracePt t="46142" x="1079500" y="5187950"/>
          <p14:tracePt t="46159" x="1079500" y="5181600"/>
          <p14:tracePt t="46174" x="1085850" y="5162550"/>
          <p14:tracePt t="46207" x="1098550" y="5111750"/>
          <p14:tracePt t="46223" x="1098550" y="5080000"/>
          <p14:tracePt t="46240" x="1104900" y="5048250"/>
          <p14:tracePt t="46257" x="1104900" y="5029200"/>
          <p14:tracePt t="46273" x="1104900" y="5010150"/>
          <p14:tracePt t="46290" x="1104900" y="4997450"/>
          <p14:tracePt t="46306" x="1104900" y="4972050"/>
          <p14:tracePt t="46324" x="1104900" y="4933950"/>
          <p14:tracePt t="46340" x="1104900" y="4895850"/>
          <p14:tracePt t="46356" x="1098550" y="4864100"/>
          <p14:tracePt t="46373" x="1098550" y="4851400"/>
          <p14:tracePt t="46391" x="1098550" y="4838700"/>
          <p14:tracePt t="46407" x="1092200" y="4819650"/>
          <p14:tracePt t="46423" x="1085850" y="4800600"/>
          <p14:tracePt t="46440" x="1073150" y="4775200"/>
          <p14:tracePt t="46457" x="1073150" y="4768850"/>
          <p14:tracePt t="46575" x="1066800" y="4768850"/>
          <p14:tracePt t="46600" x="1066800" y="4762500"/>
          <p14:tracePt t="46639" x="1060450" y="4756150"/>
          <p14:tracePt t="46646" x="1060450" y="4749800"/>
          <p14:tracePt t="46662" x="1054100" y="4743450"/>
          <p14:tracePt t="46678" x="1047750" y="4730750"/>
          <p14:tracePt t="46690" x="1041400" y="4730750"/>
          <p14:tracePt t="46706" x="1035050" y="4718050"/>
          <p14:tracePt t="46723" x="1028700" y="4711700"/>
          <p14:tracePt t="46767" x="1028700" y="4705350"/>
          <p14:tracePt t="46799" x="1028700" y="4699000"/>
          <p14:tracePt t="46880" x="1028700" y="4692650"/>
          <p14:tracePt t="46902" x="1028700" y="4686300"/>
          <p14:tracePt t="47022" x="1028700" y="4679950"/>
          <p14:tracePt t="47111" x="1028700" y="4673600"/>
          <p14:tracePt t="47133" x="1028700" y="4667250"/>
          <p14:tracePt t="47166" x="1028700" y="4660900"/>
          <p14:tracePt t="47271" x="1028700" y="4654550"/>
          <p14:tracePt t="47582" x="1028700" y="4648200"/>
          <p14:tracePt t="47590" x="1022350" y="4641850"/>
          <p14:tracePt t="47673" x="996950" y="4616450"/>
          <p14:tracePt t="47690" x="990600" y="4603750"/>
          <p14:tracePt t="47706" x="984250" y="4603750"/>
          <p14:tracePt t="47723" x="984250" y="4597400"/>
          <p14:tracePt t="47807" x="984250" y="4591050"/>
          <p14:tracePt t="47847" x="984250" y="4584700"/>
          <p14:tracePt t="48231" x="996950" y="4591050"/>
          <p14:tracePt t="48238" x="1009650" y="4603750"/>
          <p14:tracePt t="48257" x="1035050" y="4622800"/>
          <p14:tracePt t="48273" x="1060450" y="4654550"/>
          <p14:tracePt t="48289" x="1098550" y="4686300"/>
          <p14:tracePt t="48306" x="1136650" y="4724400"/>
          <p14:tracePt t="48340" x="1200150" y="4775200"/>
          <p14:tracePt t="48373" x="1219200" y="4800600"/>
          <p14:tracePt t="48847" x="1238250" y="4800600"/>
          <p14:tracePt t="48853" x="1250950" y="4800600"/>
          <p14:tracePt t="48872" x="1295400" y="4794250"/>
          <p14:tracePt t="48890" x="1377950" y="4787900"/>
          <p14:tracePt t="48906" x="1485900" y="4775200"/>
          <p14:tracePt t="48923" x="1631950" y="4768850"/>
          <p14:tracePt t="48939" x="1797050" y="4768850"/>
          <p14:tracePt t="48956" x="1974850" y="4768850"/>
          <p14:tracePt t="48989" x="2381250" y="4794250"/>
          <p14:tracePt t="49022" x="2705100" y="4832350"/>
          <p14:tracePt t="49056" x="2978150" y="4870450"/>
          <p14:tracePt t="49074" x="3054350" y="4883150"/>
          <p14:tracePt t="49090" x="3073400" y="4883150"/>
          <p14:tracePt t="49106" x="3086100" y="4883150"/>
          <p14:tracePt t="49158" x="3092450" y="4889500"/>
          <p14:tracePt t="49166" x="3124200" y="4902200"/>
          <p14:tracePt t="49174" x="3155950" y="4908550"/>
          <p14:tracePt t="49190" x="3219450" y="4933950"/>
          <p14:tracePt t="49207" x="3295650" y="4959350"/>
          <p14:tracePt t="49223" x="3371850" y="4978400"/>
          <p14:tracePt t="49240" x="3435350" y="4991100"/>
          <p14:tracePt t="49257" x="3492500" y="4997450"/>
          <p14:tracePt t="49273" x="3543300" y="4997450"/>
          <p14:tracePt t="49290" x="3594100" y="4997450"/>
          <p14:tracePt t="49307" x="3651250" y="5003800"/>
          <p14:tracePt t="49324" x="3683000" y="5003800"/>
          <p14:tracePt t="49340" x="3695700" y="5003800"/>
          <p14:tracePt t="49550" x="3689350" y="5003800"/>
          <p14:tracePt t="49558" x="3676650" y="5003800"/>
          <p14:tracePt t="49573" x="3651250" y="5003800"/>
          <p14:tracePt t="49589" x="3632200" y="5003800"/>
          <p14:tracePt t="49606" x="3600450" y="5003800"/>
          <p14:tracePt t="49623" x="3556000" y="5010150"/>
          <p14:tracePt t="49640" x="3473450" y="5016500"/>
          <p14:tracePt t="49673" x="3270250" y="5041900"/>
          <p14:tracePt t="49706" x="3067050" y="5067300"/>
          <p14:tracePt t="49741" x="2768600" y="5105400"/>
          <p14:tracePt t="49756" x="2590800" y="5105400"/>
          <p14:tracePt t="49758" x="2476500" y="5105400"/>
          <p14:tracePt t="49773" x="2165350" y="5073650"/>
          <p14:tracePt t="49790" x="1822450" y="4991100"/>
          <p14:tracePt t="49807" x="1676400" y="4959350"/>
          <p14:tracePt t="49823" x="1612900" y="4933950"/>
          <p14:tracePt t="49840" x="1593850" y="4927600"/>
          <p14:tracePt t="49857" x="1587500" y="4921250"/>
          <p14:tracePt t="49873" x="1574800" y="4908550"/>
          <p14:tracePt t="49890" x="1485900" y="4851400"/>
          <p14:tracePt t="49907" x="1377950" y="4787900"/>
          <p14:tracePt t="49924" x="1320800" y="4743450"/>
          <p14:tracePt t="49940" x="1289050" y="4718050"/>
          <p14:tracePt t="49957" x="1257300" y="4686300"/>
          <p14:tracePt t="49973" x="1250950" y="4679950"/>
          <p14:tracePt t="49989" x="1244600" y="4679950"/>
          <p14:tracePt t="50080" x="1238250" y="4679950"/>
          <p14:tracePt t="50095" x="1225550" y="4679950"/>
          <p14:tracePt t="50107" x="1219200" y="4679950"/>
          <p14:tracePt t="50123" x="1212850" y="4679950"/>
          <p14:tracePt t="50140" x="1206500" y="4679950"/>
          <p14:tracePt t="50156" x="1206500" y="4686300"/>
          <p14:tracePt t="50174" x="1200150" y="4692650"/>
          <p14:tracePt t="50207" x="1193800" y="4692650"/>
          <p14:tracePt t="50214" x="1187450" y="4692650"/>
          <p14:tracePt t="50230" x="1187450" y="4699000"/>
          <p14:tracePt t="50240" x="1181100" y="4699000"/>
          <p14:tracePt t="50271" x="1174750" y="4699000"/>
          <p14:tracePt t="50286" x="1168400" y="4699000"/>
          <p14:tracePt t="50294" x="1162050" y="4699000"/>
          <p14:tracePt t="50306" x="1155700" y="4699000"/>
          <p14:tracePt t="50324" x="1143000" y="4699000"/>
          <p14:tracePt t="50342" x="1136650" y="4699000"/>
          <p14:tracePt t="50383" x="1130300" y="4699000"/>
          <p14:tracePt t="50408" x="1130300" y="4711700"/>
          <p14:tracePt t="50414" x="1130300" y="4730750"/>
          <p14:tracePt t="50423" x="1130300" y="4756150"/>
          <p14:tracePt t="50439" x="1136650" y="4813300"/>
          <p14:tracePt t="50457" x="1162050" y="4914900"/>
          <p14:tracePt t="50473" x="1187450" y="5016500"/>
          <p14:tracePt t="50490" x="1219200" y="5118100"/>
          <p14:tracePt t="50506" x="1250950" y="5200650"/>
          <p14:tracePt t="50523" x="1276350" y="5264150"/>
          <p14:tracePt t="50540" x="1289050" y="5295900"/>
          <p14:tracePt t="50557" x="1295400" y="5321300"/>
          <p14:tracePt t="50581" x="1295400" y="5327650"/>
          <p14:tracePt t="50589" x="1295400" y="5334000"/>
          <p14:tracePt t="50606" x="1295400" y="5340350"/>
          <p14:tracePt t="50623" x="1295400" y="5353050"/>
          <p14:tracePt t="50640" x="1295400" y="5365750"/>
          <p14:tracePt t="50657" x="1295400" y="5378450"/>
          <p14:tracePt t="50673" x="1295400" y="5397500"/>
          <p14:tracePt t="50694" x="1295400" y="5403850"/>
          <p14:tracePt t="50935" x="1301750" y="5397500"/>
          <p14:tracePt t="50942" x="1308100" y="5397500"/>
          <p14:tracePt t="50956" x="1327150" y="5397500"/>
          <p14:tracePt t="50973" x="1428750" y="5384800"/>
          <p14:tracePt t="51006" x="1651000" y="5378450"/>
          <p14:tracePt t="51039" x="1809750" y="5378450"/>
          <p14:tracePt t="51073" x="1892300" y="5378450"/>
          <p14:tracePt t="51090" x="1924050" y="5372100"/>
          <p14:tracePt t="51106" x="1955800" y="5365750"/>
          <p14:tracePt t="51124" x="1993900" y="5365750"/>
          <p14:tracePt t="51139" x="2038350" y="5365750"/>
          <p14:tracePt t="51157" x="2101850" y="5365750"/>
          <p14:tracePt t="51174" x="2133600" y="5365750"/>
          <p14:tracePt t="51191" x="2152650" y="5365750"/>
          <p14:tracePt t="51207" x="2184400" y="5365750"/>
          <p14:tracePt t="51223" x="2197100" y="5365750"/>
          <p14:tracePt t="51240" x="2222500" y="5365750"/>
          <p14:tracePt t="51256" x="2266950" y="5365750"/>
          <p14:tracePt t="51273" x="2311400" y="5365750"/>
          <p14:tracePt t="51290" x="2355850" y="5365750"/>
          <p14:tracePt t="51307" x="2400300" y="5365750"/>
          <p14:tracePt t="51323" x="2425700" y="5365750"/>
          <p14:tracePt t="51340" x="2451100" y="5365750"/>
          <p14:tracePt t="51356" x="2482850" y="5365750"/>
          <p14:tracePt t="51374" x="2590800" y="5365750"/>
          <p14:tracePt t="51390" x="2673350" y="5378450"/>
          <p14:tracePt t="51407" x="2762250" y="5391150"/>
          <p14:tracePt t="51423" x="2825750" y="5403850"/>
          <p14:tracePt t="51440" x="2882900" y="5416550"/>
          <p14:tracePt t="51457" x="2921000" y="5416550"/>
          <p14:tracePt t="51473" x="2940050" y="5422900"/>
          <p14:tracePt t="51490" x="2959100" y="5422900"/>
          <p14:tracePt t="51507" x="2984500" y="5422900"/>
          <p14:tracePt t="51524" x="2997200" y="5422900"/>
          <p14:tracePt t="51540" x="3003550" y="5422900"/>
          <p14:tracePt t="51606" x="3016250" y="5422900"/>
          <p14:tracePt t="51614" x="3028950" y="5422900"/>
          <p14:tracePt t="51690" x="3175000" y="5435600"/>
          <p14:tracePt t="51707" x="3206750" y="5435600"/>
          <p14:tracePt t="51724" x="3225800" y="5435600"/>
          <p14:tracePt t="51740" x="3232150" y="5435600"/>
          <p14:tracePt t="51757" x="3238500" y="5435600"/>
          <p14:tracePt t="51982" x="3251200" y="5435600"/>
          <p14:tracePt t="51989" x="3257550" y="5435600"/>
          <p14:tracePt t="52005" x="3263900" y="5435600"/>
          <p14:tracePt t="52022" x="3276600" y="5435600"/>
          <p14:tracePt t="52039" x="3295650" y="5441950"/>
          <p14:tracePt t="52055" x="3314700" y="5441950"/>
          <p14:tracePt t="52073" x="3321050" y="5448300"/>
          <p14:tracePt t="52110" x="3327400" y="5448300"/>
          <p14:tracePt t="52118" x="3333750" y="5448300"/>
          <p14:tracePt t="52126" x="3340100" y="5454650"/>
          <p14:tracePt t="52142" x="3352800" y="5461000"/>
          <p14:tracePt t="52156" x="3371850" y="5461000"/>
          <p14:tracePt t="52173" x="3390900" y="5473700"/>
          <p14:tracePt t="52190" x="3409950" y="5480050"/>
          <p14:tracePt t="52206" x="3435350" y="5486400"/>
          <p14:tracePt t="52224" x="3454400" y="5499100"/>
          <p14:tracePt t="52240" x="3479800" y="5505450"/>
          <p14:tracePt t="52257" x="3575050" y="5511800"/>
          <p14:tracePt t="52273" x="3727450" y="5518150"/>
          <p14:tracePt t="52290" x="3994150" y="5518150"/>
          <p14:tracePt t="52307" x="4305300" y="5518150"/>
          <p14:tracePt t="52323" x="4692650" y="5492750"/>
          <p14:tracePt t="52339" x="5124450" y="5422900"/>
          <p14:tracePt t="52357" x="5632450" y="5276850"/>
          <p14:tracePt t="52374" x="5791200" y="5181600"/>
          <p14:tracePt t="52390" x="5892800" y="5092700"/>
          <p14:tracePt t="52407" x="5956300" y="5022850"/>
          <p14:tracePt t="52423" x="5994400" y="4965700"/>
          <p14:tracePt t="52440" x="6019800" y="4908550"/>
          <p14:tracePt t="52456" x="6038850" y="4851400"/>
          <p14:tracePt t="52473" x="6051550" y="4813300"/>
          <p14:tracePt t="52490" x="6051550" y="4787900"/>
          <p14:tracePt t="52507" x="6051550" y="4762500"/>
          <p14:tracePt t="52523" x="6051550" y="4724400"/>
          <p14:tracePt t="52540" x="6038850" y="4667250"/>
          <p14:tracePt t="52557" x="6007100" y="4603750"/>
          <p14:tracePt t="52573" x="5994400" y="4578350"/>
          <p14:tracePt t="52590" x="5988050" y="4559300"/>
          <p14:tracePt t="52607" x="5981700" y="4533900"/>
          <p14:tracePt t="52623" x="5956300" y="4495800"/>
          <p14:tracePt t="52640" x="5924550" y="4445000"/>
          <p14:tracePt t="52657" x="5886450" y="4381500"/>
          <p14:tracePt t="52673" x="5867400" y="4356100"/>
          <p14:tracePt t="52690" x="5861050" y="4337050"/>
          <p14:tracePt t="52706" x="5854700" y="4318000"/>
          <p14:tracePt t="52723" x="5848350" y="4305300"/>
          <p14:tracePt t="52740" x="5835650" y="4279900"/>
          <p14:tracePt t="52757" x="5829300" y="4241800"/>
          <p14:tracePt t="52773" x="5829300" y="4210050"/>
          <p14:tracePt t="52790" x="5822950" y="4191000"/>
          <p14:tracePt t="52807" x="5822950" y="4171950"/>
          <p14:tracePt t="52824" x="5822950" y="4165600"/>
          <p14:tracePt t="52839" x="5822950" y="4159250"/>
          <p14:tracePt t="53495" x="5829300" y="4152900"/>
          <p14:tracePt t="53502" x="5842000" y="4146550"/>
          <p14:tracePt t="53509" x="5848350" y="4140200"/>
          <p14:tracePt t="53523" x="5854700" y="4133850"/>
          <p14:tracePt t="53539" x="5892800" y="4114800"/>
          <p14:tracePt t="53556" x="5924550" y="4095750"/>
          <p14:tracePt t="53574" x="5981700" y="4070350"/>
          <p14:tracePt t="53606" x="6032500" y="4032250"/>
          <p14:tracePt t="53639" x="6057900" y="4013200"/>
          <p14:tracePt t="53673" x="6064250" y="4006850"/>
          <p14:tracePt t="53808" x="6064250" y="4000500"/>
          <p14:tracePt t="53814" x="6064250" y="3994150"/>
          <p14:tracePt t="53830" x="6064250" y="3987800"/>
          <p14:tracePt t="53846" x="6064250" y="3981450"/>
          <p14:tracePt t="53967" x="6064250" y="3975100"/>
          <p14:tracePt t="53991" x="6064250" y="3968750"/>
          <p14:tracePt t="53998" x="6064250" y="3962400"/>
          <p14:tracePt t="54006" x="6064250" y="3956050"/>
          <p14:tracePt t="54023" x="6064250" y="3943350"/>
          <p14:tracePt t="54039" x="6070600" y="3924300"/>
          <p14:tracePt t="54056" x="6070600" y="3905250"/>
          <p14:tracePt t="54072" x="6070600" y="3886200"/>
          <p14:tracePt t="54089" x="6070600" y="3860800"/>
          <p14:tracePt t="54106" x="6064250" y="3841750"/>
          <p14:tracePt t="54122" x="6051550" y="3829050"/>
          <p14:tracePt t="54139" x="6051550" y="3822700"/>
          <p14:tracePt t="54198" x="6051550" y="3816350"/>
          <p14:tracePt t="54295" x="6045200" y="3816350"/>
          <p14:tracePt t="54359" x="6038850" y="3816350"/>
          <p14:tracePt t="54382" x="6038850" y="3810000"/>
          <p14:tracePt t="54397" x="6026150" y="3810000"/>
          <p14:tracePt t="54407" x="6013450" y="3797300"/>
          <p14:tracePt t="54423" x="5994400" y="3797300"/>
          <p14:tracePt t="54440" x="5988050" y="3790950"/>
          <p14:tracePt t="54457" x="5988050" y="3784600"/>
          <p14:tracePt t="54502" x="5981700" y="3784600"/>
          <p14:tracePt t="54510" x="5975350" y="3778250"/>
          <p14:tracePt t="54523" x="5962650" y="3771900"/>
          <p14:tracePt t="54540" x="5943600" y="3771900"/>
          <p14:tracePt t="54557" x="5930900" y="3765550"/>
          <p14:tracePt t="54573" x="5924550" y="3765550"/>
          <p14:tracePt t="54630" x="5918200" y="3765550"/>
          <p14:tracePt t="54638" x="5911850" y="3765550"/>
          <p14:tracePt t="54656" x="5886450" y="3765550"/>
          <p14:tracePt t="54672" x="5861050" y="3765550"/>
          <p14:tracePt t="54689" x="5842000" y="3765550"/>
          <p14:tracePt t="54705" x="5829300" y="3765550"/>
          <p14:tracePt t="54723" x="5822950" y="3765550"/>
          <p14:tracePt t="54887" x="5816600" y="3765550"/>
          <p14:tracePt t="54902" x="5816600" y="3771900"/>
          <p14:tracePt t="54910" x="5810250" y="3771900"/>
          <p14:tracePt t="54926" x="5810250" y="3778250"/>
          <p14:tracePt t="54939" x="5810250" y="3784600"/>
          <p14:tracePt t="54966" x="5803900" y="3790950"/>
          <p14:tracePt t="55008" x="5797550" y="3797300"/>
          <p14:tracePt t="55022" x="5797550" y="3803650"/>
          <p14:tracePt t="55030" x="5797550" y="3810000"/>
          <p14:tracePt t="55040" x="5797550" y="3816350"/>
          <p14:tracePt t="55056" x="5797550" y="3822700"/>
          <p14:tracePt t="55073" x="5791200" y="3835400"/>
          <p14:tracePt t="55094" x="5791200" y="3841750"/>
          <p14:tracePt t="55126" x="5791200" y="3848100"/>
          <p14:tracePt t="55134" x="5791200" y="3854450"/>
          <p14:tracePt t="55150" x="5791200" y="3860800"/>
          <p14:tracePt t="55158" x="5791200" y="3867150"/>
          <p14:tracePt t="55173" x="5791200" y="3879850"/>
          <p14:tracePt t="55190" x="5791200" y="3892550"/>
          <p14:tracePt t="55207" x="5791200" y="3905250"/>
          <p14:tracePt t="55223" x="5791200" y="3917950"/>
          <p14:tracePt t="55240" x="5803900" y="3924300"/>
          <p14:tracePt t="55257" x="5803900" y="3937000"/>
          <p14:tracePt t="55273" x="5810250" y="3943350"/>
          <p14:tracePt t="55289" x="5816600" y="3949700"/>
          <p14:tracePt t="55306" x="5816600" y="3956050"/>
          <p14:tracePt t="55323" x="5822950" y="3956050"/>
          <p14:tracePt t="55340" x="5829300" y="3962400"/>
          <p14:tracePt t="55357" x="5842000" y="3968750"/>
          <p14:tracePt t="55374" x="5848350" y="3975100"/>
          <p14:tracePt t="55391" x="5867400" y="3981450"/>
          <p14:tracePt t="55406" x="5886450" y="3987800"/>
          <p14:tracePt t="55423" x="5905500" y="3987800"/>
          <p14:tracePt t="55440" x="5918200" y="3987800"/>
          <p14:tracePt t="55457" x="5924550" y="3987800"/>
          <p14:tracePt t="55473" x="5937250" y="3987800"/>
          <p14:tracePt t="55490" x="5949950" y="3987800"/>
          <p14:tracePt t="55506" x="5962650" y="3987800"/>
          <p14:tracePt t="55523" x="5969000" y="3987800"/>
          <p14:tracePt t="55540" x="5975350" y="3987800"/>
          <p14:tracePt t="55558" x="5981700" y="3987800"/>
          <p14:tracePt t="55625" x="6013450" y="3924300"/>
          <p14:tracePt t="55639" x="6032500" y="3886200"/>
          <p14:tracePt t="55657" x="6045200" y="3867150"/>
          <p14:tracePt t="55673" x="6051550" y="3841750"/>
          <p14:tracePt t="55690" x="6057900" y="3822700"/>
          <p14:tracePt t="55706" x="6057900" y="3797300"/>
          <p14:tracePt t="55723" x="6064250" y="3784600"/>
          <p14:tracePt t="55740" x="6064250" y="3765550"/>
          <p14:tracePt t="55756" x="6064250" y="3759200"/>
          <p14:tracePt t="55774" x="6064250" y="3752850"/>
          <p14:tracePt t="55815" x="6064250" y="3746500"/>
          <p14:tracePt t="56183" x="6057900" y="3740150"/>
          <p14:tracePt t="56190" x="6045200" y="3727450"/>
          <p14:tracePt t="56206" x="6032500" y="3702050"/>
          <p14:tracePt t="56222" x="6019800" y="3676650"/>
          <p14:tracePt t="56239" x="6007100" y="3638550"/>
          <p14:tracePt t="56256" x="5981700" y="3587750"/>
          <p14:tracePt t="56273" x="5943600" y="3517900"/>
          <p14:tracePt t="56306" x="5861050" y="3346450"/>
          <p14:tracePt t="56340" x="5784850" y="3194050"/>
          <p14:tracePt t="56374" x="5753100" y="3124200"/>
          <p14:tracePt t="56389" x="5753100" y="3117850"/>
          <p14:tracePt t="56511" x="5746750" y="3117850"/>
          <p14:tracePt t="56518" x="5740400" y="3117850"/>
          <p14:tracePt t="56526" x="5734050" y="3111500"/>
          <p14:tracePt t="56540" x="5721350" y="3111500"/>
          <p14:tracePt t="56557" x="5715000" y="3111500"/>
          <p14:tracePt t="57709" x="5721350" y="3117850"/>
          <p14:tracePt t="57718" x="5727700" y="3124200"/>
          <p14:tracePt t="57726" x="5727700" y="3130550"/>
          <p14:tracePt t="57739" x="5740400" y="3143250"/>
          <p14:tracePt t="57756" x="5753100" y="3162300"/>
          <p14:tracePt t="57773" x="5778500" y="3200400"/>
          <p14:tracePt t="57790" x="5797550" y="3213100"/>
          <p14:tracePt t="57823" x="5797550" y="3225800"/>
          <p14:tracePt t="57862" x="5803900" y="3225800"/>
          <p14:tracePt t="57890" x="5810250" y="3238500"/>
          <p14:tracePt t="57907" x="5822950" y="3257550"/>
          <p14:tracePt t="57923" x="5829300" y="3263900"/>
          <p14:tracePt t="57939" x="5829300" y="3276600"/>
          <p14:tracePt t="57957" x="5835650" y="3289300"/>
          <p14:tracePt t="57973" x="5848350" y="3302000"/>
          <p14:tracePt t="57989" x="5854700" y="3314700"/>
          <p14:tracePt t="58006" x="5861050" y="3321050"/>
          <p14:tracePt t="58023" x="5867400" y="3333750"/>
          <p14:tracePt t="58102" x="5873750" y="3333750"/>
          <p14:tracePt t="58271" x="5873750" y="3327400"/>
          <p14:tracePt t="58278" x="5867400" y="3308350"/>
          <p14:tracePt t="58294" x="5867400" y="3295650"/>
          <p14:tracePt t="58305" x="5854700" y="3295650"/>
          <p14:tracePt t="58322" x="5842000" y="3270250"/>
          <p14:tracePt t="58339" x="5829300" y="3251200"/>
          <p14:tracePt t="58374" x="5810250" y="3232150"/>
          <p14:tracePt t="58408" x="5797550" y="3219450"/>
          <p14:tracePt t="58440" x="5791200" y="3219450"/>
          <p14:tracePt t="58457" x="5791200" y="3213100"/>
          <p14:tracePt t="58502" x="5791200" y="3206750"/>
          <p14:tracePt t="58519" x="5784850" y="3206750"/>
          <p14:tracePt t="58542" x="5778500" y="3200400"/>
          <p14:tracePt t="58567" x="5772150" y="3200400"/>
          <p14:tracePt t="58583" x="5772150" y="3194050"/>
          <p14:tracePt t="58702" x="5772150" y="3213100"/>
          <p14:tracePt t="58710" x="5784850" y="3244850"/>
          <p14:tracePt t="58723" x="5791200" y="3270250"/>
          <p14:tracePt t="58739" x="5816600" y="3346450"/>
          <p14:tracePt t="58757" x="5848350" y="3454400"/>
          <p14:tracePt t="58773" x="5873750" y="3517900"/>
          <p14:tracePt t="58789" x="5892800" y="3575050"/>
          <p14:tracePt t="58807" x="5911850" y="3625850"/>
          <p14:tracePt t="58823" x="5930900" y="3676650"/>
          <p14:tracePt t="58840" x="5937250" y="3714750"/>
          <p14:tracePt t="58856" x="5949950" y="3752850"/>
          <p14:tracePt t="58873" x="5956300" y="3790950"/>
          <p14:tracePt t="58890" x="5969000" y="3835400"/>
          <p14:tracePt t="58907" x="5975350" y="3867150"/>
          <p14:tracePt t="58924" x="5975350" y="3886200"/>
          <p14:tracePt t="58940" x="5975350" y="3898900"/>
          <p14:tracePt t="58956" x="5975350" y="3905250"/>
          <p14:tracePt t="59406" x="5975350" y="3898900"/>
          <p14:tracePt t="59414" x="5975350" y="3886200"/>
          <p14:tracePt t="59430" x="5969000" y="3873500"/>
          <p14:tracePt t="59439" x="5969000" y="3867150"/>
          <p14:tracePt t="59456" x="5949950" y="3835400"/>
          <p14:tracePt t="59472" x="5918200" y="3771900"/>
          <p14:tracePt t="59489" x="5880100" y="3702050"/>
          <p14:tracePt t="59506" x="5822950" y="3600450"/>
          <p14:tracePt t="59540" x="5734050" y="3441700"/>
          <p14:tracePt t="59574" x="5708650" y="3390900"/>
          <p14:tracePt t="59630" x="5708650" y="3384550"/>
          <p14:tracePt t="59638" x="5708650" y="3378200"/>
          <p14:tracePt t="59679" x="5708650" y="3371850"/>
          <p14:tracePt t="59710" x="5708650" y="3365500"/>
          <p14:tracePt t="59740" x="5708650" y="3346450"/>
          <p14:tracePt t="59757" x="5708650" y="3314700"/>
          <p14:tracePt t="59773" x="5708650" y="3289300"/>
          <p14:tracePt t="59790" x="5708650" y="3276600"/>
          <p14:tracePt t="59807" x="5708650" y="3270250"/>
          <p14:tracePt t="59823" x="5708650" y="3263900"/>
          <p14:tracePt t="59960" x="5708650" y="3257550"/>
          <p14:tracePt t="59999" x="5715000" y="3257550"/>
          <p14:tracePt t="60022" x="5721350" y="3257550"/>
          <p14:tracePt t="60047" x="5734050" y="3263900"/>
          <p14:tracePt t="60053" x="5746750" y="3276600"/>
          <p14:tracePt t="60073" x="5759450" y="3295650"/>
          <p14:tracePt t="60090" x="5772150" y="3308350"/>
          <p14:tracePt t="60106" x="5791200" y="3327400"/>
          <p14:tracePt t="60123" x="5803900" y="3340100"/>
          <p14:tracePt t="60140" x="5816600" y="3352800"/>
          <p14:tracePt t="60156" x="5822950" y="3359150"/>
          <p14:tracePt t="60173" x="5829300" y="3365500"/>
          <p14:tracePt t="60727" x="5835650" y="3365500"/>
          <p14:tracePt t="60734" x="5854700" y="3359150"/>
          <p14:tracePt t="60742" x="5873750" y="3352800"/>
          <p14:tracePt t="60755" x="5899150" y="3340100"/>
          <p14:tracePt t="60772" x="5949950" y="3333750"/>
          <p14:tracePt t="60789" x="6070600" y="3314700"/>
          <p14:tracePt t="60806" x="6134100" y="3295650"/>
          <p14:tracePt t="60840" x="6261100" y="3270250"/>
          <p14:tracePt t="60873" x="6438900" y="3263900"/>
          <p14:tracePt t="60906" x="6743700" y="3270250"/>
          <p14:tracePt t="60923" x="6934200" y="3282950"/>
          <p14:tracePt t="60940" x="7124700" y="3289300"/>
          <p14:tracePt t="60957" x="7366000" y="3302000"/>
          <p14:tracePt t="60973" x="7486650" y="3308350"/>
          <p14:tracePt t="60989" x="7626350" y="3327400"/>
          <p14:tracePt t="61007" x="7804150" y="3352800"/>
          <p14:tracePt t="61023" x="8032750" y="3397250"/>
          <p14:tracePt t="61040" x="8223250" y="3416300"/>
          <p14:tracePt t="61056" x="8388350" y="3441700"/>
          <p14:tracePt t="61073" x="8502650" y="3448050"/>
          <p14:tracePt t="61090" x="8528050" y="3448050"/>
          <p14:tracePt t="61107" x="8534400" y="3448050"/>
          <p14:tracePt t="61471" x="8528050" y="3448050"/>
          <p14:tracePt t="61478" x="8515350" y="3454400"/>
          <p14:tracePt t="61489" x="8509000" y="3460750"/>
          <p14:tracePt t="61505" x="8477250" y="3467100"/>
          <p14:tracePt t="61522" x="8401050" y="3486150"/>
          <p14:tracePt t="61556" x="7981950" y="3511550"/>
          <p14:tracePt t="61589" x="7105650" y="3486150"/>
          <p14:tracePt t="61624" x="6508750" y="3467100"/>
          <p14:tracePt t="61640" x="6235700" y="3441700"/>
          <p14:tracePt t="61656" x="6032500" y="3409950"/>
          <p14:tracePt t="61673" x="5899150" y="3397250"/>
          <p14:tracePt t="61689" x="5829300" y="3384550"/>
          <p14:tracePt t="61707" x="5810250" y="3384550"/>
          <p14:tracePt t="61723" x="5810250" y="3378200"/>
          <p14:tracePt t="61740" x="5803900" y="3378200"/>
          <p14:tracePt t="61758" x="5797550" y="3378200"/>
          <p14:tracePt t="61772" x="5778500" y="3365500"/>
          <p14:tracePt t="61789" x="5746750" y="3346450"/>
          <p14:tracePt t="61807" x="5734050" y="3333750"/>
          <p14:tracePt t="61830" x="5734050" y="3327400"/>
          <p14:tracePt t="61840" x="5734050" y="3321050"/>
          <p14:tracePt t="61856" x="5734050" y="3314700"/>
          <p14:tracePt t="61873" x="5734050" y="3308350"/>
          <p14:tracePt t="61889" x="5734050" y="3295650"/>
          <p14:tracePt t="61906" x="5734050" y="3289300"/>
          <p14:tracePt t="61968" x="5734050" y="3282950"/>
          <p14:tracePt t="62119" x="5740400" y="3302000"/>
          <p14:tracePt t="62126" x="5746750" y="3321050"/>
          <p14:tracePt t="62139" x="5753100" y="3352800"/>
          <p14:tracePt t="62156" x="5772150" y="3441700"/>
          <p14:tracePt t="62172" x="5784850" y="3568700"/>
          <p14:tracePt t="62189" x="5797550" y="3638550"/>
          <p14:tracePt t="62205" x="5810250" y="3689350"/>
          <p14:tracePt t="62223" x="5810250" y="3714750"/>
          <p14:tracePt t="62256" x="5816600" y="3771900"/>
          <p14:tracePt t="62289" x="5816600" y="3873500"/>
          <p14:tracePt t="62322" x="5816600" y="3937000"/>
          <p14:tracePt t="62339" x="5822950" y="3956050"/>
          <p14:tracePt t="62357" x="5822950" y="3962400"/>
          <p14:tracePt t="62374" x="5822950" y="3968750"/>
          <p14:tracePt t="62389" x="5822950" y="3975100"/>
          <p14:tracePt t="62407" x="5822950" y="3994150"/>
          <p14:tracePt t="62423" x="5829300" y="4013200"/>
          <p14:tracePt t="62439" x="5829300" y="4032250"/>
          <p14:tracePt t="62456" x="5835650" y="4057650"/>
          <p14:tracePt t="62472" x="5842000" y="4076700"/>
          <p14:tracePt t="62490" x="5848350" y="4102100"/>
          <p14:tracePt t="62506" x="5848350" y="4108450"/>
          <p14:tracePt t="62639" x="5848350" y="4102100"/>
          <p14:tracePt t="62646" x="5854700" y="4102100"/>
          <p14:tracePt t="62656" x="5854700" y="4095750"/>
          <p14:tracePt t="62678" x="5854700" y="4089400"/>
          <p14:tracePt t="62694" x="5861050" y="4089400"/>
          <p14:tracePt t="62709" x="5861050" y="4083050"/>
          <p14:tracePt t="62723" x="5867400" y="4083050"/>
          <p14:tracePt t="62740" x="5873750" y="4076700"/>
          <p14:tracePt t="62757" x="5880100" y="4070350"/>
          <p14:tracePt t="62774" x="5886450" y="4070350"/>
          <p14:tracePt t="62790" x="5899150" y="4064000"/>
          <p14:tracePt t="62807" x="5905500" y="4064000"/>
          <p14:tracePt t="62823" x="5924550" y="4057650"/>
          <p14:tracePt t="62840" x="5949950" y="4057650"/>
          <p14:tracePt t="62856" x="6000750" y="4057650"/>
          <p14:tracePt t="62873" x="6096000" y="4051300"/>
          <p14:tracePt t="62890" x="6210300" y="4051300"/>
          <p14:tracePt t="62907" x="6337300" y="4051300"/>
          <p14:tracePt t="62923" x="6470650" y="4038600"/>
          <p14:tracePt t="62940" x="6597650" y="4032250"/>
          <p14:tracePt t="62957" x="6711950" y="4013200"/>
          <p14:tracePt t="62973" x="6762750" y="4000500"/>
          <p14:tracePt t="62990" x="6807200" y="3994150"/>
          <p14:tracePt t="63007" x="6870700" y="3987800"/>
          <p14:tracePt t="63023" x="6946900" y="3981450"/>
          <p14:tracePt t="63039" x="7035800" y="3981450"/>
          <p14:tracePt t="63055" x="7118350" y="3981450"/>
          <p14:tracePt t="63072" x="7188200" y="3981450"/>
          <p14:tracePt t="63089" x="7232650" y="3981450"/>
          <p14:tracePt t="63106" x="7277100" y="3975100"/>
          <p14:tracePt t="63123" x="7315200" y="3975100"/>
          <p14:tracePt t="63140" x="7346950" y="3975100"/>
          <p14:tracePt t="63157" x="7416800" y="3975100"/>
          <p14:tracePt t="63173" x="7473950" y="3975100"/>
          <p14:tracePt t="63189" x="7518400" y="3975100"/>
          <p14:tracePt t="63207" x="7569200" y="3975100"/>
          <p14:tracePt t="63223" x="7632700" y="3981450"/>
          <p14:tracePt t="63240" x="7696200" y="3987800"/>
          <p14:tracePt t="63256" x="7740650" y="3994150"/>
          <p14:tracePt t="63273" x="7810500" y="4000500"/>
          <p14:tracePt t="63290" x="7874000" y="4006850"/>
          <p14:tracePt t="63306" x="7931150" y="4006850"/>
          <p14:tracePt t="63323" x="8026400" y="4006850"/>
          <p14:tracePt t="63340" x="8147050" y="4006850"/>
          <p14:tracePt t="63356" x="8274050" y="4000500"/>
          <p14:tracePt t="63373" x="8413750" y="3981450"/>
          <p14:tracePt t="63390" x="8470900" y="3968750"/>
          <p14:tracePt t="63407" x="8509000" y="3962400"/>
          <p14:tracePt t="63423" x="8540750" y="3949700"/>
          <p14:tracePt t="63440" x="8559800" y="3943350"/>
          <p14:tracePt t="63456" x="8578850" y="3937000"/>
          <p14:tracePt t="63473" x="8591550" y="3937000"/>
          <p14:tracePt t="63489" x="8610600" y="3930650"/>
          <p14:tracePt t="63507" x="8623300" y="3924300"/>
          <p14:tracePt t="63524" x="8629650" y="3924300"/>
          <p14:tracePt t="64959" x="8623300" y="3924300"/>
          <p14:tracePt t="64966" x="8623300" y="3930650"/>
          <p14:tracePt t="64973" x="8610600" y="3937000"/>
          <p14:tracePt t="64989" x="8597900" y="3949700"/>
          <p14:tracePt t="65005" x="8566150" y="3968750"/>
          <p14:tracePt t="65022" x="8509000" y="4000500"/>
          <p14:tracePt t="65039" x="8445500" y="4044950"/>
          <p14:tracePt t="65055" x="8350250" y="4102100"/>
          <p14:tracePt t="65089" x="8140700" y="4203700"/>
          <p14:tracePt t="65123" x="7937500" y="4305300"/>
          <p14:tracePt t="65157" x="7702550" y="4387850"/>
          <p14:tracePt t="65173" x="7620000" y="4413250"/>
          <p14:tracePt t="65190" x="7543800" y="4419600"/>
          <p14:tracePt t="65207" x="7448550" y="4419600"/>
          <p14:tracePt t="65223" x="7334250" y="4400550"/>
          <p14:tracePt t="65240" x="7308850" y="4387850"/>
          <p14:tracePt t="65256" x="7289800" y="4387850"/>
          <p14:tracePt t="65273" x="7277100" y="4381500"/>
          <p14:tracePt t="65290" x="7270750" y="4381500"/>
          <p14:tracePt t="65306" x="7258050" y="4381500"/>
          <p14:tracePt t="65323" x="7245350" y="4381500"/>
          <p14:tracePt t="65340" x="7239000" y="4381500"/>
          <p14:tracePt t="65356" x="7232650" y="4375150"/>
          <p14:tracePt t="65372" x="7226300" y="4375150"/>
          <p14:tracePt t="65390" x="7207250" y="4375150"/>
          <p14:tracePt t="65407" x="7188200" y="4368800"/>
          <p14:tracePt t="65422" x="7162800" y="4368800"/>
          <p14:tracePt t="65440" x="7124700" y="4368800"/>
          <p14:tracePt t="65456" x="7061200" y="4362450"/>
          <p14:tracePt t="65473" x="7010400" y="4356100"/>
          <p14:tracePt t="65489" x="6953250" y="4349750"/>
          <p14:tracePt t="65506" x="6908800" y="4349750"/>
          <p14:tracePt t="65523" x="6870700" y="4349750"/>
          <p14:tracePt t="65540" x="6845300" y="4343400"/>
          <p14:tracePt t="65557" x="6813550" y="4343400"/>
          <p14:tracePt t="65573" x="6794500" y="4343400"/>
          <p14:tracePt t="65590" x="6756400" y="4349750"/>
          <p14:tracePt t="65606" x="6718300" y="4356100"/>
          <p14:tracePt t="65623" x="6680200" y="4356100"/>
          <p14:tracePt t="65640" x="6642100" y="4362450"/>
          <p14:tracePt t="65657" x="6616700" y="4375150"/>
          <p14:tracePt t="65674" x="6584950" y="4375150"/>
          <p14:tracePt t="65689" x="6572250" y="4381500"/>
          <p14:tracePt t="65706" x="6553200" y="4387850"/>
          <p14:tracePt t="65723" x="6546850" y="4387850"/>
          <p14:tracePt t="65742" x="6540500" y="4387850"/>
          <p14:tracePt t="66141" x="6540500" y="4394200"/>
          <p14:tracePt t="66149" x="6540500" y="4419600"/>
          <p14:tracePt t="66157" x="6540500" y="4432300"/>
          <p14:tracePt t="66172" x="6540500" y="4445000"/>
          <p14:tracePt t="66189" x="6540500" y="4495800"/>
          <p14:tracePt t="66205" x="6540500" y="4521200"/>
          <p14:tracePt t="66222" x="6540500" y="4527550"/>
          <p14:tracePt t="66438" x="6540500" y="4521200"/>
          <p14:tracePt t="66446" x="6540500" y="4514850"/>
          <p14:tracePt t="66456" x="6540500" y="4508500"/>
          <p14:tracePt t="66478" x="6540500" y="4502150"/>
          <p14:tracePt t="66510" x="6540500" y="4495800"/>
          <p14:tracePt t="66600" x="6534150" y="4495800"/>
          <p14:tracePt t="66606" x="6527800" y="4495800"/>
          <p14:tracePt t="66623" x="6515100" y="4495800"/>
          <p14:tracePt t="66640" x="6496050" y="4502150"/>
          <p14:tracePt t="66657" x="6470650" y="4521200"/>
          <p14:tracePt t="66673" x="6451600" y="4533900"/>
          <p14:tracePt t="66689" x="6438900" y="4552950"/>
          <p14:tracePt t="66707" x="6426200" y="4559300"/>
          <p14:tracePt t="66723" x="6413500" y="4584700"/>
          <p14:tracePt t="66739" x="6394450" y="4616450"/>
          <p14:tracePt t="66757" x="6362700" y="4679950"/>
          <p14:tracePt t="66773" x="6350000" y="4718050"/>
          <p14:tracePt t="66789" x="6330950" y="4749800"/>
          <p14:tracePt t="66807" x="6311900" y="4787900"/>
          <p14:tracePt t="66823" x="6305550" y="4819650"/>
          <p14:tracePt t="66840" x="6292850" y="4857750"/>
          <p14:tracePt t="66856" x="6292850" y="4889500"/>
          <p14:tracePt t="66873" x="6280150" y="4927600"/>
          <p14:tracePt t="66889" x="6273800" y="4965700"/>
          <p14:tracePt t="66906" x="6267450" y="4997450"/>
          <p14:tracePt t="66923" x="6254750" y="5022850"/>
          <p14:tracePt t="66939" x="6242050" y="5048250"/>
          <p14:tracePt t="66956" x="6229350" y="5080000"/>
          <p14:tracePt t="66973" x="6216650" y="5111750"/>
          <p14:tracePt t="66989" x="6203950" y="5137150"/>
          <p14:tracePt t="67006" x="6191250" y="5156200"/>
          <p14:tracePt t="67023" x="6178550" y="5175250"/>
          <p14:tracePt t="67039" x="6165850" y="5194300"/>
          <p14:tracePt t="67057" x="6153150" y="5213350"/>
          <p14:tracePt t="67072" x="6146800" y="5219700"/>
          <p14:tracePt t="67089" x="6140450" y="5232400"/>
          <p14:tracePt t="67106" x="6134100" y="5232400"/>
          <p14:tracePt t="67126" x="6134100" y="5238750"/>
          <p14:tracePt t="67139" x="6127750" y="5238750"/>
          <p14:tracePt t="67175" x="6121400" y="5238750"/>
          <p14:tracePt t="67222" x="6115050" y="5238750"/>
          <p14:tracePt t="67238" x="6108700" y="5238750"/>
          <p14:tracePt t="67255" x="6108700" y="5232400"/>
          <p14:tracePt t="67262" x="6102350" y="5232400"/>
          <p14:tracePt t="67287" x="6102350" y="5226050"/>
          <p14:tracePt t="67294" x="6089650" y="5219700"/>
          <p14:tracePt t="67307" x="6089650" y="5213350"/>
          <p14:tracePt t="67323" x="6076950" y="5207000"/>
          <p14:tracePt t="67340" x="6070600" y="5200650"/>
          <p14:tracePt t="67357" x="6057900" y="5194300"/>
          <p14:tracePt t="67373" x="6045200" y="5194300"/>
          <p14:tracePt t="67390" x="6013450" y="5194300"/>
          <p14:tracePt t="67407" x="5975350" y="5194300"/>
          <p14:tracePt t="67423" x="5937250" y="5194300"/>
          <p14:tracePt t="67440" x="5905500" y="5200650"/>
          <p14:tracePt t="67456" x="5873750" y="5207000"/>
          <p14:tracePt t="67472" x="5842000" y="5207000"/>
          <p14:tracePt t="67489" x="5816600" y="5219700"/>
          <p14:tracePt t="67506" x="5791200" y="5219700"/>
          <p14:tracePt t="67523" x="5765800" y="5232400"/>
          <p14:tracePt t="67540" x="5759450" y="5232400"/>
          <p14:tracePt t="67557" x="5753100" y="5238750"/>
          <p14:tracePt t="67573" x="5746750" y="5238750"/>
          <p14:tracePt t="67630" x="5746750" y="5245100"/>
          <p14:tracePt t="67638" x="5740400" y="5245100"/>
          <p14:tracePt t="67657" x="5740400" y="5257800"/>
          <p14:tracePt t="67673" x="5734050" y="5264150"/>
          <p14:tracePt t="67689" x="5727700" y="5283200"/>
          <p14:tracePt t="67707" x="5727700" y="5295900"/>
          <p14:tracePt t="67775" x="5727700" y="5391150"/>
          <p14:tracePt t="67790" x="5734050" y="5410200"/>
          <p14:tracePt t="67806" x="5740400" y="5429250"/>
          <p14:tracePt t="67823" x="5753100" y="5441950"/>
          <p14:tracePt t="67840" x="5759450" y="5454650"/>
          <p14:tracePt t="67856" x="5772150" y="5461000"/>
          <p14:tracePt t="67872" x="5778500" y="5467350"/>
          <p14:tracePt t="67889" x="5784850" y="5467350"/>
          <p14:tracePt t="67905" x="5791200" y="5467350"/>
          <p14:tracePt t="67922" x="5791200" y="5473700"/>
          <p14:tracePt t="67939" x="5810250" y="5473700"/>
          <p14:tracePt t="67956" x="5848350" y="5473700"/>
          <p14:tracePt t="67973" x="5899150" y="5473700"/>
          <p14:tracePt t="67989" x="5930900" y="5473700"/>
          <p14:tracePt t="68007" x="5956300" y="5473700"/>
          <p14:tracePt t="68023" x="5962650" y="5473700"/>
          <p14:tracePt t="68040" x="5969000" y="5473700"/>
          <p14:tracePt t="68057" x="5975350" y="5473700"/>
          <p14:tracePt t="68087" x="5981700" y="5467350"/>
          <p14:tracePt t="68093" x="5994400" y="5461000"/>
          <p14:tracePt t="68109" x="6007100" y="5454650"/>
          <p14:tracePt t="68123" x="6007100" y="5448300"/>
          <p14:tracePt t="68140" x="6019800" y="5441950"/>
          <p14:tracePt t="68156" x="6026150" y="5435600"/>
          <p14:tracePt t="68173" x="6038850" y="5416550"/>
          <p14:tracePt t="68190" x="6045200" y="5403850"/>
          <p14:tracePt t="68206" x="6045200" y="5391150"/>
          <p14:tracePt t="68223" x="6045200" y="5384800"/>
          <p14:tracePt t="68239" x="6051550" y="5372100"/>
          <p14:tracePt t="68256" x="6051550" y="5365750"/>
          <p14:tracePt t="68273" x="6051550" y="5359400"/>
          <p14:tracePt t="68293" x="6051550" y="5353050"/>
          <p14:tracePt t="68311" x="6051550" y="5346700"/>
          <p14:tracePt t="68335" x="6045200" y="5340350"/>
          <p14:tracePt t="68342" x="6045200" y="5334000"/>
          <p14:tracePt t="68357" x="6032500" y="5327650"/>
          <p14:tracePt t="68373" x="6013450" y="5308600"/>
          <p14:tracePt t="68390" x="6000750" y="5295900"/>
          <p14:tracePt t="68406" x="5994400" y="5289550"/>
          <p14:tracePt t="68430" x="5988050" y="5289550"/>
          <p14:tracePt t="68439" x="5988050" y="5283200"/>
          <p14:tracePt t="68462" x="5975350" y="5276850"/>
          <p14:tracePt t="68473" x="5975350" y="5270500"/>
          <p14:tracePt t="68489" x="5969000" y="5270500"/>
          <p14:tracePt t="68510" x="5962650" y="5264150"/>
          <p14:tracePt t="69176" x="5930900" y="5219700"/>
          <p14:tracePt t="69182" x="5905500" y="5187950"/>
          <p14:tracePt t="69189" x="5886450" y="5149850"/>
          <p14:tracePt t="69206" x="5861050" y="5118100"/>
          <p14:tracePt t="69222" x="5861050" y="5099050"/>
          <p14:tracePt t="69239" x="5854700" y="5067300"/>
          <p14:tracePt t="69256" x="5848350" y="5041900"/>
          <p14:tracePt t="69273" x="5848350" y="5016500"/>
          <p14:tracePt t="69306" x="5835650" y="4965700"/>
          <p14:tracePt t="69340" x="5829300" y="4933950"/>
          <p14:tracePt t="69374" x="5816600" y="4883150"/>
          <p14:tracePt t="69390" x="5816600" y="4864100"/>
          <p14:tracePt t="69406" x="5816600" y="4838700"/>
          <p14:tracePt t="69423" x="5810250" y="4819650"/>
          <p14:tracePt t="69440" x="5803900" y="4787900"/>
          <p14:tracePt t="69456" x="5791200" y="4737100"/>
          <p14:tracePt t="69473" x="5765800" y="4679950"/>
          <p14:tracePt t="69489" x="5759450" y="4648200"/>
          <p14:tracePt t="69506" x="5746750" y="4622800"/>
          <p14:tracePt t="69523" x="5734050" y="4597400"/>
          <p14:tracePt t="69539" x="5727700" y="4578350"/>
          <p14:tracePt t="69555" x="5727700" y="4572000"/>
          <p14:tracePt t="69572" x="5721350" y="4565650"/>
          <p14:tracePt t="71015" x="5721350" y="4572000"/>
          <p14:tracePt t="71022" x="5727700" y="4572000"/>
          <p14:tracePt t="71039" x="5734050" y="4584700"/>
          <p14:tracePt t="71056" x="5740400" y="4591050"/>
          <p14:tracePt t="71072" x="5746750" y="4603750"/>
          <p14:tracePt t="71093" x="5746750" y="4610100"/>
          <p14:tracePt t="71118" x="5753100" y="4610100"/>
          <p14:tracePt t="71175" x="5753100" y="4616450"/>
          <p14:tracePt t="71631" x="5765800" y="4616450"/>
          <p14:tracePt t="71638" x="5772150" y="4622800"/>
          <p14:tracePt t="71656" x="5784850" y="4629150"/>
          <p14:tracePt t="71672" x="5803900" y="4641850"/>
          <p14:tracePt t="71689" x="5822950" y="4654550"/>
          <p14:tracePt t="71705" x="5835650" y="4667250"/>
          <p14:tracePt t="71722" x="5854700" y="4686300"/>
          <p14:tracePt t="71739" x="5880100" y="4705350"/>
          <p14:tracePt t="71824" x="5924550" y="4768850"/>
          <p14:tracePt t="71857" x="5943600" y="4787900"/>
          <p14:tracePt t="71890" x="5943600" y="4794250"/>
          <p14:tracePt t="71927" x="5949950" y="4800600"/>
          <p14:tracePt t="71941" x="5956300" y="4813300"/>
          <p14:tracePt t="71959" x="5956300" y="4819650"/>
          <p14:tracePt t="71974" x="5956300" y="4826000"/>
          <p14:tracePt t="71982" x="5962650" y="4826000"/>
          <p14:tracePt t="72064" x="5962650" y="4832350"/>
          <p14:tracePt t="72079" x="5962650" y="4838700"/>
          <p14:tracePt t="72089" x="5962650" y="4851400"/>
          <p14:tracePt t="72106" x="5956300" y="4883150"/>
          <p14:tracePt t="72123" x="5949950" y="4902200"/>
          <p14:tracePt t="72140" x="5937250" y="4927600"/>
          <p14:tracePt t="72156" x="5937250" y="4946650"/>
          <p14:tracePt t="72172" x="5924550" y="4965700"/>
          <p14:tracePt t="72189" x="5918200" y="4972050"/>
          <p14:tracePt t="72206" x="5918200" y="4978400"/>
          <p14:tracePt t="72262" x="5911850" y="4978400"/>
          <p14:tracePt t="72270" x="5899150" y="4972050"/>
          <p14:tracePt t="72290" x="5861050" y="4914900"/>
          <p14:tracePt t="72306" x="5803900" y="4819650"/>
          <p14:tracePt t="72323" x="5759450" y="4737100"/>
          <p14:tracePt t="72340" x="5753100" y="4692650"/>
          <p14:tracePt t="72355" x="5753100" y="4667250"/>
          <p14:tracePt t="72373" x="5746750" y="4641850"/>
          <p14:tracePt t="72390" x="5746750" y="4635500"/>
          <p14:tracePt t="72407" x="5746750" y="4629150"/>
          <p14:tracePt t="72430" x="5746750" y="4622800"/>
          <p14:tracePt t="72447" x="5746750" y="4616450"/>
          <p14:tracePt t="72462" x="5746750" y="4610100"/>
          <p14:tracePt t="72478" x="5746750" y="4603750"/>
          <p14:tracePt t="72536" x="5740400" y="4597400"/>
          <p14:tracePt t="72582" x="5740400" y="4603750"/>
          <p14:tracePt t="72590" x="5740400" y="4610100"/>
          <p14:tracePt t="72606" x="5740400" y="4641850"/>
          <p14:tracePt t="72623" x="5740400" y="4692650"/>
          <p14:tracePt t="72640" x="5753100" y="4756150"/>
          <p14:tracePt t="72656" x="5778500" y="4845050"/>
          <p14:tracePt t="72673" x="5803900" y="4927600"/>
          <p14:tracePt t="72689" x="5835650" y="4984750"/>
          <p14:tracePt t="72707" x="5854700" y="5041900"/>
          <p14:tracePt t="72723" x="5873750" y="5073650"/>
          <p14:tracePt t="72739" x="5880100" y="5092700"/>
          <p14:tracePt t="72756" x="5905500" y="5130800"/>
          <p14:tracePt t="72772" x="5905500" y="5143500"/>
          <p14:tracePt t="72789" x="5930900" y="5175250"/>
          <p14:tracePt t="72806" x="5937250" y="5194300"/>
          <p14:tracePt t="72823" x="5949950" y="5213350"/>
          <p14:tracePt t="72840" x="5949950" y="5226050"/>
          <p14:tracePt t="72857" x="5962650" y="5238750"/>
          <p14:tracePt t="72873" x="5962650" y="5257800"/>
          <p14:tracePt t="72889" x="5969000" y="5257800"/>
          <p14:tracePt t="72907" x="5969000" y="5264150"/>
          <p14:tracePt t="72923" x="5969000" y="5270500"/>
          <p14:tracePt t="72939" x="5975350" y="5270500"/>
          <p14:tracePt t="72957" x="5981700" y="5289550"/>
          <p14:tracePt t="72973" x="5981700" y="5295900"/>
          <p14:tracePt t="72990" x="5988050" y="5308600"/>
          <p14:tracePt t="73231" x="5988050" y="5302250"/>
          <p14:tracePt t="73253" x="5988050" y="5295900"/>
          <p14:tracePt t="73270" x="5988050" y="5289550"/>
          <p14:tracePt t="73278" x="5994400" y="5283200"/>
          <p14:tracePt t="73289" x="6000750" y="5276850"/>
          <p14:tracePt t="73306" x="6007100" y="5264150"/>
          <p14:tracePt t="73323" x="6013450" y="5238750"/>
          <p14:tracePt t="73339" x="6032500" y="5207000"/>
          <p14:tracePt t="73356" x="6032500" y="5111750"/>
          <p14:tracePt t="73373" x="5988050" y="4946650"/>
          <p14:tracePt t="73390" x="5797550" y="4654550"/>
          <p14:tracePt t="73407" x="5549900" y="4324350"/>
          <p14:tracePt t="73423" x="5365750" y="4076700"/>
          <p14:tracePt t="73440" x="5295900" y="3968750"/>
          <p14:tracePt t="73456" x="5289550" y="3943350"/>
          <p14:tracePt t="73472" x="5283200" y="3937000"/>
          <p14:tracePt t="73490" x="5283200" y="3930650"/>
          <p14:tracePt t="73600" x="5289550" y="3943350"/>
          <p14:tracePt t="73605" x="5302250" y="3981450"/>
          <p14:tracePt t="73623" x="5340350" y="4064000"/>
          <p14:tracePt t="73639" x="5397500" y="4165600"/>
          <p14:tracePt t="73656" x="5454650" y="4273550"/>
          <p14:tracePt t="73673" x="5505450" y="4356100"/>
          <p14:tracePt t="73689" x="5537200" y="4406900"/>
          <p14:tracePt t="73706" x="5562600" y="4445000"/>
          <p14:tracePt t="73724" x="5581650" y="4470400"/>
          <p14:tracePt t="73740" x="5594350" y="4483100"/>
          <p14:tracePt t="73756" x="5607050" y="4502150"/>
          <p14:tracePt t="73772" x="5607050" y="4508500"/>
          <p14:tracePt t="73788" x="5613400" y="4508500"/>
          <p14:tracePt t="73839" x="5619750" y="4508500"/>
          <p14:tracePt t="73999" x="5651500" y="4533900"/>
          <p14:tracePt t="74006" x="5689600" y="4565650"/>
          <p14:tracePt t="74023" x="5791200" y="4654550"/>
          <p14:tracePt t="74038" x="5924550" y="4749800"/>
          <p14:tracePt t="74055" x="6070600" y="4845050"/>
          <p14:tracePt t="74073" x="6191250" y="4914900"/>
          <p14:tracePt t="74089" x="6311900" y="4965700"/>
          <p14:tracePt t="74106" x="6432550" y="5003800"/>
          <p14:tracePt t="74122" x="6527800" y="5035550"/>
          <p14:tracePt t="74140" x="6597650" y="5060950"/>
          <p14:tracePt t="74156" x="6629400" y="5086350"/>
          <p14:tracePt t="74590" x="6629400" y="5080000"/>
          <p14:tracePt t="74606" x="6635750" y="5080000"/>
          <p14:tracePt t="74614" x="6648450" y="5080000"/>
          <p14:tracePt t="74622" x="6654800" y="5080000"/>
          <p14:tracePt t="74638" x="6661150" y="5073650"/>
          <p14:tracePt t="74655" x="6667500" y="5073650"/>
          <p14:tracePt t="74757" x="6673850" y="5073650"/>
          <p14:tracePt t="74765" x="6680200" y="5073650"/>
          <p14:tracePt t="74773" x="6699250" y="5073650"/>
          <p14:tracePt t="74805" x="6743700" y="5080000"/>
          <p14:tracePt t="74822" x="6756400" y="5086350"/>
          <p14:tracePt t="74839" x="6781800" y="5092700"/>
          <p14:tracePt t="74856" x="6858000" y="5111750"/>
          <p14:tracePt t="74873" x="6991350" y="5143500"/>
          <p14:tracePt t="74889" x="7137400" y="5187950"/>
          <p14:tracePt t="74906" x="7277100" y="5213350"/>
          <p14:tracePt t="74923" x="7385050" y="5232400"/>
          <p14:tracePt t="74939" x="7493000" y="5251450"/>
          <p14:tracePt t="74957" x="7543800" y="5264150"/>
          <p14:tracePt t="75062" x="7556500" y="5264150"/>
          <p14:tracePt t="75070" x="7581900" y="5245100"/>
          <p14:tracePt t="75090" x="7632700" y="5213350"/>
          <p14:tracePt t="75106" x="7702550" y="5162550"/>
          <p14:tracePt t="75123" x="7759700" y="5124450"/>
          <p14:tracePt t="75139" x="7797800" y="5099050"/>
          <p14:tracePt t="75156" x="7829550" y="5073650"/>
          <p14:tracePt t="75173" x="7867650" y="5041900"/>
          <p14:tracePt t="75189" x="7905750" y="5016500"/>
          <p14:tracePt t="75207" x="7937500" y="4991100"/>
          <p14:tracePt t="75223" x="7962900" y="4978400"/>
          <p14:tracePt t="75239" x="7969250" y="4972050"/>
          <p14:tracePt t="75257" x="7975600" y="4965700"/>
          <p14:tracePt t="75407" x="7969250" y="4972050"/>
          <p14:tracePt t="75415" x="7950200" y="4984750"/>
          <p14:tracePt t="75423" x="7937500" y="4997450"/>
          <p14:tracePt t="75439" x="7880350" y="5035550"/>
          <p14:tracePt t="75456" x="7772400" y="5080000"/>
          <p14:tracePt t="75473" x="7632700" y="5137150"/>
          <p14:tracePt t="75490" x="7454900" y="5187950"/>
          <p14:tracePt t="75506" x="7308850" y="5226050"/>
          <p14:tracePt t="75523" x="7188200" y="5245100"/>
          <p14:tracePt t="75540" x="7112000" y="5257800"/>
          <p14:tracePt t="75556" x="7023100" y="5264150"/>
          <p14:tracePt t="75573" x="6959600" y="5270500"/>
          <p14:tracePt t="75590" x="6845300" y="5270500"/>
          <p14:tracePt t="75607" x="6680200" y="5270500"/>
          <p14:tracePt t="75623" x="6470650" y="5264150"/>
          <p14:tracePt t="75640" x="6286500" y="5251450"/>
          <p14:tracePt t="75706" x="6007100" y="5143500"/>
          <p14:tracePt t="75724" x="6007100" y="5124450"/>
          <p14:tracePt t="75739" x="6007100" y="5086350"/>
          <p14:tracePt t="75755" x="6013450" y="5010150"/>
          <p14:tracePt t="75774" x="6032500" y="4883150"/>
          <p14:tracePt t="75790" x="6032500" y="4794250"/>
          <p14:tracePt t="75806" x="6032500" y="4711700"/>
          <p14:tracePt t="75823" x="6019800" y="4673600"/>
          <p14:tracePt t="75839" x="6013450" y="4654550"/>
          <p14:tracePt t="75856" x="6013450" y="4648200"/>
          <p14:tracePt t="75878" x="6000750" y="4648200"/>
          <p14:tracePt t="75889" x="5981700" y="4635500"/>
          <p14:tracePt t="75906" x="5924550" y="4622800"/>
          <p14:tracePt t="75923" x="5899150" y="4610100"/>
          <p14:tracePt t="75939" x="5886450" y="4610100"/>
          <p14:tracePt t="76062" x="5880100" y="4610100"/>
          <p14:tracePt t="76070" x="5873750" y="4610100"/>
          <p14:tracePt t="76090" x="5873750" y="4641850"/>
          <p14:tracePt t="76106" x="5867400" y="4667250"/>
          <p14:tracePt t="76122" x="5867400" y="4711700"/>
          <p14:tracePt t="76140" x="5867400" y="4756150"/>
          <p14:tracePt t="76157" x="5873750" y="4845050"/>
          <p14:tracePt t="76173" x="5880100" y="4914900"/>
          <p14:tracePt t="76189" x="5892800" y="4978400"/>
          <p14:tracePt t="76206" x="5905500" y="5048250"/>
          <p14:tracePt t="76223" x="5918200" y="5099050"/>
          <p14:tracePt t="76239" x="5924550" y="5137150"/>
          <p14:tracePt t="76256" x="5930900" y="5162550"/>
          <p14:tracePt t="76273" x="5930900" y="5187950"/>
          <p14:tracePt t="76289" x="5937250" y="5207000"/>
          <p14:tracePt t="76306" x="5937250" y="5226050"/>
          <p14:tracePt t="76323" x="5937250" y="5232400"/>
          <p14:tracePt t="76340" x="5937250" y="5238750"/>
          <p14:tracePt t="76399" x="5937250" y="5245100"/>
          <p14:tracePt t="76422" x="5937250" y="5257800"/>
          <p14:tracePt t="76447" x="5937250" y="5264150"/>
          <p14:tracePt t="76470" x="5937250" y="5270500"/>
          <p14:tracePt t="76478" x="5937250" y="5276850"/>
          <p14:tracePt t="76489" x="5937250" y="5283200"/>
          <p14:tracePt t="76506" x="5937250" y="5289550"/>
          <p14:tracePt t="76523" x="5937250" y="5302250"/>
          <p14:tracePt t="76540" x="5937250" y="5314950"/>
          <p14:tracePt t="76599" x="5937250" y="5321300"/>
          <p14:tracePt t="77200" x="5962650" y="5340350"/>
          <p14:tracePt t="77206" x="5994400" y="5359400"/>
          <p14:tracePt t="77222" x="6096000" y="5416550"/>
          <p14:tracePt t="77239" x="6216650" y="5480050"/>
          <p14:tracePt t="77255" x="6369050" y="5524500"/>
          <p14:tracePt t="77272" x="6489700" y="5568950"/>
          <p14:tracePt t="77289" x="6584950" y="5588000"/>
          <p14:tracePt t="77322" x="6699250" y="5600700"/>
          <p14:tracePt t="77356" x="6711950" y="5600700"/>
          <p14:tracePt t="77390" x="6769100" y="5581650"/>
          <p14:tracePt t="77407" x="6858000" y="5556250"/>
          <p14:tracePt t="77422" x="6959600" y="5543550"/>
          <p14:tracePt t="77438" x="7054850" y="5530850"/>
          <p14:tracePt t="77457" x="7131050" y="5524500"/>
          <p14:tracePt t="77473" x="7194550" y="5524500"/>
          <p14:tracePt t="77489" x="7245350" y="5518150"/>
          <p14:tracePt t="77506" x="7289800" y="5505450"/>
          <p14:tracePt t="77523" x="7321550" y="5499100"/>
          <p14:tracePt t="77540" x="7353300" y="5486400"/>
          <p14:tracePt t="77556" x="7378700" y="5473700"/>
          <p14:tracePt t="77573" x="7391400" y="5467350"/>
          <p14:tracePt t="77589" x="7391400" y="5461000"/>
          <p14:tracePt t="77606" x="7397750" y="5461000"/>
          <p14:tracePt t="77662" x="7397750" y="5454650"/>
          <p14:tracePt t="77670" x="7404100" y="5454650"/>
          <p14:tracePt t="77690" x="7416800" y="5441950"/>
          <p14:tracePt t="77706" x="7423150" y="5441950"/>
          <p14:tracePt t="77723" x="7429500" y="5435600"/>
          <p14:tracePt t="77740" x="7435850" y="5429250"/>
          <p14:tracePt t="77757" x="7454900" y="5416550"/>
          <p14:tracePt t="77774" x="7461250" y="5416550"/>
          <p14:tracePt t="77789" x="7473950" y="5410200"/>
          <p14:tracePt t="77806" x="7480300" y="5403850"/>
          <p14:tracePt t="77823" x="7493000" y="5397500"/>
          <p14:tracePt t="77982" x="7499350" y="5397500"/>
          <p14:tracePt t="82542" x="7480300" y="5397500"/>
          <p14:tracePt t="82550" x="7467600" y="5397500"/>
          <p14:tracePt t="82557" x="7454900" y="5397500"/>
          <p14:tracePt t="82572" x="7442200" y="5397500"/>
          <p14:tracePt t="82589" x="7378700" y="5384800"/>
          <p14:tracePt t="82607" x="7334250" y="5378450"/>
          <p14:tracePt t="82622" x="7296150" y="5378450"/>
          <p14:tracePt t="82639" x="7239000" y="5372100"/>
          <p14:tracePt t="82672" x="7029450" y="5346700"/>
          <p14:tracePt t="82705" x="6877050" y="5314950"/>
          <p14:tracePt t="82739" x="6826250" y="5302250"/>
          <p14:tracePt t="82756" x="6800850" y="5302250"/>
          <p14:tracePt t="82772" x="6750050" y="5289550"/>
          <p14:tracePt t="82789" x="6616700" y="5276850"/>
          <p14:tracePt t="82807" x="6527800" y="5264150"/>
          <p14:tracePt t="82823" x="6432550" y="5245100"/>
          <p14:tracePt t="82839" x="6343650" y="5219700"/>
          <p14:tracePt t="82856" x="6273800" y="5207000"/>
          <p14:tracePt t="82873" x="6210300" y="5194300"/>
          <p14:tracePt t="82890" x="6172200" y="5187950"/>
          <p14:tracePt t="82906" x="6146800" y="5181600"/>
          <p14:tracePt t="82922" x="6134100" y="5181600"/>
          <p14:tracePt t="82939" x="6127750" y="5181600"/>
          <p14:tracePt t="82999" x="6127750" y="5175250"/>
          <p14:tracePt t="83031" x="6121400" y="5175250"/>
          <p14:tracePt t="83038" x="6115050" y="5168900"/>
          <p14:tracePt t="83056" x="6089650" y="5156200"/>
          <p14:tracePt t="83072" x="6064250" y="5137150"/>
          <p14:tracePt t="83090" x="6038850" y="5111750"/>
          <p14:tracePt t="83106" x="5994400" y="5073650"/>
          <p14:tracePt t="83123" x="5962650" y="5035550"/>
          <p14:tracePt t="83140" x="5911850" y="4984750"/>
          <p14:tracePt t="83156" x="5873750" y="4927600"/>
          <p14:tracePt t="83173" x="5829300" y="4870450"/>
          <p14:tracePt t="83189" x="5810250" y="4832350"/>
          <p14:tracePt t="83206" x="5791200" y="4806950"/>
          <p14:tracePt t="83222" x="5772150" y="4775200"/>
          <p14:tracePt t="83239" x="5759450" y="4756150"/>
          <p14:tracePt t="83256" x="5753100" y="4737100"/>
          <p14:tracePt t="83273" x="5746750" y="4718050"/>
          <p14:tracePt t="83289" x="5734050" y="4679950"/>
          <p14:tracePt t="83306" x="5734050" y="4629150"/>
          <p14:tracePt t="83323" x="5734050" y="4591050"/>
          <p14:tracePt t="83339" x="5740400" y="4546600"/>
          <p14:tracePt t="83356" x="5759450" y="4508500"/>
          <p14:tracePt t="83373" x="5778500" y="4464050"/>
          <p14:tracePt t="83390" x="5791200" y="4432300"/>
          <p14:tracePt t="83407" x="5803900" y="4419600"/>
          <p14:tracePt t="83423" x="5810250" y="4406900"/>
          <p14:tracePt t="83440" x="5816600" y="4394200"/>
          <p14:tracePt t="83662" x="5822950" y="4406900"/>
          <p14:tracePt t="83670" x="5829300" y="4419600"/>
          <p14:tracePt t="83689" x="5835650" y="4451350"/>
          <p14:tracePt t="83705" x="5842000" y="4470400"/>
          <p14:tracePt t="84071" x="5842000" y="4464050"/>
          <p14:tracePt t="84078" x="5835650" y="4457700"/>
          <p14:tracePt t="84088" x="5829300" y="4445000"/>
          <p14:tracePt t="84105" x="5803900" y="4381500"/>
          <p14:tracePt t="84122" x="5759450" y="4254500"/>
          <p14:tracePt t="84139" x="5708650" y="4070350"/>
          <p14:tracePt t="84155" x="5651500" y="3848100"/>
          <p14:tracePt t="84190" x="5549900" y="3390900"/>
          <p14:tracePt t="84222" x="5492750" y="3168650"/>
          <p14:tracePt t="84256" x="5473700" y="3136900"/>
          <p14:tracePt t="84344" x="5467350" y="3143250"/>
          <p14:tracePt t="84350" x="5461000" y="3143250"/>
          <p14:tracePt t="84358" x="5448300" y="3155950"/>
          <p14:tracePt t="84373" x="5422900" y="3168650"/>
          <p14:tracePt t="84389" x="5391150" y="3181350"/>
          <p14:tracePt t="84406" x="5353050" y="3181350"/>
          <p14:tracePt t="84423" x="5327650" y="3187700"/>
          <p14:tracePt t="84440" x="5302250" y="3187700"/>
          <p14:tracePt t="84456" x="5276850" y="3187700"/>
          <p14:tracePt t="84473" x="5270500" y="3187700"/>
          <p14:tracePt t="84734" x="5264150" y="3187700"/>
          <p14:tracePt t="84742" x="5264150" y="3194050"/>
          <p14:tracePt t="84756" x="5257800" y="3194050"/>
          <p14:tracePt t="84772" x="5251450" y="3200400"/>
          <p14:tracePt t="84788" x="5245100" y="3200400"/>
          <p14:tracePt t="84806" x="5213350" y="3213100"/>
          <p14:tracePt t="84823" x="5207000" y="3213100"/>
          <p14:tracePt t="85207" x="5207000" y="3225800"/>
          <p14:tracePt t="85214" x="5219700" y="3295650"/>
          <p14:tracePt t="85222" x="5219700" y="3409950"/>
          <p14:tracePt t="85238" x="5194300" y="3854450"/>
          <p14:tracePt t="85255" x="5175250" y="4171950"/>
          <p14:tracePt t="85272" x="5162550" y="4298950"/>
          <p14:tracePt t="85288" x="5156200" y="4337050"/>
          <p14:tracePt t="85323" x="5149850" y="4343400"/>
          <p14:tracePt t="85375" x="5137150" y="4343400"/>
          <p14:tracePt t="85389" x="5111750" y="4343400"/>
          <p14:tracePt t="85407" x="5086350" y="4337050"/>
          <p14:tracePt t="85423" x="5048250" y="4330700"/>
          <p14:tracePt t="85439" x="5016500" y="4318000"/>
          <p14:tracePt t="85456" x="4991100" y="4311650"/>
          <p14:tracePt t="85473" x="4959350" y="4298950"/>
          <p14:tracePt t="85489" x="4927600" y="4292600"/>
          <p14:tracePt t="85506" x="4876800" y="4273550"/>
          <p14:tracePt t="85523" x="4832350" y="4260850"/>
          <p14:tracePt t="85540" x="4762500" y="4235450"/>
          <p14:tracePt t="85557" x="4679950" y="4203700"/>
          <p14:tracePt t="85573" x="4629150" y="4178300"/>
          <p14:tracePt t="85589" x="4597400" y="4171950"/>
          <p14:tracePt t="85605" x="4572000" y="4159250"/>
          <p14:tracePt t="85814" x="4572000" y="4152900"/>
          <p14:tracePt t="85919" x="4578350" y="4159250"/>
          <p14:tracePt t="85926" x="4584700" y="4165600"/>
          <p14:tracePt t="85974" x="4591050" y="4165600"/>
          <p14:tracePt t="86151" x="4584700" y="4159250"/>
          <p14:tracePt t="86158" x="4565650" y="4159250"/>
          <p14:tracePt t="86172" x="4546600" y="4146550"/>
          <p14:tracePt t="86189" x="4419600" y="4114800"/>
          <p14:tracePt t="86206" x="4298950" y="4083050"/>
          <p14:tracePt t="86222" x="4178300" y="4044950"/>
          <p14:tracePt t="86256" x="3930650" y="4013200"/>
          <p14:tracePt t="86289" x="3752850" y="4038600"/>
          <p14:tracePt t="86323" x="3644900" y="4044950"/>
          <p14:tracePt t="86340" x="3619500" y="4044950"/>
          <p14:tracePt t="86355" x="3594100" y="4044950"/>
          <p14:tracePt t="86373" x="3556000" y="4038600"/>
          <p14:tracePt t="86389" x="3498850" y="4025900"/>
          <p14:tracePt t="86405" x="3454400" y="4013200"/>
          <p14:tracePt t="86422" x="3422650" y="4006850"/>
          <p14:tracePt t="86438" x="3384550" y="3987800"/>
          <p14:tracePt t="86455" x="3314700" y="3975100"/>
          <p14:tracePt t="86472" x="3232150" y="3956050"/>
          <p14:tracePt t="86489" x="3175000" y="3943350"/>
          <p14:tracePt t="86506" x="3143250" y="3930650"/>
          <p14:tracePt t="86523" x="3136900" y="3930650"/>
          <p14:tracePt t="86599" x="3130550" y="3930650"/>
          <p14:tracePt t="86606" x="3124200" y="3930650"/>
          <p14:tracePt t="86623" x="3098800" y="3930650"/>
          <p14:tracePt t="86639" x="3073400" y="3937000"/>
          <p14:tracePt t="86656" x="3060700" y="3943350"/>
          <p14:tracePt t="86672" x="3041650" y="3943350"/>
          <p14:tracePt t="86689" x="3035300" y="3943350"/>
          <p14:tracePt t="86751" x="3028950" y="3943350"/>
          <p14:tracePt t="86774" x="3028950" y="3949700"/>
          <p14:tracePt t="86800" x="3022600" y="3949700"/>
          <p14:tracePt t="86925" x="3016250" y="3949700"/>
          <p14:tracePt t="86949" x="3016250" y="3943350"/>
          <p14:tracePt t="86965" x="3009900" y="3937000"/>
          <p14:tracePt t="86989" x="3009900" y="3930650"/>
          <p14:tracePt t="87029" x="3009900" y="3924300"/>
          <p14:tracePt t="87037" x="3003550" y="3924300"/>
          <p14:tracePt t="87077" x="2997200" y="3924300"/>
          <p14:tracePt t="87109" x="2990850" y="3924300"/>
          <p14:tracePt t="87117" x="2984500" y="3924300"/>
          <p14:tracePt t="87149" x="2978150" y="3924300"/>
          <p14:tracePt t="87157" x="2978150" y="3930650"/>
          <p14:tracePt t="87189" x="2978150" y="3937000"/>
          <p14:tracePt t="87197" x="2978150" y="3943350"/>
          <p14:tracePt t="87229" x="2978150" y="3949700"/>
          <p14:tracePt t="87245" x="2984500" y="3949700"/>
          <p14:tracePt t="87269" x="2990850" y="3949700"/>
          <p14:tracePt t="87446" x="2990850" y="3962400"/>
          <p14:tracePt t="87453" x="2997200" y="3968750"/>
          <p14:tracePt t="87472" x="3003550" y="3981450"/>
          <p14:tracePt t="87488" x="3003550" y="3994150"/>
          <p14:tracePt t="87505" x="3016250" y="4006850"/>
          <p14:tracePt t="87522" x="3022600" y="4013200"/>
          <p14:tracePt t="87539" x="3028950" y="4019550"/>
          <p14:tracePt t="87555" x="3028950" y="4025900"/>
          <p14:tracePt t="87572" x="3035300" y="4025900"/>
          <p14:tracePt t="87588" x="3041650" y="4032250"/>
          <p14:tracePt t="87605" x="3048000" y="4038600"/>
          <p14:tracePt t="87687" x="3054350" y="4044950"/>
          <p14:tracePt t="87694" x="3054350" y="4051300"/>
          <p14:tracePt t="87706" x="3060700" y="4051300"/>
          <p14:tracePt t="87723" x="3067050" y="4057650"/>
          <p14:tracePt t="87782" x="3067050" y="4064000"/>
          <p14:tracePt t="87790" x="3073400" y="4064000"/>
          <p14:tracePt t="87874" x="3086100" y="4083050"/>
          <p14:tracePt t="88255" x="3092450" y="4083050"/>
          <p14:tracePt t="88270" x="3098800" y="4083050"/>
          <p14:tracePt t="88319" x="3105150" y="4083050"/>
          <p14:tracePt t="88335" x="3111500" y="4083050"/>
          <p14:tracePt t="88342" x="3117850" y="4083050"/>
          <p14:tracePt t="88355" x="3124200" y="4083050"/>
          <p14:tracePt t="88390" x="3175000" y="4095750"/>
          <p14:tracePt t="88423" x="3225800" y="4102100"/>
          <p14:tracePt t="88456" x="3276600" y="4102100"/>
          <p14:tracePt t="88473" x="3308350" y="4102100"/>
          <p14:tracePt t="88489" x="3340100" y="4102100"/>
          <p14:tracePt t="88506" x="3359150" y="4089400"/>
          <p14:tracePt t="88523" x="3384550" y="4089400"/>
          <p14:tracePt t="88538" x="3403600" y="4076700"/>
          <p14:tracePt t="88556" x="3429000" y="4051300"/>
          <p14:tracePt t="88573" x="3479800" y="4000500"/>
          <p14:tracePt t="88589" x="3505200" y="3962400"/>
          <p14:tracePt t="88606" x="3530600" y="3917950"/>
          <p14:tracePt t="88623" x="3556000" y="3873500"/>
          <p14:tracePt t="88639" x="3575050" y="3841750"/>
          <p14:tracePt t="88656" x="3581400" y="3803650"/>
          <p14:tracePt t="88673" x="3594100" y="3765550"/>
          <p14:tracePt t="88689" x="3606800" y="3727450"/>
          <p14:tracePt t="88706" x="3613150" y="3695700"/>
          <p14:tracePt t="88723" x="3619500" y="3663950"/>
          <p14:tracePt t="88739" x="3619500" y="3638550"/>
          <p14:tracePt t="88756" x="3625850" y="3625850"/>
          <p14:tracePt t="88773" x="3625850" y="3594100"/>
          <p14:tracePt t="88790" x="3625850" y="3568700"/>
          <p14:tracePt t="88807" x="3625850" y="3536950"/>
          <p14:tracePt t="88823" x="3619500" y="3517900"/>
          <p14:tracePt t="88838" x="3606800" y="3492500"/>
          <p14:tracePt t="88856" x="3587750" y="3467100"/>
          <p14:tracePt t="88872" x="3562350" y="3429000"/>
          <p14:tracePt t="88889" x="3530600" y="3397250"/>
          <p14:tracePt t="88906" x="3505200" y="3371850"/>
          <p14:tracePt t="88923" x="3486150" y="3359150"/>
          <p14:tracePt t="88939" x="3473450" y="3340100"/>
          <p14:tracePt t="88956" x="3454400" y="3321050"/>
          <p14:tracePt t="88973" x="3429000" y="3295650"/>
          <p14:tracePt t="88989" x="3390900" y="3270250"/>
          <p14:tracePt t="89005" x="3359150" y="3251200"/>
          <p14:tracePt t="89022" x="3327400" y="3232150"/>
          <p14:tracePt t="89040" x="3308350" y="3213100"/>
          <p14:tracePt t="89056" x="3276600" y="3200400"/>
          <p14:tracePt t="89072" x="3257550" y="3194050"/>
          <p14:tracePt t="89089" x="3232150" y="3181350"/>
          <p14:tracePt t="89106" x="3213100" y="3181350"/>
          <p14:tracePt t="89123" x="3181350" y="3175000"/>
          <p14:tracePt t="89139" x="3149600" y="3168650"/>
          <p14:tracePt t="89156" x="3124200" y="3168650"/>
          <p14:tracePt t="89173" x="3086100" y="3168650"/>
          <p14:tracePt t="89188" x="3060700" y="3168650"/>
          <p14:tracePt t="89206" x="3028950" y="3168650"/>
          <p14:tracePt t="89223" x="3003550" y="3175000"/>
          <p14:tracePt t="89239" x="2984500" y="3181350"/>
          <p14:tracePt t="89257" x="2946400" y="3187700"/>
          <p14:tracePt t="89273" x="2901950" y="3206750"/>
          <p14:tracePt t="89289" x="2863850" y="3219450"/>
          <p14:tracePt t="89306" x="2819400" y="3244850"/>
          <p14:tracePt t="89322" x="2794000" y="3263900"/>
          <p14:tracePt t="89339" x="2762250" y="3276600"/>
          <p14:tracePt t="89356" x="2736850" y="3302000"/>
          <p14:tracePt t="89373" x="2711450" y="3321050"/>
          <p14:tracePt t="89389" x="2692400" y="3333750"/>
          <p14:tracePt t="89406" x="2686050" y="3346450"/>
          <p14:tracePt t="89423" x="2673350" y="3365500"/>
          <p14:tracePt t="89439" x="2667000" y="3390900"/>
          <p14:tracePt t="89455" x="2660650" y="3422650"/>
          <p14:tracePt t="89472" x="2660650" y="3448050"/>
          <p14:tracePt t="89489" x="2660650" y="3467100"/>
          <p14:tracePt t="89506" x="2660650" y="3492500"/>
          <p14:tracePt t="89522" x="2660650" y="3511550"/>
          <p14:tracePt t="89539" x="2660650" y="3536950"/>
          <p14:tracePt t="89557" x="2667000" y="3581400"/>
          <p14:tracePt t="89573" x="2679700" y="3619500"/>
          <p14:tracePt t="89589" x="2686050" y="3651250"/>
          <p14:tracePt t="89606" x="2692400" y="3670300"/>
          <p14:tracePt t="89622" x="2698750" y="3689350"/>
          <p14:tracePt t="89639" x="2705100" y="3708400"/>
          <p14:tracePt t="89656" x="2711450" y="3714750"/>
          <p14:tracePt t="89673" x="2711450" y="3727450"/>
          <p14:tracePt t="89689" x="2717800" y="3740150"/>
          <p14:tracePt t="89706" x="2717800" y="3752850"/>
          <p14:tracePt t="89722" x="2724150" y="3765550"/>
          <p14:tracePt t="89739" x="2730500" y="3778250"/>
          <p14:tracePt t="89756" x="2730500" y="3784600"/>
          <p14:tracePt t="89773" x="2736850" y="3790950"/>
          <p14:tracePt t="89789" x="2736850" y="3803650"/>
          <p14:tracePt t="89806" x="2749550" y="3816350"/>
          <p14:tracePt t="89822" x="2755900" y="3835400"/>
          <p14:tracePt t="89839" x="2762250" y="3848100"/>
          <p14:tracePt t="89856" x="2768600" y="3854450"/>
          <p14:tracePt t="89872" x="2768600" y="3860800"/>
          <p14:tracePt t="89889" x="2774950" y="3860800"/>
          <p14:tracePt t="89906" x="2781300" y="3873500"/>
          <p14:tracePt t="89923" x="2794000" y="3892550"/>
          <p14:tracePt t="89939" x="2813050" y="3917950"/>
          <p14:tracePt t="89956" x="2832100" y="3930650"/>
          <p14:tracePt t="89972" x="2857500" y="3962400"/>
          <p14:tracePt t="89989" x="2863850" y="3968750"/>
          <p14:tracePt t="90006" x="2870200" y="3968750"/>
          <p14:tracePt t="90071" x="2870200" y="3975100"/>
          <p14:tracePt t="90078" x="2876550" y="3975100"/>
          <p14:tracePt t="90088" x="2876550" y="3981450"/>
          <p14:tracePt t="90106" x="2882900" y="3981450"/>
          <p14:tracePt t="90493" x="2889250" y="3981450"/>
          <p14:tracePt t="90509" x="2895600" y="3987800"/>
          <p14:tracePt t="90517" x="2901950" y="3987800"/>
          <p14:tracePt t="90525" x="2908300" y="3994150"/>
          <p14:tracePt t="90538" x="2914650" y="4006850"/>
          <p14:tracePt t="90555" x="2933700" y="4044950"/>
          <p14:tracePt t="90572" x="2952750" y="4102100"/>
          <p14:tracePt t="90606" x="2997200" y="4311650"/>
          <p14:tracePt t="90640" x="3041650" y="4464050"/>
          <p14:tracePt t="90672" x="3092450" y="4559300"/>
          <p14:tracePt t="90689" x="3098800" y="4584700"/>
          <p14:tracePt t="90706" x="3105150" y="4603750"/>
          <p14:tracePt t="90722" x="3111500" y="4610100"/>
          <p14:tracePt t="90739" x="3117850" y="4616450"/>
          <p14:tracePt t="90758" x="3117850" y="4622800"/>
          <p14:tracePt t="90774" x="3117850" y="4629150"/>
          <p14:tracePt t="90799" x="3117850" y="4635500"/>
          <p14:tracePt t="90814" x="3117850" y="4641850"/>
          <p14:tracePt t="90823" x="3117850" y="4648200"/>
          <p14:tracePt t="90839" x="3111500" y="4660900"/>
          <p14:tracePt t="90856" x="3111500" y="4673600"/>
          <p14:tracePt t="90872" x="3105150" y="4679950"/>
          <p14:tracePt t="90889" x="3105150" y="4692650"/>
          <p14:tracePt t="90906" x="3092450" y="4699000"/>
          <p14:tracePt t="90923" x="3086100" y="4705350"/>
          <p14:tracePt t="90939" x="3079750" y="4718050"/>
          <p14:tracePt t="90956" x="3067050" y="4737100"/>
          <p14:tracePt t="90972" x="3048000" y="4762500"/>
          <p14:tracePt t="90989" x="3035300" y="4787900"/>
          <p14:tracePt t="91006" x="3022600" y="4813300"/>
          <p14:tracePt t="91022" x="3009900" y="4832350"/>
          <p14:tracePt t="91039" x="2997200" y="4851400"/>
          <p14:tracePt t="91056" x="2978150" y="4876800"/>
          <p14:tracePt t="91073" x="2971800" y="4889500"/>
          <p14:tracePt t="91089" x="2965450" y="4908550"/>
          <p14:tracePt t="91106" x="2952750" y="4921250"/>
          <p14:tracePt t="91121" x="2946400" y="4933950"/>
          <p14:tracePt t="91139" x="2946400" y="4940300"/>
          <p14:tracePt t="91156" x="2940050" y="4946650"/>
          <p14:tracePt t="91173" x="2933700" y="4959350"/>
          <p14:tracePt t="91189" x="2927350" y="4965700"/>
          <p14:tracePt t="91206" x="2927350" y="4972050"/>
          <p14:tracePt t="91223" x="2921000" y="4978400"/>
          <p14:tracePt t="91239" x="2921000" y="4984750"/>
          <p14:tracePt t="91256" x="2908300" y="4997450"/>
          <p14:tracePt t="91272" x="2908300" y="5010150"/>
          <p14:tracePt t="91288" x="2901950" y="5022850"/>
          <p14:tracePt t="91306" x="2895600" y="5035550"/>
          <p14:tracePt t="91323" x="2889250" y="5048250"/>
          <p14:tracePt t="91339" x="2889250" y="5054600"/>
          <p14:tracePt t="91356" x="2882900" y="5060950"/>
          <p14:tracePt t="91373" x="2882900" y="5080000"/>
          <p14:tracePt t="91389" x="2882900" y="5086350"/>
          <p14:tracePt t="91406" x="2882900" y="5099050"/>
          <p14:tracePt t="91422" x="2882900" y="5111750"/>
          <p14:tracePt t="91439" x="2882900" y="5118100"/>
          <p14:tracePt t="91456" x="2882900" y="5124450"/>
          <p14:tracePt t="91472" x="2882900" y="5137150"/>
          <p14:tracePt t="91489" x="2882900" y="5143500"/>
          <p14:tracePt t="91506" x="2882900" y="5168900"/>
          <p14:tracePt t="91523" x="2882900" y="5187950"/>
          <p14:tracePt t="91540" x="2882900" y="5213350"/>
          <p14:tracePt t="91556" x="2889250" y="5238750"/>
          <p14:tracePt t="91573" x="2901950" y="5270500"/>
          <p14:tracePt t="91589" x="2908300" y="5289550"/>
          <p14:tracePt t="91606" x="2921000" y="5308600"/>
          <p14:tracePt t="91622" x="2927350" y="5334000"/>
          <p14:tracePt t="91639" x="2933700" y="5353050"/>
          <p14:tracePt t="91656" x="2952750" y="5372100"/>
          <p14:tracePt t="91672" x="2959100" y="5384800"/>
          <p14:tracePt t="91689" x="2959100" y="5391150"/>
          <p14:tracePt t="91782" x="2965450" y="5391150"/>
          <p14:tracePt t="91800" x="2971800" y="5391150"/>
          <p14:tracePt t="91806" x="2984500" y="5397500"/>
          <p14:tracePt t="91822" x="2997200" y="5403850"/>
          <p14:tracePt t="91890" x="3098800" y="5435600"/>
          <p14:tracePt t="91906" x="3124200" y="5441950"/>
          <p14:tracePt t="91923" x="3149600" y="5454650"/>
          <p14:tracePt t="91939" x="3175000" y="5467350"/>
          <p14:tracePt t="91956" x="3213100" y="5480050"/>
          <p14:tracePt t="91973" x="3270250" y="5499100"/>
          <p14:tracePt t="91989" x="3308350" y="5518150"/>
          <p14:tracePt t="92006" x="3333750" y="5518150"/>
          <p14:tracePt t="92022" x="3352800" y="5524500"/>
          <p14:tracePt t="92039" x="3365500" y="5524500"/>
          <p14:tracePt t="92056" x="3378200" y="5524500"/>
          <p14:tracePt t="92072" x="3422650" y="5524500"/>
          <p14:tracePt t="92089" x="3479800" y="5524500"/>
          <p14:tracePt t="92106" x="3556000" y="5511800"/>
          <p14:tracePt t="92122" x="3625850" y="5505450"/>
          <p14:tracePt t="92138" x="3689350" y="5486400"/>
          <p14:tracePt t="92156" x="3752850" y="5467350"/>
          <p14:tracePt t="92173" x="3829050" y="5422900"/>
          <p14:tracePt t="92189" x="3867150" y="5378450"/>
          <p14:tracePt t="92205" x="3898900" y="5321300"/>
          <p14:tracePt t="92222" x="3924300" y="5257800"/>
          <p14:tracePt t="92239" x="3956050" y="5207000"/>
          <p14:tracePt t="92256" x="3962400" y="5162550"/>
          <p14:tracePt t="92273" x="3975100" y="5118100"/>
          <p14:tracePt t="92289" x="3975100" y="5073650"/>
          <p14:tracePt t="92305" x="3956050" y="4997450"/>
          <p14:tracePt t="92322" x="3937000" y="4959350"/>
          <p14:tracePt t="92339" x="3930650" y="4933950"/>
          <p14:tracePt t="92356" x="3924300" y="4914900"/>
          <p14:tracePt t="92373" x="3898900" y="4883150"/>
          <p14:tracePt t="92389" x="3886200" y="4864100"/>
          <p14:tracePt t="92405" x="3797300" y="4781550"/>
          <p14:tracePt t="92422" x="3746500" y="4743450"/>
          <p14:tracePt t="92439" x="3727450" y="4724400"/>
          <p14:tracePt t="92456" x="3721100" y="4724400"/>
          <p14:tracePt t="92473" x="3721100" y="4718050"/>
          <p14:tracePt t="92511" x="3714750" y="4718050"/>
          <p14:tracePt t="92518" x="3708400" y="4718050"/>
          <p14:tracePt t="92539" x="3676650" y="4705350"/>
          <p14:tracePt t="92556" x="3644900" y="4699000"/>
          <p14:tracePt t="92573" x="3625850" y="4692650"/>
          <p14:tracePt t="92655" x="3619500" y="4692650"/>
          <p14:tracePt t="92702" x="3613150" y="4692650"/>
          <p14:tracePt t="92800" x="3619500" y="4692650"/>
          <p14:tracePt t="92806" x="3644900" y="4699000"/>
          <p14:tracePt t="92822" x="3689350" y="4705350"/>
          <p14:tracePt t="92839" x="3816350" y="4711700"/>
          <p14:tracePt t="92856" x="4089400" y="4711700"/>
          <p14:tracePt t="92873" x="4584700" y="4756150"/>
          <p14:tracePt t="92889" x="5143500" y="4864100"/>
          <p14:tracePt t="92906" x="5689600" y="5016500"/>
          <p14:tracePt t="92923" x="6261100" y="5200650"/>
          <p14:tracePt t="92939" x="6788150" y="5321300"/>
          <p14:tracePt t="92956" x="7226300" y="5403850"/>
          <p14:tracePt t="92973" x="7664450" y="5429250"/>
          <p14:tracePt t="92990" x="7791450" y="5435600"/>
          <p14:tracePt t="93006" x="7975600" y="5416550"/>
          <p14:tracePt t="93023" x="7988300" y="5416550"/>
          <p14:tracePt t="93102" x="7988300" y="5410200"/>
          <p14:tracePt t="93110" x="7994650" y="5359400"/>
          <p14:tracePt t="93122" x="8020050" y="5327650"/>
          <p14:tracePt t="93139" x="8045450" y="5257800"/>
          <p14:tracePt t="93156" x="8058150" y="5207000"/>
          <p14:tracePt t="93172" x="8058150" y="5181600"/>
          <p14:tracePt t="93189" x="8064500" y="5156200"/>
          <p14:tracePt t="93206" x="8064500" y="5137150"/>
          <p14:tracePt t="93222" x="8064500" y="5118100"/>
          <p14:tracePt t="93239" x="8058150" y="5092700"/>
          <p14:tracePt t="93256" x="8045450" y="5060950"/>
          <p14:tracePt t="93272" x="8032750" y="5010150"/>
          <p14:tracePt t="93289" x="7994650" y="4927600"/>
          <p14:tracePt t="93306" x="7950200" y="4838700"/>
          <p14:tracePt t="93323" x="7886700" y="4711700"/>
          <p14:tracePt t="93339" x="7848600" y="4603750"/>
          <p14:tracePt t="93355" x="7829550" y="4533900"/>
          <p14:tracePt t="93371" x="7816850" y="4508500"/>
          <p14:tracePt t="93389" x="7810500" y="4495800"/>
          <p14:tracePt t="93438" x="7810500" y="4489450"/>
          <p14:tracePt t="93446" x="7810500" y="4470400"/>
          <p14:tracePt t="93456" x="7810500" y="4457700"/>
          <p14:tracePt t="93472" x="7810500" y="4438650"/>
          <p14:tracePt t="93489" x="7810500" y="4413250"/>
          <p14:tracePt t="93506" x="7804150" y="4368800"/>
          <p14:tracePt t="93523" x="7797800" y="4292600"/>
          <p14:tracePt t="93539" x="7797800" y="4203700"/>
          <p14:tracePt t="93556" x="7797800" y="4140200"/>
          <p14:tracePt t="93573" x="7797800" y="4070350"/>
          <p14:tracePt t="93589" x="7797800" y="4051300"/>
          <p14:tracePt t="93606" x="7797800" y="4044950"/>
          <p14:tracePt t="94335" x="7804150" y="4051300"/>
          <p14:tracePt t="94350" x="7810500" y="4051300"/>
          <p14:tracePt t="94358" x="7810500" y="4057650"/>
          <p14:tracePt t="94372" x="7816850" y="4057650"/>
          <p14:tracePt t="94388" x="7835900" y="4076700"/>
          <p14:tracePt t="94405" x="7842250" y="4083050"/>
          <p14:tracePt t="94422" x="7848600" y="4089400"/>
          <p14:tracePt t="94455" x="7861300" y="4102100"/>
          <p14:tracePt t="94490" x="7880350" y="4114800"/>
          <p14:tracePt t="94522" x="7905750" y="4133850"/>
          <p14:tracePt t="94539" x="7918450" y="4140200"/>
          <p14:tracePt t="94556" x="7943850" y="4146550"/>
          <p14:tracePt t="94573" x="8013700" y="4178300"/>
          <p14:tracePt t="94589" x="8096250" y="4210050"/>
          <p14:tracePt t="94606" x="8191500" y="4248150"/>
          <p14:tracePt t="94622" x="8280400" y="4279900"/>
          <p14:tracePt t="94639" x="8382000" y="4305300"/>
          <p14:tracePt t="94656" x="8483600" y="4324350"/>
          <p14:tracePt t="94672" x="8553450" y="4337050"/>
          <p14:tracePt t="94689" x="8604250" y="4337050"/>
          <p14:tracePt t="94706" x="8623300" y="4337050"/>
          <p14:tracePt t="94722" x="8642350" y="4330700"/>
          <p14:tracePt t="94739" x="8661400" y="4311650"/>
          <p14:tracePt t="94756" x="8705850" y="4273550"/>
          <p14:tracePt t="94773" x="8794750" y="4191000"/>
          <p14:tracePt t="94789" x="8851900" y="4133850"/>
          <p14:tracePt t="94806" x="8909050" y="4076700"/>
          <p14:tracePt t="94822" x="8959850" y="4006850"/>
          <p14:tracePt t="94839" x="8997950" y="3937000"/>
          <p14:tracePt t="94856" x="9029700" y="3867150"/>
          <p14:tracePt t="94872" x="9048750" y="3797300"/>
          <p14:tracePt t="94889" x="9080500" y="3740150"/>
          <p14:tracePt t="94906" x="9099550" y="3702050"/>
          <p14:tracePt t="94922" x="9112250" y="3676650"/>
          <p14:tracePt t="94939" x="9131300" y="3651250"/>
          <p14:tracePt t="94956" x="9137650" y="3625850"/>
          <p14:tracePt t="94972" x="9150350" y="3600450"/>
          <p14:tracePt t="94989" x="9169400" y="3575050"/>
          <p14:tracePt t="95006" x="9175750" y="3549650"/>
          <p14:tracePt t="95022" x="9175750" y="3536950"/>
          <p14:tracePt t="95039" x="9182100" y="3517900"/>
          <p14:tracePt t="95055" x="9182100" y="3498850"/>
          <p14:tracePt t="95072" x="9182100" y="3479800"/>
          <p14:tracePt t="95090" x="9182100" y="3454400"/>
          <p14:tracePt t="95106" x="9175750" y="3409950"/>
          <p14:tracePt t="95122" x="9156700" y="3371850"/>
          <p14:tracePt t="95138" x="9131300" y="3321050"/>
          <p14:tracePt t="95156" x="9086850" y="3270250"/>
          <p14:tracePt t="95172" x="9048750" y="3213100"/>
          <p14:tracePt t="95189" x="9010650" y="3175000"/>
          <p14:tracePt t="95206" x="8959850" y="3136900"/>
          <p14:tracePt t="95222" x="8896350" y="3086100"/>
          <p14:tracePt t="95239" x="8820150" y="3035300"/>
          <p14:tracePt t="95256" x="8712200" y="2971800"/>
          <p14:tracePt t="95273" x="8578850" y="2908300"/>
          <p14:tracePt t="95289" x="8464550" y="2851150"/>
          <p14:tracePt t="95305" x="8407400" y="2825750"/>
          <p14:tracePt t="95322" x="8394700" y="2825750"/>
          <p14:tracePt t="95381" x="8388350" y="2825750"/>
          <p14:tracePt t="95389" x="8356600" y="2832100"/>
          <p14:tracePt t="95405" x="8299450" y="2870200"/>
          <p14:tracePt t="95421" x="8235950" y="2908300"/>
          <p14:tracePt t="95438" x="8178800" y="2946400"/>
          <p14:tracePt t="95455" x="8128000" y="2971800"/>
          <p14:tracePt t="95472" x="8102600" y="2990850"/>
          <p14:tracePt t="95489" x="8083550" y="3009900"/>
          <p14:tracePt t="95505" x="8045450" y="3041650"/>
          <p14:tracePt t="95522" x="8001000" y="3086100"/>
          <p14:tracePt t="95540" x="7943850" y="3149600"/>
          <p14:tracePt t="95556" x="7899400" y="3200400"/>
          <p14:tracePt t="95573" x="7842250" y="3251200"/>
          <p14:tracePt t="95589" x="7816850" y="3282950"/>
          <p14:tracePt t="95606" x="7804150" y="3295650"/>
          <p14:tracePt t="95622" x="7797800" y="3308350"/>
          <p14:tracePt t="95639" x="7791450" y="3314700"/>
          <p14:tracePt t="95656" x="7785100" y="3327400"/>
          <p14:tracePt t="95672" x="7778750" y="3333750"/>
          <p14:tracePt t="95688" x="7772400" y="3346450"/>
          <p14:tracePt t="95706" x="7766050" y="3352800"/>
          <p14:tracePt t="95723" x="7766050" y="3359150"/>
          <p14:tracePt t="95739" x="7759700" y="3359150"/>
          <p14:tracePt t="95756" x="7759700" y="3365500"/>
          <p14:tracePt t="95862" x="7759700" y="3371850"/>
          <p14:tracePt t="96118" x="7766050" y="3384550"/>
          <p14:tracePt t="96126" x="7772400" y="3403600"/>
          <p14:tracePt t="96138" x="7791450" y="3435350"/>
          <p14:tracePt t="96155" x="7867650" y="3536950"/>
          <p14:tracePt t="96172" x="7981950" y="3663950"/>
          <p14:tracePt t="96188" x="8166100" y="3848100"/>
          <p14:tracePt t="96205" x="8312150" y="3968750"/>
          <p14:tracePt t="96222" x="8432800" y="4076700"/>
          <p14:tracePt t="96256" x="8636000" y="4203700"/>
          <p14:tracePt t="96289" x="8794750" y="4286250"/>
          <p14:tracePt t="96322" x="8909050" y="4343400"/>
          <p14:tracePt t="96340" x="8934450" y="4356100"/>
          <p14:tracePt t="96354" x="8972550" y="4368800"/>
          <p14:tracePt t="96371" x="8991600" y="4381500"/>
          <p14:tracePt t="96389" x="9036050" y="4394200"/>
          <p14:tracePt t="96405" x="9067800" y="4400550"/>
          <p14:tracePt t="96423" x="9093200" y="4413250"/>
          <p14:tracePt t="96439" x="9118600" y="4419600"/>
          <p14:tracePt t="96456" x="9150350" y="4432300"/>
          <p14:tracePt t="96472" x="9188450" y="4438650"/>
          <p14:tracePt t="96489" x="9226550" y="4457700"/>
          <p14:tracePt t="96506" x="9277350" y="4470400"/>
          <p14:tracePt t="96523" x="9309100" y="4489450"/>
          <p14:tracePt t="96539" x="9334500" y="4502150"/>
          <p14:tracePt t="96555" x="9353550" y="4508500"/>
          <p14:tracePt t="96573" x="9366250" y="4521200"/>
          <p14:tracePt t="96590" x="9372600" y="4527550"/>
          <p14:tracePt t="96605" x="9372600" y="4533900"/>
          <p14:tracePt t="96622" x="9378950" y="4540250"/>
          <p14:tracePt t="96639" x="9378950" y="4546600"/>
          <p14:tracePt t="96656" x="9378950" y="4552950"/>
          <p14:tracePt t="96673" x="9385300" y="4552950"/>
          <p14:tracePt t="96689" x="9385300" y="4559300"/>
          <p14:tracePt t="96799" x="9372600" y="4565650"/>
          <p14:tracePt t="96806" x="9359900" y="4572000"/>
          <p14:tracePt t="96823" x="9315450" y="4584700"/>
          <p14:tracePt t="96839" x="9245600" y="4603750"/>
          <p14:tracePt t="96856" x="9175750" y="4629150"/>
          <p14:tracePt t="96872" x="9112250" y="4648200"/>
          <p14:tracePt t="96889" x="9055100" y="4667250"/>
          <p14:tracePt t="96906" x="9023350" y="4673600"/>
          <p14:tracePt t="96923" x="9004300" y="4673600"/>
          <p14:tracePt t="96939" x="8978900" y="4673600"/>
          <p14:tracePt t="96956" x="8959850" y="4673600"/>
          <p14:tracePt t="96973" x="8947150" y="4673600"/>
          <p14:tracePt t="97024" x="8940800" y="4679950"/>
          <p14:tracePt t="97182" x="8909050" y="4673600"/>
          <p14:tracePt t="97190" x="8877300" y="4667250"/>
          <p14:tracePt t="97206" x="8813800" y="4635500"/>
          <p14:tracePt t="97221" x="8737600" y="4597400"/>
          <p14:tracePt t="97238" x="8636000" y="4559300"/>
          <p14:tracePt t="97255" x="8547100" y="4527550"/>
          <p14:tracePt t="97272" x="8489950" y="4502150"/>
          <p14:tracePt t="97306" x="8420100" y="4489450"/>
          <p14:tracePt t="97339" x="8382000" y="4483100"/>
          <p14:tracePt t="97373" x="8255000" y="4495800"/>
          <p14:tracePt t="97389" x="8166100" y="4508500"/>
          <p14:tracePt t="97406" x="8077200" y="4521200"/>
          <p14:tracePt t="97422" x="8001000" y="4533900"/>
          <p14:tracePt t="97439" x="7937500" y="4540250"/>
          <p14:tracePt t="97456" x="7880350" y="4552950"/>
          <p14:tracePt t="97472" x="7848600" y="4565650"/>
          <p14:tracePt t="97489" x="7816850" y="4572000"/>
          <p14:tracePt t="97505" x="7778750" y="4591050"/>
          <p14:tracePt t="97522" x="7740650" y="4603750"/>
          <p14:tracePt t="97539" x="7702550" y="4610100"/>
          <p14:tracePt t="97556" x="7677150" y="4622800"/>
          <p14:tracePt t="97573" x="7645400" y="4641850"/>
          <p14:tracePt t="97589" x="7632700" y="4641850"/>
          <p14:tracePt t="97605" x="7632700" y="4648200"/>
          <p14:tracePt t="97623" x="7626350" y="4648200"/>
          <p14:tracePt t="97639" x="7613650" y="4660900"/>
          <p14:tracePt t="97656" x="7600950" y="4673600"/>
          <p14:tracePt t="97672" x="7581900" y="4699000"/>
          <p14:tracePt t="97689" x="7562850" y="4724400"/>
          <p14:tracePt t="97706" x="7543800" y="4756150"/>
          <p14:tracePt t="97723" x="7531100" y="4787900"/>
          <p14:tracePt t="97739" x="7524750" y="4819650"/>
          <p14:tracePt t="97756" x="7512050" y="4857750"/>
          <p14:tracePt t="97773" x="7505700" y="4908550"/>
          <p14:tracePt t="97789" x="7499350" y="4946650"/>
          <p14:tracePt t="97806" x="7493000" y="4972050"/>
          <p14:tracePt t="97822" x="7486650" y="4997450"/>
          <p14:tracePt t="97839" x="7486650" y="5016500"/>
          <p14:tracePt t="97856" x="7486650" y="5041900"/>
          <p14:tracePt t="97872" x="7486650" y="5054600"/>
          <p14:tracePt t="97889" x="7486650" y="5060950"/>
          <p14:tracePt t="97906" x="7486650" y="5067300"/>
          <p14:tracePt t="97923" x="7486650" y="5073650"/>
          <p14:tracePt t="97939" x="7486650" y="5080000"/>
          <p14:tracePt t="97956" x="7486650" y="5086350"/>
          <p14:tracePt t="97973" x="7486650" y="5105400"/>
          <p14:tracePt t="97989" x="7486650" y="5118100"/>
          <p14:tracePt t="98005" x="7486650" y="5143500"/>
          <p14:tracePt t="98022" x="7486650" y="5156200"/>
          <p14:tracePt t="98039" x="7486650" y="5187950"/>
          <p14:tracePt t="98056" x="7499350" y="5207000"/>
          <p14:tracePt t="98073" x="7512050" y="5238750"/>
          <p14:tracePt t="98089" x="7524750" y="5283200"/>
          <p14:tracePt t="98106" x="7556500" y="5334000"/>
          <p14:tracePt t="98122" x="7581900" y="5384800"/>
          <p14:tracePt t="98139" x="7620000" y="5441950"/>
          <p14:tracePt t="98156" x="7651750" y="5486400"/>
          <p14:tracePt t="98172" x="7683500" y="5518150"/>
          <p14:tracePt t="98189" x="7727950" y="5556250"/>
          <p14:tracePt t="98206" x="7753350" y="5575300"/>
          <p14:tracePt t="98222" x="7791450" y="5594350"/>
          <p14:tracePt t="98238" x="7823200" y="5607050"/>
          <p14:tracePt t="98256" x="7874000" y="5626100"/>
          <p14:tracePt t="98272" x="7943850" y="5638800"/>
          <p14:tracePt t="98289" x="8020050" y="5645150"/>
          <p14:tracePt t="98306" x="8108950" y="5645150"/>
          <p14:tracePt t="98323" x="8223250" y="5651500"/>
          <p14:tracePt t="98339" x="8337550" y="5651500"/>
          <p14:tracePt t="98355" x="8445500" y="5651500"/>
          <p14:tracePt t="98373" x="8578850" y="5626100"/>
          <p14:tracePt t="98389" x="8680450" y="5594350"/>
          <p14:tracePt t="98406" x="8775700" y="5543550"/>
          <p14:tracePt t="98422" x="8870950" y="5499100"/>
          <p14:tracePt t="98439" x="8934450" y="5467350"/>
          <p14:tracePt t="98456" x="8978900" y="5429250"/>
          <p14:tracePt t="98473" x="9004300" y="5403850"/>
          <p14:tracePt t="98489" x="9023350" y="5365750"/>
          <p14:tracePt t="98506" x="9048750" y="5334000"/>
          <p14:tracePt t="98522" x="9061450" y="5308600"/>
          <p14:tracePt t="98539" x="9067800" y="5295900"/>
          <p14:tracePt t="98557" x="9067800" y="5289550"/>
          <p14:tracePt t="98572" x="9067800" y="5283200"/>
          <p14:tracePt t="98589" x="9074150" y="5270500"/>
          <p14:tracePt t="98606" x="9074150" y="5264150"/>
          <p14:tracePt t="98622" x="9074150" y="5251450"/>
          <p14:tracePt t="98639" x="9074150" y="5238750"/>
          <p14:tracePt t="98656" x="9074150" y="5226050"/>
          <p14:tracePt t="98672" x="9074150" y="5207000"/>
          <p14:tracePt t="98689" x="9067800" y="5175250"/>
          <p14:tracePt t="98705" x="9055100" y="5149850"/>
          <p14:tracePt t="98722" x="9048750" y="5124450"/>
          <p14:tracePt t="98739" x="9042400" y="5118100"/>
          <p14:tracePt t="98755" x="9036050" y="5105400"/>
          <p14:tracePt t="98772" x="9029700" y="5099050"/>
          <p14:tracePt t="98789" x="9023350" y="5086350"/>
          <p14:tracePt t="98806" x="9010650" y="5067300"/>
          <p14:tracePt t="98822" x="8985250" y="5022850"/>
          <p14:tracePt t="98839" x="8928100" y="4959350"/>
          <p14:tracePt t="98856" x="8896350" y="4927600"/>
          <p14:tracePt t="98873" x="8890000" y="4914900"/>
          <p14:tracePt t="98894" x="8883650" y="4908550"/>
          <p14:tracePt t="98910" x="8883650" y="4902200"/>
          <p14:tracePt t="98923" x="8870950" y="4895850"/>
          <p14:tracePt t="98939" x="8845550" y="4864100"/>
          <p14:tracePt t="98955" x="8801100" y="4813300"/>
          <p14:tracePt t="98972" x="8763000" y="4775200"/>
          <p14:tracePt t="98989" x="8756650" y="4768850"/>
          <p14:tracePt t="99005" x="8756650" y="4762500"/>
          <p14:tracePt t="99079" x="8756650" y="4756150"/>
          <p14:tracePt t="99199" x="8743950" y="4756150"/>
          <p14:tracePt t="99205" x="8737600" y="4749800"/>
          <p14:tracePt t="99221" x="8718550" y="4743450"/>
          <p14:tracePt t="99238" x="8705850" y="4737100"/>
          <p14:tracePt t="99255" x="8686800" y="4730750"/>
          <p14:tracePt t="99272" x="8680450" y="4730750"/>
          <p14:tracePt t="99305" x="8674100" y="4730750"/>
          <p14:tracePt t="99339" x="8642350" y="4718050"/>
          <p14:tracePt t="99373" x="8540750" y="4679950"/>
          <p14:tracePt t="99389" x="8509000" y="4673600"/>
          <p14:tracePt t="99405" x="8496300" y="4667250"/>
          <p14:tracePt t="99422" x="8489950" y="4660900"/>
          <p14:tracePt t="99447" x="8483600" y="4660900"/>
          <p14:tracePt t="100967" x="8489950" y="4660900"/>
          <p14:tracePt t="100990" x="8496300" y="4660900"/>
          <p14:tracePt t="101005" x="8502650" y="4660900"/>
          <p14:tracePt t="101030" x="8509000" y="4660900"/>
          <p14:tracePt t="101037" x="8515350" y="4660900"/>
          <p14:tracePt t="101055" x="8534400" y="4660900"/>
          <p14:tracePt t="101071" x="8572500" y="4660900"/>
          <p14:tracePt t="101105" x="8648700" y="4660900"/>
          <p14:tracePt t="101139" x="8782050" y="4679950"/>
          <p14:tracePt t="101173" x="8953500" y="4711700"/>
          <p14:tracePt t="101189" x="9004300" y="4724400"/>
          <p14:tracePt t="101205" x="9036050" y="4730750"/>
          <p14:tracePt t="101222" x="9080500" y="4737100"/>
          <p14:tracePt t="101239" x="9112250" y="4743450"/>
          <p14:tracePt t="101256" x="9137650" y="4756150"/>
          <p14:tracePt t="101273" x="9169400" y="4762500"/>
          <p14:tracePt t="101289" x="9201150" y="4768850"/>
          <p14:tracePt t="101306" x="9232900" y="4775200"/>
          <p14:tracePt t="101322" x="9258300" y="4787900"/>
          <p14:tracePt t="101339" x="9290050" y="4794250"/>
          <p14:tracePt t="101356" x="9309100" y="4800600"/>
          <p14:tracePt t="101373" x="9334500" y="4806950"/>
          <p14:tracePt t="101389" x="9340850" y="4806950"/>
          <p14:tracePt t="101431" x="9347200" y="4813300"/>
          <p14:tracePt t="101662" x="9353550" y="4813300"/>
          <p14:tracePt t="101759" x="9359900" y="4813300"/>
          <p14:tracePt t="101774" x="9366250" y="4819650"/>
          <p14:tracePt t="101782" x="9372600" y="4826000"/>
          <p14:tracePt t="101789" x="9378950" y="4826000"/>
          <p14:tracePt t="101823" x="9391650" y="4845050"/>
          <p14:tracePt t="101856" x="9423400" y="4864100"/>
          <p14:tracePt t="101890" x="9505950" y="4902200"/>
          <p14:tracePt t="101906" x="9594850" y="4953000"/>
          <p14:tracePt t="101922" x="9702800" y="4997450"/>
          <p14:tracePt t="101939" x="9861550" y="5080000"/>
          <p14:tracePt t="101956" x="10407650" y="5334000"/>
          <p14:tracePt t="101972" x="10693400" y="5473700"/>
          <p14:tracePt t="101989" x="11569700" y="5949950"/>
          <p14:tracePt t="102006" x="12077700" y="6235700"/>
          <p14:tracePt t="102022" x="12185650" y="6451600"/>
          <p14:tracePt t="102039" x="12185650" y="6559550"/>
          <p14:tracePt t="102056" x="12185650" y="6629400"/>
          <p14:tracePt t="102073" x="12185650" y="6673850"/>
          <p14:tracePt t="102089" x="12185650" y="6686550"/>
          <p14:tracePt t="102106" x="12185650" y="6699250"/>
          <p14:tracePt t="102122" x="12185650" y="6711950"/>
          <p14:tracePt t="102200" x="12185650" y="6718300"/>
          <p14:tracePt t="102214" x="12172950" y="6724650"/>
          <p14:tracePt t="102221" x="12166600" y="6724650"/>
          <p14:tracePt t="102238" x="12141200" y="6731000"/>
          <p14:tracePt t="102256" x="12096750" y="6737350"/>
          <p14:tracePt t="102272" x="12058650" y="6743700"/>
          <p14:tracePt t="102289" x="12001500" y="6743700"/>
          <p14:tracePt t="102306" x="11918950" y="6737350"/>
          <p14:tracePt t="102322" x="11811000" y="6724650"/>
          <p14:tracePt t="102339" x="11664950" y="6692900"/>
          <p14:tracePt t="102356" x="11531600" y="6661150"/>
          <p14:tracePt t="102372" x="11341100" y="6616700"/>
          <p14:tracePt t="102389" x="11163300" y="6553200"/>
          <p14:tracePt t="102405" x="10953750" y="6489700"/>
          <p14:tracePt t="102422" x="10782300" y="6432550"/>
          <p14:tracePt t="102439" x="10687050" y="6394450"/>
          <p14:tracePt t="102456" x="10617200" y="6369050"/>
          <p14:tracePt t="102472" x="10598150" y="6356350"/>
          <p14:tracePt t="102489" x="10585450" y="6350000"/>
          <p14:tracePt t="102527" x="10579100" y="6350000"/>
          <p14:tracePt t="102542" x="10579100" y="6343650"/>
          <p14:tracePt t="102559" x="10566400" y="6337300"/>
          <p14:tracePt t="102574" x="10560050" y="6330950"/>
          <p14:tracePt t="103424" x="10547350" y="6318250"/>
          <p14:tracePt t="103430" x="10471150" y="6267450"/>
          <p14:tracePt t="103438" x="10318750" y="6165850"/>
          <p14:tracePt t="103455" x="9804400" y="5835650"/>
          <p14:tracePt t="103472" x="9067800" y="5365750"/>
          <p14:tracePt t="103488" x="8159750" y="4781550"/>
          <p14:tracePt t="103506" x="7118350" y="4108450"/>
          <p14:tracePt t="103539" x="5149850" y="2762250"/>
          <p14:tracePt t="103573" x="3498850" y="1530350"/>
          <p14:tracePt t="103605" x="3314700" y="1352550"/>
          <p14:tracePt t="103622" x="3308350" y="1346200"/>
          <p14:tracePt t="103696" x="3257550" y="1320800"/>
          <p14:tracePt t="103702" x="3200400" y="1295400"/>
          <p14:tracePt t="103723" x="3073400" y="1225550"/>
          <p14:tracePt t="103739" x="2959100" y="1168400"/>
          <p14:tracePt t="103756" x="2825750" y="1085850"/>
          <p14:tracePt t="103773" x="2578100" y="933450"/>
          <p14:tracePt t="103789" x="2374900" y="800100"/>
          <p14:tracePt t="103805" x="2082800" y="628650"/>
          <p14:tracePt t="103823" x="1816100" y="476250"/>
          <p14:tracePt t="103839" x="1682750" y="387350"/>
          <p14:tracePt t="103856" x="1581150" y="336550"/>
          <p14:tracePt t="103872" x="1473200" y="273050"/>
          <p14:tracePt t="103889" x="1371600" y="215900"/>
          <p14:tracePt t="103906" x="1308100" y="177800"/>
          <p14:tracePt t="103975" x="1225550" y="120650"/>
          <p14:tracePt t="104023" x="1225550" y="114300"/>
          <p14:tracePt t="104111" x="1212850" y="101600"/>
          <p14:tracePt t="104118" x="1174750" y="88900"/>
          <p14:tracePt t="104125" x="1155700" y="69850"/>
          <p14:tracePt t="104139" x="1136650" y="57150"/>
          <p14:tracePt t="104156" x="1111250" y="50800"/>
          <p14:tracePt t="104172" x="1104900" y="44450"/>
          <p14:tracePt t="104280" x="1098550" y="44450"/>
          <p14:tracePt t="104343" x="1085850" y="63500"/>
          <p14:tracePt t="104350" x="1085850" y="69850"/>
          <p14:tracePt t="105406" x="990600" y="82550"/>
          <p14:tracePt t="105519" x="1003300" y="95250"/>
          <p14:tracePt t="105526" x="1035050" y="127000"/>
          <p14:tracePt t="105538" x="1060450" y="152400"/>
          <p14:tracePt t="105572" x="1193800" y="298450"/>
          <p14:tracePt t="105607" x="1473200" y="508000"/>
          <p14:tracePt t="105638" x="1778000" y="679450"/>
          <p14:tracePt t="105655" x="2006600" y="806450"/>
          <p14:tracePt t="105671" x="2286000" y="927100"/>
          <p14:tracePt t="105688" x="2590800" y="1111250"/>
          <p14:tracePt t="105705" x="2959100" y="1320800"/>
          <p14:tracePt t="105722" x="3390900" y="1600200"/>
          <p14:tracePt t="105738" x="3930650" y="1892300"/>
          <p14:tracePt t="105755" x="4514850" y="2178050"/>
          <p14:tracePt t="105771" x="5080000" y="2451100"/>
          <p14:tracePt t="105789" x="5930900" y="2832100"/>
          <p14:tracePt t="105805" x="6388100" y="3092450"/>
          <p14:tracePt t="105822" x="6807200" y="3327400"/>
          <p14:tracePt t="105839" x="7150100" y="3543300"/>
          <p14:tracePt t="105855" x="7461250" y="3740150"/>
          <p14:tracePt t="105873" x="7715250" y="38989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F27CBCA-333F-60B4-5DBF-4117CE188645}"/>
              </a:ext>
            </a:extLst>
          </p:cNvPr>
          <p:cNvSpPr/>
          <p:nvPr/>
        </p:nvSpPr>
        <p:spPr>
          <a:xfrm>
            <a:off x="483155" y="311008"/>
            <a:ext cx="112256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2-тапсырма. </a:t>
            </a:r>
            <a:r>
              <a:rPr lang="kk-KZ" sz="2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Бос орындарды теңдіктер орындалатындай етіп толтырыңыз</a:t>
            </a:r>
            <a:endParaRPr lang="en-US" sz="2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F2B7AD60-ED1F-6F05-A071-6C00204EF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476" y="14931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xmlns="" id="{2BB22634-C292-F883-FC04-D4F2186BD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0339" y="1494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B8BA78AC-0233-45A7-D19B-A9AF9EFEE632}"/>
                  </a:ext>
                </a:extLst>
              </p:cNvPr>
              <p:cNvSpPr txBox="1"/>
              <p:nvPr/>
            </p:nvSpPr>
            <p:spPr>
              <a:xfrm>
                <a:off x="1798819" y="1951350"/>
                <a:ext cx="5798190" cy="932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32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ru-RU" sz="32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𝟐𝟏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  <m:r>
                        <a:rPr lang="kk-KZ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және   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32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𝟐𝟏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ru-KZ" sz="32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BA78AC-0233-45A7-D19B-A9AF9EFEE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9" y="1951350"/>
                <a:ext cx="5798190" cy="9321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4F51B575-5CA4-E5A9-3E67-454692FF3CE8}"/>
                  </a:ext>
                </a:extLst>
              </p:cNvPr>
              <p:cNvSpPr txBox="1"/>
              <p:nvPr/>
            </p:nvSpPr>
            <p:spPr>
              <a:xfrm>
                <a:off x="1798819" y="3631318"/>
                <a:ext cx="5798190" cy="9646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32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ru-RU" sz="32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𝟓𝟐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𝟔𝟓</m:t>
                          </m:r>
                          <m:r>
                            <a:rPr lang="kk-K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  <m:r>
                        <a:rPr lang="kk-KZ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және   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32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𝟑𝟓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𝟔𝟓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ru-KZ" sz="32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51B575-5CA4-E5A9-3E67-454692FF3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9" y="3631318"/>
                <a:ext cx="5798190" cy="9646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AA959EA-CF9A-3873-AC74-A3CB61565132}"/>
              </a:ext>
            </a:extLst>
          </p:cNvPr>
          <p:cNvSpPr txBox="1"/>
          <p:nvPr/>
        </p:nvSpPr>
        <p:spPr>
          <a:xfrm>
            <a:off x="1946796" y="2417439"/>
            <a:ext cx="144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63D40B2-5393-369E-E00E-D947A2325FFC}"/>
              </a:ext>
            </a:extLst>
          </p:cNvPr>
          <p:cNvSpPr txBox="1"/>
          <p:nvPr/>
        </p:nvSpPr>
        <p:spPr>
          <a:xfrm>
            <a:off x="5729087" y="2439604"/>
            <a:ext cx="144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A13C462-0612-D446-CBAA-B154816604C5}"/>
              </a:ext>
            </a:extLst>
          </p:cNvPr>
          <p:cNvSpPr txBox="1"/>
          <p:nvPr/>
        </p:nvSpPr>
        <p:spPr>
          <a:xfrm>
            <a:off x="1946796" y="4113629"/>
            <a:ext cx="144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2D15792-B45A-01BE-46D1-1CBED70246B2}"/>
              </a:ext>
            </a:extLst>
          </p:cNvPr>
          <p:cNvSpPr txBox="1"/>
          <p:nvPr/>
        </p:nvSpPr>
        <p:spPr>
          <a:xfrm>
            <a:off x="5616979" y="4135549"/>
            <a:ext cx="958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24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51"/>
    </mc:Choice>
    <mc:Fallback xmlns="">
      <p:transition spd="slow" advTm="603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  <p:extLst>
    <p:ext uri="{3A86A75C-4F4B-4683-9AE1-C65F6400EC91}">
      <p14:laserTraceLst xmlns:p14="http://schemas.microsoft.com/office/powerpoint/2010/main">
        <p14:tracePtLst>
          <p14:tracePt t="901" x="4438650" y="3435350"/>
          <p14:tracePt t="983" x="4438650" y="3429000"/>
          <p14:tracePt t="1015" x="4438650" y="3422650"/>
          <p14:tracePt t="1031" x="4438650" y="3416300"/>
          <p14:tracePt t="1039" x="4438650" y="3409950"/>
          <p14:tracePt t="1061" x="4438650" y="3390900"/>
          <p14:tracePt t="1095" x="4419600" y="3219450"/>
          <p14:tracePt t="1112" x="4400550" y="3143250"/>
          <p14:tracePt t="1129" x="4375150" y="3060700"/>
          <p14:tracePt t="1145" x="4349750" y="2978150"/>
          <p14:tracePt t="1161" x="4292600" y="2882900"/>
          <p14:tracePt t="1178" x="4216400" y="2762250"/>
          <p14:tracePt t="1195" x="4127500" y="2641600"/>
          <p14:tracePt t="1211" x="4057650" y="2565400"/>
          <p14:tracePt t="1228" x="4019550" y="2520950"/>
          <p14:tracePt t="1245" x="3956050" y="2463800"/>
          <p14:tracePt t="1261" x="3848100" y="2393950"/>
          <p14:tracePt t="1278" x="3727450" y="2311400"/>
          <p14:tracePt t="1295" x="3498850" y="2152650"/>
          <p14:tracePt t="1311" x="3346450" y="2025650"/>
          <p14:tracePt t="1328" x="3270250" y="1962150"/>
          <p14:tracePt t="1345" x="3238500" y="1936750"/>
          <p14:tracePt t="1362" x="3225800" y="1930400"/>
          <p14:tracePt t="1378" x="3213100" y="1924050"/>
          <p14:tracePt t="1395" x="3206750" y="1917700"/>
          <p14:tracePt t="1412" x="3194050" y="1898650"/>
          <p14:tracePt t="1429" x="3155950" y="1860550"/>
          <p14:tracePt t="1446" x="3105150" y="1797050"/>
          <p14:tracePt t="1463" x="2997200" y="1676400"/>
          <p14:tracePt t="1479" x="2940050" y="1606550"/>
          <p14:tracePt t="1495" x="2889250" y="1530350"/>
          <p14:tracePt t="1511" x="2844800" y="1473200"/>
          <p14:tracePt t="1528" x="2825750" y="1460500"/>
          <p14:tracePt t="1545" x="2825750" y="1454150"/>
          <p14:tracePt t="1591" x="2825750" y="1447800"/>
          <p14:tracePt t="1615" x="2825750" y="1441450"/>
          <p14:tracePt t="1631" x="2819400" y="1441450"/>
          <p14:tracePt t="1687" x="2819400" y="1435100"/>
          <p14:tracePt t="1735" x="2819400" y="1428750"/>
          <p14:tracePt t="1760" x="2819400" y="1422400"/>
          <p14:tracePt t="2615" x="2825750" y="1422400"/>
          <p14:tracePt t="2623" x="2838450" y="1422400"/>
          <p14:tracePt t="2631" x="2863850" y="1422400"/>
          <p14:tracePt t="2645" x="2882900" y="1416050"/>
          <p14:tracePt t="2661" x="2914650" y="1416050"/>
          <p14:tracePt t="2678" x="2952750" y="1416050"/>
          <p14:tracePt t="2695" x="3041650" y="1416050"/>
          <p14:tracePt t="2728" x="3219450" y="1409700"/>
          <p14:tracePt t="2761" x="3403600" y="1409700"/>
          <p14:tracePt t="2795" x="3587750" y="1409700"/>
          <p14:tracePt t="2811" x="3651250" y="1409700"/>
          <p14:tracePt t="2828" x="3702050" y="1409700"/>
          <p14:tracePt t="2845" x="3733800" y="1409700"/>
          <p14:tracePt t="2861" x="3752850" y="1409700"/>
          <p14:tracePt t="2879" x="3784600" y="1409700"/>
          <p14:tracePt t="2897" x="3822700" y="1409700"/>
          <p14:tracePt t="2912" x="3867150" y="1416050"/>
          <p14:tracePt t="2930" x="3898900" y="1422400"/>
          <p14:tracePt t="2948" x="3937000" y="1428750"/>
          <p14:tracePt t="2963" x="3968750" y="1435100"/>
          <p14:tracePt t="2980" x="4006850" y="1441450"/>
          <p14:tracePt t="2997" x="4038600" y="1441450"/>
          <p14:tracePt t="3015" x="4064000" y="1441450"/>
          <p14:tracePt t="3029" x="4076700" y="1441450"/>
          <p14:tracePt t="3047" x="4102100" y="1441450"/>
          <p14:tracePt t="3063" x="4133850" y="1441450"/>
          <p14:tracePt t="3079" x="4184650" y="1441450"/>
          <p14:tracePt t="3097" x="4273550" y="1435100"/>
          <p14:tracePt t="3114" x="4337050" y="1428750"/>
          <p14:tracePt t="3129" x="4406900" y="1422400"/>
          <p14:tracePt t="3147" x="4451350" y="1416050"/>
          <p14:tracePt t="3162" x="4476750" y="1409700"/>
          <p14:tracePt t="3180" x="4521200" y="1409700"/>
          <p14:tracePt t="3196" x="4565650" y="1397000"/>
          <p14:tracePt t="3212" x="4616450" y="1390650"/>
          <p14:tracePt t="3228" x="4660900" y="1384300"/>
          <p14:tracePt t="3246" x="4692650" y="1384300"/>
          <p14:tracePt t="3262" x="4705350" y="1377950"/>
          <p14:tracePt t="3280" x="4756150" y="1371600"/>
          <p14:tracePt t="3295" x="4787900" y="1365250"/>
          <p14:tracePt t="3312" x="4826000" y="1358900"/>
          <p14:tracePt t="3328" x="4876800" y="1358900"/>
          <p14:tracePt t="3346" x="4933950" y="1358900"/>
          <p14:tracePt t="3362" x="4991100" y="1358900"/>
          <p14:tracePt t="3379" x="5067300" y="1358900"/>
          <p14:tracePt t="3396" x="5137150" y="1358900"/>
          <p14:tracePt t="3412" x="5200650" y="1358900"/>
          <p14:tracePt t="3429" x="5226050" y="1352550"/>
          <p14:tracePt t="3446" x="5245100" y="1352550"/>
          <p14:tracePt t="3463" x="5251450" y="1352550"/>
          <p14:tracePt t="3487" x="5257800" y="1352550"/>
          <p14:tracePt t="3496" x="5270500" y="1352550"/>
          <p14:tracePt t="3512" x="5308600" y="1352550"/>
          <p14:tracePt t="3529" x="5359400" y="1352550"/>
          <p14:tracePt t="3546" x="5429250" y="1352550"/>
          <p14:tracePt t="3562" x="5492750" y="1352550"/>
          <p14:tracePt t="3579" x="5543550" y="1352550"/>
          <p14:tracePt t="3596" x="5575300" y="1352550"/>
          <p14:tracePt t="3612" x="5600700" y="1352550"/>
          <p14:tracePt t="3630" x="5638800" y="1352550"/>
          <p14:tracePt t="3646" x="5676900" y="1352550"/>
          <p14:tracePt t="3662" x="5689600" y="1352550"/>
          <p14:tracePt t="3679" x="5702300" y="1352550"/>
          <p14:tracePt t="4328" x="5676900" y="1358900"/>
          <p14:tracePt t="4335" x="5664200" y="1358900"/>
          <p14:tracePt t="4345" x="5651500" y="1358900"/>
          <p14:tracePt t="4361" x="5613400" y="1358900"/>
          <p14:tracePt t="4378" x="5568950" y="1358900"/>
          <p14:tracePt t="4395" x="5524500" y="1358900"/>
          <p14:tracePt t="4411" x="5486400" y="1358900"/>
          <p14:tracePt t="4430" x="5454650" y="1358900"/>
          <p14:tracePt t="4462" x="5372100" y="1358900"/>
          <p14:tracePt t="4496" x="5149850" y="1358900"/>
          <p14:tracePt t="4528" x="5016500" y="1358900"/>
          <p14:tracePt t="4546" x="4965700" y="1358900"/>
          <p14:tracePt t="4562" x="4902200" y="1358900"/>
          <p14:tracePt t="4579" x="4832350" y="1358900"/>
          <p14:tracePt t="4596" x="4743450" y="1371600"/>
          <p14:tracePt t="4613" x="4667250" y="1384300"/>
          <p14:tracePt t="4629" x="4603750" y="1403350"/>
          <p14:tracePt t="4646" x="4527550" y="1416050"/>
          <p14:tracePt t="4661" x="4457700" y="1435100"/>
          <p14:tracePt t="4679" x="4298950" y="1479550"/>
          <p14:tracePt t="4696" x="4178300" y="1517650"/>
          <p14:tracePt t="4711" x="4064000" y="1562100"/>
          <p14:tracePt t="4728" x="3956050" y="1600200"/>
          <p14:tracePt t="4744" x="3873500" y="1631950"/>
          <p14:tracePt t="4762" x="3810000" y="1651000"/>
          <p14:tracePt t="4779" x="3746500" y="1676400"/>
          <p14:tracePt t="4795" x="3676650" y="1695450"/>
          <p14:tracePt t="4812" x="3606800" y="1708150"/>
          <p14:tracePt t="4829" x="3517900" y="1720850"/>
          <p14:tracePt t="4846" x="3397250" y="1727200"/>
          <p14:tracePt t="4862" x="3346450" y="1727200"/>
          <p14:tracePt t="4879" x="3200400" y="1714500"/>
          <p14:tracePt t="4896" x="3124200" y="1701800"/>
          <p14:tracePt t="4911" x="3016250" y="1682750"/>
          <p14:tracePt t="4929" x="2921000" y="1670050"/>
          <p14:tracePt t="4946" x="2844800" y="1657350"/>
          <p14:tracePt t="4962" x="2800350" y="1644650"/>
          <p14:tracePt t="4979" x="2781300" y="1644650"/>
          <p14:tracePt t="4996" x="2774950" y="1644650"/>
          <p14:tracePt t="5012" x="2755900" y="1638300"/>
          <p14:tracePt t="5029" x="2736850" y="1631950"/>
          <p14:tracePt t="5046" x="2711450" y="1631950"/>
          <p14:tracePt t="5061" x="2692400" y="1631950"/>
          <p14:tracePt t="5079" x="2647950" y="1619250"/>
          <p14:tracePt t="5097" x="2590800" y="1606550"/>
          <p14:tracePt t="5113" x="2546350" y="1600200"/>
          <p14:tracePt t="5129" x="2520950" y="1593850"/>
          <p14:tracePt t="5146" x="2508250" y="1587500"/>
          <p14:tracePt t="5167" x="2501900" y="1587500"/>
          <p14:tracePt t="5377" x="2501900" y="1581150"/>
          <p14:tracePt t="5383" x="2508250" y="1581150"/>
          <p14:tracePt t="5394" x="2514600" y="1581150"/>
          <p14:tracePt t="5411" x="2527300" y="1574800"/>
          <p14:tracePt t="5429" x="2546350" y="1574800"/>
          <p14:tracePt t="5462" x="2578100" y="1568450"/>
          <p14:tracePt t="5496" x="2584450" y="1568450"/>
          <p14:tracePt t="5625" x="2597150" y="1568450"/>
          <p14:tracePt t="5631" x="2603500" y="1568450"/>
          <p14:tracePt t="5646" x="2616200" y="1568450"/>
          <p14:tracePt t="5662" x="2654300" y="1568450"/>
          <p14:tracePt t="5679" x="2730500" y="1568450"/>
          <p14:tracePt t="5696" x="2794000" y="1574800"/>
          <p14:tracePt t="5712" x="2857500" y="1574800"/>
          <p14:tracePt t="5729" x="2908300" y="1581150"/>
          <p14:tracePt t="5746" x="2952750" y="1581150"/>
          <p14:tracePt t="5762" x="2978150" y="1581150"/>
          <p14:tracePt t="5779" x="2984500" y="1581150"/>
          <p14:tracePt t="5795" x="2990850" y="1581150"/>
          <p14:tracePt t="11537" x="2990850" y="1587500"/>
          <p14:tracePt t="11544" x="2978150" y="1606550"/>
          <p14:tracePt t="11562" x="2959100" y="1651000"/>
          <p14:tracePt t="11578" x="2927350" y="1708150"/>
          <p14:tracePt t="11595" x="2895600" y="1790700"/>
          <p14:tracePt t="11612" x="2863850" y="1879600"/>
          <p14:tracePt t="11628" x="2844800" y="1936750"/>
          <p14:tracePt t="11646" x="2819400" y="1981200"/>
          <p14:tracePt t="11680" x="2813050" y="2032000"/>
          <p14:tracePt t="11712" x="2806700" y="2051050"/>
          <p14:tracePt t="11746" x="2806700" y="2082800"/>
          <p14:tracePt t="11762" x="2806700" y="2095500"/>
          <p14:tracePt t="11779" x="2800350" y="2114550"/>
          <p14:tracePt t="11796" x="2800350" y="2133600"/>
          <p14:tracePt t="11812" x="2794000" y="2165350"/>
          <p14:tracePt t="11829" x="2794000" y="2197100"/>
          <p14:tracePt t="11845" x="2787650" y="2235200"/>
          <p14:tracePt t="11862" x="2787650" y="2286000"/>
          <p14:tracePt t="11879" x="2781300" y="2324100"/>
          <p14:tracePt t="11896" x="2774950" y="2387600"/>
          <p14:tracePt t="11912" x="2768600" y="2438400"/>
          <p14:tracePt t="11929" x="2768600" y="2482850"/>
          <p14:tracePt t="11946" x="2768600" y="2520950"/>
          <p14:tracePt t="11961" x="2768600" y="2559050"/>
          <p14:tracePt t="11979" x="2768600" y="2597150"/>
          <p14:tracePt t="11996" x="2768600" y="2654300"/>
          <p14:tracePt t="12012" x="2774950" y="2711450"/>
          <p14:tracePt t="12029" x="2787650" y="2774950"/>
          <p14:tracePt t="12045" x="2800350" y="2832100"/>
          <p14:tracePt t="12061" x="2813050" y="2870200"/>
          <p14:tracePt t="12079" x="2832100" y="2914650"/>
          <p14:tracePt t="12096" x="2844800" y="2946400"/>
          <p14:tracePt t="12112" x="2857500" y="2965450"/>
          <p14:tracePt t="12129" x="2876550" y="2997200"/>
          <p14:tracePt t="12146" x="2901950" y="3022600"/>
          <p14:tracePt t="12162" x="2927350" y="3054350"/>
          <p14:tracePt t="12179" x="2952750" y="3079750"/>
          <p14:tracePt t="12196" x="2984500" y="3111500"/>
          <p14:tracePt t="12212" x="3016250" y="3136900"/>
          <p14:tracePt t="12229" x="3060700" y="3168650"/>
          <p14:tracePt t="12246" x="3117850" y="3219450"/>
          <p14:tracePt t="12261" x="3136900" y="3225800"/>
          <p14:tracePt t="12280" x="3187700" y="3257550"/>
          <p14:tracePt t="12296" x="3213100" y="3263900"/>
          <p14:tracePt t="12312" x="3238500" y="3263900"/>
          <p14:tracePt t="12329" x="3251200" y="3263900"/>
          <p14:tracePt t="12345" x="3257550" y="3263900"/>
          <p14:tracePt t="12361" x="3270250" y="3263900"/>
          <p14:tracePt t="12379" x="3282950" y="3244850"/>
          <p14:tracePt t="12396" x="3302000" y="3225800"/>
          <p14:tracePt t="12412" x="3346450" y="3187700"/>
          <p14:tracePt t="12429" x="3384550" y="3162300"/>
          <p14:tracePt t="12446" x="3403600" y="3149600"/>
          <p14:tracePt t="12462" x="3416300" y="3136900"/>
          <p14:tracePt t="12478" x="3422650" y="3124200"/>
          <p14:tracePt t="12495" x="3435350" y="3105150"/>
          <p14:tracePt t="12512" x="3448050" y="3086100"/>
          <p14:tracePt t="12529" x="3467100" y="3067050"/>
          <p14:tracePt t="12546" x="3486150" y="3035300"/>
          <p14:tracePt t="12562" x="3498850" y="3016250"/>
          <p14:tracePt t="12579" x="3505200" y="2990850"/>
          <p14:tracePt t="12596" x="3517900" y="2965450"/>
          <p14:tracePt t="12611" x="3524250" y="2927350"/>
          <p14:tracePt t="12629" x="3536950" y="2882900"/>
          <p14:tracePt t="12646" x="3543300" y="2832100"/>
          <p14:tracePt t="12662" x="3543300" y="2768600"/>
          <p14:tracePt t="12679" x="3524250" y="2647950"/>
          <p14:tracePt t="12696" x="3492500" y="2578100"/>
          <p14:tracePt t="12712" x="3473450" y="2527300"/>
          <p14:tracePt t="12729" x="3460750" y="2514600"/>
          <p14:tracePt t="12745" x="3454400" y="2508250"/>
          <p14:tracePt t="12762" x="3454400" y="2501900"/>
          <p14:tracePt t="12779" x="3448050" y="2501900"/>
          <p14:tracePt t="12799" x="3441700" y="2495550"/>
          <p14:tracePt t="12811" x="3429000" y="2495550"/>
          <p14:tracePt t="12829" x="3384550" y="2495550"/>
          <p14:tracePt t="12846" x="3352800" y="2495550"/>
          <p14:tracePt t="12861" x="3321050" y="2495550"/>
          <p14:tracePt t="12879" x="3295650" y="2495550"/>
          <p14:tracePt t="12944" x="3289300" y="2495550"/>
          <p14:tracePt t="12959" x="3276600" y="2501900"/>
          <p14:tracePt t="12967" x="3270250" y="2508250"/>
          <p14:tracePt t="12978" x="3263900" y="2514600"/>
          <p14:tracePt t="12995" x="3257550" y="2520950"/>
          <p14:tracePt t="13011" x="3244850" y="2520950"/>
          <p14:tracePt t="13028" x="3244850" y="2527300"/>
          <p14:tracePt t="13045" x="3238500" y="2527300"/>
          <p14:tracePt t="13061" x="3225800" y="2540000"/>
          <p14:tracePt t="13078" x="3213100" y="2565400"/>
          <p14:tracePt t="13095" x="3200400" y="2590800"/>
          <p14:tracePt t="13111" x="3187700" y="2609850"/>
          <p14:tracePt t="13128" x="3187700" y="2622550"/>
          <p14:tracePt t="13144" x="3181350" y="2628900"/>
          <p14:tracePt t="13176" x="3181350" y="2635250"/>
          <p14:tracePt t="13200" x="3181350" y="2641600"/>
          <p14:tracePt t="13800" x="3175000" y="2641600"/>
          <p14:tracePt t="13807" x="3168650" y="2647950"/>
          <p14:tracePt t="13815" x="3155950" y="2647950"/>
          <p14:tracePt t="13828" x="3149600" y="2647950"/>
          <p14:tracePt t="13845" x="3143250" y="2647950"/>
          <p14:tracePt t="13861" x="3136900" y="2647950"/>
          <p14:tracePt t="13879" x="3124200" y="2647950"/>
          <p14:tracePt t="13913" x="3060700" y="2641600"/>
          <p14:tracePt t="13945" x="3003550" y="2641600"/>
          <p14:tracePt t="13979" x="2927350" y="2641600"/>
          <p14:tracePt t="13996" x="2889250" y="2654300"/>
          <p14:tracePt t="14012" x="2857500" y="2660650"/>
          <p14:tracePt t="14029" x="2832100" y="2673350"/>
          <p14:tracePt t="14046" x="2813050" y="2679700"/>
          <p14:tracePt t="14061" x="2800350" y="2686050"/>
          <p14:tracePt t="14078" x="2787650" y="2698750"/>
          <p14:tracePt t="14096" x="2768600" y="2711450"/>
          <p14:tracePt t="14111" x="2762250" y="2724150"/>
          <p14:tracePt t="14129" x="2755900" y="2730500"/>
          <p14:tracePt t="14145" x="2749550" y="2736850"/>
          <p14:tracePt t="14184" x="2749550" y="2743200"/>
          <p14:tracePt t="14191" x="2743200" y="2743200"/>
          <p14:tracePt t="14212" x="2736850" y="2749550"/>
          <p14:tracePt t="14229" x="2736850" y="2755900"/>
          <p14:tracePt t="14246" x="2730500" y="2762250"/>
          <p14:tracePt t="15753" x="2730500" y="2755900"/>
          <p14:tracePt t="15768" x="2730500" y="2749550"/>
          <p14:tracePt t="15800" x="2730500" y="2743200"/>
          <p14:tracePt t="15807" x="2736850" y="2743200"/>
          <p14:tracePt t="15824" x="2736850" y="2736850"/>
          <p14:tracePt t="15831" x="2736850" y="2730500"/>
          <p14:tracePt t="15855" x="2736850" y="2724150"/>
          <p14:tracePt t="15863" x="2743200" y="2724150"/>
          <p14:tracePt t="15895" x="2743200" y="2717800"/>
          <p14:tracePt t="15930" x="2743200" y="2711450"/>
          <p14:tracePt t="16464" x="2743200" y="2717800"/>
          <p14:tracePt t="16504" x="2743200" y="2724150"/>
          <p14:tracePt t="16552" x="2743200" y="2730500"/>
          <p14:tracePt t="16568" x="2743200" y="2736850"/>
          <p14:tracePt t="16713" x="2743200" y="2743200"/>
          <p14:tracePt t="16744" x="2743200" y="2749550"/>
          <p14:tracePt t="16930" x="2736850" y="2749550"/>
          <p14:tracePt t="16935" x="2730500" y="2749550"/>
          <p14:tracePt t="16951" x="2724150" y="2749550"/>
          <p14:tracePt t="16961" x="2724150" y="2743200"/>
          <p14:tracePt t="17440" x="2730500" y="2743200"/>
          <p14:tracePt t="17456" x="2736850" y="2743200"/>
          <p14:tracePt t="17471" x="2743200" y="2743200"/>
          <p14:tracePt t="17479" x="2755900" y="2743200"/>
          <p14:tracePt t="17496" x="2787650" y="2730500"/>
          <p14:tracePt t="17512" x="2838450" y="2705100"/>
          <p14:tracePt t="17528" x="2901950" y="2686050"/>
          <p14:tracePt t="17545" x="2978150" y="2647950"/>
          <p14:tracePt t="17579" x="3079750" y="2597150"/>
          <p14:tracePt t="17613" x="3086100" y="2590800"/>
          <p14:tracePt t="17713" x="3098800" y="2590800"/>
          <p14:tracePt t="17719" x="3111500" y="2584450"/>
          <p14:tracePt t="17729" x="3124200" y="2578100"/>
          <p14:tracePt t="17745" x="3143250" y="2571750"/>
          <p14:tracePt t="17761" x="3155950" y="2571750"/>
          <p14:tracePt t="17779" x="3168650" y="2565400"/>
          <p14:tracePt t="17795" x="3187700" y="2559050"/>
          <p14:tracePt t="17812" x="3200400" y="2552700"/>
          <p14:tracePt t="17829" x="3213100" y="2546350"/>
          <p14:tracePt t="17846" x="3232150" y="2540000"/>
          <p14:tracePt t="17861" x="3238500" y="2533650"/>
          <p14:tracePt t="17879" x="3251200" y="2520950"/>
          <p14:tracePt t="17895" x="3263900" y="2501900"/>
          <p14:tracePt t="17911" x="3270250" y="2489200"/>
          <p14:tracePt t="17928" x="3276600" y="2476500"/>
          <p14:tracePt t="17945" x="3276600" y="2470150"/>
          <p14:tracePt t="17961" x="3276600" y="2451100"/>
          <p14:tracePt t="17979" x="3276600" y="2432050"/>
          <p14:tracePt t="17996" x="3270250" y="2419350"/>
          <p14:tracePt t="18012" x="3270250" y="2413000"/>
          <p14:tracePt t="18029" x="3270250" y="2406650"/>
          <p14:tracePt t="18046" x="3263900" y="2406650"/>
          <p14:tracePt t="18061" x="3257550" y="2400300"/>
          <p14:tracePt t="18079" x="3244850" y="2393950"/>
          <p14:tracePt t="18095" x="3232150" y="2381250"/>
          <p14:tracePt t="18112" x="3225800" y="2381250"/>
          <p14:tracePt t="18136" x="3219450" y="2381250"/>
          <p14:tracePt t="18191" x="3213100" y="2381250"/>
          <p14:tracePt t="18215" x="3206750" y="2381250"/>
          <p14:tracePt t="18231" x="3206750" y="2387600"/>
          <p14:tracePt t="18239" x="3206750" y="2393950"/>
          <p14:tracePt t="18255" x="3206750" y="2406650"/>
          <p14:tracePt t="18271" x="3206750" y="2413000"/>
          <p14:tracePt t="18279" x="3206750" y="2419350"/>
          <p14:tracePt t="18294" x="3206750" y="2432050"/>
          <p14:tracePt t="18311" x="3206750" y="2451100"/>
          <p14:tracePt t="18329" x="3219450" y="2476500"/>
          <p14:tracePt t="18345" x="3238500" y="2495550"/>
          <p14:tracePt t="18362" x="3251200" y="2514600"/>
          <p14:tracePt t="18379" x="3270250" y="2533650"/>
          <p14:tracePt t="18395" x="3289300" y="2546350"/>
          <p14:tracePt t="18462" x="3384550" y="2565400"/>
          <p14:tracePt t="18479" x="3448050" y="2565400"/>
          <p14:tracePt t="18495" x="3492500" y="2552700"/>
          <p14:tracePt t="18512" x="3549650" y="2552700"/>
          <p14:tracePt t="18529" x="3587750" y="2546350"/>
          <p14:tracePt t="18546" x="3619500" y="2533650"/>
          <p14:tracePt t="18562" x="3644900" y="2520950"/>
          <p14:tracePt t="18579" x="3670300" y="2501900"/>
          <p14:tracePt t="18595" x="3695700" y="2476500"/>
          <p14:tracePt t="18612" x="3727450" y="2438400"/>
          <p14:tracePt t="18629" x="3752850" y="2393950"/>
          <p14:tracePt t="18645" x="3778250" y="2343150"/>
          <p14:tracePt t="18662" x="3790950" y="2292350"/>
          <p14:tracePt t="18679" x="3790950" y="2203450"/>
          <p14:tracePt t="18696" x="3765550" y="2139950"/>
          <p14:tracePt t="18712" x="3746500" y="2089150"/>
          <p14:tracePt t="18729" x="3727450" y="2070100"/>
          <p14:tracePt t="18745" x="3714750" y="2044700"/>
          <p14:tracePt t="18761" x="3708400" y="2032000"/>
          <p14:tracePt t="18779" x="3695700" y="2019300"/>
          <p14:tracePt t="18796" x="3676650" y="2006600"/>
          <p14:tracePt t="18812" x="3644900" y="1987550"/>
          <p14:tracePt t="18828" x="3606800" y="1968500"/>
          <p14:tracePt t="18846" x="3568700" y="1943100"/>
          <p14:tracePt t="18861" x="3536950" y="1924050"/>
          <p14:tracePt t="18879" x="3517900" y="1911350"/>
          <p14:tracePt t="18896" x="3505200" y="1911350"/>
          <p14:tracePt t="18912" x="3486150" y="1911350"/>
          <p14:tracePt t="18929" x="3460750" y="1911350"/>
          <p14:tracePt t="18946" x="3435350" y="1911350"/>
          <p14:tracePt t="18962" x="3403600" y="1917700"/>
          <p14:tracePt t="18978" x="3384550" y="1924050"/>
          <p14:tracePt t="18996" x="3359150" y="1924050"/>
          <p14:tracePt t="19011" x="3333750" y="1936750"/>
          <p14:tracePt t="19028" x="3308350" y="1943100"/>
          <p14:tracePt t="19045" x="3282950" y="1949450"/>
          <p14:tracePt t="19062" x="3251200" y="1962150"/>
          <p14:tracePt t="19079" x="3200400" y="1987550"/>
          <p14:tracePt t="19096" x="3175000" y="2006600"/>
          <p14:tracePt t="19113" x="3155950" y="2019300"/>
          <p14:tracePt t="19129" x="3136900" y="2032000"/>
          <p14:tracePt t="19146" x="3124200" y="2044700"/>
          <p14:tracePt t="19162" x="3111500" y="2063750"/>
          <p14:tracePt t="19179" x="3098800" y="2089150"/>
          <p14:tracePt t="19195" x="3086100" y="2108200"/>
          <p14:tracePt t="19211" x="3079750" y="2133600"/>
          <p14:tracePt t="19229" x="3079750" y="2146300"/>
          <p14:tracePt t="19245" x="3073400" y="2159000"/>
          <p14:tracePt t="19261" x="3073400" y="2165350"/>
          <p14:tracePt t="19279" x="3073400" y="2178050"/>
          <p14:tracePt t="19417" x="3067050" y="2178050"/>
          <p14:tracePt t="19423" x="3028950" y="2178050"/>
          <p14:tracePt t="19431" x="2984500" y="2178050"/>
          <p14:tracePt t="19447" x="2863850" y="2159000"/>
          <p14:tracePt t="19462" x="2794000" y="2146300"/>
          <p14:tracePt t="19479" x="2578100" y="2101850"/>
          <p14:tracePt t="19496" x="2514600" y="2089150"/>
          <p14:tracePt t="19513" x="2470150" y="2089150"/>
          <p14:tracePt t="19529" x="2451100" y="2089150"/>
          <p14:tracePt t="19545" x="2444750" y="2089150"/>
          <p14:tracePt t="19561" x="2438400" y="2089150"/>
          <p14:tracePt t="19583" x="2432050" y="2089150"/>
          <p14:tracePt t="19596" x="2432050" y="2095500"/>
          <p14:tracePt t="19612" x="2419350" y="2095500"/>
          <p14:tracePt t="19629" x="2406650" y="2101850"/>
          <p14:tracePt t="19645" x="2393950" y="2114550"/>
          <p14:tracePt t="19661" x="2387600" y="2114550"/>
          <p14:tracePt t="19679" x="2381250" y="2120900"/>
          <p14:tracePt t="19720" x="2374900" y="2127250"/>
          <p14:tracePt t="19727" x="2368550" y="2133600"/>
          <p14:tracePt t="19746" x="2355850" y="2146300"/>
          <p14:tracePt t="19762" x="2343150" y="2171700"/>
          <p14:tracePt t="19779" x="2330450" y="2197100"/>
          <p14:tracePt t="19796" x="2324100" y="2222500"/>
          <p14:tracePt t="19812" x="2311400" y="2241550"/>
          <p14:tracePt t="19829" x="2305050" y="2260600"/>
          <p14:tracePt t="19846" x="2305050" y="2273300"/>
          <p14:tracePt t="19861" x="2298700" y="2279650"/>
          <p14:tracePt t="19879" x="2298700" y="2292350"/>
          <p14:tracePt t="19896" x="2298700" y="2298700"/>
          <p14:tracePt t="19943" x="2298700" y="2305050"/>
          <p14:tracePt t="19984" x="2298700" y="2311400"/>
          <p14:tracePt t="19991" x="2298700" y="2317750"/>
          <p14:tracePt t="20012" x="2298700" y="2336800"/>
          <p14:tracePt t="20029" x="2305050" y="2343150"/>
          <p14:tracePt t="20045" x="2311400" y="2355850"/>
          <p14:tracePt t="20062" x="2317750" y="2368550"/>
          <p14:tracePt t="20079" x="2324100" y="2368550"/>
          <p14:tracePt t="20103" x="2330450" y="2368550"/>
          <p14:tracePt t="20112" x="2336800" y="2368550"/>
          <p14:tracePt t="20129" x="2349500" y="2368550"/>
          <p14:tracePt t="20146" x="2368550" y="2368550"/>
          <p14:tracePt t="20162" x="2393950" y="2362200"/>
          <p14:tracePt t="20179" x="2406650" y="2343150"/>
          <p14:tracePt t="20195" x="2438400" y="2324100"/>
          <p14:tracePt t="20211" x="2463800" y="2273300"/>
          <p14:tracePt t="20229" x="2482850" y="2235200"/>
          <p14:tracePt t="20246" x="2489200" y="2178050"/>
          <p14:tracePt t="20262" x="2489200" y="2108200"/>
          <p14:tracePt t="20279" x="2476500" y="2044700"/>
          <p14:tracePt t="20295" x="2457450" y="2000250"/>
          <p14:tracePt t="20311" x="2432050" y="1974850"/>
          <p14:tracePt t="20329" x="2413000" y="1949450"/>
          <p14:tracePt t="20346" x="2387600" y="1924050"/>
          <p14:tracePt t="20361" x="2355850" y="1898650"/>
          <p14:tracePt t="20379" x="2330450" y="1879600"/>
          <p14:tracePt t="20395" x="2305050" y="1866900"/>
          <p14:tracePt t="20411" x="2273300" y="1854200"/>
          <p14:tracePt t="20429" x="2254250" y="1847850"/>
          <p14:tracePt t="20446" x="2228850" y="1841500"/>
          <p14:tracePt t="20461" x="2216150" y="1835150"/>
          <p14:tracePt t="20479" x="2165350" y="1828800"/>
          <p14:tracePt t="20495" x="2127250" y="1828800"/>
          <p14:tracePt t="20512" x="2095500" y="1828800"/>
          <p14:tracePt t="20529" x="2063750" y="1828800"/>
          <p14:tracePt t="20546" x="2038350" y="1828800"/>
          <p14:tracePt t="20561" x="2019300" y="1828800"/>
          <p14:tracePt t="20579" x="2006600" y="1828800"/>
          <p14:tracePt t="20595" x="1993900" y="1835150"/>
          <p14:tracePt t="20612" x="1962150" y="1841500"/>
          <p14:tracePt t="20629" x="1949450" y="1854200"/>
          <p14:tracePt t="20645" x="1936750" y="1866900"/>
          <p14:tracePt t="20662" x="1917700" y="1892300"/>
          <p14:tracePt t="20679" x="1885950" y="1930400"/>
          <p14:tracePt t="20695" x="1866900" y="1968500"/>
          <p14:tracePt t="20712" x="1860550" y="1987550"/>
          <p14:tracePt t="20729" x="1847850" y="2012950"/>
          <p14:tracePt t="20746" x="1847850" y="2032000"/>
          <p14:tracePt t="20762" x="1841500" y="2051050"/>
          <p14:tracePt t="20778" x="1835150" y="2076450"/>
          <p14:tracePt t="20796" x="1828800" y="2095500"/>
          <p14:tracePt t="20811" x="1828800" y="2114550"/>
          <p14:tracePt t="20829" x="1828800" y="2133600"/>
          <p14:tracePt t="20845" x="1828800" y="2152650"/>
          <p14:tracePt t="20862" x="1828800" y="2184400"/>
          <p14:tracePt t="20878" x="1835150" y="2216150"/>
          <p14:tracePt t="20896" x="1854200" y="2254250"/>
          <p14:tracePt t="20912" x="1866900" y="2273300"/>
          <p14:tracePt t="20929" x="1879600" y="2292350"/>
          <p14:tracePt t="20945" x="1905000" y="2311400"/>
          <p14:tracePt t="20961" x="1930400" y="2330450"/>
          <p14:tracePt t="20979" x="1962150" y="2343150"/>
          <p14:tracePt t="20996" x="1981200" y="2343150"/>
          <p14:tracePt t="21011" x="1993900" y="2349500"/>
          <p14:tracePt t="21028" x="2012950" y="2349500"/>
          <p14:tracePt t="21044" x="2025650" y="2349500"/>
          <p14:tracePt t="21061" x="2051050" y="2349500"/>
          <p14:tracePt t="21077" x="2057400" y="2349500"/>
          <p14:tracePt t="21095" x="2063750" y="2349500"/>
          <p14:tracePt t="21527" x="2070100" y="2349500"/>
          <p14:tracePt t="21535" x="2095500" y="2349500"/>
          <p14:tracePt t="21544" x="2133600" y="2355850"/>
          <p14:tracePt t="21561" x="2235200" y="2355850"/>
          <p14:tracePt t="21577" x="2393950" y="2362200"/>
          <p14:tracePt t="21594" x="2578100" y="2368550"/>
          <p14:tracePt t="21611" x="2755900" y="2368550"/>
          <p14:tracePt t="21627" x="2908300" y="2368550"/>
          <p14:tracePt t="21661" x="3111500" y="2368550"/>
          <p14:tracePt t="21696" x="3213100" y="2368550"/>
          <p14:tracePt t="21729" x="3238500" y="2362200"/>
          <p14:tracePt t="21745" x="3238500" y="2355850"/>
          <p14:tracePt t="21776" x="3244850" y="2355850"/>
          <p14:tracePt t="22248" x="3244850" y="2349500"/>
          <p14:tracePt t="22255" x="3251200" y="2349500"/>
          <p14:tracePt t="22263" x="3251200" y="2343150"/>
          <p14:tracePt t="22279" x="3257550" y="2343150"/>
          <p14:tracePt t="22295" x="3263900" y="2330450"/>
          <p14:tracePt t="22312" x="3270250" y="2324100"/>
          <p14:tracePt t="22345" x="3295650" y="2311400"/>
          <p14:tracePt t="22378" x="3302000" y="2305050"/>
          <p14:tracePt t="22461" x="3308350" y="2298700"/>
          <p14:tracePt t="22744" x="3295650" y="2298700"/>
          <p14:tracePt t="22751" x="3282950" y="2298700"/>
          <p14:tracePt t="22761" x="3263900" y="2298700"/>
          <p14:tracePt t="22779" x="3225800" y="2292350"/>
          <p14:tracePt t="22795" x="3155950" y="2286000"/>
          <p14:tracePt t="22811" x="3054350" y="2273300"/>
          <p14:tracePt t="22829" x="2959100" y="2260600"/>
          <p14:tracePt t="22846" x="2851150" y="2254250"/>
          <p14:tracePt t="22861" x="2781300" y="2247900"/>
          <p14:tracePt t="22879" x="2692400" y="2241550"/>
          <p14:tracePt t="22895" x="2654300" y="2241550"/>
          <p14:tracePt t="22912" x="2622550" y="2241550"/>
          <p14:tracePt t="22928" x="2590800" y="2241550"/>
          <p14:tracePt t="22945" x="2578100" y="2241550"/>
          <p14:tracePt t="22961" x="2571750" y="2247900"/>
          <p14:tracePt t="22979" x="2565400" y="2247900"/>
          <p14:tracePt t="22995" x="2546350" y="2254250"/>
          <p14:tracePt t="23012" x="2527300" y="2260600"/>
          <p14:tracePt t="23029" x="2476500" y="2266950"/>
          <p14:tracePt t="23045" x="2425700" y="2266950"/>
          <p14:tracePt t="23061" x="2355850" y="2273300"/>
          <p14:tracePt t="23079" x="2292350" y="2273300"/>
          <p14:tracePt t="23094" x="2273300" y="2273300"/>
          <p14:tracePt t="23112" x="2266950" y="2273300"/>
          <p14:tracePt t="23807" x="2266950" y="2279650"/>
          <p14:tracePt t="23839" x="2266950" y="2286000"/>
          <p14:tracePt t="23855" x="2266950" y="2292350"/>
          <p14:tracePt t="23871" x="2273300" y="2292350"/>
          <p14:tracePt t="23878" x="2279650" y="2298700"/>
          <p14:tracePt t="23894" x="2292350" y="2305050"/>
          <p14:tracePt t="23912" x="2305050" y="2311400"/>
          <p14:tracePt t="23944" x="2330450" y="2311400"/>
          <p14:tracePt t="23979" x="2343150" y="2311400"/>
          <p14:tracePt t="24012" x="2349500" y="2311400"/>
          <p14:tracePt t="24029" x="2362200" y="2311400"/>
          <p14:tracePt t="24601" x="2368550" y="2311400"/>
          <p14:tracePt t="24616" x="2374900" y="2317750"/>
          <p14:tracePt t="24631" x="2387600" y="2317750"/>
          <p14:tracePt t="24647" x="2393950" y="2324100"/>
          <p14:tracePt t="24661" x="2400300" y="2324100"/>
          <p14:tracePt t="24679" x="2413000" y="2330450"/>
          <p14:tracePt t="24695" x="2419350" y="2336800"/>
          <p14:tracePt t="24713" x="2432050" y="2349500"/>
          <p14:tracePt t="24745" x="2476500" y="2432050"/>
          <p14:tracePt t="24779" x="2489200" y="2628900"/>
          <p14:tracePt t="24811" x="2489200" y="2774950"/>
          <p14:tracePt t="24828" x="2489200" y="2813050"/>
          <p14:tracePt t="24846" x="2489200" y="2825750"/>
          <p14:tracePt t="24921" x="2501900" y="2838450"/>
          <p14:tracePt t="24935" x="2508250" y="2844800"/>
          <p14:tracePt t="24951" x="2514600" y="2857500"/>
          <p14:tracePt t="24961" x="2520950" y="2857500"/>
          <p14:tracePt t="24978" x="2527300" y="2870200"/>
          <p14:tracePt t="24995" x="2546350" y="2889250"/>
          <p14:tracePt t="25012" x="2565400" y="2914650"/>
          <p14:tracePt t="25028" x="2603500" y="2952750"/>
          <p14:tracePt t="25046" x="2660650" y="2984500"/>
          <p14:tracePt t="25062" x="2711450" y="3016250"/>
          <p14:tracePt t="25079" x="2781300" y="3054350"/>
          <p14:tracePt t="25095" x="2825750" y="3079750"/>
          <p14:tracePt t="25112" x="2857500" y="3092450"/>
          <p14:tracePt t="25129" x="2889250" y="3105150"/>
          <p14:tracePt t="25145" x="2927350" y="3111500"/>
          <p14:tracePt t="25161" x="2978150" y="3130550"/>
          <p14:tracePt t="25179" x="3041650" y="3136900"/>
          <p14:tracePt t="25196" x="3092450" y="3136900"/>
          <p14:tracePt t="25212" x="3155950" y="3143250"/>
          <p14:tracePt t="25229" x="3206750" y="3143250"/>
          <p14:tracePt t="25245" x="3257550" y="3136900"/>
          <p14:tracePt t="25262" x="3295650" y="3124200"/>
          <p14:tracePt t="25280" x="3365500" y="3111500"/>
          <p14:tracePt t="25296" x="3403600" y="3098800"/>
          <p14:tracePt t="25312" x="3448050" y="3092450"/>
          <p14:tracePt t="25329" x="3486150" y="3079750"/>
          <p14:tracePt t="25346" x="3530600" y="3073400"/>
          <p14:tracePt t="25361" x="3562350" y="3060700"/>
          <p14:tracePt t="25379" x="3581400" y="3054350"/>
          <p14:tracePt t="25396" x="3587750" y="3048000"/>
          <p14:tracePt t="25411" x="3600450" y="3041650"/>
          <p14:tracePt t="25429" x="3606800" y="3028950"/>
          <p14:tracePt t="25445" x="3613150" y="3016250"/>
          <p14:tracePt t="25463" x="3625850" y="2971800"/>
          <p14:tracePt t="25478" x="3625850" y="2959100"/>
          <p14:tracePt t="25494" x="3625850" y="2933700"/>
          <p14:tracePt t="25511" x="3613150" y="2876550"/>
          <p14:tracePt t="25528" x="3594100" y="2844800"/>
          <p14:tracePt t="25545" x="3581400" y="2813050"/>
          <p14:tracePt t="25561" x="3575050" y="2800350"/>
          <p14:tracePt t="25579" x="3562350" y="2794000"/>
          <p14:tracePt t="25595" x="3549650" y="2781300"/>
          <p14:tracePt t="25611" x="3536950" y="2762250"/>
          <p14:tracePt t="25629" x="3511550" y="2743200"/>
          <p14:tracePt t="25646" x="3473450" y="2724150"/>
          <p14:tracePt t="25661" x="3448050" y="2705100"/>
          <p14:tracePt t="25678" x="3409950" y="2679700"/>
          <p14:tracePt t="25695" x="3384550" y="2667000"/>
          <p14:tracePt t="25711" x="3378200" y="2667000"/>
          <p14:tracePt t="25729" x="3371850" y="2660650"/>
          <p14:tracePt t="25751" x="3365500" y="2660650"/>
          <p14:tracePt t="25775" x="3359150" y="2660650"/>
          <p14:tracePt t="25792" x="3352800" y="2660650"/>
          <p14:tracePt t="25799" x="3340100" y="2660650"/>
          <p14:tracePt t="25812" x="3327400" y="2667000"/>
          <p14:tracePt t="25828" x="3302000" y="2679700"/>
          <p14:tracePt t="25846" x="3276600" y="2692400"/>
          <p14:tracePt t="25861" x="3251200" y="2705100"/>
          <p14:tracePt t="25879" x="3219450" y="2724150"/>
          <p14:tracePt t="25896" x="3206750" y="2743200"/>
          <p14:tracePt t="25911" x="3194050" y="2749550"/>
          <p14:tracePt t="25928" x="3181350" y="2762250"/>
          <p14:tracePt t="25945" x="3175000" y="2774950"/>
          <p14:tracePt t="25961" x="3168650" y="2800350"/>
          <p14:tracePt t="25979" x="3155950" y="2819400"/>
          <p14:tracePt t="25995" x="3155950" y="2844800"/>
          <p14:tracePt t="26011" x="3149600" y="2876550"/>
          <p14:tracePt t="26029" x="3149600" y="2901950"/>
          <p14:tracePt t="26045" x="3149600" y="2921000"/>
          <p14:tracePt t="26062" x="3149600" y="2940050"/>
          <p14:tracePt t="26079" x="3155950" y="2946400"/>
          <p14:tracePt t="26096" x="3162300" y="2959100"/>
          <p14:tracePt t="26112" x="3181350" y="2971800"/>
          <p14:tracePt t="26129" x="3194050" y="2978150"/>
          <p14:tracePt t="26145" x="3200400" y="2978150"/>
          <p14:tracePt t="26161" x="3206750" y="2984500"/>
          <p14:tracePt t="26178" x="3219450" y="2990850"/>
          <p14:tracePt t="26196" x="3232150" y="2990850"/>
          <p14:tracePt t="26211" x="3257550" y="2997200"/>
          <p14:tracePt t="26229" x="3270250" y="3003550"/>
          <p14:tracePt t="26245" x="3276600" y="3003550"/>
          <p14:tracePt t="26528" x="3276600" y="3009900"/>
          <p14:tracePt t="28048" x="3276600" y="3003550"/>
          <p14:tracePt t="28535" x="3289300" y="3003550"/>
          <p14:tracePt t="28543" x="3308350" y="2990850"/>
          <p14:tracePt t="28561" x="3359150" y="2965450"/>
          <p14:tracePt t="28577" x="3409950" y="2946400"/>
          <p14:tracePt t="28594" x="3435350" y="2933700"/>
          <p14:tracePt t="28611" x="3441700" y="2933700"/>
          <p14:tracePt t="28639" x="3454400" y="2927350"/>
          <p14:tracePt t="28661" x="3505200" y="2921000"/>
          <p14:tracePt t="28696" x="3752850" y="2895600"/>
          <p14:tracePt t="28728" x="3873500" y="2882900"/>
          <p14:tracePt t="28745" x="3905250" y="2882900"/>
          <p14:tracePt t="28761" x="3924300" y="2882900"/>
          <p14:tracePt t="28779" x="3949700" y="2882900"/>
          <p14:tracePt t="28796" x="3975100" y="2882900"/>
          <p14:tracePt t="28812" x="3994150" y="2882900"/>
          <p14:tracePt t="28829" x="4025900" y="2882900"/>
          <p14:tracePt t="28845" x="4114800" y="2882900"/>
          <p14:tracePt t="28862" x="4248150" y="2895600"/>
          <p14:tracePt t="28878" x="4521200" y="2952750"/>
          <p14:tracePt t="28894" x="4679950" y="2984500"/>
          <p14:tracePt t="28912" x="4794250" y="3009900"/>
          <p14:tracePt t="28928" x="4876800" y="3022600"/>
          <p14:tracePt t="28945" x="4972050" y="3028950"/>
          <p14:tracePt t="28962" x="5092700" y="3028950"/>
          <p14:tracePt t="28978" x="5257800" y="3028950"/>
          <p14:tracePt t="28995" x="5480050" y="3009900"/>
          <p14:tracePt t="29011" x="5676900" y="2965450"/>
          <p14:tracePt t="29029" x="5899150" y="2921000"/>
          <p14:tracePt t="29046" x="6127750" y="2844800"/>
          <p14:tracePt t="29062" x="6362700" y="2755900"/>
          <p14:tracePt t="29078" x="6794500" y="2571750"/>
          <p14:tracePt t="29096" x="6959600" y="2501900"/>
          <p14:tracePt t="29111" x="7067550" y="2451100"/>
          <p14:tracePt t="29128" x="7118350" y="2425700"/>
          <p14:tracePt t="29145" x="7150100" y="2406650"/>
          <p14:tracePt t="29161" x="7181850" y="2393950"/>
          <p14:tracePt t="29179" x="7213600" y="2381250"/>
          <p14:tracePt t="29195" x="7258050" y="2355850"/>
          <p14:tracePt t="29211" x="7277100" y="2343150"/>
          <p14:tracePt t="29228" x="7296150" y="2336800"/>
          <p14:tracePt t="29245" x="7302500" y="2330450"/>
          <p14:tracePt t="29423" x="7302500" y="2324100"/>
          <p14:tracePt t="29439" x="7302500" y="2311400"/>
          <p14:tracePt t="29447" x="7302500" y="2298700"/>
          <p14:tracePt t="29462" x="7302500" y="2292350"/>
          <p14:tracePt t="29479" x="7315200" y="2254250"/>
          <p14:tracePt t="29496" x="7315200" y="2235200"/>
          <p14:tracePt t="29512" x="7321550" y="2216150"/>
          <p14:tracePt t="29529" x="7321550" y="2203450"/>
          <p14:tracePt t="29552" x="7321550" y="2197100"/>
          <p14:tracePt t="29567" x="7321550" y="2190750"/>
          <p14:tracePt t="29583" x="7321550" y="2178050"/>
          <p14:tracePt t="29600" x="7321550" y="2171700"/>
          <p14:tracePt t="29615" x="7321550" y="2159000"/>
          <p14:tracePt t="29629" x="7321550" y="2146300"/>
          <p14:tracePt t="29644" x="7308850" y="2114550"/>
          <p14:tracePt t="29661" x="7283450" y="2076450"/>
          <p14:tracePt t="29679" x="7245350" y="2012950"/>
          <p14:tracePt t="29695" x="7232650" y="2000250"/>
          <p14:tracePt t="29712" x="7226300" y="1993900"/>
          <p14:tracePt t="29729" x="7219950" y="1981200"/>
          <p14:tracePt t="29745" x="7213600" y="1974850"/>
          <p14:tracePt t="29761" x="7207250" y="1968500"/>
          <p14:tracePt t="29778" x="7200900" y="1968500"/>
          <p14:tracePt t="29794" x="7194550" y="1968500"/>
          <p14:tracePt t="29812" x="7188200" y="1968500"/>
          <p14:tracePt t="29829" x="7181850" y="1968500"/>
          <p14:tracePt t="29845" x="7169150" y="1968500"/>
          <p14:tracePt t="29862" x="7124700" y="1968500"/>
          <p14:tracePt t="29879" x="7061200" y="1987550"/>
          <p14:tracePt t="29896" x="7023100" y="2006600"/>
          <p14:tracePt t="29912" x="6972300" y="2038350"/>
          <p14:tracePt t="29928" x="6927850" y="2070100"/>
          <p14:tracePt t="29945" x="6889750" y="2101850"/>
          <p14:tracePt t="29961" x="6864350" y="2133600"/>
          <p14:tracePt t="29978" x="6845300" y="2159000"/>
          <p14:tracePt t="29995" x="6826250" y="2184400"/>
          <p14:tracePt t="30011" x="6826250" y="2197100"/>
          <p14:tracePt t="30029" x="6826250" y="2228850"/>
          <p14:tracePt t="30045" x="6826250" y="2266950"/>
          <p14:tracePt t="30062" x="6826250" y="2298700"/>
          <p14:tracePt t="30079" x="6851650" y="2368550"/>
          <p14:tracePt t="30096" x="6889750" y="2425700"/>
          <p14:tracePt t="30112" x="6940550" y="2489200"/>
          <p14:tracePt t="30128" x="6985000" y="2533650"/>
          <p14:tracePt t="30145" x="7035800" y="2571750"/>
          <p14:tracePt t="30162" x="7073900" y="2584450"/>
          <p14:tracePt t="30179" x="7099300" y="2584450"/>
          <p14:tracePt t="30195" x="7131050" y="2578100"/>
          <p14:tracePt t="30211" x="7162800" y="2552700"/>
          <p14:tracePt t="30228" x="7188200" y="2508250"/>
          <p14:tracePt t="30245" x="7232650" y="2425700"/>
          <p14:tracePt t="30262" x="7270750" y="2343150"/>
          <p14:tracePt t="30279" x="7289800" y="2247900"/>
          <p14:tracePt t="30294" x="7289800" y="2190750"/>
          <p14:tracePt t="30312" x="7207250" y="2076450"/>
          <p14:tracePt t="30328" x="7048500" y="1955800"/>
          <p14:tracePt t="30345" x="6883400" y="1873250"/>
          <p14:tracePt t="30361" x="6781800" y="1835150"/>
          <p14:tracePt t="30379" x="6699250" y="1816100"/>
          <p14:tracePt t="30395" x="6597650" y="1809750"/>
          <p14:tracePt t="30412" x="6502400" y="1809750"/>
          <p14:tracePt t="30429" x="6400800" y="1809750"/>
          <p14:tracePt t="30445" x="6305550" y="1816100"/>
          <p14:tracePt t="30462" x="6216650" y="1822450"/>
          <p14:tracePt t="30529" x="5969000" y="1860550"/>
          <p14:tracePt t="30545" x="5937250" y="1866900"/>
          <p14:tracePt t="30561" x="5918200" y="1879600"/>
          <p14:tracePt t="30579" x="5911850" y="1885950"/>
          <p14:tracePt t="30595" x="5899150" y="1892300"/>
          <p14:tracePt t="30611" x="5892800" y="1898650"/>
          <p14:tracePt t="30628" x="5886450" y="1898650"/>
          <p14:tracePt t="30645" x="5880100" y="1905000"/>
          <p14:tracePt t="30662" x="5873750" y="1905000"/>
          <p14:tracePt t="30679" x="5854700" y="1911350"/>
          <p14:tracePt t="30695" x="5848350" y="1911350"/>
          <p14:tracePt t="30720" x="5842000" y="1911350"/>
          <p14:tracePt t="30728" x="5842000" y="1917700"/>
          <p14:tracePt t="30751" x="5835650" y="1917700"/>
          <p14:tracePt t="30762" x="5829300" y="1924050"/>
          <p14:tracePt t="30779" x="5816600" y="1936750"/>
          <p14:tracePt t="30796" x="5803900" y="1962150"/>
          <p14:tracePt t="30811" x="5784850" y="2006600"/>
          <p14:tracePt t="30829" x="5772150" y="2051050"/>
          <p14:tracePt t="30846" x="5772150" y="2095500"/>
          <p14:tracePt t="30861" x="5772150" y="2120900"/>
          <p14:tracePt t="30878" x="5772150" y="2165350"/>
          <p14:tracePt t="30895" x="5772150" y="2190750"/>
          <p14:tracePt t="30912" x="5784850" y="2222500"/>
          <p14:tracePt t="30927" x="5797550" y="2241550"/>
          <p14:tracePt t="30945" x="5816600" y="2273300"/>
          <p14:tracePt t="30962" x="5842000" y="2298700"/>
          <p14:tracePt t="30978" x="5867400" y="2317750"/>
          <p14:tracePt t="30995" x="5886450" y="2330450"/>
          <p14:tracePt t="31012" x="5905500" y="2343150"/>
          <p14:tracePt t="31029" x="5911850" y="2343150"/>
          <p14:tracePt t="31045" x="5924550" y="2349500"/>
          <p14:tracePt t="31062" x="5956300" y="2355850"/>
          <p14:tracePt t="31079" x="6007100" y="2368550"/>
          <p14:tracePt t="31094" x="6026150" y="2368550"/>
          <p14:tracePt t="31111" x="6064250" y="2374900"/>
          <p14:tracePt t="31129" x="6076950" y="2374900"/>
          <p14:tracePt t="31145" x="6083300" y="2374900"/>
          <p14:tracePt t="31161" x="6096000" y="2368550"/>
          <p14:tracePt t="31179" x="6108700" y="2362200"/>
          <p14:tracePt t="31195" x="6115050" y="2355850"/>
          <p14:tracePt t="31212" x="6121400" y="2343150"/>
          <p14:tracePt t="31229" x="6121400" y="2336800"/>
          <p14:tracePt t="31245" x="6127750" y="2324100"/>
          <p14:tracePt t="31262" x="6134100" y="2311400"/>
          <p14:tracePt t="31278" x="6134100" y="2273300"/>
          <p14:tracePt t="31295" x="6134100" y="2254250"/>
          <p14:tracePt t="31311" x="6127750" y="2241550"/>
          <p14:tracePt t="31328" x="6121400" y="2228850"/>
          <p14:tracePt t="31345" x="6115050" y="2222500"/>
          <p14:tracePt t="31361" x="6108700" y="2216150"/>
          <p14:tracePt t="31379" x="6108700" y="2209800"/>
          <p14:tracePt t="31396" x="6102350" y="2209800"/>
          <p14:tracePt t="31412" x="6089650" y="2209800"/>
          <p14:tracePt t="31429" x="6083300" y="2209800"/>
          <p14:tracePt t="31521" x="6076950" y="2209800"/>
          <p14:tracePt t="31761" x="6076950" y="2216150"/>
          <p14:tracePt t="32424" x="6083300" y="2216150"/>
          <p14:tracePt t="32431" x="6083300" y="2222500"/>
          <p14:tracePt t="32444" x="6089650" y="2222500"/>
          <p14:tracePt t="32461" x="6089650" y="2228850"/>
          <p14:tracePt t="32478" x="6096000" y="2228850"/>
          <p14:tracePt t="33936" x="6096000" y="2235200"/>
          <p14:tracePt t="33943" x="6102350" y="2241550"/>
          <p14:tracePt t="33961" x="6121400" y="2266950"/>
          <p14:tracePt t="33978" x="6140450" y="2286000"/>
          <p14:tracePt t="33995" x="6165850" y="2305050"/>
          <p14:tracePt t="34028" x="6229350" y="2368550"/>
          <p14:tracePt t="34063" x="6330950" y="2444750"/>
          <p14:tracePt t="34095" x="6413500" y="2489200"/>
          <p14:tracePt t="34112" x="6445250" y="2508250"/>
          <p14:tracePt t="34129" x="6489700" y="2533650"/>
          <p14:tracePt t="34146" x="6521450" y="2552700"/>
          <p14:tracePt t="34161" x="6553200" y="2565400"/>
          <p14:tracePt t="34179" x="6565900" y="2571750"/>
          <p14:tracePt t="34195" x="6597650" y="2590800"/>
          <p14:tracePt t="34211" x="6648450" y="2609850"/>
          <p14:tracePt t="34229" x="6711950" y="2647950"/>
          <p14:tracePt t="34245" x="6807200" y="2698750"/>
          <p14:tracePt t="34261" x="6908800" y="2762250"/>
          <p14:tracePt t="34279" x="6991350" y="2800350"/>
          <p14:tracePt t="34295" x="7004050" y="2806700"/>
          <p14:tracePt t="34367" x="7004050" y="2800350"/>
          <p14:tracePt t="34375" x="6985000" y="2774950"/>
          <p14:tracePt t="34383" x="6972300" y="2762250"/>
          <p14:tracePt t="34395" x="6965950" y="2762250"/>
          <p14:tracePt t="34412" x="6965950" y="2755900"/>
          <p14:tracePt t="34431" x="6959600" y="2755900"/>
          <p14:tracePt t="34445" x="6953250" y="2755900"/>
          <p14:tracePt t="34462" x="6940550" y="2755900"/>
          <p14:tracePt t="34479" x="6927850" y="2755900"/>
          <p14:tracePt t="34495" x="6921500" y="2755900"/>
          <p14:tracePt t="34563" x="6864350" y="2844800"/>
          <p14:tracePt t="34579" x="6864350" y="2863850"/>
          <p14:tracePt t="34595" x="6858000" y="2882900"/>
          <p14:tracePt t="34611" x="6858000" y="2901950"/>
          <p14:tracePt t="34628" x="6858000" y="2921000"/>
          <p14:tracePt t="34645" x="6864350" y="2946400"/>
          <p14:tracePt t="34662" x="6883400" y="2971800"/>
          <p14:tracePt t="34678" x="6927850" y="3016250"/>
          <p14:tracePt t="34696" x="6953250" y="3035300"/>
          <p14:tracePt t="34712" x="6978650" y="3048000"/>
          <p14:tracePt t="34728" x="6985000" y="3048000"/>
          <p14:tracePt t="34808" x="6985000" y="3041650"/>
          <p14:tracePt t="34864" x="6985000" y="3035300"/>
          <p14:tracePt t="34927" x="6978650" y="3035300"/>
          <p14:tracePt t="34944" x="6978650" y="3028950"/>
          <p14:tracePt t="34960" x="6972300" y="3028950"/>
          <p14:tracePt t="34967" x="6965950" y="3028950"/>
          <p14:tracePt t="34983" x="6959600" y="3028950"/>
          <p14:tracePt t="35041" x="6953250" y="3028950"/>
          <p14:tracePt t="35055" x="6946900" y="3028950"/>
          <p14:tracePt t="35063" x="6940550" y="3028950"/>
          <p14:tracePt t="35079" x="6915150" y="3028950"/>
          <p14:tracePt t="35096" x="6870700" y="3028950"/>
          <p14:tracePt t="35113" x="6819900" y="3028950"/>
          <p14:tracePt t="35145" x="6775450" y="3022600"/>
          <p14:tracePt t="35177" x="6762750" y="3016250"/>
          <p14:tracePt t="35211" x="6724650" y="3016250"/>
          <p14:tracePt t="35245" x="6686550" y="3016250"/>
          <p14:tracePt t="35279" x="6597650" y="3016250"/>
          <p14:tracePt t="35295" x="6540500" y="3009900"/>
          <p14:tracePt t="35311" x="6483350" y="3009900"/>
          <p14:tracePt t="35345" x="6369050" y="2971800"/>
          <p14:tracePt t="35378" x="6305550" y="2946400"/>
          <p14:tracePt t="35411" x="6299200" y="2946400"/>
          <p14:tracePt t="35512" x="6254750" y="2921000"/>
          <p14:tracePt t="35545" x="6165850" y="2882900"/>
          <p14:tracePt t="35579" x="6057900" y="2844800"/>
          <p14:tracePt t="35611" x="5949950" y="2806700"/>
          <p14:tracePt t="35644" x="5930900" y="2800350"/>
          <p14:tracePt t="35662" x="5924550" y="2800350"/>
          <p14:tracePt t="35744" x="5924550" y="2794000"/>
          <p14:tracePt t="35768" x="5924550" y="2787650"/>
          <p14:tracePt t="35824" x="5930900" y="2787650"/>
          <p14:tracePt t="36064" x="5924550" y="2806700"/>
          <p14:tracePt t="36072" x="5918200" y="2825750"/>
          <p14:tracePt t="36079" x="5918200" y="2857500"/>
          <p14:tracePt t="36095" x="5911850" y="2971800"/>
          <p14:tracePt t="36112" x="5930900" y="3143250"/>
          <p14:tracePt t="36128" x="6019800" y="3371850"/>
          <p14:tracePt t="36145" x="6115050" y="3613150"/>
          <p14:tracePt t="36161" x="6203950" y="3829050"/>
          <p14:tracePt t="36178" x="6248400" y="4006850"/>
          <p14:tracePt t="36196" x="6267450" y="4171950"/>
          <p14:tracePt t="36212" x="6280150" y="4286250"/>
          <p14:tracePt t="36229" x="6292850" y="4330700"/>
          <p14:tracePt t="36245" x="6305550" y="4356100"/>
          <p14:tracePt t="36261" x="6311900" y="4375150"/>
          <p14:tracePt t="36279" x="6311900" y="4381500"/>
          <p14:tracePt t="36295" x="6311900" y="4432300"/>
          <p14:tracePt t="36312" x="6242050" y="4527550"/>
          <p14:tracePt t="36329" x="6115050" y="4610100"/>
          <p14:tracePt t="36345" x="5905500" y="4730750"/>
          <p14:tracePt t="36362" x="5664200" y="4832350"/>
          <p14:tracePt t="36379" x="5480050" y="4902200"/>
          <p14:tracePt t="36394" x="5314950" y="4953000"/>
          <p14:tracePt t="36411" x="5162550" y="4978400"/>
          <p14:tracePt t="36429" x="5029200" y="4991100"/>
          <p14:tracePt t="36445" x="4883150" y="4991100"/>
          <p14:tracePt t="36461" x="4768850" y="4978400"/>
          <p14:tracePt t="36479" x="4699000" y="4953000"/>
          <p14:tracePt t="36496" x="4686300" y="4946650"/>
          <p14:tracePt t="36511" x="4673600" y="4940300"/>
          <p14:tracePt t="36528" x="4667250" y="4933950"/>
          <p14:tracePt t="36546" x="4654550" y="4921250"/>
          <p14:tracePt t="36561" x="4648200" y="4914900"/>
          <p14:tracePt t="36578" x="4641850" y="4902200"/>
          <p14:tracePt t="36595" x="4610100" y="4851400"/>
          <p14:tracePt t="36611" x="4546600" y="4762500"/>
          <p14:tracePt t="36628" x="4432300" y="4635500"/>
          <p14:tracePt t="36644" x="4279900" y="4502150"/>
          <p14:tracePt t="36661" x="4184650" y="4413250"/>
          <p14:tracePt t="36677" x="4152900" y="4368800"/>
          <p14:tracePt t="36694" x="4121150" y="4337050"/>
          <p14:tracePt t="36711" x="4044950" y="4279900"/>
          <p14:tracePt t="36728" x="3994150" y="4248150"/>
          <p14:tracePt t="36745" x="3981450" y="4235450"/>
          <p14:tracePt t="36776" x="3975100" y="4235450"/>
          <p14:tracePt t="36784" x="3975100" y="4229100"/>
          <p14:tracePt t="36795" x="3962400" y="4216400"/>
          <p14:tracePt t="36811" x="3924300" y="4191000"/>
          <p14:tracePt t="36828" x="3886200" y="4171950"/>
          <p14:tracePt t="36844" x="3867150" y="4159250"/>
          <p14:tracePt t="36861" x="3860800" y="4152900"/>
          <p14:tracePt t="36877" x="3854450" y="4146550"/>
          <p14:tracePt t="36894" x="3829050" y="4127500"/>
          <p14:tracePt t="36911" x="3778250" y="4089400"/>
          <p14:tracePt t="36928" x="3727450" y="4051300"/>
          <p14:tracePt t="36945" x="3702050" y="4019550"/>
          <p14:tracePt t="36961" x="3689350" y="4006850"/>
          <p14:tracePt t="36978" x="3676650" y="4000500"/>
          <p14:tracePt t="36995" x="3638550" y="3975100"/>
          <p14:tracePt t="37012" x="3587750" y="3943350"/>
          <p14:tracePt t="37028" x="3543300" y="3924300"/>
          <p14:tracePt t="37045" x="3498850" y="3911600"/>
          <p14:tracePt t="37063" x="3467100" y="3911600"/>
          <p14:tracePt t="37078" x="3454400" y="3911600"/>
          <p14:tracePt t="37094" x="3435350" y="3911600"/>
          <p14:tracePt t="37111" x="3390900" y="3924300"/>
          <p14:tracePt t="37127" x="3365500" y="3943350"/>
          <p14:tracePt t="37144" x="3340100" y="3956050"/>
          <p14:tracePt t="37161" x="3314700" y="3968750"/>
          <p14:tracePt t="37177" x="3308350" y="3975100"/>
          <p14:tracePt t="37239" x="3308350" y="3981450"/>
          <p14:tracePt t="37256" x="3308350" y="3987800"/>
          <p14:tracePt t="37271" x="3308350" y="4000500"/>
          <p14:tracePt t="37288" x="3314700" y="4013200"/>
          <p14:tracePt t="37295" x="3327400" y="4025900"/>
          <p14:tracePt t="37313" x="3359150" y="4044950"/>
          <p14:tracePt t="37330" x="3403600" y="4064000"/>
          <p14:tracePt t="37346" x="3460750" y="4089400"/>
          <p14:tracePt t="37362" x="3492500" y="4095750"/>
          <p14:tracePt t="37379" x="3505200" y="4095750"/>
          <p14:tracePt t="37400" x="3511550" y="4095750"/>
          <p14:tracePt t="37416" x="3517900" y="4095750"/>
          <p14:tracePt t="37429" x="3530600" y="4095750"/>
          <p14:tracePt t="37446" x="3549650" y="4083050"/>
          <p14:tracePt t="37462" x="3581400" y="4064000"/>
          <p14:tracePt t="37479" x="3613150" y="4025900"/>
          <p14:tracePt t="37496" x="3632200" y="3981450"/>
          <p14:tracePt t="37513" x="3644900" y="3949700"/>
          <p14:tracePt t="37529" x="3644900" y="3911600"/>
          <p14:tracePt t="37545" x="3638550" y="3867150"/>
          <p14:tracePt t="37561" x="3613150" y="3810000"/>
          <p14:tracePt t="37578" x="3575050" y="3740150"/>
          <p14:tracePt t="37594" x="3524250" y="3676650"/>
          <p14:tracePt t="37612" x="3473450" y="3619500"/>
          <p14:tracePt t="37629" x="3422650" y="3568700"/>
          <p14:tracePt t="37645" x="3378200" y="3530600"/>
          <p14:tracePt t="37661" x="3352800" y="3511550"/>
          <p14:tracePt t="37679" x="3321050" y="3492500"/>
          <p14:tracePt t="37694" x="3314700" y="3492500"/>
          <p14:tracePt t="37711" x="3308350" y="3486150"/>
          <p14:tracePt t="37728" x="3302000" y="3486150"/>
          <p14:tracePt t="37746" x="3257550" y="3486150"/>
          <p14:tracePt t="37762" x="3219450" y="3486150"/>
          <p14:tracePt t="37779" x="3175000" y="3486150"/>
          <p14:tracePt t="37794" x="3117850" y="3492500"/>
          <p14:tracePt t="37812" x="3041650" y="3517900"/>
          <p14:tracePt t="37828" x="2959100" y="3556000"/>
          <p14:tracePt t="37845" x="2870200" y="3587750"/>
          <p14:tracePt t="37861" x="2813050" y="3606800"/>
          <p14:tracePt t="37878" x="2762250" y="3632200"/>
          <p14:tracePt t="37895" x="2711450" y="3657600"/>
          <p14:tracePt t="37912" x="2679700" y="3670300"/>
          <p14:tracePt t="37927" x="2660650" y="3683000"/>
          <p14:tracePt t="37944" x="2616200" y="3695700"/>
          <p14:tracePt t="37961" x="2565400" y="3721100"/>
          <p14:tracePt t="37978" x="2495550" y="3740150"/>
          <p14:tracePt t="37995" x="2425700" y="3759200"/>
          <p14:tracePt t="38011" x="2368550" y="3765550"/>
          <p14:tracePt t="38028" x="2343150" y="3778250"/>
          <p14:tracePt t="38045" x="2324100" y="3784600"/>
          <p14:tracePt t="38061" x="2311400" y="3784600"/>
          <p14:tracePt t="38120" x="2305050" y="3790950"/>
          <p14:tracePt t="38127" x="2298700" y="3790950"/>
          <p14:tracePt t="38145" x="2286000" y="3790950"/>
          <p14:tracePt t="38161" x="2279650" y="3790950"/>
          <p14:tracePt t="38178" x="2279650" y="3797300"/>
          <p14:tracePt t="38224" x="2273300" y="3797300"/>
          <p14:tracePt t="38231" x="2273300" y="3803650"/>
          <p14:tracePt t="38247" x="2266950" y="3803650"/>
          <p14:tracePt t="38261" x="2260600" y="3810000"/>
          <p14:tracePt t="38279" x="2254250" y="3816350"/>
          <p14:tracePt t="38296" x="2247900" y="3822700"/>
          <p14:tracePt t="38312" x="2241550" y="3835400"/>
          <p14:tracePt t="38328" x="2228850" y="3848100"/>
          <p14:tracePt t="38345" x="2222500" y="3860800"/>
          <p14:tracePt t="38362" x="2222500" y="3873500"/>
          <p14:tracePt t="38379" x="2216150" y="3886200"/>
          <p14:tracePt t="38395" x="2216150" y="3892550"/>
          <p14:tracePt t="38412" x="2216150" y="3898900"/>
          <p14:tracePt t="38429" x="2216150" y="3905250"/>
          <p14:tracePt t="38444" x="2216150" y="3917950"/>
          <p14:tracePt t="38461" x="2216150" y="3924300"/>
          <p14:tracePt t="38478" x="2216150" y="3943350"/>
          <p14:tracePt t="38546" x="2298700" y="4019550"/>
          <p14:tracePt t="38562" x="2324100" y="4025900"/>
          <p14:tracePt t="38578" x="2330450" y="4032250"/>
          <p14:tracePt t="38595" x="2336800" y="4032250"/>
          <p14:tracePt t="38632" x="2343150" y="4032250"/>
          <p14:tracePt t="38639" x="2349500" y="4032250"/>
          <p14:tracePt t="38647" x="2355850" y="4032250"/>
          <p14:tracePt t="38662" x="2362200" y="4032250"/>
          <p14:tracePt t="38679" x="2387600" y="4032250"/>
          <p14:tracePt t="38695" x="2393950" y="4032250"/>
          <p14:tracePt t="38711" x="2406650" y="4032250"/>
          <p14:tracePt t="38729" x="2432050" y="4032250"/>
          <p14:tracePt t="38744" x="2457450" y="4032250"/>
          <p14:tracePt t="38761" x="2489200" y="4025900"/>
          <p14:tracePt t="38779" x="2520950" y="4006850"/>
          <p14:tracePt t="38795" x="2552700" y="3994150"/>
          <p14:tracePt t="38811" x="2597150" y="3968750"/>
          <p14:tracePt t="38829" x="2622550" y="3949700"/>
          <p14:tracePt t="38844" x="2635250" y="3930650"/>
          <p14:tracePt t="38861" x="2647950" y="3917950"/>
          <p14:tracePt t="38877" x="2647950" y="3879850"/>
          <p14:tracePt t="38895" x="2616200" y="3803650"/>
          <p14:tracePt t="38911" x="2571750" y="3746500"/>
          <p14:tracePt t="38927" x="2482850" y="3689350"/>
          <p14:tracePt t="38944" x="2368550" y="3651250"/>
          <p14:tracePt t="38961" x="2241550" y="3619500"/>
          <p14:tracePt t="38977" x="2165350" y="3619500"/>
          <p14:tracePt t="38994" x="2146300" y="3619500"/>
          <p14:tracePt t="39011" x="2127250" y="3625850"/>
          <p14:tracePt t="39028" x="2108200" y="3644900"/>
          <p14:tracePt t="39045" x="2089150" y="3663950"/>
          <p14:tracePt t="39062" x="2070100" y="3683000"/>
          <p14:tracePt t="39078" x="2051050" y="3708400"/>
          <p14:tracePt t="39096" x="2038350" y="3727450"/>
          <p14:tracePt t="39112" x="2025650" y="3746500"/>
          <p14:tracePt t="39128" x="2012950" y="3765550"/>
          <p14:tracePt t="39145" x="1993900" y="3784600"/>
          <p14:tracePt t="39161" x="1987550" y="3803650"/>
          <p14:tracePt t="39178" x="1974850" y="3822700"/>
          <p14:tracePt t="39195" x="1968500" y="3835400"/>
          <p14:tracePt t="39212" x="1962150" y="3841750"/>
          <p14:tracePt t="39228" x="1962150" y="3848100"/>
          <p14:tracePt t="39245" x="1962150" y="3860800"/>
          <p14:tracePt t="39261" x="1955800" y="3860800"/>
          <p14:tracePt t="39278" x="1955800" y="3867150"/>
          <p14:tracePt t="39304" x="1955800" y="3873500"/>
          <p14:tracePt t="39327" x="1955800" y="3879850"/>
          <p14:tracePt t="39336" x="1955800" y="3886200"/>
          <p14:tracePt t="39376" x="1955800" y="3892550"/>
          <p14:tracePt t="39416" x="1955800" y="3898900"/>
          <p14:tracePt t="39432" x="1962150" y="3911600"/>
          <p14:tracePt t="39448" x="1968500" y="3917950"/>
          <p14:tracePt t="39455" x="1974850" y="3917950"/>
          <p14:tracePt t="39463" x="1981200" y="3924300"/>
          <p14:tracePt t="39478" x="1981200" y="3930650"/>
          <p14:tracePt t="39495" x="2006600" y="3943350"/>
          <p14:tracePt t="39512" x="2032000" y="3962400"/>
          <p14:tracePt t="39528" x="2057400" y="3981450"/>
          <p14:tracePt t="39545" x="2089150" y="4000500"/>
          <p14:tracePt t="39561" x="2127250" y="4013200"/>
          <p14:tracePt t="39579" x="2165350" y="4025900"/>
          <p14:tracePt t="39595" x="2209800" y="4038600"/>
          <p14:tracePt t="39612" x="2260600" y="4044950"/>
          <p14:tracePt t="39628" x="2317750" y="4051300"/>
          <p14:tracePt t="39645" x="2374900" y="4057650"/>
          <p14:tracePt t="39661" x="2413000" y="4064000"/>
          <p14:tracePt t="39678" x="2444750" y="4064000"/>
          <p14:tracePt t="39695" x="2489200" y="4064000"/>
          <p14:tracePt t="39712" x="2533650" y="4057650"/>
          <p14:tracePt t="39728" x="2565400" y="4051300"/>
          <p14:tracePt t="39745" x="2609850" y="4038600"/>
          <p14:tracePt t="39762" x="2628900" y="4032250"/>
          <p14:tracePt t="39777" x="2641600" y="4025900"/>
          <p14:tracePt t="39795" x="2654300" y="4019550"/>
          <p14:tracePt t="39812" x="2660650" y="4006850"/>
          <p14:tracePt t="39829" x="2686050" y="3987800"/>
          <p14:tracePt t="39845" x="2711450" y="3968750"/>
          <p14:tracePt t="39862" x="2736850" y="3943350"/>
          <p14:tracePt t="39879" x="2762250" y="3924300"/>
          <p14:tracePt t="39895" x="2768600" y="3924300"/>
          <p14:tracePt t="39929" x="2774950" y="3924300"/>
          <p14:tracePt t="39935" x="2774950" y="3917950"/>
          <p14:tracePt t="39992" x="2774950" y="3911600"/>
          <p14:tracePt t="40073" x="2768600" y="3911600"/>
          <p14:tracePt t="40080" x="2762250" y="3911600"/>
          <p14:tracePt t="40096" x="2755900" y="3924300"/>
          <p14:tracePt t="40112" x="2743200" y="3930650"/>
          <p14:tracePt t="40128" x="2736850" y="3937000"/>
          <p14:tracePt t="40145" x="2736850" y="3943350"/>
          <p14:tracePt t="40162" x="2730500" y="3949700"/>
          <p14:tracePt t="40179" x="2730500" y="3956050"/>
          <p14:tracePt t="40216" x="2730500" y="3962400"/>
          <p14:tracePt t="40321" x="2730500" y="3968750"/>
          <p14:tracePt t="40327" x="2736850" y="3975100"/>
          <p14:tracePt t="40345" x="2749550" y="3975100"/>
          <p14:tracePt t="40362" x="2762250" y="3981450"/>
          <p14:tracePt t="40379" x="2768600" y="3981450"/>
          <p14:tracePt t="40395" x="2781300" y="3981450"/>
          <p14:tracePt t="40412" x="2794000" y="3981450"/>
          <p14:tracePt t="40429" x="2800350" y="3981450"/>
          <p14:tracePt t="40445" x="2819400" y="3981450"/>
          <p14:tracePt t="40461" x="2851150" y="3981450"/>
          <p14:tracePt t="40479" x="2921000" y="3981450"/>
          <p14:tracePt t="40495" x="2965450" y="3981450"/>
          <p14:tracePt t="40512" x="2997200" y="3981450"/>
          <p14:tracePt t="40529" x="3016250" y="3981450"/>
          <p14:tracePt t="40545" x="3048000" y="3981450"/>
          <p14:tracePt t="40561" x="3073400" y="3981450"/>
          <p14:tracePt t="40578" x="3092450" y="3981450"/>
          <p14:tracePt t="40595" x="3111500" y="3987800"/>
          <p14:tracePt t="40611" x="3130550" y="3987800"/>
          <p14:tracePt t="40628" x="3149600" y="3994150"/>
          <p14:tracePt t="40645" x="3162300" y="3994150"/>
          <p14:tracePt t="40662" x="3181350" y="3994150"/>
          <p14:tracePt t="40679" x="3206750" y="3994150"/>
          <p14:tracePt t="40695" x="3219450" y="3994150"/>
          <p14:tracePt t="40712" x="3232150" y="3994150"/>
          <p14:tracePt t="40728" x="3238500" y="3994150"/>
          <p14:tracePt t="40744" x="3244850" y="3994150"/>
          <p14:tracePt t="40761" x="3251200" y="3994150"/>
          <p14:tracePt t="40800" x="3257550" y="3994150"/>
          <p14:tracePt t="40841" x="3263900" y="3994150"/>
          <p14:tracePt t="40872" x="3270250" y="3994150"/>
          <p14:tracePt t="40879" x="3270250" y="3987800"/>
          <p14:tracePt t="40895" x="3276600" y="3987800"/>
          <p14:tracePt t="40912" x="3282950" y="3987800"/>
          <p14:tracePt t="40929" x="3289300" y="3987800"/>
          <p14:tracePt t="41032" x="3295650" y="3987800"/>
          <p14:tracePt t="41039" x="3314700" y="3987800"/>
          <p14:tracePt t="41047" x="3340100" y="3987800"/>
          <p14:tracePt t="41061" x="3359150" y="3994150"/>
          <p14:tracePt t="41079" x="3429000" y="4006850"/>
          <p14:tracePt t="41095" x="3467100" y="4019550"/>
          <p14:tracePt t="41110" x="3479800" y="4025900"/>
          <p14:tracePt t="41176" x="3486150" y="4025900"/>
          <p14:tracePt t="41192" x="3492500" y="4025900"/>
          <p14:tracePt t="41199" x="3498850" y="4025900"/>
          <p14:tracePt t="41211" x="3505200" y="4025900"/>
          <p14:tracePt t="41704" x="3505200" y="4032250"/>
          <p14:tracePt t="41736" x="3505200" y="4038600"/>
          <p14:tracePt t="41743" x="3511550" y="4038600"/>
          <p14:tracePt t="41761" x="3511550" y="4044950"/>
          <p14:tracePt t="41778" x="3511550" y="4051300"/>
          <p14:tracePt t="41795" x="3517900" y="4057650"/>
          <p14:tracePt t="41828" x="3530600" y="4089400"/>
          <p14:tracePt t="41861" x="3562350" y="4127500"/>
          <p14:tracePt t="41897" x="3625850" y="4210050"/>
          <p14:tracePt t="41912" x="3644900" y="4235450"/>
          <p14:tracePt t="41929" x="3663950" y="4254500"/>
          <p14:tracePt t="41945" x="3670300" y="4260850"/>
          <p14:tracePt t="41962" x="3676650" y="4260850"/>
          <p14:tracePt t="41978" x="3683000" y="4267200"/>
          <p14:tracePt t="42080" x="3689350" y="4267200"/>
          <p14:tracePt t="42169" x="3683000" y="4267200"/>
          <p14:tracePt t="42175" x="3676650" y="4267200"/>
          <p14:tracePt t="42195" x="3670300" y="4267200"/>
          <p14:tracePt t="42211" x="3651250" y="4273550"/>
          <p14:tracePt t="42229" x="3632200" y="4279900"/>
          <p14:tracePt t="42245" x="3613150" y="4286250"/>
          <p14:tracePt t="42262" x="3587750" y="4292600"/>
          <p14:tracePt t="42278" x="3543300" y="4292600"/>
          <p14:tracePt t="42296" x="3511550" y="4298950"/>
          <p14:tracePt t="42312" x="3479800" y="4305300"/>
          <p14:tracePt t="42329" x="3448050" y="4311650"/>
          <p14:tracePt t="42345" x="3416300" y="4318000"/>
          <p14:tracePt t="42361" x="3390900" y="4318000"/>
          <p14:tracePt t="42378" x="3359150" y="4330700"/>
          <p14:tracePt t="42395" x="3327400" y="4330700"/>
          <p14:tracePt t="42411" x="3276600" y="4349750"/>
          <p14:tracePt t="42429" x="3232150" y="4368800"/>
          <p14:tracePt t="42445" x="3194050" y="4375150"/>
          <p14:tracePt t="42462" x="3162300" y="4387850"/>
          <p14:tracePt t="42479" x="3143250" y="4394200"/>
          <p14:tracePt t="42495" x="3136900" y="4400550"/>
          <p14:tracePt t="42512" x="3130550" y="4406900"/>
          <p14:tracePt t="42528" x="3124200" y="4413250"/>
          <p14:tracePt t="42596" x="3073400" y="4483100"/>
          <p14:tracePt t="42613" x="3060700" y="4495800"/>
          <p14:tracePt t="42628" x="3054350" y="4527550"/>
          <p14:tracePt t="42645" x="3041650" y="4552950"/>
          <p14:tracePt t="42661" x="3035300" y="4584700"/>
          <p14:tracePt t="42679" x="3035300" y="4616450"/>
          <p14:tracePt t="42695" x="3035300" y="4641850"/>
          <p14:tracePt t="42711" x="3048000" y="4654550"/>
          <p14:tracePt t="42729" x="3054350" y="4660900"/>
          <p14:tracePt t="42745" x="3073400" y="4679950"/>
          <p14:tracePt t="42761" x="3098800" y="4686300"/>
          <p14:tracePt t="42779" x="3143250" y="4699000"/>
          <p14:tracePt t="42795" x="3187700" y="4705350"/>
          <p14:tracePt t="42811" x="3257550" y="4711700"/>
          <p14:tracePt t="42828" x="3333750" y="4711700"/>
          <p14:tracePt t="42846" x="3409950" y="4711700"/>
          <p14:tracePt t="42862" x="3486150" y="4699000"/>
          <p14:tracePt t="42879" x="3575050" y="4679950"/>
          <p14:tracePt t="42895" x="3613150" y="4660900"/>
          <p14:tracePt t="42911" x="3632200" y="4648200"/>
          <p14:tracePt t="42928" x="3644900" y="4629150"/>
          <p14:tracePt t="42945" x="3657600" y="4591050"/>
          <p14:tracePt t="42961" x="3670300" y="4552950"/>
          <p14:tracePt t="42978" x="3670300" y="4521200"/>
          <p14:tracePt t="42995" x="3670300" y="4489450"/>
          <p14:tracePt t="43011" x="3663950" y="4451350"/>
          <p14:tracePt t="43028" x="3638550" y="4406900"/>
          <p14:tracePt t="43045" x="3625850" y="4387850"/>
          <p14:tracePt t="43061" x="3606800" y="4375150"/>
          <p14:tracePt t="43079" x="3581400" y="4356100"/>
          <p14:tracePt t="43096" x="3556000" y="4349750"/>
          <p14:tracePt t="43112" x="3536950" y="4343400"/>
          <p14:tracePt t="43128" x="3530600" y="4343400"/>
          <p14:tracePt t="43145" x="3517900" y="4343400"/>
          <p14:tracePt t="43161" x="3511550" y="4343400"/>
          <p14:tracePt t="43179" x="3517900" y="4286250"/>
          <p14:tracePt t="43195" x="3613150" y="4146550"/>
          <p14:tracePt t="43211" x="3689350" y="4140200"/>
          <p14:tracePt t="43228" x="3695700" y="4140200"/>
          <p14:tracePt t="43616" x="3670300" y="4140200"/>
          <p14:tracePt t="43623" x="3619500" y="4127500"/>
          <p14:tracePt t="43631" x="3613150" y="4127500"/>
          <p14:tracePt t="43644" x="3606800" y="4127500"/>
          <p14:tracePt t="43661" x="3606800" y="4121150"/>
          <p14:tracePt t="43688" x="3587750" y="4121150"/>
          <p14:tracePt t="43695" x="3562350" y="4133850"/>
          <p14:tracePt t="43729" x="3365500" y="4197350"/>
          <p14:tracePt t="43762" x="3168650" y="4267200"/>
          <p14:tracePt t="43795" x="3060700" y="4324350"/>
          <p14:tracePt t="43812" x="3028950" y="4343400"/>
          <p14:tracePt t="43829" x="2984500" y="4381500"/>
          <p14:tracePt t="43845" x="2940050" y="4425950"/>
          <p14:tracePt t="43862" x="2889250" y="4470400"/>
          <p14:tracePt t="43879" x="2806700" y="4546600"/>
          <p14:tracePt t="43895" x="2768600" y="4591050"/>
          <p14:tracePt t="43912" x="2717800" y="4641850"/>
          <p14:tracePt t="43929" x="2654300" y="4679950"/>
          <p14:tracePt t="43945" x="2578100" y="4724400"/>
          <p14:tracePt t="43962" x="2489200" y="4762500"/>
          <p14:tracePt t="43979" x="2419350" y="4781550"/>
          <p14:tracePt t="43995" x="2317750" y="4813300"/>
          <p14:tracePt t="44011" x="2222500" y="4832350"/>
          <p14:tracePt t="44027" x="2159000" y="4851400"/>
          <p14:tracePt t="44044" x="2108200" y="4870450"/>
          <p14:tracePt t="44061" x="2089150" y="4876800"/>
          <p14:tracePt t="44077" x="2070100" y="4889500"/>
          <p14:tracePt t="44094" x="2044700" y="4908550"/>
          <p14:tracePt t="44111" x="2025650" y="4921250"/>
          <p14:tracePt t="44128" x="2019300" y="4921250"/>
          <p14:tracePt t="44313" x="2019300" y="4914900"/>
          <p14:tracePt t="44319" x="2019300" y="4908550"/>
          <p14:tracePt t="44335" x="2019300" y="4902200"/>
          <p14:tracePt t="44344" x="2019300" y="4895850"/>
          <p14:tracePt t="44361" x="2019300" y="4889500"/>
          <p14:tracePt t="44396" x="2012950" y="4876800"/>
          <p14:tracePt t="44428" x="2012950" y="4864100"/>
          <p14:tracePt t="44462" x="2006600" y="4851400"/>
          <p14:tracePt t="44478" x="2006600" y="4845050"/>
          <p14:tracePt t="44995" x="2019300" y="4832350"/>
          <p14:tracePt t="45028" x="2025650" y="4826000"/>
          <p14:tracePt t="45061" x="2051050" y="4819650"/>
          <p14:tracePt t="45079" x="2076450" y="4806950"/>
          <p14:tracePt t="45111" x="2120900" y="4794250"/>
          <p14:tracePt t="45128" x="2139950" y="4781550"/>
          <p14:tracePt t="45145" x="2184400" y="4775200"/>
          <p14:tracePt t="45161" x="2228850" y="4756150"/>
          <p14:tracePt t="45179" x="2292350" y="4743450"/>
          <p14:tracePt t="45195" x="2355850" y="4737100"/>
          <p14:tracePt t="45211" x="2432050" y="4730750"/>
          <p14:tracePt t="45229" x="2501900" y="4724400"/>
          <p14:tracePt t="45245" x="2565400" y="4724400"/>
          <p14:tracePt t="45261" x="2628900" y="4724400"/>
          <p14:tracePt t="45279" x="2692400" y="4724400"/>
          <p14:tracePt t="45295" x="2705100" y="4724400"/>
          <p14:tracePt t="45311" x="2711450" y="4724400"/>
          <p14:tracePt t="45408" x="2717800" y="4724400"/>
          <p14:tracePt t="45415" x="2724150" y="4724400"/>
          <p14:tracePt t="45428" x="2743200" y="4724400"/>
          <p14:tracePt t="45445" x="2762250" y="4724400"/>
          <p14:tracePt t="45462" x="2794000" y="4724400"/>
          <p14:tracePt t="45478" x="2870200" y="4718050"/>
          <p14:tracePt t="45495" x="2940050" y="4718050"/>
          <p14:tracePt t="45512" x="3035300" y="4718050"/>
          <p14:tracePt t="45528" x="3168650" y="4724400"/>
          <p14:tracePt t="45545" x="3333750" y="4730750"/>
          <p14:tracePt t="45561" x="3498850" y="4730750"/>
          <p14:tracePt t="45578" x="3676650" y="4730750"/>
          <p14:tracePt t="45595" x="3835400" y="4730750"/>
          <p14:tracePt t="45611" x="3956050" y="4730750"/>
          <p14:tracePt t="45628" x="4057650" y="4730750"/>
          <p14:tracePt t="45645" x="4165600" y="4730750"/>
          <p14:tracePt t="45662" x="4267200" y="4730750"/>
          <p14:tracePt t="45679" x="4432300" y="4730750"/>
          <p14:tracePt t="45696" x="4559300" y="4730750"/>
          <p14:tracePt t="45712" x="4679950" y="4730750"/>
          <p14:tracePt t="45729" x="4826000" y="4730750"/>
          <p14:tracePt t="45745" x="5003800" y="4730750"/>
          <p14:tracePt t="45762" x="5181600" y="4730750"/>
          <p14:tracePt t="45778" x="5359400" y="4718050"/>
          <p14:tracePt t="45795" x="5511800" y="4686300"/>
          <p14:tracePt t="45811" x="5600700" y="4654550"/>
          <p14:tracePt t="45829" x="5651500" y="4635500"/>
          <p14:tracePt t="45845" x="5689600" y="4610100"/>
          <p14:tracePt t="45861" x="5734050" y="4584700"/>
          <p14:tracePt t="45879" x="5759450" y="4565650"/>
          <p14:tracePt t="45895" x="5778500" y="4559300"/>
          <p14:tracePt t="45912" x="5797550" y="4540250"/>
          <p14:tracePt t="45928" x="5822950" y="4533900"/>
          <p14:tracePt t="45945" x="5867400" y="4514850"/>
          <p14:tracePt t="45962" x="5937250" y="4495800"/>
          <p14:tracePt t="45978" x="6026150" y="4476750"/>
          <p14:tracePt t="45995" x="6140450" y="4464050"/>
          <p14:tracePt t="46012" x="6248400" y="4451350"/>
          <p14:tracePt t="46029" x="6318250" y="4438650"/>
          <p14:tracePt t="46045" x="6388100" y="4432300"/>
          <p14:tracePt t="46062" x="6457950" y="4425950"/>
          <p14:tracePt t="46078" x="6521450" y="4419600"/>
          <p14:tracePt t="46095" x="6597650" y="4406900"/>
          <p14:tracePt t="46111" x="6616700" y="4406900"/>
          <p14:tracePt t="46128" x="6629400" y="4400550"/>
          <p14:tracePt t="46145" x="6648450" y="4400550"/>
          <p14:tracePt t="46162" x="6686550" y="4400550"/>
          <p14:tracePt t="46178" x="6731000" y="4400550"/>
          <p14:tracePt t="46195" x="6794500" y="4394200"/>
          <p14:tracePt t="46212" x="6845300" y="4394200"/>
          <p14:tracePt t="46229" x="6902450" y="4387850"/>
          <p14:tracePt t="46246" x="6953250" y="4381500"/>
          <p14:tracePt t="46261" x="6985000" y="4381500"/>
          <p14:tracePt t="46278" x="7004050" y="4381500"/>
          <p14:tracePt t="46295" x="7029450" y="4381500"/>
          <p14:tracePt t="46312" x="7042150" y="4381500"/>
          <p14:tracePt t="46328" x="7054850" y="4375150"/>
          <p14:tracePt t="46345" x="7099300" y="4368800"/>
          <p14:tracePt t="46361" x="7143750" y="4362450"/>
          <p14:tracePt t="46378" x="7169150" y="4362450"/>
          <p14:tracePt t="46395" x="7194550" y="4356100"/>
          <p14:tracePt t="46411" x="7200900" y="4356100"/>
          <p14:tracePt t="46431" x="7207250" y="4349750"/>
          <p14:tracePt t="46445" x="7213600" y="4349750"/>
          <p14:tracePt t="46461" x="7219950" y="4349750"/>
          <p14:tracePt t="46478" x="7245350" y="4337050"/>
          <p14:tracePt t="46494" x="7258050" y="4330700"/>
          <p14:tracePt t="46512" x="7277100" y="4318000"/>
          <p14:tracePt t="46529" x="7296150" y="4292600"/>
          <p14:tracePt t="46545" x="7315200" y="4248150"/>
          <p14:tracePt t="46613" x="7321550" y="4038600"/>
          <p14:tracePt t="46629" x="7321550" y="4032250"/>
          <p14:tracePt t="46646" x="7321550" y="4013200"/>
          <p14:tracePt t="46661" x="7327900" y="3994150"/>
          <p14:tracePt t="46679" x="7327900" y="3962400"/>
          <p14:tracePt t="46695" x="7340600" y="3943350"/>
          <p14:tracePt t="46713" x="7340600" y="3930650"/>
          <p14:tracePt t="46728" x="7346950" y="3924300"/>
          <p14:tracePt t="46745" x="7346950" y="3917950"/>
          <p14:tracePt t="46761" x="7353300" y="3905250"/>
          <p14:tracePt t="46779" x="7359650" y="3898900"/>
          <p14:tracePt t="46795" x="7359650" y="3879850"/>
          <p14:tracePt t="46812" x="7372350" y="3854450"/>
          <p14:tracePt t="46829" x="7372350" y="3835400"/>
          <p14:tracePt t="46845" x="7372350" y="3822700"/>
          <p14:tracePt t="46862" x="7372350" y="3816350"/>
          <p14:tracePt t="46879" x="7372350" y="3810000"/>
          <p14:tracePt t="46895" x="7372350" y="3803650"/>
          <p14:tracePt t="46911" x="7372350" y="3797300"/>
          <p14:tracePt t="46929" x="7353300" y="3778250"/>
          <p14:tracePt t="46945" x="7258050" y="3721100"/>
          <p14:tracePt t="46961" x="7112000" y="3657600"/>
          <p14:tracePt t="46977" x="6991350" y="3600450"/>
          <p14:tracePt t="46995" x="6883400" y="3568700"/>
          <p14:tracePt t="47012" x="6819900" y="3556000"/>
          <p14:tracePt t="47028" x="6775450" y="3549650"/>
          <p14:tracePt t="47045" x="6762750" y="3549650"/>
          <p14:tracePt t="47062" x="6750050" y="3549650"/>
          <p14:tracePt t="47078" x="6718300" y="3575050"/>
          <p14:tracePt t="47095" x="6680200" y="3613150"/>
          <p14:tracePt t="47112" x="6635750" y="3657600"/>
          <p14:tracePt t="47128" x="6604000" y="3702050"/>
          <p14:tracePt t="47145" x="6572250" y="3746500"/>
          <p14:tracePt t="47161" x="6553200" y="3797300"/>
          <p14:tracePt t="47178" x="6540500" y="3848100"/>
          <p14:tracePt t="47195" x="6540500" y="3911600"/>
          <p14:tracePt t="47211" x="6540500" y="3975100"/>
          <p14:tracePt t="47228" x="6540500" y="4032250"/>
          <p14:tracePt t="47245" x="6559550" y="4089400"/>
          <p14:tracePt t="47261" x="6572250" y="4127500"/>
          <p14:tracePt t="47278" x="6604000" y="4165600"/>
          <p14:tracePt t="47295" x="6642100" y="4191000"/>
          <p14:tracePt t="47311" x="6692900" y="4216400"/>
          <p14:tracePt t="47329" x="6756400" y="4248150"/>
          <p14:tracePt t="47345" x="6838950" y="4273550"/>
          <p14:tracePt t="47361" x="6946900" y="4298950"/>
          <p14:tracePt t="47378" x="7029450" y="4305300"/>
          <p14:tracePt t="47395" x="7099300" y="4305300"/>
          <p14:tracePt t="47412" x="7162800" y="4305300"/>
          <p14:tracePt t="47429" x="7213600" y="4286250"/>
          <p14:tracePt t="47444" x="7245350" y="4260850"/>
          <p14:tracePt t="47461" x="7277100" y="4241800"/>
          <p14:tracePt t="47478" x="7327900" y="4178300"/>
          <p14:tracePt t="47494" x="7366000" y="4114800"/>
          <p14:tracePt t="47511" x="7385050" y="4044950"/>
          <p14:tracePt t="47529" x="7391400" y="3962400"/>
          <p14:tracePt t="47545" x="7391400" y="3873500"/>
          <p14:tracePt t="47561" x="7372350" y="3829050"/>
          <p14:tracePt t="47579" x="7366000" y="3803650"/>
          <p14:tracePt t="47595" x="7353300" y="3784600"/>
          <p14:tracePt t="47611" x="7346950" y="3778250"/>
          <p14:tracePt t="47628" x="7315200" y="3765550"/>
          <p14:tracePt t="47645" x="7270750" y="3746500"/>
          <p14:tracePt t="47661" x="7219950" y="3740150"/>
          <p14:tracePt t="47679" x="7169150" y="3721100"/>
          <p14:tracePt t="47695" x="7131050" y="3708400"/>
          <p14:tracePt t="47712" x="7092950" y="3702050"/>
          <p14:tracePt t="47728" x="7042150" y="3702050"/>
          <p14:tracePt t="47745" x="6953250" y="3714750"/>
          <p14:tracePt t="47762" x="6864350" y="3727450"/>
          <p14:tracePt t="47778" x="6788150" y="3740150"/>
          <p14:tracePt t="47795" x="6724650" y="3752850"/>
          <p14:tracePt t="47811" x="6654800" y="3759200"/>
          <p14:tracePt t="47828" x="6584950" y="3765550"/>
          <p14:tracePt t="47845" x="6496050" y="3771900"/>
          <p14:tracePt t="47862" x="6419850" y="3784600"/>
          <p14:tracePt t="47878" x="6362700" y="3790950"/>
          <p14:tracePt t="47895" x="6330950" y="3790950"/>
          <p14:tracePt t="47911" x="6324600" y="3790950"/>
          <p14:tracePt t="47976" x="6318250" y="3790950"/>
          <p14:tracePt t="47983" x="6305550" y="3790950"/>
          <p14:tracePt t="47995" x="6286500" y="3790950"/>
          <p14:tracePt t="48011" x="6261100" y="3784600"/>
          <p14:tracePt t="48028" x="6223000" y="3778250"/>
          <p14:tracePt t="48045" x="6172200" y="3765550"/>
          <p14:tracePt t="48061" x="6134100" y="3752850"/>
          <p14:tracePt t="48079" x="6115050" y="3752850"/>
          <p14:tracePt t="48095" x="6102350" y="3752850"/>
          <p14:tracePt t="48111" x="6096000" y="3752850"/>
          <p14:tracePt t="48128" x="6076950" y="3752850"/>
          <p14:tracePt t="48144" x="6045200" y="3759200"/>
          <p14:tracePt t="48161" x="6013450" y="3771900"/>
          <p14:tracePt t="48178" x="5988050" y="3790950"/>
          <p14:tracePt t="48195" x="5969000" y="3803650"/>
          <p14:tracePt t="48212" x="5949950" y="3822700"/>
          <p14:tracePt t="48228" x="5930900" y="3835400"/>
          <p14:tracePt t="48245" x="5918200" y="3860800"/>
          <p14:tracePt t="48262" x="5911850" y="3879850"/>
          <p14:tracePt t="48279" x="5892800" y="3924300"/>
          <p14:tracePt t="48295" x="5886450" y="3949700"/>
          <p14:tracePt t="48312" x="5880100" y="3962400"/>
          <p14:tracePt t="48327" x="5880100" y="3968750"/>
          <p14:tracePt t="48345" x="5880100" y="3981450"/>
          <p14:tracePt t="48362" x="5880100" y="3987800"/>
          <p14:tracePt t="48378" x="5880100" y="4006850"/>
          <p14:tracePt t="48395" x="5880100" y="4019550"/>
          <p14:tracePt t="48411" x="5880100" y="4038600"/>
          <p14:tracePt t="48428" x="5886450" y="4057650"/>
          <p14:tracePt t="48445" x="5892800" y="4083050"/>
          <p14:tracePt t="48462" x="5899150" y="4089400"/>
          <p14:tracePt t="48478" x="5905500" y="4108450"/>
          <p14:tracePt t="48496" x="5911850" y="4114800"/>
          <p14:tracePt t="48520" x="5918200" y="4114800"/>
          <p14:tracePt t="48568" x="5918200" y="4121150"/>
          <p14:tracePt t="48601" x="5924550" y="4121150"/>
          <p14:tracePt t="48616" x="5930900" y="4121150"/>
          <p14:tracePt t="49129" x="5937250" y="4121150"/>
          <p14:tracePt t="49135" x="5962650" y="4108450"/>
          <p14:tracePt t="49144" x="5981700" y="4102100"/>
          <p14:tracePt t="49160" x="6019800" y="4083050"/>
          <p14:tracePt t="49177" x="6064250" y="4064000"/>
          <p14:tracePt t="49194" x="6089650" y="4051300"/>
          <p14:tracePt t="49210" x="6102350" y="4044950"/>
          <p14:tracePt t="49228" x="6108700" y="4044950"/>
          <p14:tracePt t="49592" x="6108700" y="4051300"/>
          <p14:tracePt t="49599" x="6108700" y="4057650"/>
          <p14:tracePt t="49656" x="6108700" y="4064000"/>
          <p14:tracePt t="49672" x="6115050" y="4076700"/>
          <p14:tracePt t="49679" x="6121400" y="4089400"/>
          <p14:tracePt t="49695" x="6127750" y="4133850"/>
          <p14:tracePt t="49728" x="6159500" y="4229100"/>
          <p14:tracePt t="49762" x="6254750" y="4375150"/>
          <p14:tracePt t="49794" x="6572250" y="4718050"/>
          <p14:tracePt t="49812" x="6775450" y="4895850"/>
          <p14:tracePt t="49828" x="6934200" y="5010150"/>
          <p14:tracePt t="49845" x="7067550" y="5092700"/>
          <p14:tracePt t="49861" x="7194550" y="5143500"/>
          <p14:tracePt t="49878" x="7302500" y="5175250"/>
          <p14:tracePt t="49896" x="7327900" y="5175250"/>
          <p14:tracePt t="49912" x="7353300" y="5175250"/>
          <p14:tracePt t="49928" x="7391400" y="5168900"/>
          <p14:tracePt t="49945" x="7429500" y="5143500"/>
          <p14:tracePt t="49961" x="7486650" y="5105400"/>
          <p14:tracePt t="49978" x="7537450" y="5067300"/>
          <p14:tracePt t="49995" x="7575550" y="5035550"/>
          <p14:tracePt t="50011" x="7594600" y="5016500"/>
          <p14:tracePt t="50028" x="7613650" y="4991100"/>
          <p14:tracePt t="50045" x="7632700" y="4953000"/>
          <p14:tracePt t="50062" x="7632700" y="4908550"/>
          <p14:tracePt t="50079" x="7639050" y="4813300"/>
          <p14:tracePt t="50095" x="7639050" y="4762500"/>
          <p14:tracePt t="50112" x="7639050" y="4718050"/>
          <p14:tracePt t="50129" x="7639050" y="4673600"/>
          <p14:tracePt t="50145" x="7639050" y="4641850"/>
          <p14:tracePt t="50161" x="7620000" y="4603750"/>
          <p14:tracePt t="50177" x="7588250" y="4552950"/>
          <p14:tracePt t="50195" x="7562850" y="4508500"/>
          <p14:tracePt t="50211" x="7556500" y="4495800"/>
          <p14:tracePt t="50228" x="7543800" y="4483100"/>
          <p14:tracePt t="50245" x="7531100" y="4470400"/>
          <p14:tracePt t="50261" x="7512050" y="4451350"/>
          <p14:tracePt t="50279" x="7442200" y="4400550"/>
          <p14:tracePt t="50295" x="7372350" y="4349750"/>
          <p14:tracePt t="50312" x="7327900" y="4318000"/>
          <p14:tracePt t="50328" x="7289800" y="4298950"/>
          <p14:tracePt t="50345" x="7264400" y="4292600"/>
          <p14:tracePt t="50361" x="7251700" y="4286250"/>
          <p14:tracePt t="50379" x="7239000" y="4286250"/>
          <p14:tracePt t="50395" x="7226300" y="4286250"/>
          <p14:tracePt t="50412" x="7194550" y="4305300"/>
          <p14:tracePt t="50428" x="7169150" y="4318000"/>
          <p14:tracePt t="50445" x="7143750" y="4330700"/>
          <p14:tracePt t="50461" x="7131050" y="4343400"/>
          <p14:tracePt t="50478" x="7112000" y="4356100"/>
          <p14:tracePt t="50495" x="7105650" y="4356100"/>
          <p14:tracePt t="50579" x="7067550" y="4445000"/>
          <p14:tracePt t="50595" x="7067550" y="4457700"/>
          <p14:tracePt t="50611" x="7067550" y="4476750"/>
          <p14:tracePt t="50629" x="7067550" y="4514850"/>
          <p14:tracePt t="50645" x="7073900" y="4552950"/>
          <p14:tracePt t="50661" x="7086600" y="4591050"/>
          <p14:tracePt t="50679" x="7112000" y="4610100"/>
          <p14:tracePt t="50695" x="7118350" y="4622800"/>
          <p14:tracePt t="50729" x="7131050" y="4622800"/>
          <p14:tracePt t="50735" x="7137400" y="4616450"/>
          <p14:tracePt t="50744" x="7150100" y="4610100"/>
          <p14:tracePt t="50761" x="7169150" y="4572000"/>
          <p14:tracePt t="50779" x="7188200" y="4502150"/>
          <p14:tracePt t="50795" x="7200900" y="4419600"/>
          <p14:tracePt t="50812" x="7194550" y="4343400"/>
          <p14:tracePt t="50828" x="7143750" y="4241800"/>
          <p14:tracePt t="50845" x="7086600" y="4178300"/>
          <p14:tracePt t="50861" x="7080250" y="4171950"/>
          <p14:tracePt t="50895" x="7073900" y="4171950"/>
          <p14:tracePt t="50903" x="7067550" y="4171950"/>
          <p14:tracePt t="50912" x="7035800" y="4184650"/>
          <p14:tracePt t="50928" x="6965950" y="4229100"/>
          <p14:tracePt t="50945" x="6870700" y="4279900"/>
          <p14:tracePt t="50961" x="6794500" y="4318000"/>
          <p14:tracePt t="50977" x="6737350" y="4343400"/>
          <p14:tracePt t="50995" x="6718300" y="4356100"/>
          <p14:tracePt t="51012" x="6705600" y="4356100"/>
          <p14:tracePt t="51031" x="6699250" y="4356100"/>
          <p14:tracePt t="51044" x="6699250" y="4362450"/>
          <p14:tracePt t="51063" x="6686550" y="4368800"/>
          <p14:tracePt t="51078" x="6673850" y="4375150"/>
          <p14:tracePt t="51095" x="6654800" y="4387850"/>
          <p14:tracePt t="51111" x="6648450" y="4387850"/>
          <p14:tracePt t="51129" x="6642100" y="4394200"/>
          <p14:tracePt t="51160" x="6635750" y="4394200"/>
          <p14:tracePt t="51167" x="6635750" y="4400550"/>
          <p14:tracePt t="51192" x="6629400" y="4406900"/>
          <p14:tracePt t="51199" x="6623050" y="4406900"/>
          <p14:tracePt t="51211" x="6623050" y="4413250"/>
          <p14:tracePt t="51228" x="6616700" y="4419600"/>
          <p14:tracePt t="51245" x="6610350" y="4425950"/>
          <p14:tracePt t="51261" x="6610350" y="4432300"/>
          <p14:tracePt t="51278" x="6604000" y="4432300"/>
          <p14:tracePt t="51295" x="6597650" y="4438650"/>
          <p14:tracePt t="51913" x="6597650" y="4445000"/>
          <p14:tracePt t="52024" x="6591300" y="4445000"/>
          <p14:tracePt t="52239" x="6591300" y="4451350"/>
          <p14:tracePt t="52505" x="6572250" y="4457700"/>
          <p14:tracePt t="52512" x="6546850" y="4464050"/>
          <p14:tracePt t="52527" x="6508750" y="4464050"/>
          <p14:tracePt t="52544" x="6356350" y="4464050"/>
          <p14:tracePt t="52560" x="6286500" y="4451350"/>
          <p14:tracePt t="52577" x="6254750" y="4451350"/>
          <p14:tracePt t="52595" x="6242050" y="4451350"/>
          <p14:tracePt t="52695" x="6235700" y="4451350"/>
          <p14:tracePt t="52712" x="6229350" y="4451350"/>
          <p14:tracePt t="52728" x="6223000" y="4451350"/>
          <p14:tracePt t="52784" x="6216650" y="4451350"/>
          <p14:tracePt t="52840" x="6210300" y="4451350"/>
          <p14:tracePt t="52864" x="6210300" y="4457700"/>
          <p14:tracePt t="52896" x="6203950" y="4457700"/>
          <p14:tracePt t="55129" x="6203950" y="4445000"/>
          <p14:tracePt t="55135" x="6203950" y="4438650"/>
          <p14:tracePt t="55257" x="6203950" y="4432300"/>
          <p14:tracePt t="55263" x="6203950" y="4425950"/>
          <p14:tracePt t="55278" x="6203950" y="4419600"/>
          <p14:tracePt t="55294" x="6203950" y="4406900"/>
          <p14:tracePt t="55311" x="6203950" y="4400550"/>
          <p14:tracePt t="55736" x="6203950" y="4406900"/>
          <p14:tracePt t="55743" x="6203950" y="4413250"/>
          <p14:tracePt t="55768" x="6203950" y="4419600"/>
          <p14:tracePt t="55777" x="6203950" y="4425950"/>
          <p14:tracePt t="55794" x="6197600" y="4438650"/>
          <p14:tracePt t="55810" x="6191250" y="4445000"/>
          <p14:tracePt t="55827" x="6191250" y="4457700"/>
          <p14:tracePt t="55844" x="6184900" y="4483100"/>
          <p14:tracePt t="55878" x="6178550" y="4527550"/>
          <p14:tracePt t="55911" x="6165850" y="4622800"/>
          <p14:tracePt t="55945" x="6159500" y="4679950"/>
          <p14:tracePt t="55961" x="6159500" y="4699000"/>
          <p14:tracePt t="55978" x="6159500" y="4705350"/>
          <p14:tracePt t="55995" x="6153150" y="4705350"/>
          <p14:tracePt t="56011" x="6153150" y="4711700"/>
          <p14:tracePt t="56029" x="6153150" y="4718050"/>
          <p14:tracePt t="56896" x="6153150" y="4724400"/>
          <p14:tracePt t="56929" x="6146800" y="4724400"/>
          <p14:tracePt t="56943" x="6146800" y="4730750"/>
          <p14:tracePt t="56967" x="6140450" y="4737100"/>
          <p14:tracePt t="56975" x="6140450" y="4743450"/>
          <p14:tracePt t="56984" x="6134100" y="4743450"/>
          <p14:tracePt t="57011" x="6134100" y="4749800"/>
          <p14:tracePt t="57044" x="6127750" y="4749800"/>
          <p14:tracePt t="57106" x="6127750" y="4756150"/>
          <p14:tracePt t="57130" x="6121400" y="4756150"/>
          <p14:tracePt t="57135" x="6121400" y="4762500"/>
          <p14:tracePt t="57144" x="6121400" y="4768850"/>
          <p14:tracePt t="57441" x="6121400" y="4775200"/>
          <p14:tracePt t="57455" x="6121400" y="4781550"/>
          <p14:tracePt t="57479" x="6115050" y="4787900"/>
          <p14:tracePt t="57487" x="6115050" y="4794250"/>
          <p14:tracePt t="57511" x="6115050" y="4800600"/>
          <p14:tracePt t="57560" x="6115050" y="4806950"/>
          <p14:tracePt t="57583" x="6108700" y="4813300"/>
          <p14:tracePt t="57600" x="6108700" y="4819650"/>
          <p14:tracePt t="57607" x="6108700" y="4826000"/>
          <p14:tracePt t="57615" x="6108700" y="4832350"/>
          <p14:tracePt t="57628" x="6096000" y="4838700"/>
          <p14:tracePt t="57645" x="6083300" y="4857750"/>
          <p14:tracePt t="57661" x="6064250" y="4883150"/>
          <p14:tracePt t="57679" x="6019800" y="4914900"/>
          <p14:tracePt t="57695" x="5981700" y="4933950"/>
          <p14:tracePt t="57712" x="5924550" y="4953000"/>
          <p14:tracePt t="57729" x="5835650" y="4953000"/>
          <p14:tracePt t="57743" x="5727700" y="4953000"/>
          <p14:tracePt t="57761" x="5562600" y="4908550"/>
          <p14:tracePt t="57778" x="5397500" y="4851400"/>
          <p14:tracePt t="57795" x="5232400" y="4794250"/>
          <p14:tracePt t="57812" x="5054600" y="4718050"/>
          <p14:tracePt t="57827" x="4813300" y="4616450"/>
          <p14:tracePt t="57845" x="4533900" y="4476750"/>
          <p14:tracePt t="57860" x="4248150" y="4330700"/>
          <p14:tracePt t="57878" x="3898900" y="4133850"/>
          <p14:tracePt t="57894" x="3759200" y="4051300"/>
          <p14:tracePt t="57912" x="3683000" y="4000500"/>
          <p14:tracePt t="57929" x="3638550" y="3962400"/>
          <p14:tracePt t="57945" x="3613150" y="3937000"/>
          <p14:tracePt t="57961" x="3606800" y="3924300"/>
          <p14:tracePt t="57978" x="3600450" y="3924300"/>
          <p14:tracePt t="57994" x="3600450" y="3917950"/>
          <p14:tracePt t="58049" x="3594100" y="3911600"/>
          <p14:tracePt t="58055" x="3587750" y="3898900"/>
          <p14:tracePt t="58063" x="3575050" y="3886200"/>
          <p14:tracePt t="58078" x="3556000" y="3860800"/>
          <p14:tracePt t="58094" x="3524250" y="3829050"/>
          <p14:tracePt t="58111" x="3486150" y="3790950"/>
          <p14:tracePt t="58128" x="3435350" y="3746500"/>
          <p14:tracePt t="58145" x="3378200" y="3689350"/>
          <p14:tracePt t="58161" x="3282950" y="3613150"/>
          <p14:tracePt t="58178" x="3181350" y="3517900"/>
          <p14:tracePt t="58194" x="3092450" y="3422650"/>
          <p14:tracePt t="58211" x="3022600" y="3333750"/>
          <p14:tracePt t="58228" x="2959100" y="3200400"/>
          <p14:tracePt t="58245" x="2863850" y="2984500"/>
          <p14:tracePt t="58261" x="2749550" y="2711450"/>
          <p14:tracePt t="58279" x="2546350" y="2266950"/>
          <p14:tracePt t="58295" x="2432050" y="2012950"/>
          <p14:tracePt t="58312" x="2311400" y="1752600"/>
          <p14:tracePt t="58328" x="2190750" y="1492250"/>
          <p14:tracePt t="58345" x="2032000" y="1206500"/>
          <p14:tracePt t="58361" x="1898650" y="952500"/>
          <p14:tracePt t="58378" x="1784350" y="768350"/>
          <p14:tracePt t="58394" x="1689100" y="609600"/>
          <p14:tracePt t="58411" x="1612900" y="482600"/>
          <p14:tracePt t="58428" x="1536700" y="368300"/>
          <p14:tracePt t="58445" x="1454150" y="247650"/>
          <p14:tracePt t="58461" x="1384300" y="158750"/>
          <p14:tracePt t="58478" x="1308100" y="69850"/>
          <p14:tracePt t="58495" x="1295400" y="50800"/>
          <p14:tracePt t="58560" x="1295400" y="44450"/>
          <p14:tracePt t="58583" x="1289050" y="38100"/>
          <p14:tracePt t="58607" x="1289050" y="31750"/>
          <p14:tracePt t="58640" x="1289050" y="25400"/>
          <p14:tracePt t="58672" x="1289050" y="19050"/>
          <p14:tracePt t="58856" x="1289050" y="25400"/>
          <p14:tracePt t="58872" x="1282700" y="25400"/>
          <p14:tracePt t="58888" x="1282700" y="31750"/>
          <p14:tracePt t="58895" x="1276350" y="31750"/>
          <p14:tracePt t="58911" x="1263650" y="31750"/>
          <p14:tracePt t="58928" x="1244600" y="38100"/>
          <p14:tracePt t="58945" x="1231900" y="44450"/>
          <p14:tracePt t="58961" x="1219200" y="44450"/>
          <p14:tracePt t="58978" x="1206500" y="44450"/>
          <p14:tracePt t="58995" x="1187450" y="44450"/>
          <p14:tracePt t="59011" x="1162050" y="44450"/>
          <p14:tracePt t="59028" x="1136650" y="44450"/>
          <p14:tracePt t="59044" x="1117600" y="50800"/>
          <p14:tracePt t="59061" x="1111250" y="50800"/>
          <p14:tracePt t="59078" x="1104900" y="50800"/>
          <p14:tracePt t="59095" x="1098550" y="50800"/>
          <p14:tracePt t="59111" x="1092200" y="50800"/>
          <p14:tracePt t="59136" x="1092200" y="57150"/>
          <p14:tracePt t="59264" x="1085850" y="63500"/>
          <p14:tracePt t="60161" x="1041400" y="889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xmlns="" id="{FF27CBCA-333F-60B4-5DBF-4117CE188645}"/>
                  </a:ext>
                </a:extLst>
              </p:cNvPr>
              <p:cNvSpPr/>
              <p:nvPr/>
            </p:nvSpPr>
            <p:spPr>
              <a:xfrm>
                <a:off x="483154" y="311008"/>
                <a:ext cx="11385757" cy="2038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6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3-тапсырма.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Балалар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«ЭКСПО-2017»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көрмесін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тамашалауға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келді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Самат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павильонның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Сабира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Ерсайын</a:t>
                </a:r>
                <a:r>
                  <a:rPr lang="en-US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Ақнұр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num>
                      <m:den>
                        <m: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аралады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Балалардың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жалпы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неше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павильонды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араламақшы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болғанын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кімнің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көп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павильонды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көргенін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тап.</a:t>
                </a:r>
                <a:endParaRPr lang="en-US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F27CBCA-333F-60B4-5DBF-4117CE1886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54" y="311008"/>
                <a:ext cx="11385757" cy="2038828"/>
              </a:xfrm>
              <a:prstGeom prst="rect">
                <a:avLst/>
              </a:prstGeom>
              <a:blipFill>
                <a:blip r:embed="rId5"/>
                <a:stretch>
                  <a:fillRect l="-964" t="-2695" r="-268" b="-47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F2B7AD60-ED1F-6F05-A071-6C00204EF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476" y="14931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xmlns="" id="{2BB22634-C292-F883-FC04-D4F2186BD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0339" y="1494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DEEBC1BB-921E-D2F6-BB3C-D0D22C1FF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4931" y="3387815"/>
            <a:ext cx="22578269" cy="589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47310962-29E6-62A4-37A6-9B52E0D3E232}"/>
                  </a:ext>
                </a:extLst>
              </p:cNvPr>
              <p:cNvSpPr txBox="1"/>
              <p:nvPr/>
            </p:nvSpPr>
            <p:spPr>
              <a:xfrm>
                <a:off x="767630" y="3518282"/>
                <a:ext cx="2538644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10962-29E6-62A4-37A6-9B52E0D3E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30" y="3518282"/>
                <a:ext cx="2538644" cy="691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78F0BFD2-4AE3-2388-E4FD-D4814EC5D7DC}"/>
                  </a:ext>
                </a:extLst>
              </p:cNvPr>
              <p:cNvSpPr txBox="1"/>
              <p:nvPr/>
            </p:nvSpPr>
            <p:spPr>
              <a:xfrm>
                <a:off x="767630" y="4741269"/>
                <a:ext cx="2538644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8F0BFD2-4AE3-2388-E4FD-D4814EC5D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30" y="4741269"/>
                <a:ext cx="2538644" cy="6916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E0C45AF-7DF7-6A56-1763-464F3246BEED}"/>
              </a:ext>
            </a:extLst>
          </p:cNvPr>
          <p:cNvSpPr txBox="1"/>
          <p:nvPr/>
        </p:nvSpPr>
        <p:spPr>
          <a:xfrm>
            <a:off x="767630" y="2577645"/>
            <a:ext cx="69262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 ЕКОЕ (4; 2; 5; 10)=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6F9165C0-4E6E-74B3-1ACF-815DE34E6EE0}"/>
                  </a:ext>
                </a:extLst>
              </p:cNvPr>
              <p:cNvSpPr txBox="1"/>
              <p:nvPr/>
            </p:nvSpPr>
            <p:spPr>
              <a:xfrm>
                <a:off x="5048684" y="3518282"/>
                <a:ext cx="2673296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9165C0-4E6E-74B3-1ACF-815DE34E6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84" y="3518282"/>
                <a:ext cx="2673296" cy="6924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49D8C1E1-3F82-1E9F-EEB5-2F142CC62763}"/>
                  </a:ext>
                </a:extLst>
              </p:cNvPr>
              <p:cNvSpPr txBox="1"/>
              <p:nvPr/>
            </p:nvSpPr>
            <p:spPr>
              <a:xfrm>
                <a:off x="5048684" y="4741269"/>
                <a:ext cx="284000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num>
                        <m:den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kk-KZ" sz="24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.</m:t>
                      </m:r>
                    </m:oMath>
                  </m:oMathPara>
                </a14:m>
                <a:endParaRPr lang="ru-KZ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D8C1E1-3F82-1E9F-EEB5-2F142CC62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84" y="4741269"/>
                <a:ext cx="2840008" cy="693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F56A3D93-B12A-316C-94E8-1D859FB09626}"/>
              </a:ext>
            </a:extLst>
          </p:cNvPr>
          <p:cNvCxnSpPr/>
          <p:nvPr/>
        </p:nvCxnSpPr>
        <p:spPr>
          <a:xfrm flipV="1">
            <a:off x="623614" y="3462685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D68D5AF-2403-BE5E-C14A-C0404C8155E5}"/>
              </a:ext>
            </a:extLst>
          </p:cNvPr>
          <p:cNvSpPr txBox="1"/>
          <p:nvPr/>
        </p:nvSpPr>
        <p:spPr>
          <a:xfrm>
            <a:off x="551606" y="327403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76A77FF4-C9DA-DCEB-188B-A3BAB5BC5166}"/>
              </a:ext>
            </a:extLst>
          </p:cNvPr>
          <p:cNvCxnSpPr/>
          <p:nvPr/>
        </p:nvCxnSpPr>
        <p:spPr>
          <a:xfrm flipV="1">
            <a:off x="623614" y="4633257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FCC94C71-0F08-BE79-F379-26A57549FDEE}"/>
              </a:ext>
            </a:extLst>
          </p:cNvPr>
          <p:cNvCxnSpPr/>
          <p:nvPr/>
        </p:nvCxnSpPr>
        <p:spPr>
          <a:xfrm flipV="1">
            <a:off x="4904668" y="345870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CD4F5B1A-3ACF-BF11-F821-B9E1C0979862}"/>
              </a:ext>
            </a:extLst>
          </p:cNvPr>
          <p:cNvCxnSpPr/>
          <p:nvPr/>
        </p:nvCxnSpPr>
        <p:spPr>
          <a:xfrm flipV="1">
            <a:off x="5020505" y="462019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845626F-8775-DFAF-9B03-A9986AD2A856}"/>
              </a:ext>
            </a:extLst>
          </p:cNvPr>
          <p:cNvSpPr txBox="1"/>
          <p:nvPr/>
        </p:nvSpPr>
        <p:spPr>
          <a:xfrm>
            <a:off x="388147" y="4466890"/>
            <a:ext cx="7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5233947-806B-7EA2-70E1-61EDCD356274}"/>
              </a:ext>
            </a:extLst>
          </p:cNvPr>
          <p:cNvSpPr txBox="1"/>
          <p:nvPr/>
        </p:nvSpPr>
        <p:spPr>
          <a:xfrm>
            <a:off x="4828201" y="328073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EA4D494E-CC6D-5C06-DAD1-9546D6F78C23}"/>
              </a:ext>
            </a:extLst>
          </p:cNvPr>
          <p:cNvSpPr txBox="1"/>
          <p:nvPr/>
        </p:nvSpPr>
        <p:spPr>
          <a:xfrm>
            <a:off x="4934408" y="444976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5CD607D-0FCF-BD91-69A3-E014E512E90D}"/>
              </a:ext>
            </a:extLst>
          </p:cNvPr>
          <p:cNvSpPr txBox="1"/>
          <p:nvPr/>
        </p:nvSpPr>
        <p:spPr>
          <a:xfrm>
            <a:off x="1849058" y="3437464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3B8873C-D10D-A5A6-AF1F-F7DEDA1926DB}"/>
              </a:ext>
            </a:extLst>
          </p:cNvPr>
          <p:cNvSpPr txBox="1"/>
          <p:nvPr/>
        </p:nvSpPr>
        <p:spPr>
          <a:xfrm>
            <a:off x="1845195" y="3874341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E8E6F7CA-6431-14E1-0A1F-F98508928C9E}"/>
              </a:ext>
            </a:extLst>
          </p:cNvPr>
          <p:cNvSpPr txBox="1"/>
          <p:nvPr/>
        </p:nvSpPr>
        <p:spPr>
          <a:xfrm>
            <a:off x="1805696" y="4662421"/>
            <a:ext cx="632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4EDFD40-F0D6-F6F6-F6D1-91D3E13A7727}"/>
              </a:ext>
            </a:extLst>
          </p:cNvPr>
          <p:cNvSpPr txBox="1"/>
          <p:nvPr/>
        </p:nvSpPr>
        <p:spPr>
          <a:xfrm>
            <a:off x="1797054" y="5079216"/>
            <a:ext cx="85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0A4A31BD-46F1-D087-A1B4-F5E5145905B6}"/>
              </a:ext>
            </a:extLst>
          </p:cNvPr>
          <p:cNvSpPr txBox="1"/>
          <p:nvPr/>
        </p:nvSpPr>
        <p:spPr>
          <a:xfrm>
            <a:off x="6096000" y="3423238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65A64F0-A48E-0E5E-747B-81477428FF57}"/>
              </a:ext>
            </a:extLst>
          </p:cNvPr>
          <p:cNvSpPr txBox="1"/>
          <p:nvPr/>
        </p:nvSpPr>
        <p:spPr>
          <a:xfrm>
            <a:off x="6104024" y="3849437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ED8A575-8583-5161-5F4E-59D57B7070C6}"/>
              </a:ext>
            </a:extLst>
          </p:cNvPr>
          <p:cNvSpPr txBox="1"/>
          <p:nvPr/>
        </p:nvSpPr>
        <p:spPr>
          <a:xfrm>
            <a:off x="6323758" y="4662420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670CC144-4D9D-60C8-04A9-A3455DD5C59B}"/>
              </a:ext>
            </a:extLst>
          </p:cNvPr>
          <p:cNvSpPr txBox="1"/>
          <p:nvPr/>
        </p:nvSpPr>
        <p:spPr>
          <a:xfrm>
            <a:off x="6326275" y="5099278"/>
            <a:ext cx="14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17A63682-EE7E-5F51-5D45-593779D1ED89}"/>
                  </a:ext>
                </a:extLst>
              </p:cNvPr>
              <p:cNvSpPr txBox="1"/>
              <p:nvPr/>
            </p:nvSpPr>
            <p:spPr>
              <a:xfrm>
                <a:off x="2401549" y="3477066"/>
                <a:ext cx="859261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7A63682-EE7E-5F51-5D45-593779D1E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549" y="3477066"/>
                <a:ext cx="859261" cy="8156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F8D3EBC3-AA9D-35A7-14CE-5BC6519FFD1E}"/>
                  </a:ext>
                </a:extLst>
              </p:cNvPr>
              <p:cNvSpPr txBox="1"/>
              <p:nvPr/>
            </p:nvSpPr>
            <p:spPr>
              <a:xfrm>
                <a:off x="6954170" y="4691441"/>
                <a:ext cx="859261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8D3EBC3-AA9D-35A7-14CE-5BC6519FF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70" y="4691441"/>
                <a:ext cx="859261" cy="8156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648C5635-FD26-50F4-9BB2-F2FCC44D2353}"/>
                  </a:ext>
                </a:extLst>
              </p:cNvPr>
              <p:cNvSpPr txBox="1"/>
              <p:nvPr/>
            </p:nvSpPr>
            <p:spPr>
              <a:xfrm>
                <a:off x="2382645" y="4683568"/>
                <a:ext cx="859261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48C5635-FD26-50F4-9BB2-F2FCC44D2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645" y="4683568"/>
                <a:ext cx="859261" cy="8156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BE63C40D-D038-C8FD-C45E-DF92281ED60A}"/>
                  </a:ext>
                </a:extLst>
              </p:cNvPr>
              <p:cNvSpPr txBox="1"/>
              <p:nvPr/>
            </p:nvSpPr>
            <p:spPr>
              <a:xfrm>
                <a:off x="6803770" y="3499647"/>
                <a:ext cx="859261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kk-KZ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E63C40D-D038-C8FD-C45E-DF92281ED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770" y="3499647"/>
                <a:ext cx="859261" cy="81567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A56595AB-64EC-6FB9-6D8E-09511C3B7DF2}"/>
              </a:ext>
            </a:extLst>
          </p:cNvPr>
          <p:cNvSpPr/>
          <p:nvPr/>
        </p:nvSpPr>
        <p:spPr>
          <a:xfrm>
            <a:off x="3741480" y="6017105"/>
            <a:ext cx="784310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7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Жалпы 20 павильон және Ақнұр</a:t>
            </a:r>
            <a:endParaRPr lang="en-US" sz="27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84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267"/>
    </mc:Choice>
    <mc:Fallback xmlns="">
      <p:transition spd="slow" advTm="110267"/>
    </mc:Fallback>
  </mc:AlternateContent>
  <p:extLst>
    <p:ext uri="{3A86A75C-4F4B-4683-9AE1-C65F6400EC91}">
      <p14:laserTraceLst xmlns:p14="http://schemas.microsoft.com/office/powerpoint/2010/main">
        <p14:tracePtLst>
          <p14:tracePt t="1244" x="5200650" y="3130550"/>
          <p14:tracePt t="1264" x="5194300" y="3105150"/>
          <p14:tracePt t="1310" x="5194300" y="3098800"/>
          <p14:tracePt t="1366" x="5187950" y="3098800"/>
          <p14:tracePt t="1526" x="5187950" y="3092450"/>
          <p14:tracePt t="1542" x="5194300" y="3092450"/>
          <p14:tracePt t="1558" x="5194300" y="3098800"/>
          <p14:tracePt t="1566" x="5175250" y="3124200"/>
          <p14:tracePt t="1580" x="5149850" y="3162300"/>
          <p14:tracePt t="1597" x="5060950" y="3244850"/>
          <p14:tracePt t="1614" x="4826000" y="3416300"/>
          <p14:tracePt t="1630" x="4508500" y="3733800"/>
          <p14:tracePt t="1664" x="3448050" y="4768850"/>
          <p14:tracePt t="1697" x="1612900" y="6000750"/>
          <p14:tracePt t="1730" x="1447800" y="6064250"/>
          <p14:tracePt t="1998" x="1447800" y="6013450"/>
          <p14:tracePt t="2007" x="1447800" y="5943600"/>
          <p14:tracePt t="2014" x="1447800" y="5829300"/>
          <p14:tracePt t="2030" x="1384300" y="5537200"/>
          <p14:tracePt t="2047" x="1365250" y="5454650"/>
          <p14:tracePt t="2086" x="1358900" y="5454650"/>
          <p14:tracePt t="2094" x="1352550" y="5441950"/>
          <p14:tracePt t="2114" x="1301750" y="5365750"/>
          <p14:tracePt t="2147" x="1219200" y="4978400"/>
          <p14:tracePt t="2164" x="1212850" y="4819650"/>
          <p14:tracePt t="2180" x="1219200" y="4724400"/>
          <p14:tracePt t="2197" x="1250950" y="4641850"/>
          <p14:tracePt t="2214" x="1308100" y="4540250"/>
          <p14:tracePt t="2231" x="1422400" y="4381500"/>
          <p14:tracePt t="2247" x="1460500" y="4292600"/>
          <p14:tracePt t="2264" x="1473200" y="4191000"/>
          <p14:tracePt t="2280" x="1473200" y="4070350"/>
          <p14:tracePt t="2297" x="1473200" y="3943350"/>
          <p14:tracePt t="2314" x="1492250" y="3797300"/>
          <p14:tracePt t="2330" x="1536700" y="3651250"/>
          <p14:tracePt t="2347" x="1574800" y="3530600"/>
          <p14:tracePt t="2364" x="1612900" y="3441700"/>
          <p14:tracePt t="2380" x="1638300" y="3371850"/>
          <p14:tracePt t="2397" x="1663700" y="3340100"/>
          <p14:tracePt t="2413" x="1682750" y="3314700"/>
          <p14:tracePt t="2430" x="1708150" y="3270250"/>
          <p14:tracePt t="2447" x="1720850" y="3238500"/>
          <p14:tracePt t="2464" x="1739900" y="3213100"/>
          <p14:tracePt t="2480" x="1746250" y="3200400"/>
          <p14:tracePt t="2497" x="1752600" y="3194050"/>
          <p14:tracePt t="2919" x="1765300" y="3168650"/>
          <p14:tracePt t="2927" x="1803400" y="3124200"/>
          <p14:tracePt t="2934" x="1841500" y="3067050"/>
          <p14:tracePt t="2947" x="1885950" y="3028950"/>
          <p14:tracePt t="2964" x="1968500" y="2940050"/>
          <p14:tracePt t="2980" x="2038350" y="2863850"/>
          <p14:tracePt t="2997" x="2095500" y="2800350"/>
          <p14:tracePt t="3015" x="2165350" y="2717800"/>
          <p14:tracePt t="3048" x="2292350" y="2590800"/>
          <p14:tracePt t="3081" x="2520950" y="2432050"/>
          <p14:tracePt t="3115" x="2736850" y="2311400"/>
          <p14:tracePt t="3131" x="2844800" y="2247900"/>
          <p14:tracePt t="3147" x="2984500" y="2184400"/>
          <p14:tracePt t="3164" x="3155950" y="2114550"/>
          <p14:tracePt t="3180" x="3340100" y="2032000"/>
          <p14:tracePt t="3197" x="3486150" y="1949450"/>
          <p14:tracePt t="3214" x="3594100" y="1898650"/>
          <p14:tracePt t="3230" x="3594100" y="1892300"/>
          <p14:tracePt t="3302" x="3594100" y="1885950"/>
          <p14:tracePt t="3318" x="3594100" y="1879600"/>
          <p14:tracePt t="3334" x="3594100" y="1873250"/>
          <p14:tracePt t="3350" x="3594100" y="1860550"/>
          <p14:tracePt t="3366" x="3594100" y="1854200"/>
          <p14:tracePt t="3374" x="3594100" y="1847850"/>
          <p14:tracePt t="3382" x="3594100" y="1841500"/>
          <p14:tracePt t="3414" x="3587750" y="1841500"/>
          <p14:tracePt t="3430" x="3587750" y="1835150"/>
          <p14:tracePt t="3438" x="3600450" y="1828800"/>
          <p14:tracePt t="3447" x="3644900" y="1809750"/>
          <p14:tracePt t="3463" x="3746500" y="1771650"/>
          <p14:tracePt t="3480" x="3905250" y="1733550"/>
          <p14:tracePt t="3497" x="4070350" y="1708150"/>
          <p14:tracePt t="3513" x="4260850" y="1676400"/>
          <p14:tracePt t="3530" x="4489450" y="1644650"/>
          <p14:tracePt t="3547" x="4686300" y="1619250"/>
          <p14:tracePt t="3563" x="4832350" y="1593850"/>
          <p14:tracePt t="3580" x="4908550" y="1568450"/>
          <p14:tracePt t="3597" x="4927600" y="1562100"/>
          <p14:tracePt t="3614" x="4933950" y="1555750"/>
          <p14:tracePt t="3646" x="4940300" y="1555750"/>
          <p14:tracePt t="3655" x="4940300" y="1549400"/>
          <p14:tracePt t="3671" x="4940300" y="1543050"/>
          <p14:tracePt t="3681" x="4946650" y="1536700"/>
          <p14:tracePt t="3698" x="4953000" y="1530350"/>
          <p14:tracePt t="3714" x="4959350" y="1524000"/>
          <p14:tracePt t="3732" x="4959350" y="1517650"/>
          <p14:tracePt t="3748" x="4965700" y="1511300"/>
          <p14:tracePt t="3764" x="4972050" y="1511300"/>
          <p14:tracePt t="3782" x="4972050" y="1504950"/>
          <p14:tracePt t="4368" x="4978400" y="1504950"/>
          <p14:tracePt t="4417" x="4984750" y="1504950"/>
          <p14:tracePt t="4423" x="4984750" y="1498600"/>
          <p14:tracePt t="4431" x="4991100" y="1498600"/>
          <p14:tracePt t="4448" x="5003800" y="1492250"/>
          <p14:tracePt t="4482" x="5022850" y="1485900"/>
          <p14:tracePt t="4515" x="5041900" y="1479550"/>
          <p14:tracePt t="4548" x="5092700" y="1460500"/>
          <p14:tracePt t="4564" x="5130800" y="1454150"/>
          <p14:tracePt t="4582" x="5162550" y="1435100"/>
          <p14:tracePt t="4598" x="5181600" y="1435100"/>
          <p14:tracePt t="4614" x="5213350" y="1422400"/>
          <p14:tracePt t="4631" x="5251450" y="1416050"/>
          <p14:tracePt t="4648" x="5302250" y="1403350"/>
          <p14:tracePt t="4664" x="5384800" y="1390650"/>
          <p14:tracePt t="4681" x="5429250" y="1377950"/>
          <p14:tracePt t="4697" x="5467350" y="1377950"/>
          <p14:tracePt t="4715" x="5492750" y="1365250"/>
          <p14:tracePt t="4731" x="5530850" y="1358900"/>
          <p14:tracePt t="4748" x="5568950" y="1352550"/>
          <p14:tracePt t="4765" x="5600700" y="1339850"/>
          <p14:tracePt t="4781" x="5632450" y="1333500"/>
          <p14:tracePt t="4798" x="5670550" y="1320800"/>
          <p14:tracePt t="4815" x="5683250" y="1314450"/>
          <p14:tracePt t="4831" x="5702300" y="1308100"/>
          <p14:tracePt t="4849" x="5715000" y="1308100"/>
          <p14:tracePt t="4864" x="5727700" y="1301750"/>
          <p14:tracePt t="4881" x="5746750" y="1301750"/>
          <p14:tracePt t="4898" x="5772150" y="1295400"/>
          <p14:tracePt t="4914" x="5797550" y="1289050"/>
          <p14:tracePt t="4931" x="5816600" y="1289050"/>
          <p14:tracePt t="4948" x="5822950" y="1289050"/>
          <p14:tracePt t="4964" x="5835650" y="1289050"/>
          <p14:tracePt t="4981" x="5842000" y="1289050"/>
          <p14:tracePt t="4998" x="5848350" y="1289050"/>
          <p14:tracePt t="5014" x="5861050" y="1289050"/>
          <p14:tracePt t="5088" x="5867400" y="1289050"/>
          <p14:tracePt t="5127" x="5867400" y="1295400"/>
          <p14:tracePt t="5150" x="5867400" y="1301750"/>
          <p14:tracePt t="5159" x="5867400" y="1308100"/>
          <p14:tracePt t="5183" x="5867400" y="1314450"/>
          <p14:tracePt t="5262" x="5873750" y="1314450"/>
          <p14:tracePt t="5295" x="5880100" y="1320800"/>
          <p14:tracePt t="5303" x="5886450" y="1320800"/>
          <p14:tracePt t="5314" x="5899150" y="1327150"/>
          <p14:tracePt t="5331" x="5905500" y="1333500"/>
          <p14:tracePt t="5347" x="5918200" y="1339850"/>
          <p14:tracePt t="5364" x="5924550" y="1339850"/>
          <p14:tracePt t="5433" x="5943600" y="1346200"/>
          <p14:tracePt t="5449" x="5956300" y="1346200"/>
          <p14:tracePt t="5464" x="5956300" y="1352550"/>
          <p14:tracePt t="5481" x="5969000" y="1358900"/>
          <p14:tracePt t="5503" x="5975350" y="1358900"/>
          <p14:tracePt t="5515" x="5981700" y="1358900"/>
          <p14:tracePt t="5532" x="5988050" y="1358900"/>
          <p14:tracePt t="5559" x="5994400" y="1358900"/>
          <p14:tracePt t="6969" x="5994400" y="1365250"/>
          <p14:tracePt t="7088" x="5994400" y="1371600"/>
          <p14:tracePt t="7392" x="5994400" y="1377950"/>
          <p14:tracePt t="7399" x="5981700" y="1384300"/>
          <p14:tracePt t="7414" x="5962650" y="1390650"/>
          <p14:tracePt t="7430" x="5905500" y="1428750"/>
          <p14:tracePt t="7449" x="5854700" y="1447800"/>
          <p14:tracePt t="7464" x="5784850" y="1479550"/>
          <p14:tracePt t="7481" x="5683250" y="1511300"/>
          <p14:tracePt t="7498" x="5600700" y="1536700"/>
          <p14:tracePt t="7531" x="5511800" y="1568450"/>
          <p14:tracePt t="7564" x="5378450" y="1619250"/>
          <p14:tracePt t="7599" x="5156200" y="1676400"/>
          <p14:tracePt t="7615" x="5080000" y="1689100"/>
          <p14:tracePt t="7631" x="5035550" y="1695450"/>
          <p14:tracePt t="7648" x="4984750" y="1701800"/>
          <p14:tracePt t="7663" x="4921250" y="1701800"/>
          <p14:tracePt t="7682" x="4851400" y="1701800"/>
          <p14:tracePt t="7699" x="4768850" y="1701800"/>
          <p14:tracePt t="7714" x="4654550" y="1689100"/>
          <p14:tracePt t="7730" x="4552950" y="1676400"/>
          <p14:tracePt t="7748" x="4451350" y="1657350"/>
          <p14:tracePt t="7763" x="4362450" y="1644650"/>
          <p14:tracePt t="7781" x="4273550" y="1631950"/>
          <p14:tracePt t="7798" x="4108450" y="1612900"/>
          <p14:tracePt t="7814" x="3975100" y="1600200"/>
          <p14:tracePt t="7831" x="3829050" y="1587500"/>
          <p14:tracePt t="7847" x="3683000" y="1568450"/>
          <p14:tracePt t="7864" x="3581400" y="1555750"/>
          <p14:tracePt t="7882" x="3511550" y="1543050"/>
          <p14:tracePt t="7898" x="3460750" y="1536700"/>
          <p14:tracePt t="7915" x="3448050" y="1530350"/>
          <p14:tracePt t="7931" x="3441700" y="1530350"/>
          <p14:tracePt t="8129" x="3441700" y="1524000"/>
          <p14:tracePt t="8135" x="3448050" y="1517650"/>
          <p14:tracePt t="8147" x="3460750" y="1511300"/>
          <p14:tracePt t="8164" x="3486150" y="1511300"/>
          <p14:tracePt t="8182" x="3530600" y="1504950"/>
          <p14:tracePt t="8197" x="3549650" y="1504950"/>
          <p14:tracePt t="8214" x="3600450" y="1504950"/>
          <p14:tracePt t="8232" x="3638550" y="1504950"/>
          <p14:tracePt t="8264" x="3829050" y="1504950"/>
          <p14:tracePt t="8298" x="4057650" y="1543050"/>
          <p14:tracePt t="8331" x="4146550" y="1549400"/>
          <p14:tracePt t="8348" x="4159250" y="1549400"/>
          <p14:tracePt t="8365" x="4165600" y="1549400"/>
          <p14:tracePt t="9776" x="4171950" y="1549400"/>
          <p14:tracePt t="9783" x="4191000" y="1555750"/>
          <p14:tracePt t="9797" x="4222750" y="1562100"/>
          <p14:tracePt t="9814" x="4368800" y="1593850"/>
          <p14:tracePt t="9849" x="4610100" y="1625600"/>
          <p14:tracePt t="9881" x="4876800" y="1638300"/>
          <p14:tracePt t="9915" x="5080000" y="1644650"/>
          <p14:tracePt t="9931" x="5156200" y="1644650"/>
          <p14:tracePt t="9948" x="5232400" y="1644650"/>
          <p14:tracePt t="9965" x="5302250" y="1638300"/>
          <p14:tracePt t="9981" x="5365750" y="1638300"/>
          <p14:tracePt t="9998" x="5505450" y="1619250"/>
          <p14:tracePt t="10015" x="5600700" y="1600200"/>
          <p14:tracePt t="10030" x="5715000" y="1587500"/>
          <p14:tracePt t="10047" x="5829300" y="1562100"/>
          <p14:tracePt t="10064" x="5930900" y="1549400"/>
          <p14:tracePt t="10081" x="6057900" y="1530350"/>
          <p14:tracePt t="10098" x="6140450" y="1524000"/>
          <p14:tracePt t="10114" x="6191250" y="1524000"/>
          <p14:tracePt t="10131" x="6229350" y="1524000"/>
          <p14:tracePt t="10148" x="6248400" y="1524000"/>
          <p14:tracePt t="10164" x="6267450" y="1524000"/>
          <p14:tracePt t="10182" x="6324600" y="1524000"/>
          <p14:tracePt t="10197" x="6356350" y="1524000"/>
          <p14:tracePt t="10214" x="6419850" y="1524000"/>
          <p14:tracePt t="10232" x="6432550" y="1530350"/>
          <p14:tracePt t="10248" x="6438900" y="1530350"/>
          <p14:tracePt t="10463" x="6445250" y="1530350"/>
          <p14:tracePt t="10471" x="6457950" y="1530350"/>
          <p14:tracePt t="10480" x="6489700" y="1530350"/>
          <p14:tracePt t="10497" x="6572250" y="1530350"/>
          <p14:tracePt t="10514" x="6737350" y="1543050"/>
          <p14:tracePt t="10531" x="6902450" y="1549400"/>
          <p14:tracePt t="10565" x="7131050" y="1555750"/>
          <p14:tracePt t="10598" x="7150100" y="1555750"/>
          <p14:tracePt t="10864" x="7156450" y="1555750"/>
          <p14:tracePt t="10879" x="7175500" y="1555750"/>
          <p14:tracePt t="10887" x="7181850" y="1555750"/>
          <p14:tracePt t="10897" x="7194550" y="1549400"/>
          <p14:tracePt t="10913" x="7219950" y="1543050"/>
          <p14:tracePt t="10947" x="7232650" y="1536700"/>
          <p14:tracePt t="10982" x="7239000" y="1536700"/>
          <p14:tracePt t="11015" x="7245350" y="1530350"/>
          <p14:tracePt t="11032" x="7251700" y="1530350"/>
          <p14:tracePt t="11551" x="7264400" y="1530350"/>
          <p14:tracePt t="11559" x="7296150" y="1530350"/>
          <p14:tracePt t="11567" x="7321550" y="1530350"/>
          <p14:tracePt t="11580" x="7366000" y="1530350"/>
          <p14:tracePt t="11597" x="7467600" y="1549400"/>
          <p14:tracePt t="11614" x="7683500" y="1587500"/>
          <p14:tracePt t="11632" x="7835900" y="1606550"/>
          <p14:tracePt t="11664" x="8058150" y="1625600"/>
          <p14:tracePt t="11698" x="8204200" y="1638300"/>
          <p14:tracePt t="11732" x="8248650" y="1638300"/>
          <p14:tracePt t="11748" x="8261350" y="1638300"/>
          <p14:tracePt t="11764" x="8286750" y="1638300"/>
          <p14:tracePt t="11781" x="8343900" y="1638300"/>
          <p14:tracePt t="11798" x="8432800" y="1619250"/>
          <p14:tracePt t="11814" x="8458200" y="1619250"/>
          <p14:tracePt t="11831" x="8534400" y="1606550"/>
          <p14:tracePt t="11848" x="8578850" y="1600200"/>
          <p14:tracePt t="11864" x="8616950" y="1600200"/>
          <p14:tracePt t="11881" x="8680450" y="1600200"/>
          <p14:tracePt t="11898" x="8794750" y="1593850"/>
          <p14:tracePt t="11915" x="8959850" y="1593850"/>
          <p14:tracePt t="11931" x="9156700" y="1593850"/>
          <p14:tracePt t="11948" x="9340850" y="1593850"/>
          <p14:tracePt t="11965" x="9531350" y="1593850"/>
          <p14:tracePt t="11981" x="9664700" y="1593850"/>
          <p14:tracePt t="11998" x="9740900" y="1587500"/>
          <p14:tracePt t="12014" x="9747250" y="1587500"/>
          <p14:tracePt t="12039" x="9753600" y="1587500"/>
          <p14:tracePt t="12048" x="9759950" y="1587500"/>
          <p14:tracePt t="12064" x="9791700" y="1574800"/>
          <p14:tracePt t="12081" x="9848850" y="1574800"/>
          <p14:tracePt t="12098" x="9893300" y="1562100"/>
          <p14:tracePt t="12114" x="9937750" y="1549400"/>
          <p14:tracePt t="12131" x="9963150" y="1549400"/>
          <p14:tracePt t="12147" x="9982200" y="1543050"/>
          <p14:tracePt t="12167" x="9982200" y="1536700"/>
          <p14:tracePt t="12440" x="9982200" y="1530350"/>
          <p14:tracePt t="12480" x="9982200" y="1524000"/>
          <p14:tracePt t="12503" x="9988550" y="1517650"/>
          <p14:tracePt t="12519" x="9988550" y="1511300"/>
          <p14:tracePt t="12530" x="9988550" y="1504950"/>
          <p14:tracePt t="12565" x="9994900" y="1492250"/>
          <p14:tracePt t="12598" x="10007600" y="1479550"/>
          <p14:tracePt t="12631" x="10007600" y="1466850"/>
          <p14:tracePt t="13560" x="9994900" y="1466850"/>
          <p14:tracePt t="13567" x="9988550" y="1466850"/>
          <p14:tracePt t="13580" x="9969500" y="1466850"/>
          <p14:tracePt t="13597" x="9950450" y="1466850"/>
          <p14:tracePt t="13615" x="9874250" y="1473200"/>
          <p14:tracePt t="13649" x="9512300" y="1530350"/>
          <p14:tracePt t="13682" x="8489950" y="1701800"/>
          <p14:tracePt t="13715" x="7207250" y="1924050"/>
          <p14:tracePt t="13732" x="6540500" y="2012950"/>
          <p14:tracePt t="13748" x="5854700" y="2082800"/>
          <p14:tracePt t="13764" x="5226050" y="2133600"/>
          <p14:tracePt t="13782" x="4743450" y="2146300"/>
          <p14:tracePt t="13797" x="4432300" y="2146300"/>
          <p14:tracePt t="13814" x="4216400" y="2146300"/>
          <p14:tracePt t="13830" x="4165600" y="2146300"/>
          <p14:tracePt t="13848" x="4127500" y="2146300"/>
          <p14:tracePt t="13864" x="4083050" y="2146300"/>
          <p14:tracePt t="13881" x="3956050" y="2146300"/>
          <p14:tracePt t="13898" x="3803650" y="2146300"/>
          <p14:tracePt t="13915" x="3689350" y="2146300"/>
          <p14:tracePt t="13930" x="3568700" y="2146300"/>
          <p14:tracePt t="13948" x="3448050" y="2146300"/>
          <p14:tracePt t="13965" x="3340100" y="2146300"/>
          <p14:tracePt t="13981" x="3238500" y="2146300"/>
          <p14:tracePt t="13998" x="3155950" y="2146300"/>
          <p14:tracePt t="14014" x="3143250" y="2146300"/>
          <p14:tracePt t="14072" x="3130550" y="2146300"/>
          <p14:tracePt t="14079" x="3086100" y="2146300"/>
          <p14:tracePt t="14098" x="2978150" y="2146300"/>
          <p14:tracePt t="14115" x="2832100" y="2146300"/>
          <p14:tracePt t="14131" x="2679700" y="2120900"/>
          <p14:tracePt t="14148" x="2533650" y="2095500"/>
          <p14:tracePt t="14164" x="2432050" y="2076450"/>
          <p14:tracePt t="14181" x="2349500" y="2063750"/>
          <p14:tracePt t="14198" x="2311400" y="2057400"/>
          <p14:tracePt t="14214" x="2305050" y="2057400"/>
          <p14:tracePt t="14231" x="2305050" y="2051050"/>
          <p14:tracePt t="14272" x="2298700" y="2051050"/>
          <p14:tracePt t="14311" x="2292350" y="2051050"/>
          <p14:tracePt t="14319" x="2279650" y="2051050"/>
          <p14:tracePt t="14331" x="2273300" y="2051050"/>
          <p14:tracePt t="14348" x="2266950" y="2051050"/>
          <p14:tracePt t="14364" x="2260600" y="2051050"/>
          <p14:tracePt t="14560" x="2260600" y="2044700"/>
          <p14:tracePt t="14775" x="2260600" y="2038350"/>
          <p14:tracePt t="14792" x="2266950" y="2038350"/>
          <p14:tracePt t="14808" x="2273300" y="2032000"/>
          <p14:tracePt t="14823" x="2279650" y="2025650"/>
          <p14:tracePt t="14839" x="2292350" y="2019300"/>
          <p14:tracePt t="14855" x="2298700" y="2012950"/>
          <p14:tracePt t="14863" x="2305050" y="2012950"/>
          <p14:tracePt t="14880" x="2324100" y="2000250"/>
          <p14:tracePt t="14914" x="2355850" y="1987550"/>
          <p14:tracePt t="14948" x="2393950" y="1974850"/>
          <p14:tracePt t="14981" x="2406650" y="1974850"/>
          <p14:tracePt t="14998" x="2451100" y="1962150"/>
          <p14:tracePt t="15014" x="2476500" y="1962150"/>
          <p14:tracePt t="15031" x="2527300" y="1955800"/>
          <p14:tracePt t="15048" x="2552700" y="1949450"/>
          <p14:tracePt t="15064" x="2565400" y="1949450"/>
          <p14:tracePt t="15081" x="2571750" y="1949450"/>
          <p14:tracePt t="15097" x="2590800" y="1943100"/>
          <p14:tracePt t="15114" x="2622550" y="1943100"/>
          <p14:tracePt t="15131" x="2667000" y="1943100"/>
          <p14:tracePt t="15148" x="2717800" y="1943100"/>
          <p14:tracePt t="15164" x="2755900" y="1943100"/>
          <p14:tracePt t="15181" x="2794000" y="1943100"/>
          <p14:tracePt t="15198" x="2851150" y="1943100"/>
          <p14:tracePt t="15215" x="2870200" y="1943100"/>
          <p14:tracePt t="15231" x="2882900" y="1943100"/>
          <p14:tracePt t="15263" x="2889250" y="1943100"/>
          <p14:tracePt t="15359" x="2895600" y="1943100"/>
          <p14:tracePt t="15518" x="2901950" y="1943100"/>
          <p14:tracePt t="15527" x="2914650" y="1943100"/>
          <p14:tracePt t="15535" x="2933700" y="1943100"/>
          <p14:tracePt t="15547" x="2946400" y="1943100"/>
          <p14:tracePt t="15564" x="2978150" y="1943100"/>
          <p14:tracePt t="15597" x="3054350" y="1943100"/>
          <p14:tracePt t="15631" x="3175000" y="1943100"/>
          <p14:tracePt t="15664" x="3314700" y="1949450"/>
          <p14:tracePt t="15682" x="3378200" y="1949450"/>
          <p14:tracePt t="15698" x="3416300" y="1949450"/>
          <p14:tracePt t="15714" x="3435350" y="1949450"/>
          <p14:tracePt t="15731" x="3441700" y="1949450"/>
          <p14:tracePt t="16119" x="3448050" y="1949450"/>
          <p14:tracePt t="16127" x="3460750" y="1949450"/>
          <p14:tracePt t="16134" x="3473450" y="1949450"/>
          <p14:tracePt t="16147" x="3486150" y="1949450"/>
          <p14:tracePt t="16164" x="3524250" y="1949450"/>
          <p14:tracePt t="16180" x="3568700" y="1949450"/>
          <p14:tracePt t="16197" x="3625850" y="1949450"/>
          <p14:tracePt t="16233" x="3835400" y="1949450"/>
          <p14:tracePt t="16265" x="3975100" y="1962150"/>
          <p14:tracePt t="16298" x="4286250" y="2012950"/>
          <p14:tracePt t="16315" x="4502150" y="2044700"/>
          <p14:tracePt t="16331" x="4667250" y="2076450"/>
          <p14:tracePt t="16348" x="4819650" y="2089150"/>
          <p14:tracePt t="16365" x="4953000" y="2101850"/>
          <p14:tracePt t="16381" x="5022850" y="2101850"/>
          <p14:tracePt t="16398" x="5092700" y="2101850"/>
          <p14:tracePt t="16415" x="5143500" y="2101850"/>
          <p14:tracePt t="16432" x="5194300" y="2101850"/>
          <p14:tracePt t="16447" x="5270500" y="2089150"/>
          <p14:tracePt t="16463" x="5334000" y="2089150"/>
          <p14:tracePt t="16481" x="5397500" y="2089150"/>
          <p14:tracePt t="16498" x="5441950" y="2089150"/>
          <p14:tracePt t="16514" x="5473700" y="2082800"/>
          <p14:tracePt t="16531" x="5492750" y="2082800"/>
          <p14:tracePt t="16548" x="5499100" y="2076450"/>
          <p14:tracePt t="16584" x="5505450" y="2076450"/>
          <p14:tracePt t="16599" x="5518150" y="2076450"/>
          <p14:tracePt t="16607" x="5524500" y="2076450"/>
          <p14:tracePt t="16615" x="5543550" y="2070100"/>
          <p14:tracePt t="16631" x="5549900" y="2070100"/>
          <p14:tracePt t="16647" x="5556250" y="2070100"/>
          <p14:tracePt t="16704" x="5568950" y="2070100"/>
          <p14:tracePt t="16720" x="5581650" y="2063750"/>
          <p14:tracePt t="16731" x="5588000" y="2063750"/>
          <p14:tracePt t="16748" x="5600700" y="2057400"/>
          <p14:tracePt t="16765" x="5613400" y="2057400"/>
          <p14:tracePt t="16781" x="5626100" y="2057400"/>
          <p14:tracePt t="16798" x="5651500" y="2051050"/>
          <p14:tracePt t="16815" x="5676900" y="2044700"/>
          <p14:tracePt t="16831" x="5721350" y="2032000"/>
          <p14:tracePt t="16848" x="5765800" y="2025650"/>
          <p14:tracePt t="16863" x="5803900" y="2012950"/>
          <p14:tracePt t="16881" x="5848350" y="2006600"/>
          <p14:tracePt t="16897" x="5880100" y="2000250"/>
          <p14:tracePt t="16914" x="5943600" y="1987550"/>
          <p14:tracePt t="16931" x="6026150" y="1962150"/>
          <p14:tracePt t="16948" x="6102350" y="1943100"/>
          <p14:tracePt t="16964" x="6178550" y="1924050"/>
          <p14:tracePt t="16981" x="6235700" y="1911350"/>
          <p14:tracePt t="16998" x="6254750" y="1905000"/>
          <p14:tracePt t="17013" x="6280150" y="1898650"/>
          <p14:tracePt t="17031" x="6311900" y="1892300"/>
          <p14:tracePt t="17048" x="6324600" y="1892300"/>
          <p14:tracePt t="17064" x="6337300" y="1885950"/>
          <p14:tracePt t="17081" x="6350000" y="1885950"/>
          <p14:tracePt t="17098" x="6356350" y="1885950"/>
          <p14:tracePt t="17114" x="6375400" y="1885950"/>
          <p14:tracePt t="17130" x="6400800" y="1885950"/>
          <p14:tracePt t="17148" x="6477000" y="1885950"/>
          <p14:tracePt t="17165" x="6584950" y="1905000"/>
          <p14:tracePt t="17181" x="6737350" y="1924050"/>
          <p14:tracePt t="17198" x="6991350" y="1955800"/>
          <p14:tracePt t="17214" x="7143750" y="1981200"/>
          <p14:tracePt t="17231" x="7302500" y="2000250"/>
          <p14:tracePt t="17248" x="7454900" y="2012950"/>
          <p14:tracePt t="17263" x="7620000" y="2012950"/>
          <p14:tracePt t="17281" x="7804150" y="2012950"/>
          <p14:tracePt t="17298" x="8039100" y="1993900"/>
          <p14:tracePt t="17314" x="8261350" y="1974850"/>
          <p14:tracePt t="17398" x="8655050" y="1905000"/>
          <p14:tracePt t="17414" x="8661400" y="1898650"/>
          <p14:tracePt t="17431" x="8674100" y="1898650"/>
          <p14:tracePt t="17576" x="8680450" y="1898650"/>
          <p14:tracePt t="17592" x="8680450" y="1892300"/>
          <p14:tracePt t="17624" x="8686800" y="1892300"/>
          <p14:tracePt t="17768" x="8693150" y="1885950"/>
          <p14:tracePt t="17790" x="8699500" y="1885950"/>
          <p14:tracePt t="17798" x="8705850" y="1885950"/>
          <p14:tracePt t="17814" x="8718550" y="1885950"/>
          <p14:tracePt t="17830" x="8763000" y="1885950"/>
          <p14:tracePt t="17847" x="8788400" y="1885950"/>
          <p14:tracePt t="17863" x="8832850" y="1892300"/>
          <p14:tracePt t="17881" x="8896350" y="1898650"/>
          <p14:tracePt t="17898" x="8991600" y="1898650"/>
          <p14:tracePt t="17915" x="9105900" y="1905000"/>
          <p14:tracePt t="17930" x="9239250" y="1911350"/>
          <p14:tracePt t="17948" x="9353550" y="1917700"/>
          <p14:tracePt t="17964" x="9474200" y="1917700"/>
          <p14:tracePt t="17981" x="9582150" y="1917700"/>
          <p14:tracePt t="17998" x="9734550" y="1917700"/>
          <p14:tracePt t="18014" x="9785350" y="1917700"/>
          <p14:tracePt t="18031" x="9918700" y="1917700"/>
          <p14:tracePt t="18048" x="9994900" y="1917700"/>
          <p14:tracePt t="18063" x="10064750" y="1917700"/>
          <p14:tracePt t="18082" x="10109200" y="1917700"/>
          <p14:tracePt t="18098" x="10134600" y="1917700"/>
          <p14:tracePt t="18113" x="10160000" y="1917700"/>
          <p14:tracePt t="18131" x="10185400" y="1917700"/>
          <p14:tracePt t="18148" x="10198100" y="1917700"/>
          <p14:tracePt t="18167" x="10204450" y="1917700"/>
          <p14:tracePt t="18544" x="10191750" y="1924050"/>
          <p14:tracePt t="18551" x="10185400" y="1924050"/>
          <p14:tracePt t="18564" x="10172700" y="1924050"/>
          <p14:tracePt t="18580" x="10140950" y="1936750"/>
          <p14:tracePt t="18597" x="10115550" y="1943100"/>
          <p14:tracePt t="18614" x="10083800" y="1955800"/>
          <p14:tracePt t="18632" x="10071100" y="1955800"/>
          <p14:tracePt t="18665" x="10026650" y="1974850"/>
          <p14:tracePt t="18698" x="9861550" y="2025650"/>
          <p14:tracePt t="18731" x="9582150" y="2070100"/>
          <p14:tracePt t="18748" x="9404350" y="2089150"/>
          <p14:tracePt t="18765" x="9175750" y="2101850"/>
          <p14:tracePt t="18781" x="8909050" y="2120900"/>
          <p14:tracePt t="18798" x="8439150" y="2165350"/>
          <p14:tracePt t="18815" x="8121650" y="2178050"/>
          <p14:tracePt t="18831" x="7766050" y="2203450"/>
          <p14:tracePt t="18848" x="7346950" y="2216150"/>
          <p14:tracePt t="18863" x="6915150" y="2216150"/>
          <p14:tracePt t="18881" x="6496050" y="2228850"/>
          <p14:tracePt t="18897" x="6121400" y="2228850"/>
          <p14:tracePt t="18914" x="5803900" y="2235200"/>
          <p14:tracePt t="18930" x="5549900" y="2254250"/>
          <p14:tracePt t="18947" x="5359400" y="2273300"/>
          <p14:tracePt t="18964" x="5200650" y="2305050"/>
          <p14:tracePt t="18981" x="5029200" y="2324100"/>
          <p14:tracePt t="18998" x="4826000" y="2349500"/>
          <p14:tracePt t="19014" x="4578350" y="2381250"/>
          <p14:tracePt t="19031" x="4445000" y="2406650"/>
          <p14:tracePt t="19048" x="4349750" y="2419350"/>
          <p14:tracePt t="19063" x="4260850" y="2438400"/>
          <p14:tracePt t="19081" x="4159250" y="2451100"/>
          <p14:tracePt t="19098" x="4038600" y="2463800"/>
          <p14:tracePt t="19114" x="3937000" y="2470150"/>
          <p14:tracePt t="19130" x="3829050" y="2476500"/>
          <p14:tracePt t="19148" x="3771900" y="2476500"/>
          <p14:tracePt t="19164" x="3727450" y="2476500"/>
          <p14:tracePt t="19181" x="3689350" y="2476500"/>
          <p14:tracePt t="19198" x="3606800" y="2482850"/>
          <p14:tracePt t="19213" x="3562350" y="2482850"/>
          <p14:tracePt t="19232" x="3486150" y="2482850"/>
          <p14:tracePt t="19248" x="3460750" y="2482850"/>
          <p14:tracePt t="19376" x="3473450" y="2489200"/>
          <p14:tracePt t="19383" x="3479800" y="2495550"/>
          <p14:tracePt t="19398" x="3511550" y="2495550"/>
          <p14:tracePt t="19413" x="3543300" y="2501900"/>
          <p14:tracePt t="19431" x="3632200" y="2508250"/>
          <p14:tracePt t="19448" x="3695700" y="2508250"/>
          <p14:tracePt t="19463" x="3752850" y="2508250"/>
          <p14:tracePt t="19481" x="3803650" y="2508250"/>
          <p14:tracePt t="19498" x="3848100" y="2508250"/>
          <p14:tracePt t="19514" x="3917950" y="2514600"/>
          <p14:tracePt t="19531" x="4006850" y="2520950"/>
          <p14:tracePt t="19547" x="4070350" y="2520950"/>
          <p14:tracePt t="19564" x="4127500" y="2520950"/>
          <p14:tracePt t="19581" x="4146550" y="2520950"/>
          <p14:tracePt t="19598" x="4152900" y="2520950"/>
          <p14:tracePt t="20424" x="4152900" y="2527300"/>
          <p14:tracePt t="20432" x="4165600" y="2533650"/>
          <p14:tracePt t="20447" x="4191000" y="2559050"/>
          <p14:tracePt t="20463" x="4279900" y="2590800"/>
          <p14:tracePt t="20480" x="4470400" y="2622550"/>
          <p14:tracePt t="20497" x="4743450" y="2647950"/>
          <p14:tracePt t="20513" x="5105400" y="2654300"/>
          <p14:tracePt t="20530" x="5435600" y="2654300"/>
          <p14:tracePt t="20565" x="5962650" y="2654300"/>
          <p14:tracePt t="20597" x="6153150" y="2654300"/>
          <p14:tracePt t="20630" x="6184900" y="2654300"/>
          <p14:tracePt t="20646" x="6203950" y="2654300"/>
          <p14:tracePt t="20663" x="6235700" y="2654300"/>
          <p14:tracePt t="20680" x="6254750" y="2654300"/>
          <p14:tracePt t="20697" x="6267450" y="2654300"/>
          <p14:tracePt t="20726" x="6273800" y="2654300"/>
          <p14:tracePt t="20735" x="6261100" y="2641600"/>
          <p14:tracePt t="20747" x="6172200" y="2616200"/>
          <p14:tracePt t="20763" x="5994400" y="2616200"/>
          <p14:tracePt t="20781" x="5981700" y="2609850"/>
          <p14:tracePt t="21184" x="5981700" y="2603500"/>
          <p14:tracePt t="21199" x="5981700" y="2590800"/>
          <p14:tracePt t="21207" x="5988050" y="2590800"/>
          <p14:tracePt t="21214" x="6000750" y="2590800"/>
          <p14:tracePt t="21231" x="6007100" y="2590800"/>
          <p14:tracePt t="21256" x="6013450" y="2590800"/>
          <p14:tracePt t="21270" x="6019800" y="2590800"/>
          <p14:tracePt t="21280" x="6019800" y="2597150"/>
          <p14:tracePt t="21314" x="6051550" y="2609850"/>
          <p14:tracePt t="21397" x="6254750" y="2647950"/>
          <p14:tracePt t="21430" x="6521450" y="2654300"/>
          <p14:tracePt t="21448" x="6648450" y="2654300"/>
          <p14:tracePt t="21464" x="6769100" y="2654300"/>
          <p14:tracePt t="21481" x="6883400" y="2654300"/>
          <p14:tracePt t="21498" x="6997700" y="2647950"/>
          <p14:tracePt t="21515" x="7131050" y="2641600"/>
          <p14:tracePt t="21531" x="7232650" y="2635250"/>
          <p14:tracePt t="21548" x="7296150" y="2628900"/>
          <p14:tracePt t="21564" x="7340600" y="2628900"/>
          <p14:tracePt t="21581" x="7385050" y="2628900"/>
          <p14:tracePt t="21598" x="7442200" y="2628900"/>
          <p14:tracePt t="21614" x="7473950" y="2628900"/>
          <p14:tracePt t="21631" x="7499350" y="2628900"/>
          <p14:tracePt t="21648" x="7524750" y="2628900"/>
          <p14:tracePt t="21664" x="7550150" y="2622550"/>
          <p14:tracePt t="21681" x="7600950" y="2609850"/>
          <p14:tracePt t="21698" x="7658100" y="2597150"/>
          <p14:tracePt t="21714" x="7747000" y="2584450"/>
          <p14:tracePt t="21730" x="7848600" y="2578100"/>
          <p14:tracePt t="21747" x="7943850" y="2578100"/>
          <p14:tracePt t="21764" x="8026400" y="2578100"/>
          <p14:tracePt t="21782" x="8128000" y="2578100"/>
          <p14:tracePt t="21797" x="8248650" y="2578100"/>
          <p14:tracePt t="21814" x="8394700" y="2590800"/>
          <p14:tracePt t="21830" x="8553450" y="2603500"/>
          <p14:tracePt t="21847" x="8801100" y="2628900"/>
          <p14:tracePt t="21863" x="8934450" y="2635250"/>
          <p14:tracePt t="21881" x="9061450" y="2647950"/>
          <p14:tracePt t="21898" x="9182100" y="2647950"/>
          <p14:tracePt t="21914" x="9277350" y="2647950"/>
          <p14:tracePt t="21931" x="9353550" y="2647950"/>
          <p14:tracePt t="21947" x="9404350" y="2647950"/>
          <p14:tracePt t="21964" x="9448800" y="2647950"/>
          <p14:tracePt t="21980" x="9499600" y="2647950"/>
          <p14:tracePt t="21998" x="9607550" y="2647950"/>
          <p14:tracePt t="22014" x="9683750" y="2654300"/>
          <p14:tracePt t="22031" x="9791700" y="2660650"/>
          <p14:tracePt t="22048" x="9912350" y="2679700"/>
          <p14:tracePt t="22063" x="10033000" y="2686050"/>
          <p14:tracePt t="22081" x="10160000" y="2686050"/>
          <p14:tracePt t="22098" x="10293350" y="2686050"/>
          <p14:tracePt t="22114" x="10414000" y="2692400"/>
          <p14:tracePt t="22132" x="10515600" y="2692400"/>
          <p14:tracePt t="22147" x="10610850" y="2692400"/>
          <p14:tracePt t="22164" x="10680700" y="2692400"/>
          <p14:tracePt t="22181" x="10712450" y="2692400"/>
          <p14:tracePt t="22249" x="10718800" y="2692400"/>
          <p14:tracePt t="22584" x="10725150" y="2692400"/>
          <p14:tracePt t="22591" x="10731500" y="2692400"/>
          <p14:tracePt t="22598" x="10737850" y="2692400"/>
          <p14:tracePt t="22613" x="10744200" y="2692400"/>
          <p14:tracePt t="22631" x="10763250" y="2679700"/>
          <p14:tracePt t="22647" x="10788650" y="2679700"/>
          <p14:tracePt t="22663" x="10795000" y="2667000"/>
          <p14:tracePt t="22698" x="10826750" y="2660650"/>
          <p14:tracePt t="22731" x="10871200" y="2647950"/>
          <p14:tracePt t="22764" x="10941050" y="2628900"/>
          <p14:tracePt t="22781" x="10972800" y="2622550"/>
          <p14:tracePt t="22798" x="10998200" y="2616200"/>
          <p14:tracePt t="22815" x="11010900" y="2609850"/>
          <p14:tracePt t="25432" x="11004550" y="2609850"/>
          <p14:tracePt t="25455" x="10998200" y="2609850"/>
          <p14:tracePt t="25463" x="10998200" y="2616200"/>
          <p14:tracePt t="25480" x="10985500" y="2622550"/>
          <p14:tracePt t="25497" x="10979150" y="2622550"/>
          <p14:tracePt t="25513" x="10966450" y="2628900"/>
          <p14:tracePt t="25548" x="10941050" y="2641600"/>
          <p14:tracePt t="25581" x="10852150" y="2660650"/>
          <p14:tracePt t="25615" x="10661650" y="2673350"/>
          <p14:tracePt t="25631" x="10591800" y="2673350"/>
          <p14:tracePt t="25648" x="10528300" y="2673350"/>
          <p14:tracePt t="25664" x="10445750" y="2673350"/>
          <p14:tracePt t="25681" x="10325100" y="2673350"/>
          <p14:tracePt t="25698" x="10198100" y="2654300"/>
          <p14:tracePt t="25714" x="10045700" y="2654300"/>
          <p14:tracePt t="25731" x="9893300" y="2654300"/>
          <p14:tracePt t="25748" x="9671050" y="2647950"/>
          <p14:tracePt t="25763" x="9340850" y="2647950"/>
          <p14:tracePt t="25781" x="8959850" y="2647950"/>
          <p14:tracePt t="25797" x="8597900" y="2647950"/>
          <p14:tracePt t="25813" x="8293100" y="2628900"/>
          <p14:tracePt t="25830" x="8039100" y="2603500"/>
          <p14:tracePt t="25847" x="7943850" y="2584450"/>
          <p14:tracePt t="25863" x="7893050" y="2565400"/>
          <p14:tracePt t="25880" x="7867650" y="2559050"/>
          <p14:tracePt t="25897" x="7861300" y="2552700"/>
          <p14:tracePt t="25913" x="7848600" y="2546350"/>
          <p14:tracePt t="25930" x="7835900" y="2533650"/>
          <p14:tracePt t="25947" x="7797800" y="2501900"/>
          <p14:tracePt t="25964" x="7740650" y="2470150"/>
          <p14:tracePt t="25981" x="7670800" y="2432050"/>
          <p14:tracePt t="25997" x="7613650" y="2413000"/>
          <p14:tracePt t="26014" x="7562850" y="2381250"/>
          <p14:tracePt t="26031" x="7518400" y="2355850"/>
          <p14:tracePt t="26047" x="7493000" y="2349500"/>
          <p14:tracePt t="26064" x="7461250" y="2343150"/>
          <p14:tracePt t="26081" x="7410450" y="2330450"/>
          <p14:tracePt t="26098" x="7359650" y="2324100"/>
          <p14:tracePt t="26113" x="7277100" y="2317750"/>
          <p14:tracePt t="26131" x="7188200" y="2317750"/>
          <p14:tracePt t="26148" x="7080250" y="2317750"/>
          <p14:tracePt t="26164" x="7016750" y="2330450"/>
          <p14:tracePt t="26181" x="6953250" y="2349500"/>
          <p14:tracePt t="26197" x="6915150" y="2368550"/>
          <p14:tracePt t="26214" x="6896100" y="2374900"/>
          <p14:tracePt t="26231" x="6870700" y="2387600"/>
          <p14:tracePt t="26247" x="6864350" y="2393950"/>
          <p14:tracePt t="26263" x="6858000" y="2393950"/>
          <p14:tracePt t="26449" x="6851650" y="2393950"/>
          <p14:tracePt t="26455" x="6845300" y="2400300"/>
          <p14:tracePt t="26463" x="6832600" y="2406650"/>
          <p14:tracePt t="26480" x="6807200" y="2413000"/>
          <p14:tracePt t="26497" x="6788150" y="2419350"/>
          <p14:tracePt t="26514" x="6756400" y="2425700"/>
          <p14:tracePt t="26547" x="6673850" y="2425700"/>
          <p14:tracePt t="26581" x="6572250" y="2419350"/>
          <p14:tracePt t="26614" x="6267450" y="2336800"/>
          <p14:tracePt t="26631" x="6108700" y="2286000"/>
          <p14:tracePt t="26648" x="5949950" y="2228850"/>
          <p14:tracePt t="26664" x="5772150" y="2171700"/>
          <p14:tracePt t="26681" x="5581650" y="2108200"/>
          <p14:tracePt t="26698" x="5410200" y="2057400"/>
          <p14:tracePt t="26714" x="5257800" y="2006600"/>
          <p14:tracePt t="26731" x="5124450" y="1968500"/>
          <p14:tracePt t="26748" x="5010150" y="1930400"/>
          <p14:tracePt t="26764" x="4895850" y="1898650"/>
          <p14:tracePt t="26781" x="4781550" y="1866900"/>
          <p14:tracePt t="26798" x="4622800" y="1822450"/>
          <p14:tracePt t="26815" x="4552950" y="1803400"/>
          <p14:tracePt t="26831" x="4495800" y="1790700"/>
          <p14:tracePt t="26848" x="4445000" y="1765300"/>
          <p14:tracePt t="26864" x="4381500" y="1752600"/>
          <p14:tracePt t="26881" x="4324350" y="1727200"/>
          <p14:tracePt t="26898" x="4267200" y="1701800"/>
          <p14:tracePt t="26914" x="4216400" y="1682750"/>
          <p14:tracePt t="26931" x="4184650" y="1663700"/>
          <p14:tracePt t="26948" x="4165600" y="1651000"/>
          <p14:tracePt t="26963" x="4152900" y="1644650"/>
          <p14:tracePt t="26982" x="4140200" y="1631950"/>
          <p14:tracePt t="26997" x="4114800" y="1625600"/>
          <p14:tracePt t="27014" x="4102100" y="1612900"/>
          <p14:tracePt t="27031" x="4089400" y="1606550"/>
          <p14:tracePt t="27047" x="4083050" y="1600200"/>
          <p14:tracePt t="27063" x="4057650" y="1581150"/>
          <p14:tracePt t="27081" x="4032250" y="1568450"/>
          <p14:tracePt t="27098" x="4013200" y="1555750"/>
          <p14:tracePt t="27114" x="3994150" y="1543050"/>
          <p14:tracePt t="27131" x="3975100" y="1530350"/>
          <p14:tracePt t="27148" x="3968750" y="1524000"/>
          <p14:tracePt t="27165" x="3962400" y="1517650"/>
          <p14:tracePt t="27181" x="3956050" y="1504950"/>
          <p14:tracePt t="27198" x="3937000" y="1492250"/>
          <p14:tracePt t="27215" x="3917950" y="1466850"/>
          <p14:tracePt t="27239" x="3917950" y="1460500"/>
          <p14:tracePt t="28016" x="3917950" y="1454150"/>
          <p14:tracePt t="28049" x="3917950" y="1447800"/>
          <p14:tracePt t="30728" x="3917950" y="1454150"/>
          <p14:tracePt t="30735" x="3917950" y="1466850"/>
          <p14:tracePt t="30747" x="3911600" y="1473200"/>
          <p14:tracePt t="30781" x="3898900" y="1504950"/>
          <p14:tracePt t="30816" x="3860800" y="1574800"/>
          <p14:tracePt t="30850" x="3835400" y="1625600"/>
          <p14:tracePt t="30864" x="3829050" y="1651000"/>
          <p14:tracePt t="30881" x="3816350" y="1670050"/>
          <p14:tracePt t="30897" x="3810000" y="1689100"/>
          <p14:tracePt t="30913" x="3803650" y="1701800"/>
          <p14:tracePt t="30931" x="3803650" y="1708150"/>
          <p14:tracePt t="30966" x="3803650" y="1714500"/>
          <p14:tracePt t="31208" x="3797300" y="1714500"/>
          <p14:tracePt t="31215" x="3771900" y="1733550"/>
          <p14:tracePt t="31230" x="3708400" y="1778000"/>
          <p14:tracePt t="31247" x="3606800" y="1828800"/>
          <p14:tracePt t="31263" x="3460750" y="1911350"/>
          <p14:tracePt t="31280" x="3314700" y="2006600"/>
          <p14:tracePt t="31315" x="3041650" y="2190750"/>
          <p14:tracePt t="31348" x="2825750" y="2343150"/>
          <p14:tracePt t="31381" x="2736850" y="2432050"/>
          <p14:tracePt t="31398" x="2698750" y="2470150"/>
          <p14:tracePt t="31414" x="2673350" y="2489200"/>
          <p14:tracePt t="31430" x="2654300" y="2508250"/>
          <p14:tracePt t="31448" x="2622550" y="2546350"/>
          <p14:tracePt t="31464" x="2590800" y="2584450"/>
          <p14:tracePt t="31481" x="2546350" y="2641600"/>
          <p14:tracePt t="31498" x="2495550" y="2698750"/>
          <p14:tracePt t="31514" x="2425700" y="2794000"/>
          <p14:tracePt t="31531" x="2362200" y="2870200"/>
          <p14:tracePt t="31548" x="2292350" y="2959100"/>
          <p14:tracePt t="31564" x="2241550" y="3016250"/>
          <p14:tracePt t="31581" x="2209800" y="3048000"/>
          <p14:tracePt t="31598" x="2203450" y="3060700"/>
          <p14:tracePt t="31744" x="2203450" y="3054350"/>
          <p14:tracePt t="31751" x="2203450" y="3048000"/>
          <p14:tracePt t="31763" x="2203450" y="3041650"/>
          <p14:tracePt t="31781" x="2209800" y="3022600"/>
          <p14:tracePt t="31797" x="2216150" y="3009900"/>
          <p14:tracePt t="31813" x="2228850" y="2990850"/>
          <p14:tracePt t="31830" x="2247900" y="2971800"/>
          <p14:tracePt t="31846" x="2254250" y="2965450"/>
          <p14:tracePt t="31863" x="2266950" y="2952750"/>
          <p14:tracePt t="31881" x="2273300" y="2946400"/>
          <p14:tracePt t="31898" x="2279650" y="2940050"/>
          <p14:tracePt t="31915" x="2298700" y="2940050"/>
          <p14:tracePt t="31931" x="2336800" y="2940050"/>
          <p14:tracePt t="31948" x="2406650" y="2940050"/>
          <p14:tracePt t="31964" x="2508250" y="2952750"/>
          <p14:tracePt t="31981" x="2578100" y="2978150"/>
          <p14:tracePt t="31997" x="2622550" y="2997200"/>
          <p14:tracePt t="32014" x="2641600" y="3003550"/>
          <p14:tracePt t="32030" x="2647950" y="3009900"/>
          <p14:tracePt t="32079" x="2654300" y="3009900"/>
          <p14:tracePt t="32128" x="2654300" y="3016250"/>
          <p14:tracePt t="32176" x="2654300" y="3022600"/>
          <p14:tracePt t="32384" x="2654300" y="3016250"/>
          <p14:tracePt t="32391" x="2654300" y="3003550"/>
          <p14:tracePt t="32399" x="2667000" y="2997200"/>
          <p14:tracePt t="32413" x="2667000" y="2990850"/>
          <p14:tracePt t="32430" x="2698750" y="2959100"/>
          <p14:tracePt t="32448" x="2711450" y="2940050"/>
          <p14:tracePt t="32481" x="2736850" y="2921000"/>
          <p14:tracePt t="32515" x="2736850" y="2914650"/>
          <p14:tracePt t="32560" x="2743200" y="2914650"/>
          <p14:tracePt t="32712" x="2743200" y="2927350"/>
          <p14:tracePt t="32719" x="2743200" y="2933700"/>
          <p14:tracePt t="32731" x="2749550" y="2940050"/>
          <p14:tracePt t="32748" x="2749550" y="2952750"/>
          <p14:tracePt t="32764" x="2749550" y="2971800"/>
          <p14:tracePt t="32782" x="2749550" y="2984500"/>
          <p14:tracePt t="32798" x="2755900" y="2997200"/>
          <p14:tracePt t="32830" x="2755900" y="3003550"/>
          <p14:tracePt t="32904" x="2768600" y="3003550"/>
          <p14:tracePt t="32911" x="2781300" y="3016250"/>
          <p14:tracePt t="32930" x="2813050" y="3028950"/>
          <p14:tracePt t="32946" x="2851150" y="3035300"/>
          <p14:tracePt t="32963" x="2895600" y="3035300"/>
          <p14:tracePt t="32981" x="2933700" y="3035300"/>
          <p14:tracePt t="32998" x="2959100" y="3016250"/>
          <p14:tracePt t="33014" x="2971800" y="3003550"/>
          <p14:tracePt t="33031" x="2990850" y="2984500"/>
          <p14:tracePt t="33047" x="3003550" y="2971800"/>
          <p14:tracePt t="33063" x="3016250" y="2959100"/>
          <p14:tracePt t="33081" x="3028950" y="2952750"/>
          <p14:tracePt t="33098" x="3041650" y="2940050"/>
          <p14:tracePt t="33114" x="3041650" y="2933700"/>
          <p14:tracePt t="33255" x="3041650" y="2940050"/>
          <p14:tracePt t="33271" x="3041650" y="2952750"/>
          <p14:tracePt t="33288" x="3041650" y="2959100"/>
          <p14:tracePt t="33297" x="3048000" y="2959100"/>
          <p14:tracePt t="33313" x="3048000" y="2971800"/>
          <p14:tracePt t="33383" x="3086100" y="3060700"/>
          <p14:tracePt t="33397" x="3092450" y="3073400"/>
          <p14:tracePt t="33414" x="3098800" y="3092450"/>
          <p14:tracePt t="33431" x="3105150" y="3111500"/>
          <p14:tracePt t="33448" x="3111500" y="3117850"/>
          <p14:tracePt t="33616" x="3092450" y="3079750"/>
          <p14:tracePt t="33623" x="3067050" y="3060700"/>
          <p14:tracePt t="33631" x="3022600" y="3009900"/>
          <p14:tracePt t="33647" x="2908300" y="2921000"/>
          <p14:tracePt t="33663" x="2781300" y="2844800"/>
          <p14:tracePt t="33681" x="2654300" y="2781300"/>
          <p14:tracePt t="33697" x="2514600" y="2743200"/>
          <p14:tracePt t="33713" x="2368550" y="2717800"/>
          <p14:tracePt t="33731" x="2247900" y="2717800"/>
          <p14:tracePt t="33747" x="2146300" y="2730500"/>
          <p14:tracePt t="33763" x="2070100" y="2749550"/>
          <p14:tracePt t="33781" x="2025650" y="2768600"/>
          <p14:tracePt t="33797" x="2006600" y="2768600"/>
          <p14:tracePt t="33813" x="1987550" y="2781300"/>
          <p14:tracePt t="33831" x="1936750" y="2800350"/>
          <p14:tracePt t="33847" x="1892300" y="2813050"/>
          <p14:tracePt t="33863" x="1841500" y="2832100"/>
          <p14:tracePt t="33880" x="1803400" y="2851150"/>
          <p14:tracePt t="33898" x="1765300" y="2851150"/>
          <p14:tracePt t="33914" x="1752600" y="2857500"/>
          <p14:tracePt t="33930" x="1746250" y="2863850"/>
          <p14:tracePt t="33948" x="1733550" y="2863850"/>
          <p14:tracePt t="33967" x="1727200" y="2863850"/>
          <p14:tracePt t="33991" x="1727200" y="2870200"/>
          <p14:tracePt t="34040" x="1720850" y="2870200"/>
          <p14:tracePt t="34047" x="1714500" y="2882900"/>
          <p14:tracePt t="34063" x="1701800" y="2901950"/>
          <p14:tracePt t="34081" x="1689100" y="2927350"/>
          <p14:tracePt t="34098" x="1682750" y="2946400"/>
          <p14:tracePt t="34113" x="1676400" y="2959100"/>
          <p14:tracePt t="34131" x="1676400" y="2978150"/>
          <p14:tracePt t="34148" x="1676400" y="2990850"/>
          <p14:tracePt t="34164" x="1676400" y="2997200"/>
          <p14:tracePt t="34181" x="1676400" y="3003550"/>
          <p14:tracePt t="34198" x="1676400" y="3009900"/>
          <p14:tracePt t="34214" x="1676400" y="3016250"/>
          <p14:tracePt t="34231" x="1676400" y="3022600"/>
          <p14:tracePt t="34256" x="1676400" y="3028950"/>
          <p14:tracePt t="34304" x="1676400" y="3035300"/>
          <p14:tracePt t="34311" x="1682750" y="3035300"/>
          <p14:tracePt t="34352" x="1689100" y="3035300"/>
          <p14:tracePt t="34368" x="1695450" y="3028950"/>
          <p14:tracePt t="34374" x="1701800" y="3022600"/>
          <p14:tracePt t="34382" x="1701800" y="3016250"/>
          <p14:tracePt t="34397" x="1708150" y="3016250"/>
          <p14:tracePt t="34413" x="1708150" y="3009900"/>
          <p14:tracePt t="34439" x="1714500" y="3009900"/>
          <p14:tracePt t="34640" x="1720850" y="3009900"/>
          <p14:tracePt t="34664" x="1727200" y="3009900"/>
          <p14:tracePt t="34671" x="1733550" y="3009900"/>
          <p14:tracePt t="34680" x="1739900" y="3009900"/>
          <p14:tracePt t="34696" x="1752600" y="3022600"/>
          <p14:tracePt t="34713" x="1765300" y="3041650"/>
          <p14:tracePt t="34730" x="1778000" y="3054350"/>
          <p14:tracePt t="34764" x="1784350" y="3079750"/>
          <p14:tracePt t="34798" x="1790700" y="3092450"/>
          <p14:tracePt t="34833" x="1797050" y="3117850"/>
          <p14:tracePt t="34848" x="1809750" y="3130550"/>
          <p14:tracePt t="34863" x="1822450" y="3149600"/>
          <p14:tracePt t="34881" x="1847850" y="3181350"/>
          <p14:tracePt t="34898" x="1885950" y="3219450"/>
          <p14:tracePt t="34913" x="1955800" y="3257550"/>
          <p14:tracePt t="34931" x="2051050" y="3308350"/>
          <p14:tracePt t="34948" x="2152650" y="3352800"/>
          <p14:tracePt t="34963" x="2266950" y="3384550"/>
          <p14:tracePt t="34981" x="2381250" y="3416300"/>
          <p14:tracePt t="34998" x="2501900" y="3441700"/>
          <p14:tracePt t="35013" x="2609850" y="3441700"/>
          <p14:tracePt t="35031" x="2743200" y="3441700"/>
          <p14:tracePt t="35048" x="2794000" y="3441700"/>
          <p14:tracePt t="35063" x="2819400" y="3441700"/>
          <p14:tracePt t="35081" x="2844800" y="3441700"/>
          <p14:tracePt t="35097" x="2870200" y="3429000"/>
          <p14:tracePt t="35114" x="2908300" y="3416300"/>
          <p14:tracePt t="35131" x="2959100" y="3403600"/>
          <p14:tracePt t="35148" x="3016250" y="3384550"/>
          <p14:tracePt t="35164" x="3073400" y="3359150"/>
          <p14:tracePt t="35181" x="3143250" y="3346450"/>
          <p14:tracePt t="35198" x="3244850" y="3321050"/>
          <p14:tracePt t="35213" x="3282950" y="3308350"/>
          <p14:tracePt t="35231" x="3352800" y="3289300"/>
          <p14:tracePt t="35248" x="3378200" y="3289300"/>
          <p14:tracePt t="35263" x="3390900" y="3282950"/>
          <p14:tracePt t="35281" x="3403600" y="3276600"/>
          <p14:tracePt t="35297" x="3441700" y="3270250"/>
          <p14:tracePt t="35313" x="3486150" y="3257550"/>
          <p14:tracePt t="35331" x="3543300" y="3244850"/>
          <p14:tracePt t="35348" x="3613150" y="3238500"/>
          <p14:tracePt t="35363" x="3676650" y="3225800"/>
          <p14:tracePt t="35381" x="3714750" y="3219450"/>
          <p14:tracePt t="35398" x="3733800" y="3213100"/>
          <p14:tracePt t="35449" x="3740150" y="3213100"/>
          <p14:tracePt t="35455" x="3746500" y="3213100"/>
          <p14:tracePt t="35463" x="3752850" y="3213100"/>
          <p14:tracePt t="35481" x="3765550" y="3213100"/>
          <p14:tracePt t="35497" x="3778250" y="3213100"/>
          <p14:tracePt t="35514" x="3803650" y="3213100"/>
          <p14:tracePt t="35531" x="3854450" y="3232150"/>
          <p14:tracePt t="35548" x="3898900" y="3244850"/>
          <p14:tracePt t="35563" x="3956050" y="3257550"/>
          <p14:tracePt t="35581" x="4000500" y="3270250"/>
          <p14:tracePt t="35597" x="4025900" y="3270250"/>
          <p14:tracePt t="35614" x="4057650" y="3270250"/>
          <p14:tracePt t="35631" x="4076700" y="3270250"/>
          <p14:tracePt t="35648" x="4095750" y="3270250"/>
          <p14:tracePt t="35663" x="4108450" y="3257550"/>
          <p14:tracePt t="35681" x="4127500" y="3238500"/>
          <p14:tracePt t="35697" x="4165600" y="3200400"/>
          <p14:tracePt t="35714" x="4197350" y="3149600"/>
          <p14:tracePt t="35730" x="4229100" y="3086100"/>
          <p14:tracePt t="35747" x="4254500" y="3022600"/>
          <p14:tracePt t="35763" x="4260850" y="2940050"/>
          <p14:tracePt t="35781" x="4260850" y="2882900"/>
          <p14:tracePt t="35797" x="4260850" y="2832100"/>
          <p14:tracePt t="35813" x="4260850" y="2787650"/>
          <p14:tracePt t="35831" x="4248150" y="2736850"/>
          <p14:tracePt t="35848" x="4229100" y="2711450"/>
          <p14:tracePt t="35863" x="4216400" y="2679700"/>
          <p14:tracePt t="35881" x="4203700" y="2660650"/>
          <p14:tracePt t="35897" x="4191000" y="2647950"/>
          <p14:tracePt t="35914" x="4184650" y="2635250"/>
          <p14:tracePt t="35992" x="4178300" y="2635250"/>
          <p14:tracePt t="36041" x="4171950" y="2635250"/>
          <p14:tracePt t="36047" x="4165600" y="2635250"/>
          <p14:tracePt t="36063" x="4152900" y="2635250"/>
          <p14:tracePt t="36081" x="4140200" y="2641600"/>
          <p14:tracePt t="36097" x="4127500" y="2641600"/>
          <p14:tracePt t="36113" x="4114800" y="2647950"/>
          <p14:tracePt t="36130" x="4102100" y="2654300"/>
          <p14:tracePt t="36147" x="4089400" y="2660650"/>
          <p14:tracePt t="36163" x="4070350" y="2673350"/>
          <p14:tracePt t="36180" x="4051300" y="2679700"/>
          <p14:tracePt t="36196" x="4025900" y="2692400"/>
          <p14:tracePt t="36213" x="4006850" y="2705100"/>
          <p14:tracePt t="36230" x="3975100" y="2736850"/>
          <p14:tracePt t="36247" x="3962400" y="2755900"/>
          <p14:tracePt t="36263" x="3937000" y="2781300"/>
          <p14:tracePt t="36279" x="3905250" y="2832100"/>
          <p14:tracePt t="36297" x="3886200" y="2876550"/>
          <p14:tracePt t="36313" x="3860800" y="2927350"/>
          <p14:tracePt t="36331" x="3841750" y="2959100"/>
          <p14:tracePt t="36348" x="3835400" y="2990850"/>
          <p14:tracePt t="36364" x="3829050" y="3016250"/>
          <p14:tracePt t="36381" x="3822700" y="3035300"/>
          <p14:tracePt t="36397" x="3822700" y="3041650"/>
          <p14:tracePt t="36413" x="3822700" y="3048000"/>
          <p14:tracePt t="36430" x="3822700" y="3054350"/>
          <p14:tracePt t="36447" x="3822700" y="3060700"/>
          <p14:tracePt t="36463" x="3822700" y="3067050"/>
          <p14:tracePt t="36481" x="3822700" y="3079750"/>
          <p14:tracePt t="36497" x="3829050" y="3086100"/>
          <p14:tracePt t="36513" x="3829050" y="3092450"/>
          <p14:tracePt t="37552" x="3829050" y="3117850"/>
          <p14:tracePt t="37559" x="3816350" y="3181350"/>
          <p14:tracePt t="37580" x="3797300" y="3282950"/>
          <p14:tracePt t="37597" x="3797300" y="3403600"/>
          <p14:tracePt t="37613" x="3797300" y="3498850"/>
          <p14:tracePt t="37630" x="3803650" y="3568700"/>
          <p14:tracePt t="37647" x="3810000" y="3587750"/>
          <p14:tracePt t="37681" x="3810000" y="3594100"/>
          <p14:tracePt t="37714" x="3816350" y="3594100"/>
          <p14:tracePt t="37968" x="3822700" y="3594100"/>
          <p14:tracePt t="37975" x="3822700" y="3600450"/>
          <p14:tracePt t="37982" x="3829050" y="3600450"/>
          <p14:tracePt t="37999" x="3835400" y="3606800"/>
          <p14:tracePt t="38023" x="3841750" y="3613150"/>
          <p14:tracePt t="38048" x="3860800" y="3625850"/>
          <p14:tracePt t="38081" x="3892550" y="3644900"/>
          <p14:tracePt t="38115" x="3905250" y="3657600"/>
          <p14:tracePt t="38131" x="3943350" y="3676650"/>
          <p14:tracePt t="38147" x="4000500" y="3708400"/>
          <p14:tracePt t="38163" x="4070350" y="3733800"/>
          <p14:tracePt t="38181" x="4108450" y="3746500"/>
          <p14:tracePt t="38197" x="4146550" y="3752850"/>
          <p14:tracePt t="38213" x="4191000" y="3771900"/>
          <p14:tracePt t="38231" x="4235450" y="3797300"/>
          <p14:tracePt t="38248" x="4248150" y="3816350"/>
          <p14:tracePt t="38264" x="4273550" y="3829050"/>
          <p14:tracePt t="38280" x="4279900" y="3848100"/>
          <p14:tracePt t="38352" x="4279900" y="3854450"/>
          <p14:tracePt t="38375" x="4286250" y="3854450"/>
          <p14:tracePt t="38400" x="4286250" y="3867150"/>
          <p14:tracePt t="38407" x="4286250" y="3879850"/>
          <p14:tracePt t="38415" x="4292600" y="3886200"/>
          <p14:tracePt t="38431" x="4292600" y="3905250"/>
          <p14:tracePt t="38448" x="4298950" y="3917950"/>
          <p14:tracePt t="38464" x="4298950" y="3924300"/>
          <p14:tracePt t="38481" x="4298950" y="3930650"/>
          <p14:tracePt t="38496" x="4305300" y="3930650"/>
          <p14:tracePt t="38528" x="4311650" y="3930650"/>
          <p14:tracePt t="40112" x="4324350" y="3930650"/>
          <p14:tracePt t="40119" x="4362450" y="3911600"/>
          <p14:tracePt t="40130" x="4413250" y="3886200"/>
          <p14:tracePt t="40147" x="4552950" y="3841750"/>
          <p14:tracePt t="40163" x="4654550" y="3822700"/>
          <p14:tracePt t="40180" x="4673600" y="3816350"/>
          <p14:tracePt t="40197" x="4679950" y="3816350"/>
          <p14:tracePt t="42624" x="4673600" y="3803650"/>
          <p14:tracePt t="42631" x="4673600" y="3784600"/>
          <p14:tracePt t="42647" x="4667250" y="3765550"/>
          <p14:tracePt t="42664" x="4660900" y="3733800"/>
          <p14:tracePt t="42698" x="4616450" y="3613150"/>
          <p14:tracePt t="42731" x="4521200" y="3441700"/>
          <p14:tracePt t="42764" x="4502150" y="3390900"/>
          <p14:tracePt t="42781" x="4489450" y="3365500"/>
          <p14:tracePt t="42798" x="4464050" y="3321050"/>
          <p14:tracePt t="42814" x="4394200" y="3238500"/>
          <p14:tracePt t="42831" x="4381500" y="3232150"/>
          <p14:tracePt t="42895" x="4381500" y="3225800"/>
          <p14:tracePt t="42928" x="4375150" y="3225800"/>
          <p14:tracePt t="42943" x="4368800" y="3225800"/>
          <p14:tracePt t="42951" x="4368800" y="3219450"/>
          <p14:tracePt t="43455" x="4375150" y="3200400"/>
          <p14:tracePt t="43464" x="4400550" y="3168650"/>
          <p14:tracePt t="43480" x="4413250" y="3086100"/>
          <p14:tracePt t="43496" x="4406900" y="2952750"/>
          <p14:tracePt t="43513" x="4356100" y="2787650"/>
          <p14:tracePt t="43530" x="4330700" y="2673350"/>
          <p14:tracePt t="43547" x="4318000" y="2647950"/>
          <p14:tracePt t="43581" x="4298950" y="2609850"/>
          <p14:tracePt t="43614" x="4267200" y="2590800"/>
          <p14:tracePt t="43656" x="4260850" y="2590800"/>
          <p14:tracePt t="43663" x="4229100" y="2578100"/>
          <p14:tracePt t="43680" x="4114800" y="2520950"/>
          <p14:tracePt t="43697" x="3917950" y="2425700"/>
          <p14:tracePt t="43713" x="3740150" y="2330450"/>
          <p14:tracePt t="43731" x="3619500" y="2266950"/>
          <p14:tracePt t="43747" x="3600450" y="2260600"/>
          <p14:tracePt t="43763" x="3600450" y="2254250"/>
          <p14:tracePt t="43781" x="3594100" y="2254250"/>
          <p14:tracePt t="43799" x="3587750" y="2260600"/>
          <p14:tracePt t="43813" x="3587750" y="2273300"/>
          <p14:tracePt t="43831" x="3581400" y="2317750"/>
          <p14:tracePt t="43847" x="3581400" y="2374900"/>
          <p14:tracePt t="43863" x="3581400" y="2451100"/>
          <p14:tracePt t="43880" x="3581400" y="2527300"/>
          <p14:tracePt t="43897" x="3581400" y="2584450"/>
          <p14:tracePt t="43914" x="3587750" y="2622550"/>
          <p14:tracePt t="43931" x="3600450" y="2679700"/>
          <p14:tracePt t="43947" x="3632200" y="2749550"/>
          <p14:tracePt t="43963" x="3676650" y="2844800"/>
          <p14:tracePt t="43980" x="3714750" y="2927350"/>
          <p14:tracePt t="43997" x="3752850" y="3003550"/>
          <p14:tracePt t="44013" x="3790950" y="3067050"/>
          <p14:tracePt t="44031" x="3835400" y="3124200"/>
          <p14:tracePt t="44047" x="3848100" y="3136900"/>
          <p14:tracePt t="44072" x="3854450" y="3136900"/>
          <p14:tracePt t="44080" x="3854450" y="3143250"/>
          <p14:tracePt t="44097" x="3879850" y="3155950"/>
          <p14:tracePt t="44113" x="3905250" y="3162300"/>
          <p14:tracePt t="44131" x="3924300" y="3162300"/>
          <p14:tracePt t="44147" x="3937000" y="3162300"/>
          <p14:tracePt t="44164" x="3943350" y="3162300"/>
          <p14:tracePt t="44181" x="3968750" y="3130550"/>
          <p14:tracePt t="44197" x="3968750" y="3086100"/>
          <p14:tracePt t="44213" x="3975100" y="3035300"/>
          <p14:tracePt t="44231" x="3975100" y="2984500"/>
          <p14:tracePt t="44248" x="3968750" y="2978150"/>
          <p14:tracePt t="44263" x="3968750" y="2971800"/>
          <p14:tracePt t="44295" x="3962400" y="2971800"/>
          <p14:tracePt t="44303" x="3949700" y="2971800"/>
          <p14:tracePt t="44313" x="3937000" y="2971800"/>
          <p14:tracePt t="44331" x="3905250" y="2971800"/>
          <p14:tracePt t="44348" x="3860800" y="2984500"/>
          <p14:tracePt t="44363" x="3778250" y="3022600"/>
          <p14:tracePt t="44381" x="3695700" y="3086100"/>
          <p14:tracePt t="44397" x="3606800" y="3149600"/>
          <p14:tracePt t="44413" x="3498850" y="3219450"/>
          <p14:tracePt t="44431" x="3390900" y="3308350"/>
          <p14:tracePt t="44448" x="3333750" y="3365500"/>
          <p14:tracePt t="44463" x="3282950" y="3409950"/>
          <p14:tracePt t="44481" x="3200400" y="3467100"/>
          <p14:tracePt t="44497" x="3098800" y="3543300"/>
          <p14:tracePt t="44513" x="2971800" y="3619500"/>
          <p14:tracePt t="44530" x="2736850" y="3721100"/>
          <p14:tracePt t="44547" x="2368550" y="3848100"/>
          <p14:tracePt t="44564" x="1936750" y="3968750"/>
          <p14:tracePt t="44581" x="1498600" y="4070350"/>
          <p14:tracePt t="44597" x="1123950" y="4165600"/>
          <p14:tracePt t="44615" x="819150" y="4241800"/>
          <p14:tracePt t="44631" x="736600" y="4267200"/>
          <p14:tracePt t="44647" x="717550" y="4279900"/>
          <p14:tracePt t="44664" x="711200" y="4286250"/>
          <p14:tracePt t="44680" x="698500" y="4286250"/>
          <p14:tracePt t="44703" x="692150" y="4286250"/>
          <p14:tracePt t="44713" x="692150" y="4292600"/>
          <p14:tracePt t="44731" x="660400" y="4305300"/>
          <p14:tracePt t="44747" x="628650" y="4318000"/>
          <p14:tracePt t="44763" x="609600" y="4324350"/>
          <p14:tracePt t="44781" x="603250" y="4330700"/>
          <p14:tracePt t="44975" x="628650" y="4330700"/>
          <p14:tracePt t="44983" x="635000" y="4337050"/>
          <p14:tracePt t="44997" x="647700" y="4337050"/>
          <p14:tracePt t="45013" x="660400" y="4343400"/>
          <p14:tracePt t="45031" x="666750" y="4343400"/>
          <p14:tracePt t="45047" x="673100" y="4343400"/>
          <p14:tracePt t="45063" x="692150" y="4324350"/>
          <p14:tracePt t="45081" x="730250" y="4273550"/>
          <p14:tracePt t="45097" x="768350" y="4191000"/>
          <p14:tracePt t="45113" x="787400" y="4102100"/>
          <p14:tracePt t="45131" x="787400" y="4025900"/>
          <p14:tracePt t="45147" x="787400" y="4000500"/>
          <p14:tracePt t="45224" x="781050" y="4000500"/>
          <p14:tracePt t="45265" x="774700" y="4000500"/>
          <p14:tracePt t="45271" x="768350" y="4006850"/>
          <p14:tracePt t="45280" x="768350" y="4013200"/>
          <p14:tracePt t="45297" x="762000" y="4019550"/>
          <p14:tracePt t="45314" x="762000" y="4025900"/>
          <p14:tracePt t="45331" x="755650" y="4025900"/>
          <p14:tracePt t="45415" x="762000" y="4000500"/>
          <p14:tracePt t="45424" x="768350" y="3981450"/>
          <p14:tracePt t="45431" x="768350" y="3930650"/>
          <p14:tracePt t="45447" x="768350" y="3778250"/>
          <p14:tracePt t="45464" x="730250" y="3587750"/>
          <p14:tracePt t="45480" x="711200" y="3454400"/>
          <p14:tracePt t="45497" x="711200" y="3403600"/>
          <p14:tracePt t="45513" x="704850" y="3384550"/>
          <p14:tracePt t="45529" x="704850" y="3371850"/>
          <p14:tracePt t="45547" x="698500" y="3365500"/>
          <p14:tracePt t="45616" x="692150" y="3352800"/>
          <p14:tracePt t="45631" x="685800" y="3352800"/>
          <p14:tracePt t="45647" x="679450" y="3340100"/>
          <p14:tracePt t="45664" x="673100" y="3340100"/>
          <p14:tracePt t="45735" x="666750" y="3340100"/>
          <p14:tracePt t="45743" x="660400" y="3359150"/>
          <p14:tracePt t="45763" x="647700" y="3378200"/>
          <p14:tracePt t="45781" x="641350" y="3390900"/>
          <p14:tracePt t="45797" x="641350" y="3397250"/>
          <p14:tracePt t="45813" x="641350" y="3409950"/>
          <p14:tracePt t="45831" x="641350" y="3441700"/>
          <p14:tracePt t="45847" x="641350" y="3467100"/>
          <p14:tracePt t="45864" x="641350" y="3492500"/>
          <p14:tracePt t="45880" x="641350" y="3511550"/>
          <p14:tracePt t="45897" x="641350" y="3530600"/>
          <p14:tracePt t="45913" x="641350" y="3543300"/>
          <p14:tracePt t="45931" x="647700" y="3549650"/>
          <p14:tracePt t="45948" x="647700" y="3556000"/>
          <p14:tracePt t="46272" x="647700" y="3549650"/>
          <p14:tracePt t="46279" x="647700" y="3536950"/>
          <p14:tracePt t="46297" x="647700" y="3530600"/>
          <p14:tracePt t="46313" x="647700" y="3517900"/>
          <p14:tracePt t="46331" x="647700" y="3511550"/>
          <p14:tracePt t="46365" x="647700" y="3505200"/>
          <p14:tracePt t="46968" x="647700" y="3511550"/>
          <p14:tracePt t="46975" x="647700" y="3517900"/>
          <p14:tracePt t="46983" x="660400" y="3524250"/>
          <p14:tracePt t="46996" x="673100" y="3536950"/>
          <p14:tracePt t="47014" x="736600" y="3600450"/>
          <p14:tracePt t="47029" x="762000" y="3619500"/>
          <p14:tracePt t="47048" x="869950" y="3702050"/>
          <p14:tracePt t="47080" x="984250" y="3790950"/>
          <p14:tracePt t="47113" x="1016000" y="3803650"/>
          <p14:tracePt t="47408" x="1022350" y="3803650"/>
          <p14:tracePt t="47415" x="1073150" y="3803650"/>
          <p14:tracePt t="47430" x="1193800" y="3797300"/>
          <p14:tracePt t="47446" x="1409700" y="3797300"/>
          <p14:tracePt t="47464" x="1822450" y="3797300"/>
          <p14:tracePt t="47479" x="2292350" y="3797300"/>
          <p14:tracePt t="47496" x="2692400" y="3778250"/>
          <p14:tracePt t="47514" x="2984500" y="3752850"/>
          <p14:tracePt t="47548" x="3194050" y="3708400"/>
          <p14:tracePt t="47580" x="3200400" y="3702050"/>
          <p14:tracePt t="47665" x="3206750" y="3702050"/>
          <p14:tracePt t="47712" x="3219450" y="3702050"/>
          <p14:tracePt t="47719" x="3238500" y="3702050"/>
          <p14:tracePt t="47730" x="3257550" y="3702050"/>
          <p14:tracePt t="47747" x="3289300" y="3714750"/>
          <p14:tracePt t="47763" x="3295650" y="3714750"/>
          <p14:tracePt t="48016" x="3276600" y="3714750"/>
          <p14:tracePt t="48023" x="3225800" y="3714750"/>
          <p14:tracePt t="48031" x="3175000" y="3714750"/>
          <p14:tracePt t="48047" x="2952750" y="3689350"/>
          <p14:tracePt t="48064" x="2673350" y="3657600"/>
          <p14:tracePt t="48080" x="2438400" y="3651250"/>
          <p14:tracePt t="48114" x="1847850" y="3651250"/>
          <p14:tracePt t="48147" x="1447800" y="3651250"/>
          <p14:tracePt t="48181" x="1327150" y="3651250"/>
          <p14:tracePt t="48197" x="1308100" y="3651250"/>
          <p14:tracePt t="48213" x="1289050" y="3651250"/>
          <p14:tracePt t="48230" x="1238250" y="3651250"/>
          <p14:tracePt t="48248" x="1187450" y="3651250"/>
          <p14:tracePt t="48263" x="1117600" y="3638550"/>
          <p14:tracePt t="48281" x="1003300" y="3619500"/>
          <p14:tracePt t="48297" x="863600" y="3581400"/>
          <p14:tracePt t="48314" x="768350" y="3562350"/>
          <p14:tracePt t="48331" x="723900" y="3549650"/>
          <p14:tracePt t="48347" x="717550" y="3549650"/>
          <p14:tracePt t="48367" x="711200" y="3549650"/>
          <p14:tracePt t="48416" x="711200" y="3543300"/>
          <p14:tracePt t="48449" x="711200" y="3536950"/>
          <p14:tracePt t="48471" x="711200" y="3530600"/>
          <p14:tracePt t="48479" x="711200" y="3524250"/>
          <p14:tracePt t="48503" x="711200" y="3517900"/>
          <p14:tracePt t="48519" x="711200" y="3511550"/>
          <p14:tracePt t="48535" x="711200" y="3505200"/>
          <p14:tracePt t="48547" x="711200" y="3498850"/>
          <p14:tracePt t="48695" x="711200" y="3517900"/>
          <p14:tracePt t="48703" x="711200" y="3543300"/>
          <p14:tracePt t="48713" x="711200" y="3562350"/>
          <p14:tracePt t="48730" x="711200" y="3632200"/>
          <p14:tracePt t="48747" x="711200" y="3752850"/>
          <p14:tracePt t="48763" x="711200" y="3886200"/>
          <p14:tracePt t="48781" x="723900" y="4013200"/>
          <p14:tracePt t="48797" x="736600" y="4095750"/>
          <p14:tracePt t="48813" x="742950" y="4140200"/>
          <p14:tracePt t="48830" x="749300" y="4159250"/>
          <p14:tracePt t="48848" x="749300" y="4171950"/>
          <p14:tracePt t="49033" x="749300" y="4178300"/>
          <p14:tracePt t="49048" x="749300" y="4184650"/>
          <p14:tracePt t="49088" x="755650" y="4184650"/>
          <p14:tracePt t="49103" x="762000" y="4184650"/>
          <p14:tracePt t="49113" x="768350" y="4191000"/>
          <p14:tracePt t="49131" x="781050" y="4191000"/>
          <p14:tracePt t="49164" x="787400" y="4191000"/>
          <p14:tracePt t="49281" x="793750" y="4191000"/>
          <p14:tracePt t="49496" x="800100" y="4191000"/>
          <p14:tracePt t="49503" x="819150" y="4178300"/>
          <p14:tracePt t="49513" x="850900" y="4171950"/>
          <p14:tracePt t="49530" x="895350" y="4159250"/>
          <p14:tracePt t="49547" x="958850" y="4140200"/>
          <p14:tracePt t="49563" x="1009650" y="4121150"/>
          <p14:tracePt t="49648" x="1422400" y="4064000"/>
          <p14:tracePt t="49664" x="1536700" y="4064000"/>
          <p14:tracePt t="49698" x="1911350" y="4044950"/>
          <p14:tracePt t="49731" x="2559050" y="4025900"/>
          <p14:tracePt t="49764" x="3054350" y="3987800"/>
          <p14:tracePt t="49781" x="3181350" y="3968750"/>
          <p14:tracePt t="49797" x="3257550" y="3956050"/>
          <p14:tracePt t="49813" x="3314700" y="3943350"/>
          <p14:tracePt t="49831" x="3340100" y="3937000"/>
          <p14:tracePt t="50112" x="3340100" y="3943350"/>
          <p14:tracePt t="50127" x="3340100" y="3949700"/>
          <p14:tracePt t="50134" x="3333750" y="3956050"/>
          <p14:tracePt t="50146" x="3333750" y="3962400"/>
          <p14:tracePt t="50163" x="3327400" y="3968750"/>
          <p14:tracePt t="50180" x="3321050" y="3981450"/>
          <p14:tracePt t="50197" x="3314700" y="3994150"/>
          <p14:tracePt t="50230" x="3308350" y="4006850"/>
          <p14:tracePt t="50265" x="3302000" y="4013200"/>
          <p14:tracePt t="50440" x="3302000" y="4006850"/>
          <p14:tracePt t="50447" x="3308350" y="3981450"/>
          <p14:tracePt t="50464" x="3346450" y="3924300"/>
          <p14:tracePt t="50480" x="3409950" y="3822700"/>
          <p14:tracePt t="50497" x="3511550" y="3702050"/>
          <p14:tracePt t="50513" x="3619500" y="3581400"/>
          <p14:tracePt t="50530" x="3721100" y="3467100"/>
          <p14:tracePt t="50547" x="3829050" y="3365500"/>
          <p14:tracePt t="50564" x="3892550" y="3295650"/>
          <p14:tracePt t="50580" x="3937000" y="3244850"/>
          <p14:tracePt t="50596" x="3956050" y="3219450"/>
          <p14:tracePt t="50613" x="3968750" y="3200400"/>
          <p14:tracePt t="50630" x="3981450" y="3162300"/>
          <p14:tracePt t="50647" x="3987800" y="3155950"/>
          <p14:tracePt t="50663" x="3987800" y="3149600"/>
          <p14:tracePt t="50728" x="3987800" y="3136900"/>
          <p14:tracePt t="50735" x="3994150" y="3124200"/>
          <p14:tracePt t="50747" x="3994150" y="3105150"/>
          <p14:tracePt t="50763" x="3994150" y="3073400"/>
          <p14:tracePt t="50780" x="3994150" y="3041650"/>
          <p14:tracePt t="50798" x="3994150" y="3022600"/>
          <p14:tracePt t="50813" x="3994150" y="3016250"/>
          <p14:tracePt t="50831" x="3994150" y="3009900"/>
          <p14:tracePt t="50848" x="4000500" y="2997200"/>
          <p14:tracePt t="50863" x="4006850" y="2978150"/>
          <p14:tracePt t="50880" x="4006850" y="2959100"/>
          <p14:tracePt t="50897" x="4013200" y="2952750"/>
          <p14:tracePt t="50960" x="4013200" y="2946400"/>
          <p14:tracePt t="51208" x="4013200" y="2959100"/>
          <p14:tracePt t="51215" x="4013200" y="2971800"/>
          <p14:tracePt t="51230" x="4013200" y="2984500"/>
          <p14:tracePt t="51246" x="3956050" y="3079750"/>
          <p14:tracePt t="51263" x="3886200" y="3194050"/>
          <p14:tracePt t="51280" x="3790950" y="3327400"/>
          <p14:tracePt t="51296" x="3663950" y="3473450"/>
          <p14:tracePt t="51313" x="3479800" y="3683000"/>
          <p14:tracePt t="51348" x="3124200" y="4057650"/>
          <p14:tracePt t="51382" x="2736850" y="4324350"/>
          <p14:tracePt t="51413" x="2641600" y="4362450"/>
          <p14:tracePt t="51431" x="2546350" y="4425950"/>
          <p14:tracePt t="51447" x="2457450" y="4495800"/>
          <p14:tracePt t="51463" x="2368550" y="4565650"/>
          <p14:tracePt t="51479" x="2273300" y="4641850"/>
          <p14:tracePt t="51497" x="2178050" y="4730750"/>
          <p14:tracePt t="51513" x="2082800" y="4806950"/>
          <p14:tracePt t="51531" x="2006600" y="4876800"/>
          <p14:tracePt t="51547" x="1924050" y="4946650"/>
          <p14:tracePt t="51563" x="1822450" y="5029200"/>
          <p14:tracePt t="51581" x="1714500" y="5105400"/>
          <p14:tracePt t="51597" x="1587500" y="5175250"/>
          <p14:tracePt t="51613" x="1447800" y="5232400"/>
          <p14:tracePt t="51630" x="1327150" y="5270500"/>
          <p14:tracePt t="51646" x="1174750" y="5327650"/>
          <p14:tracePt t="51663" x="1117600" y="5353050"/>
          <p14:tracePt t="51679" x="1085850" y="5365750"/>
          <p14:tracePt t="51696" x="1060450" y="5378450"/>
          <p14:tracePt t="51713" x="1041400" y="5384800"/>
          <p14:tracePt t="51730" x="1035050" y="5391150"/>
          <p14:tracePt t="51750" x="1028700" y="5391150"/>
          <p14:tracePt t="52144" x="1016000" y="5378450"/>
          <p14:tracePt t="52151" x="996950" y="5340350"/>
          <p14:tracePt t="52163" x="984250" y="5327650"/>
          <p14:tracePt t="52180" x="958850" y="5276850"/>
          <p14:tracePt t="52196" x="927100" y="5226050"/>
          <p14:tracePt t="52213" x="876300" y="5149850"/>
          <p14:tracePt t="52229" x="806450" y="5073650"/>
          <p14:tracePt t="52246" x="730250" y="4991100"/>
          <p14:tracePt t="52280" x="692150" y="4940300"/>
          <p14:tracePt t="52315" x="565150" y="4838700"/>
          <p14:tracePt t="52347" x="476250" y="4756150"/>
          <p14:tracePt t="52364" x="469900" y="4749800"/>
          <p14:tracePt t="52382" x="463550" y="4749800"/>
          <p14:tracePt t="52397" x="457200" y="4737100"/>
          <p14:tracePt t="52413" x="450850" y="4730750"/>
          <p14:tracePt t="52431" x="431800" y="4718050"/>
          <p14:tracePt t="52448" x="425450" y="4711700"/>
          <p14:tracePt t="52471" x="425450" y="4705350"/>
          <p14:tracePt t="53128" x="425450" y="4711700"/>
          <p14:tracePt t="53151" x="425450" y="4718050"/>
          <p14:tracePt t="53240" x="431800" y="4718050"/>
          <p14:tracePt t="53247" x="438150" y="4718050"/>
          <p14:tracePt t="53263" x="444500" y="4718050"/>
          <p14:tracePt t="53560" x="444500" y="4724400"/>
          <p14:tracePt t="53567" x="450850" y="4737100"/>
          <p14:tracePt t="53580" x="450850" y="4743450"/>
          <p14:tracePt t="53614" x="457200" y="4775200"/>
          <p14:tracePt t="53629" x="457200" y="4787900"/>
          <p14:tracePt t="53647" x="469900" y="4794250"/>
          <p14:tracePt t="53663" x="469900" y="4806950"/>
          <p14:tracePt t="53748" x="514350" y="4806950"/>
          <p14:tracePt t="53781" x="577850" y="4826000"/>
          <p14:tracePt t="53814" x="635000" y="4857750"/>
          <p14:tracePt t="53831" x="654050" y="4870450"/>
          <p14:tracePt t="53846" x="666750" y="4876800"/>
          <p14:tracePt t="53864" x="673100" y="4883150"/>
          <p14:tracePt t="53880" x="679450" y="4889500"/>
          <p14:tracePt t="53897" x="685800" y="4889500"/>
          <p14:tracePt t="53913" x="692150" y="4902200"/>
          <p14:tracePt t="53931" x="698500" y="4908550"/>
          <p14:tracePt t="53947" x="704850" y="4914900"/>
          <p14:tracePt t="53963" x="711200" y="4921250"/>
          <p14:tracePt t="53981" x="711200" y="4927600"/>
          <p14:tracePt t="53996" x="717550" y="4927600"/>
          <p14:tracePt t="54256" x="723900" y="4927600"/>
          <p14:tracePt t="54263" x="762000" y="4927600"/>
          <p14:tracePt t="54279" x="876300" y="4921250"/>
          <p14:tracePt t="54296" x="1009650" y="4921250"/>
          <p14:tracePt t="54313" x="1168400" y="4921250"/>
          <p14:tracePt t="54330" x="1358900" y="4927600"/>
          <p14:tracePt t="54347" x="1555750" y="4927600"/>
          <p14:tracePt t="54380" x="1924050" y="4927600"/>
          <p14:tracePt t="54414" x="2171700" y="4895850"/>
          <p14:tracePt t="54447" x="2235200" y="4883150"/>
          <p14:tracePt t="54464" x="2247900" y="4883150"/>
          <p14:tracePt t="54480" x="2254250" y="4876800"/>
          <p14:tracePt t="54497" x="2273300" y="4876800"/>
          <p14:tracePt t="54513" x="2330450" y="4876800"/>
          <p14:tracePt t="54531" x="2413000" y="4876800"/>
          <p14:tracePt t="54547" x="2520950" y="4876800"/>
          <p14:tracePt t="54563" x="2641600" y="4883150"/>
          <p14:tracePt t="54581" x="2768600" y="4889500"/>
          <p14:tracePt t="54597" x="2914650" y="4895850"/>
          <p14:tracePt t="54613" x="3048000" y="4902200"/>
          <p14:tracePt t="54630" x="3124200" y="4908550"/>
          <p14:tracePt t="54983" x="3098800" y="4908550"/>
          <p14:tracePt t="54991" x="3041650" y="4902200"/>
          <p14:tracePt t="54998" x="2952750" y="4876800"/>
          <p14:tracePt t="55013" x="2794000" y="4813300"/>
          <p14:tracePt t="55029" x="2355850" y="4654550"/>
          <p14:tracePt t="55046" x="1854200" y="4502150"/>
          <p14:tracePt t="55063" x="1619250" y="4451350"/>
          <p14:tracePt t="55096" x="1301750" y="4432300"/>
          <p14:tracePt t="55129" x="1092200" y="4438650"/>
          <p14:tracePt t="55163" x="958850" y="4457700"/>
          <p14:tracePt t="55179" x="914400" y="4464050"/>
          <p14:tracePt t="55198" x="876300" y="4464050"/>
          <p14:tracePt t="55213" x="863600" y="4464050"/>
          <p14:tracePt t="55239" x="857250" y="4464050"/>
          <p14:tracePt t="55247" x="844550" y="4464050"/>
          <p14:tracePt t="55263" x="812800" y="4464050"/>
          <p14:tracePt t="55280" x="800100" y="4464050"/>
          <p14:tracePt t="55297" x="768350" y="4470400"/>
          <p14:tracePt t="55314" x="723900" y="4476750"/>
          <p14:tracePt t="55331" x="698500" y="4489450"/>
          <p14:tracePt t="55347" x="666750" y="4502150"/>
          <p14:tracePt t="55363" x="647700" y="4514850"/>
          <p14:tracePt t="55381" x="622300" y="4527550"/>
          <p14:tracePt t="55397" x="615950" y="4540250"/>
          <p14:tracePt t="55413" x="615950" y="4546600"/>
          <p14:tracePt t="55472" x="615950" y="4552950"/>
          <p14:tracePt t="55488" x="615950" y="4559300"/>
          <p14:tracePt t="55497" x="615950" y="4565650"/>
          <p14:tracePt t="55513" x="615950" y="4572000"/>
          <p14:tracePt t="55531" x="622300" y="4584700"/>
          <p14:tracePt t="55583" x="628650" y="4584700"/>
          <p14:tracePt t="55591" x="628650" y="4591050"/>
          <p14:tracePt t="55768" x="628650" y="4603750"/>
          <p14:tracePt t="55775" x="635000" y="4629150"/>
          <p14:tracePt t="55798" x="647700" y="4679950"/>
          <p14:tracePt t="55813" x="673100" y="4749800"/>
          <p14:tracePt t="55831" x="717550" y="4889500"/>
          <p14:tracePt t="55847" x="755650" y="5016500"/>
          <p14:tracePt t="55863" x="793750" y="5143500"/>
          <p14:tracePt t="55880" x="819150" y="5238750"/>
          <p14:tracePt t="55897" x="838200" y="5340350"/>
          <p14:tracePt t="55913" x="850900" y="5391150"/>
          <p14:tracePt t="55930" x="857250" y="5416550"/>
          <p14:tracePt t="55947" x="863600" y="5429250"/>
          <p14:tracePt t="55963" x="863600" y="5435600"/>
          <p14:tracePt t="56408" x="869950" y="5435600"/>
          <p14:tracePt t="56423" x="882650" y="5435600"/>
          <p14:tracePt t="56431" x="889000" y="5441950"/>
          <p14:tracePt t="56447" x="908050" y="5441950"/>
          <p14:tracePt t="56463" x="933450" y="5441950"/>
          <p14:tracePt t="56479" x="965200" y="5448300"/>
          <p14:tracePt t="56496" x="1003300" y="5448300"/>
          <p14:tracePt t="56513" x="1060450" y="5461000"/>
          <p14:tracePt t="56548" x="1225550" y="5480050"/>
          <p14:tracePt t="56581" x="1397000" y="5492750"/>
          <p14:tracePt t="56614" x="1612900" y="5492750"/>
          <p14:tracePt t="56630" x="1778000" y="5486400"/>
          <p14:tracePt t="56647" x="1873250" y="5473700"/>
          <p14:tracePt t="56664" x="1949450" y="5467350"/>
          <p14:tracePt t="56680" x="2012950" y="5454650"/>
          <p14:tracePt t="56697" x="2032000" y="5448300"/>
          <p14:tracePt t="56714" x="2051050" y="5441950"/>
          <p14:tracePt t="56731" x="2057400" y="5435600"/>
          <p14:tracePt t="56746" x="2070100" y="5429250"/>
          <p14:tracePt t="56763" x="2082800" y="5422900"/>
          <p14:tracePt t="56780" x="2095500" y="5416550"/>
          <p14:tracePt t="56796" x="2114550" y="5416550"/>
          <p14:tracePt t="56813" x="2120900" y="5410200"/>
          <p14:tracePt t="56830" x="2133600" y="5410200"/>
          <p14:tracePt t="56846" x="2152650" y="5397500"/>
          <p14:tracePt t="56863" x="2184400" y="5397500"/>
          <p14:tracePt t="56880" x="2235200" y="5391150"/>
          <p14:tracePt t="56896" x="2286000" y="5391150"/>
          <p14:tracePt t="56913" x="2330450" y="5391150"/>
          <p14:tracePt t="56929" x="2349500" y="5391150"/>
          <p14:tracePt t="56946" x="2368550" y="5391150"/>
          <p14:tracePt t="56963" x="2374900" y="5391150"/>
          <p14:tracePt t="56980" x="2387600" y="5391150"/>
          <p14:tracePt t="56997" x="2406650" y="5391150"/>
          <p14:tracePt t="57013" x="2419350" y="5391150"/>
          <p14:tracePt t="57031" x="2495550" y="5403850"/>
          <p14:tracePt t="57047" x="2527300" y="5410200"/>
          <p14:tracePt t="57063" x="2540000" y="5416550"/>
          <p14:tracePt t="57080" x="2546350" y="5416550"/>
          <p14:tracePt t="57504" x="2546350" y="5422900"/>
          <p14:tracePt t="57511" x="2514600" y="5435600"/>
          <p14:tracePt t="57530" x="2355850" y="5410200"/>
          <p14:tracePt t="57547" x="1924050" y="5194300"/>
          <p14:tracePt t="57563" x="1333500" y="4972050"/>
          <p14:tracePt t="57580" x="1225550" y="4959350"/>
          <p14:tracePt t="57984" x="1441450" y="5054600"/>
          <p14:tracePt t="57991" x="1714500" y="5149850"/>
          <p14:tracePt t="58013" x="2419350" y="5340350"/>
          <p14:tracePt t="58030" x="3981450" y="5689600"/>
          <p14:tracePt t="58046" x="5041900" y="5969000"/>
          <p14:tracePt t="58063" x="5873750" y="6140450"/>
          <p14:tracePt t="58079" x="6324600" y="6203950"/>
          <p14:tracePt t="58096" x="6477000" y="6210300"/>
          <p14:tracePt t="58131" x="6502400" y="6210300"/>
          <p14:tracePt t="58165" x="6508750" y="6203950"/>
          <p14:tracePt t="58197" x="6591300" y="6115050"/>
          <p14:tracePt t="58214" x="6699250" y="6032500"/>
          <p14:tracePt t="58230" x="6743700" y="5988050"/>
          <p14:tracePt t="58247" x="6781800" y="5924550"/>
          <p14:tracePt t="58263" x="6819900" y="5842000"/>
          <p14:tracePt t="58281" x="6851650" y="5727700"/>
          <p14:tracePt t="58297" x="6870700" y="5588000"/>
          <p14:tracePt t="58313" x="6877050" y="5391150"/>
          <p14:tracePt t="58330" x="6845300" y="5156200"/>
          <p14:tracePt t="58347" x="6794500" y="4953000"/>
          <p14:tracePt t="58364" x="6769100" y="4819650"/>
          <p14:tracePt t="58381" x="6737350" y="4743450"/>
          <p14:tracePt t="58397" x="6699250" y="4679950"/>
          <p14:tracePt t="58413" x="6610350" y="4578350"/>
          <p14:tracePt t="58431" x="6400800" y="4406900"/>
          <p14:tracePt t="58448" x="6216650" y="4241800"/>
          <p14:tracePt t="58463" x="6102350" y="4152900"/>
          <p14:tracePt t="58480" x="6051550" y="4114800"/>
          <p14:tracePt t="58497" x="6032500" y="4102100"/>
          <p14:tracePt t="58560" x="6026150" y="4102100"/>
          <p14:tracePt t="58567" x="6007100" y="4102100"/>
          <p14:tracePt t="58580" x="5969000" y="4102100"/>
          <p14:tracePt t="58597" x="5899150" y="4108450"/>
          <p14:tracePt t="58613" x="5822950" y="4108450"/>
          <p14:tracePt t="58631" x="5734050" y="4108450"/>
          <p14:tracePt t="58647" x="5715000" y="4108450"/>
          <p14:tracePt t="58663" x="5708650" y="4108450"/>
          <p14:tracePt t="58712" x="5695950" y="4102100"/>
          <p14:tracePt t="58719" x="5670550" y="4095750"/>
          <p14:tracePt t="58730" x="5651500" y="4083050"/>
          <p14:tracePt t="58747" x="5613400" y="4070350"/>
          <p14:tracePt t="58763" x="5594350" y="4057650"/>
          <p14:tracePt t="58824" x="5588000" y="4057650"/>
          <p14:tracePt t="58831" x="5581650" y="4051300"/>
          <p14:tracePt t="58847" x="5568950" y="4038600"/>
          <p14:tracePt t="58864" x="5543550" y="4025900"/>
          <p14:tracePt t="58880" x="5524500" y="4013200"/>
          <p14:tracePt t="58897" x="5505450" y="3994150"/>
          <p14:tracePt t="58913" x="5486400" y="3975100"/>
          <p14:tracePt t="58930" x="5454650" y="3943350"/>
          <p14:tracePt t="58947" x="5403850" y="3886200"/>
          <p14:tracePt t="58963" x="5353050" y="3822700"/>
          <p14:tracePt t="58980" x="5308600" y="3771900"/>
          <p14:tracePt t="58997" x="5289550" y="3746500"/>
          <p14:tracePt t="59013" x="5283200" y="3740150"/>
          <p14:tracePt t="59167" x="5283200" y="3759200"/>
          <p14:tracePt t="59175" x="5283200" y="3771900"/>
          <p14:tracePt t="59183" x="5283200" y="3790950"/>
          <p14:tracePt t="59197" x="5283200" y="3803650"/>
          <p14:tracePt t="59213" x="5283200" y="3829050"/>
          <p14:tracePt t="59230" x="5283200" y="3886200"/>
          <p14:tracePt t="59247" x="5283200" y="3905250"/>
          <p14:tracePt t="59263" x="5276850" y="3930650"/>
          <p14:tracePt t="59280" x="5276850" y="3943350"/>
          <p14:tracePt t="59303" x="5276850" y="3949700"/>
          <p14:tracePt t="59360" x="5276850" y="3956050"/>
          <p14:tracePt t="59367" x="5276850" y="3962400"/>
          <p14:tracePt t="59383" x="5276850" y="3968750"/>
          <p14:tracePt t="59397" x="5270500" y="3968750"/>
          <p14:tracePt t="59413" x="5270500" y="3975100"/>
          <p14:tracePt t="59592" x="5264150" y="3975100"/>
          <p14:tracePt t="59599" x="5257800" y="3962400"/>
          <p14:tracePt t="59615" x="5251450" y="3962400"/>
          <p14:tracePt t="59655" x="5251450" y="3956050"/>
          <p14:tracePt t="59664" x="5238750" y="3956050"/>
          <p14:tracePt t="59680" x="5219700" y="3956050"/>
          <p14:tracePt t="59697" x="5194300" y="3949700"/>
          <p14:tracePt t="59713" x="5175250" y="3949700"/>
          <p14:tracePt t="59730" x="5168900" y="3949700"/>
          <p14:tracePt t="59747" x="5149850" y="3949700"/>
          <p14:tracePt t="59763" x="5118100" y="3962400"/>
          <p14:tracePt t="59780" x="5073650" y="3981450"/>
          <p14:tracePt t="59797" x="5029200" y="4013200"/>
          <p14:tracePt t="59814" x="4991100" y="4044950"/>
          <p14:tracePt t="59830" x="4972050" y="4064000"/>
          <p14:tracePt t="59846" x="4965700" y="4070350"/>
          <p14:tracePt t="59871" x="4965700" y="4076700"/>
          <p14:tracePt t="59887" x="4959350" y="4083050"/>
          <p14:tracePt t="59897" x="4959350" y="4089400"/>
          <p14:tracePt t="59913" x="4953000" y="4095750"/>
          <p14:tracePt t="59930" x="4953000" y="4114800"/>
          <p14:tracePt t="59947" x="4953000" y="4133850"/>
          <p14:tracePt t="59963" x="4953000" y="4152900"/>
          <p14:tracePt t="59981" x="4953000" y="4178300"/>
          <p14:tracePt t="59997" x="4953000" y="4210050"/>
          <p14:tracePt t="60013" x="4965700" y="4229100"/>
          <p14:tracePt t="60031" x="4978400" y="4260850"/>
          <p14:tracePt t="60047" x="4991100" y="4267200"/>
          <p14:tracePt t="60063" x="4991100" y="4273550"/>
          <p14:tracePt t="60128" x="4997450" y="4273550"/>
          <p14:tracePt t="60143" x="5003800" y="4273550"/>
          <p14:tracePt t="60150" x="5010150" y="4273550"/>
          <p14:tracePt t="60163" x="5016500" y="4273550"/>
          <p14:tracePt t="60181" x="5029200" y="4273550"/>
          <p14:tracePt t="60197" x="5048250" y="4273550"/>
          <p14:tracePt t="60213" x="5060950" y="4273550"/>
          <p14:tracePt t="60231" x="5099050" y="4273550"/>
          <p14:tracePt t="60248" x="5124450" y="4267200"/>
          <p14:tracePt t="60263" x="5149850" y="4260850"/>
          <p14:tracePt t="60280" x="5168900" y="4248150"/>
          <p14:tracePt t="60297" x="5194300" y="4222750"/>
          <p14:tracePt t="60313" x="5213350" y="4197350"/>
          <p14:tracePt t="60330" x="5219700" y="4159250"/>
          <p14:tracePt t="60347" x="5219700" y="4133850"/>
          <p14:tracePt t="60363" x="5219700" y="4108450"/>
          <p14:tracePt t="60380" x="5213350" y="4083050"/>
          <p14:tracePt t="60397" x="5213350" y="4076700"/>
          <p14:tracePt t="60455" x="5207000" y="4076700"/>
          <p14:tracePt t="60464" x="5200650" y="4076700"/>
          <p14:tracePt t="60480" x="5181600" y="4083050"/>
          <p14:tracePt t="60497" x="5168900" y="4089400"/>
          <p14:tracePt t="60513" x="5162550" y="4095750"/>
          <p14:tracePt t="60530" x="5156200" y="4108450"/>
          <p14:tracePt t="60547" x="5143500" y="4127500"/>
          <p14:tracePt t="60563" x="5137150" y="4140200"/>
          <p14:tracePt t="60580" x="5137150" y="4152900"/>
          <p14:tracePt t="60597" x="5137150" y="4159250"/>
          <p14:tracePt t="60672" x="5137150" y="4146550"/>
          <p14:tracePt t="60678" x="5137150" y="4127500"/>
          <p14:tracePt t="60697" x="5118100" y="4038600"/>
          <p14:tracePt t="60714" x="5054600" y="3917950"/>
          <p14:tracePt t="60731" x="4997450" y="3810000"/>
          <p14:tracePt t="60747" x="4965700" y="3759200"/>
          <p14:tracePt t="60763" x="4959350" y="3740150"/>
          <p14:tracePt t="60780" x="4959350" y="3733800"/>
          <p14:tracePt t="60797" x="4953000" y="3733800"/>
          <p14:tracePt t="60855" x="4953000" y="3727450"/>
          <p14:tracePt t="60863" x="4946650" y="3714750"/>
          <p14:tracePt t="60880" x="4933950" y="3683000"/>
          <p14:tracePt t="60897" x="4927600" y="3657600"/>
          <p14:tracePt t="60913" x="4914900" y="3632200"/>
          <p14:tracePt t="60930" x="4914900" y="3613150"/>
          <p14:tracePt t="60947" x="4914900" y="3600450"/>
          <p14:tracePt t="60963" x="4914900" y="3587750"/>
          <p14:tracePt t="60980" x="4908550" y="3575050"/>
          <p14:tracePt t="60997" x="4908550" y="3562350"/>
          <p14:tracePt t="61013" x="4902200" y="3543300"/>
          <p14:tracePt t="61030" x="4902200" y="3524250"/>
          <p14:tracePt t="61047" x="4895850" y="3517900"/>
          <p14:tracePt t="61072" x="4895850" y="3511550"/>
          <p14:tracePt t="61591" x="4895850" y="3517900"/>
          <p14:tracePt t="61599" x="4902200" y="3517900"/>
          <p14:tracePt t="61613" x="4902200" y="3524250"/>
          <p14:tracePt t="61631" x="4908550" y="3530600"/>
          <p14:tracePt t="61654" x="4914900" y="3530600"/>
          <p14:tracePt t="62007" x="4914900" y="3543300"/>
          <p14:tracePt t="62015" x="4914900" y="3562350"/>
          <p14:tracePt t="62029" x="4921250" y="3587750"/>
          <p14:tracePt t="62046" x="4953000" y="3657600"/>
          <p14:tracePt t="62063" x="4978400" y="3689350"/>
          <p14:tracePt t="62079" x="4997450" y="3714750"/>
          <p14:tracePt t="62096" x="5016500" y="3727450"/>
          <p14:tracePt t="62129" x="5022850" y="3727450"/>
          <p14:tracePt t="62215" x="5022850" y="3733800"/>
          <p14:tracePt t="62223" x="5029200" y="3740150"/>
          <p14:tracePt t="62231" x="5035550" y="3740150"/>
          <p14:tracePt t="62247" x="5041900" y="3746500"/>
          <p14:tracePt t="62263" x="5048250" y="3746500"/>
          <p14:tracePt t="62281" x="5048250" y="3752850"/>
          <p14:tracePt t="62320" x="5054600" y="3759200"/>
          <p14:tracePt t="62335" x="5054600" y="3765550"/>
          <p14:tracePt t="62375" x="5060950" y="3765550"/>
          <p14:tracePt t="62408" x="5060950" y="3771900"/>
          <p14:tracePt t="62439" x="5067300" y="3771900"/>
          <p14:tracePt t="62631" x="5092700" y="3771900"/>
          <p14:tracePt t="62639" x="5130800" y="3778250"/>
          <p14:tracePt t="62647" x="5187950" y="3790950"/>
          <p14:tracePt t="62663" x="5302250" y="3803650"/>
          <p14:tracePt t="62680" x="5448300" y="3822700"/>
          <p14:tracePt t="62697" x="5626100" y="3822700"/>
          <p14:tracePt t="62713" x="5791200" y="3829050"/>
          <p14:tracePt t="62730" x="5911850" y="3829050"/>
          <p14:tracePt t="62747" x="5949950" y="3829050"/>
          <p14:tracePt t="62792" x="5956300" y="3829050"/>
          <p14:tracePt t="62798" x="5956300" y="3822700"/>
          <p14:tracePt t="62815" x="5969000" y="3810000"/>
          <p14:tracePt t="62830" x="5988050" y="3797300"/>
          <p14:tracePt t="62847" x="6026150" y="3778250"/>
          <p14:tracePt t="62863" x="6051550" y="3765550"/>
          <p14:tracePt t="62880" x="6083300" y="3752850"/>
          <p14:tracePt t="62897" x="6140450" y="3740150"/>
          <p14:tracePt t="62913" x="6203950" y="3740150"/>
          <p14:tracePt t="62930" x="6261100" y="3733800"/>
          <p14:tracePt t="62946" x="6356350" y="3733800"/>
          <p14:tracePt t="62963" x="6445250" y="3727450"/>
          <p14:tracePt t="62980" x="6515100" y="3714750"/>
          <p14:tracePt t="62997" x="6572250" y="3708400"/>
          <p14:tracePt t="63013" x="6635750" y="3695700"/>
          <p14:tracePt t="63029" x="6711950" y="3689350"/>
          <p14:tracePt t="63047" x="6851650" y="3683000"/>
          <p14:tracePt t="63063" x="6927850" y="3683000"/>
          <p14:tracePt t="63080" x="6997700" y="3683000"/>
          <p14:tracePt t="63097" x="7029450" y="3683000"/>
          <p14:tracePt t="63113" x="7042150" y="3683000"/>
          <p14:tracePt t="63130" x="7048500" y="3683000"/>
          <p14:tracePt t="63296" x="7054850" y="3683000"/>
          <p14:tracePt t="63544" x="7048500" y="3683000"/>
          <p14:tracePt t="63551" x="7010400" y="3683000"/>
          <p14:tracePt t="63563" x="6965950" y="3689350"/>
          <p14:tracePt t="63579" x="6838950" y="3695700"/>
          <p14:tracePt t="63596" x="6648450" y="3695700"/>
          <p14:tracePt t="63613" x="6369050" y="3695700"/>
          <p14:tracePt t="63629" x="6121400" y="3695700"/>
          <p14:tracePt t="63648" x="5816600" y="3657600"/>
          <p14:tracePt t="63680" x="5581650" y="3606800"/>
          <p14:tracePt t="63714" x="5549900" y="3594100"/>
          <p14:tracePt t="63768" x="5543550" y="3594100"/>
          <p14:tracePt t="63775" x="5518150" y="3587750"/>
          <p14:tracePt t="63783" x="5467350" y="3581400"/>
          <p14:tracePt t="63797" x="5410200" y="3568700"/>
          <p14:tracePt t="63813" x="5283200" y="3530600"/>
          <p14:tracePt t="63830" x="5073650" y="3486150"/>
          <p14:tracePt t="63847" x="4927600" y="3454400"/>
          <p14:tracePt t="63862" x="4806950" y="3441700"/>
          <p14:tracePt t="63880" x="4730750" y="3441700"/>
          <p14:tracePt t="63896" x="4718050" y="3441700"/>
          <p14:tracePt t="64056" x="4724400" y="3441700"/>
          <p14:tracePt t="64081" x="4730750" y="3441700"/>
          <p14:tracePt t="64087" x="4737100" y="3441700"/>
          <p14:tracePt t="64096" x="4743450" y="3441700"/>
          <p14:tracePt t="64113" x="4756150" y="3454400"/>
          <p14:tracePt t="64131" x="4781550" y="3454400"/>
          <p14:tracePt t="64147" x="4794250" y="3460750"/>
          <p14:tracePt t="64167" x="4800600" y="3460750"/>
          <p14:tracePt t="64320" x="4806950" y="3460750"/>
          <p14:tracePt t="64360" x="4806950" y="3467100"/>
          <p14:tracePt t="64367" x="4813300" y="3467100"/>
          <p14:tracePt t="64391" x="4813300" y="3473450"/>
          <p14:tracePt t="64400" x="4826000" y="3492500"/>
          <p14:tracePt t="64413" x="4832350" y="3511550"/>
          <p14:tracePt t="64431" x="4889500" y="3632200"/>
          <p14:tracePt t="64447" x="4940300" y="3759200"/>
          <p14:tracePt t="64463" x="5003800" y="3879850"/>
          <p14:tracePt t="64480" x="5048250" y="4006850"/>
          <p14:tracePt t="64497" x="5073650" y="4121150"/>
          <p14:tracePt t="64513" x="5099050" y="4229100"/>
          <p14:tracePt t="64530" x="5118100" y="4318000"/>
          <p14:tracePt t="64547" x="5137150" y="4375150"/>
          <p14:tracePt t="64563" x="5143500" y="4394200"/>
          <p14:tracePt t="64581" x="5149850" y="4400550"/>
          <p14:tracePt t="64597" x="5156200" y="4400550"/>
          <p14:tracePt t="64672" x="5162550" y="4400550"/>
          <p14:tracePt t="64679" x="5168900" y="4400550"/>
          <p14:tracePt t="64697" x="5181600" y="4400550"/>
          <p14:tracePt t="64714" x="5194300" y="4394200"/>
          <p14:tracePt t="64730" x="5200650" y="4387850"/>
          <p14:tracePt t="64747" x="5207000" y="4381500"/>
          <p14:tracePt t="64764" x="5207000" y="4368800"/>
          <p14:tracePt t="64781" x="5207000" y="4362450"/>
          <p14:tracePt t="64797" x="5213350" y="4349750"/>
          <p14:tracePt t="64813" x="5213350" y="4343400"/>
          <p14:tracePt t="64831" x="5213350" y="4324350"/>
          <p14:tracePt t="64847" x="5213350" y="4311650"/>
          <p14:tracePt t="64863" x="5213350" y="4298950"/>
          <p14:tracePt t="64880" x="5213350" y="4286250"/>
          <p14:tracePt t="64897" x="5213350" y="4273550"/>
          <p14:tracePt t="64914" x="5213350" y="4260850"/>
          <p14:tracePt t="64930" x="5213350" y="4254500"/>
          <p14:tracePt t="64959" x="5213350" y="4248150"/>
          <p14:tracePt t="65144" x="5232400" y="4248150"/>
          <p14:tracePt t="65151" x="5264150" y="4260850"/>
          <p14:tracePt t="65163" x="5295900" y="4267200"/>
          <p14:tracePt t="65180" x="5397500" y="4311650"/>
          <p14:tracePt t="65197" x="5543550" y="4349750"/>
          <p14:tracePt t="65213" x="5715000" y="4381500"/>
          <p14:tracePt t="65231" x="6070600" y="4419600"/>
          <p14:tracePt t="65247" x="6254750" y="4419600"/>
          <p14:tracePt t="65263" x="6400800" y="4419600"/>
          <p14:tracePt t="65280" x="6489700" y="4400550"/>
          <p14:tracePt t="65297" x="6534150" y="4387850"/>
          <p14:tracePt t="65313" x="6572250" y="4375150"/>
          <p14:tracePt t="65330" x="6604000" y="4356100"/>
          <p14:tracePt t="65347" x="6648450" y="4337050"/>
          <p14:tracePt t="65363" x="6718300" y="4305300"/>
          <p14:tracePt t="65380" x="6819900" y="4273550"/>
          <p14:tracePt t="65397" x="6934200" y="4235450"/>
          <p14:tracePt t="65413" x="7042150" y="4222750"/>
          <p14:tracePt t="65430" x="7188200" y="4197350"/>
          <p14:tracePt t="65447" x="7239000" y="4191000"/>
          <p14:tracePt t="65463" x="7258050" y="4178300"/>
          <p14:tracePt t="65480" x="7264400" y="4178300"/>
          <p14:tracePt t="66720" x="7264400" y="4171950"/>
          <p14:tracePt t="66727" x="7258050" y="4146550"/>
          <p14:tracePt t="66746" x="7251700" y="4121150"/>
          <p14:tracePt t="66763" x="7232650" y="4089400"/>
          <p14:tracePt t="66779" x="7226300" y="4070350"/>
          <p14:tracePt t="66796" x="7219950" y="4064000"/>
          <p14:tracePt t="66813" x="7219950" y="4057650"/>
          <p14:tracePt t="66880" x="7194550" y="4051300"/>
          <p14:tracePt t="66887" x="7150100" y="4032250"/>
          <p14:tracePt t="66914" x="7010400" y="3987800"/>
          <p14:tracePt t="66931" x="6902450" y="3949700"/>
          <p14:tracePt t="66947" x="6769100" y="3917950"/>
          <p14:tracePt t="66963" x="6584950" y="3867150"/>
          <p14:tracePt t="66979" x="6350000" y="3784600"/>
          <p14:tracePt t="66997" x="6102350" y="3708400"/>
          <p14:tracePt t="67013" x="5899150" y="3625850"/>
          <p14:tracePt t="67030" x="5676900" y="3486150"/>
          <p14:tracePt t="67047" x="5568950" y="3390900"/>
          <p14:tracePt t="67064" x="5473700" y="3270250"/>
          <p14:tracePt t="67080" x="5403850" y="3155950"/>
          <p14:tracePt t="67096" x="5359400" y="3060700"/>
          <p14:tracePt t="67113" x="5321300" y="2990850"/>
          <p14:tracePt t="67130" x="5289550" y="2933700"/>
          <p14:tracePt t="67146" x="5270500" y="2901950"/>
          <p14:tracePt t="67162" x="5257800" y="2889250"/>
          <p14:tracePt t="67179" x="5251450" y="2882900"/>
          <p14:tracePt t="67196" x="5245100" y="2876550"/>
          <p14:tracePt t="67213" x="5213350" y="2870200"/>
          <p14:tracePt t="67229" x="5124450" y="2844800"/>
          <p14:tracePt t="67246" x="4895850" y="2806700"/>
          <p14:tracePt t="67263" x="4724400" y="2781300"/>
          <p14:tracePt t="67279" x="4572000" y="2755900"/>
          <p14:tracePt t="67296" x="4438650" y="2730500"/>
          <p14:tracePt t="67313" x="4362450" y="2705100"/>
          <p14:tracePt t="67330" x="4318000" y="2686050"/>
          <p14:tracePt t="67347" x="4305300" y="2679700"/>
          <p14:tracePt t="67363" x="4292600" y="2679700"/>
          <p14:tracePt t="67380" x="4279900" y="2673350"/>
          <p14:tracePt t="67397" x="4260850" y="2660650"/>
          <p14:tracePt t="67413" x="4229100" y="2654300"/>
          <p14:tracePt t="67431" x="4197350" y="2641600"/>
          <p14:tracePt t="67447" x="4184650" y="2641600"/>
          <p14:tracePt t="67463" x="4171950" y="2641600"/>
          <p14:tracePt t="67480" x="4133850" y="2641600"/>
          <p14:tracePt t="67497" x="4089400" y="2654300"/>
          <p14:tracePt t="67513" x="4032250" y="2667000"/>
          <p14:tracePt t="67530" x="3975100" y="2679700"/>
          <p14:tracePt t="67546" x="3917950" y="2692400"/>
          <p14:tracePt t="67563" x="3892550" y="2692400"/>
          <p14:tracePt t="67580" x="3873500" y="2698750"/>
          <p14:tracePt t="67597" x="3867150" y="2698750"/>
          <p14:tracePt t="67664" x="3860800" y="2705100"/>
          <p14:tracePt t="67671" x="3854450" y="2711450"/>
          <p14:tracePt t="67680" x="3841750" y="2724150"/>
          <p14:tracePt t="67697" x="3829050" y="2755900"/>
          <p14:tracePt t="67713" x="3816350" y="2806700"/>
          <p14:tracePt t="67729" x="3803650" y="2844800"/>
          <p14:tracePt t="67746" x="3803650" y="2921000"/>
          <p14:tracePt t="67763" x="3822700" y="3016250"/>
          <p14:tracePt t="67779" x="3860800" y="3098800"/>
          <p14:tracePt t="67796" x="3892550" y="3168650"/>
          <p14:tracePt t="67812" x="3905250" y="3194050"/>
          <p14:tracePt t="67829" x="3911600" y="3206750"/>
          <p14:tracePt t="67846" x="3937000" y="3238500"/>
          <p14:tracePt t="67863" x="3994150" y="3276600"/>
          <p14:tracePt t="67879" x="4051300" y="3321050"/>
          <p14:tracePt t="67896" x="4095750" y="3352800"/>
          <p14:tracePt t="67912" x="4140200" y="3384550"/>
          <p14:tracePt t="67929" x="4191000" y="3409950"/>
          <p14:tracePt t="67946" x="4235450" y="3429000"/>
          <p14:tracePt t="67963" x="4241800" y="3435350"/>
          <p14:tracePt t="67979" x="4248150" y="3435350"/>
          <p14:tracePt t="68102" x="4254500" y="3467100"/>
          <p14:tracePt t="68110" x="4286250" y="3530600"/>
          <p14:tracePt t="68118" x="4311650" y="3600450"/>
          <p14:tracePt t="68129" x="4362450" y="3714750"/>
          <p14:tracePt t="68146" x="4502150" y="4038600"/>
          <p14:tracePt t="68162" x="4679950" y="4438650"/>
          <p14:tracePt t="68179" x="4826000" y="4730750"/>
          <p14:tracePt t="68196" x="4927600" y="4927600"/>
          <p14:tracePt t="68213" x="5003800" y="5060950"/>
          <p14:tracePt t="68230" x="5086350" y="5181600"/>
          <p14:tracePt t="68247" x="5168900" y="5270500"/>
          <p14:tracePt t="68263" x="5264150" y="5365750"/>
          <p14:tracePt t="68280" x="5334000" y="5435600"/>
          <p14:tracePt t="68297" x="5372100" y="5480050"/>
          <p14:tracePt t="68313" x="5391150" y="5499100"/>
          <p14:tracePt t="68331" x="5397500" y="5505450"/>
          <p14:tracePt t="68347" x="5403850" y="5511800"/>
          <p14:tracePt t="68363" x="5410200" y="5518150"/>
          <p14:tracePt t="68383" x="5410200" y="5524500"/>
          <p14:tracePt t="69176" x="5410200" y="5518150"/>
          <p14:tracePt t="69192" x="5410200" y="5505450"/>
          <p14:tracePt t="69199" x="5416550" y="5499100"/>
          <p14:tracePt t="69213" x="5416550" y="5480050"/>
          <p14:tracePt t="69229" x="5429250" y="5448300"/>
          <p14:tracePt t="69246" x="5441950" y="5372100"/>
          <p14:tracePt t="69264" x="5448300" y="5321300"/>
          <p14:tracePt t="69297" x="5454650" y="5213350"/>
          <p14:tracePt t="69331" x="5448300" y="5105400"/>
          <p14:tracePt t="69364" x="5416550" y="5010150"/>
          <p14:tracePt t="69380" x="5410200" y="4991100"/>
          <p14:tracePt t="69440" x="5410200" y="4984750"/>
          <p14:tracePt t="69448" x="5410200" y="4978400"/>
          <p14:tracePt t="69463" x="5403850" y="4965700"/>
          <p14:tracePt t="69480" x="5384800" y="4946650"/>
          <p14:tracePt t="69497" x="5378450" y="4927600"/>
          <p14:tracePt t="69513" x="5372100" y="4914900"/>
          <p14:tracePt t="69531" x="5365750" y="4902200"/>
          <p14:tracePt t="69547" x="5353050" y="4883150"/>
          <p14:tracePt t="69563" x="5340350" y="4864100"/>
          <p14:tracePt t="69580" x="5334000" y="4851400"/>
          <p14:tracePt t="69597" x="5321300" y="4826000"/>
          <p14:tracePt t="69613" x="5302250" y="4800600"/>
          <p14:tracePt t="69631" x="5283200" y="4768850"/>
          <p14:tracePt t="69646" x="5276850" y="4756150"/>
          <p14:tracePt t="69663" x="5270500" y="4749800"/>
          <p14:tracePt t="69728" x="5264150" y="4749800"/>
          <p14:tracePt t="69735" x="5264150" y="4743450"/>
          <p14:tracePt t="69814" x="5245100" y="4724400"/>
          <p14:tracePt t="69830" x="5245100" y="4718050"/>
          <p14:tracePt t="69903" x="5238750" y="4718050"/>
          <p14:tracePt t="69944" x="5232400" y="4718050"/>
          <p14:tracePt t="69950" x="5226050" y="4718050"/>
          <p14:tracePt t="69963" x="5219700" y="4718050"/>
          <p14:tracePt t="70104" x="5213350" y="4718050"/>
          <p14:tracePt t="70800" x="5207000" y="4705350"/>
          <p14:tracePt t="70807" x="5200650" y="4692650"/>
          <p14:tracePt t="70814" x="5194300" y="4679950"/>
          <p14:tracePt t="70829" x="5194300" y="4673600"/>
          <p14:tracePt t="70846" x="5187950" y="4660900"/>
          <p14:tracePt t="70863" x="5187950" y="4654550"/>
          <p14:tracePt t="70927" x="5181600" y="4648200"/>
          <p14:tracePt t="71264" x="5181600" y="4667250"/>
          <p14:tracePt t="71271" x="5187950" y="4679950"/>
          <p14:tracePt t="71279" x="5194300" y="4692650"/>
          <p14:tracePt t="71296" x="5213350" y="4724400"/>
          <p14:tracePt t="71312" x="5232400" y="4762500"/>
          <p14:tracePt t="71329" x="5245100" y="4781550"/>
          <p14:tracePt t="71347" x="5264150" y="4806950"/>
          <p14:tracePt t="71380" x="5289550" y="4857750"/>
          <p14:tracePt t="71414" x="5327650" y="4933950"/>
          <p14:tracePt t="71447" x="5340350" y="4972050"/>
          <p14:tracePt t="71463" x="5340350" y="4978400"/>
          <p14:tracePt t="71760" x="5372100" y="4978400"/>
          <p14:tracePt t="71767" x="5403850" y="4972050"/>
          <p14:tracePt t="71779" x="5448300" y="4965700"/>
          <p14:tracePt t="71796" x="5537200" y="4953000"/>
          <p14:tracePt t="71813" x="5638800" y="4946650"/>
          <p14:tracePt t="71829" x="5753100" y="4946650"/>
          <p14:tracePt t="71847" x="5918200" y="4940300"/>
          <p14:tracePt t="71864" x="5988050" y="4933950"/>
          <p14:tracePt t="71897" x="6070600" y="4921250"/>
          <p14:tracePt t="71931" x="6184900" y="4902200"/>
          <p14:tracePt t="71963" x="6350000" y="4889500"/>
          <p14:tracePt t="71980" x="6451600" y="4889500"/>
          <p14:tracePt t="71997" x="6597650" y="4895850"/>
          <p14:tracePt t="72013" x="6858000" y="4953000"/>
          <p14:tracePt t="72030" x="7372350" y="5080000"/>
          <p14:tracePt t="72047" x="7689850" y="5137150"/>
          <p14:tracePt t="72064" x="8007350" y="5194300"/>
          <p14:tracePt t="72080" x="8223250" y="5219700"/>
          <p14:tracePt t="72096" x="8312150" y="5219700"/>
          <p14:tracePt t="72112" x="8324850" y="5219700"/>
          <p14:tracePt t="72256" x="8312150" y="5207000"/>
          <p14:tracePt t="72263" x="8299450" y="5194300"/>
          <p14:tracePt t="72280" x="8267700" y="5175250"/>
          <p14:tracePt t="72296" x="8197850" y="5137150"/>
          <p14:tracePt t="72312" x="8083550" y="5092700"/>
          <p14:tracePt t="72329" x="7950200" y="5035550"/>
          <p14:tracePt t="72346" x="7835900" y="4997450"/>
          <p14:tracePt t="72363" x="7766050" y="4978400"/>
          <p14:tracePt t="72379" x="7740650" y="4972050"/>
          <p14:tracePt t="72703" x="7734300" y="4972050"/>
          <p14:tracePt t="72711" x="7696200" y="4972050"/>
          <p14:tracePt t="72729" x="7594600" y="4959350"/>
          <p14:tracePt t="72746" x="7473950" y="4940300"/>
          <p14:tracePt t="72763" x="7327900" y="4933950"/>
          <p14:tracePt t="72779" x="7131050" y="4933950"/>
          <p14:tracePt t="72796" x="6953250" y="4933950"/>
          <p14:tracePt t="72813" x="6769100" y="4933950"/>
          <p14:tracePt t="72849" x="6375400" y="4946650"/>
          <p14:tracePt t="72882" x="6102350" y="4946650"/>
          <p14:tracePt t="72913" x="5842000" y="4927600"/>
          <p14:tracePt t="72931" x="5708650" y="4902200"/>
          <p14:tracePt t="72947" x="5619750" y="4883150"/>
          <p14:tracePt t="72963" x="5543550" y="4857750"/>
          <p14:tracePt t="72980" x="5486400" y="4845050"/>
          <p14:tracePt t="72996" x="5429250" y="4819650"/>
          <p14:tracePt t="73013" x="5346700" y="4794250"/>
          <p14:tracePt t="73030" x="5187950" y="4730750"/>
          <p14:tracePt t="73047" x="5067300" y="4692650"/>
          <p14:tracePt t="73063" x="4984750" y="4667250"/>
          <p14:tracePt t="73080" x="4946650" y="4654550"/>
          <p14:tracePt t="73240" x="4946650" y="4648200"/>
          <p14:tracePt t="73424" x="4953000" y="4654550"/>
          <p14:tracePt t="73430" x="4959350" y="4660900"/>
          <p14:tracePt t="73447" x="4965700" y="4679950"/>
          <p14:tracePt t="73463" x="4978400" y="4711700"/>
          <p14:tracePt t="73481" x="4997450" y="4768850"/>
          <p14:tracePt t="73496" x="5035550" y="4851400"/>
          <p14:tracePt t="73513" x="5080000" y="4959350"/>
          <p14:tracePt t="73546" x="5181600" y="5187950"/>
          <p14:tracePt t="73580" x="5238750" y="5378450"/>
          <p14:tracePt t="73613" x="5251450" y="5467350"/>
          <p14:tracePt t="73630" x="5251450" y="5473700"/>
          <p14:tracePt t="74184" x="5257800" y="5473700"/>
          <p14:tracePt t="74192" x="5270500" y="5473700"/>
          <p14:tracePt t="74199" x="5295900" y="5473700"/>
          <p14:tracePt t="74212" x="5321300" y="5473700"/>
          <p14:tracePt t="74229" x="5384800" y="5473700"/>
          <p14:tracePt t="74247" x="5505450" y="5467350"/>
          <p14:tracePt t="74263" x="5607050" y="5461000"/>
          <p14:tracePt t="74297" x="5829300" y="5435600"/>
          <p14:tracePt t="74330" x="6089650" y="5429250"/>
          <p14:tracePt t="74363" x="6400800" y="5416550"/>
          <p14:tracePt t="74381" x="6578600" y="5410200"/>
          <p14:tracePt t="74397" x="6756400" y="5410200"/>
          <p14:tracePt t="74413" x="6889750" y="5410200"/>
          <p14:tracePt t="74431" x="6959600" y="5403850"/>
          <p14:tracePt t="74447" x="6972300" y="5403850"/>
          <p14:tracePt t="74479" x="6978650" y="5403850"/>
          <p14:tracePt t="74487" x="6991350" y="5403850"/>
          <p14:tracePt t="74497" x="6997700" y="5397500"/>
          <p14:tracePt t="74513" x="7035800" y="5397500"/>
          <p14:tracePt t="74530" x="7080250" y="5397500"/>
          <p14:tracePt t="74546" x="7124700" y="5397500"/>
          <p14:tracePt t="74563" x="7150100" y="5397500"/>
          <p14:tracePt t="74579" x="7162800" y="5397500"/>
          <p14:tracePt t="74597" x="7175500" y="5397500"/>
          <p14:tracePt t="74613" x="7181850" y="5397500"/>
          <p14:tracePt t="74630" x="7207250" y="5397500"/>
          <p14:tracePt t="74647" x="7226300" y="5397500"/>
          <p14:tracePt t="74663" x="7245350" y="5397500"/>
          <p14:tracePt t="74680" x="7258050" y="5391150"/>
          <p14:tracePt t="74697" x="7270750" y="5391150"/>
          <p14:tracePt t="74712" x="7289800" y="5391150"/>
          <p14:tracePt t="74730" x="7296150" y="5391150"/>
          <p14:tracePt t="74747" x="7302500" y="5384800"/>
          <p14:tracePt t="74763" x="7308850" y="5384800"/>
          <p14:tracePt t="75328" x="7315200" y="5384800"/>
          <p14:tracePt t="75360" x="7321550" y="5384800"/>
          <p14:tracePt t="75375" x="7327900" y="5391150"/>
          <p14:tracePt t="75391" x="7334250" y="5391150"/>
          <p14:tracePt t="75398" x="7340600" y="5403850"/>
          <p14:tracePt t="75412" x="7346950" y="5410200"/>
          <p14:tracePt t="75430" x="7372350" y="5429250"/>
          <p14:tracePt t="75463" x="7391400" y="5441950"/>
          <p14:tracePt t="77208" x="7397750" y="5441950"/>
          <p14:tracePt t="77215" x="7404100" y="5448300"/>
          <p14:tracePt t="77229" x="7416800" y="5454650"/>
          <p14:tracePt t="77247" x="7461250" y="5461000"/>
          <p14:tracePt t="77263" x="7499350" y="5467350"/>
          <p14:tracePt t="77279" x="7562850" y="5467350"/>
          <p14:tracePt t="77296" x="7651750" y="5467350"/>
          <p14:tracePt t="77313" x="7721600" y="5467350"/>
          <p14:tracePt t="77346" x="7874000" y="5448300"/>
          <p14:tracePt t="77380" x="7899400" y="5441950"/>
          <p14:tracePt t="79024" x="7905750" y="5441950"/>
          <p14:tracePt t="79040" x="7905750" y="5435600"/>
          <p14:tracePt t="79047" x="7912100" y="5435600"/>
          <p14:tracePt t="80055" x="7912100" y="5441950"/>
          <p14:tracePt t="80064" x="7912100" y="5448300"/>
          <p14:tracePt t="80095" x="7912100" y="5454650"/>
          <p14:tracePt t="80119" x="7912100" y="5461000"/>
          <p14:tracePt t="80134" x="7912100" y="5467350"/>
          <p14:tracePt t="80146" x="7899400" y="5473700"/>
          <p14:tracePt t="80163" x="7880350" y="5473700"/>
          <p14:tracePt t="80197" x="7816850" y="5480050"/>
          <p14:tracePt t="80231" x="7512050" y="5480050"/>
          <p14:tracePt t="80263" x="6819900" y="5314950"/>
          <p14:tracePt t="80280" x="6432550" y="5187950"/>
          <p14:tracePt t="80297" x="6115050" y="5067300"/>
          <p14:tracePt t="80313" x="5880100" y="4978400"/>
          <p14:tracePt t="80330" x="5664200" y="4902200"/>
          <p14:tracePt t="80346" x="5416550" y="4813300"/>
          <p14:tracePt t="80363" x="5162550" y="4724400"/>
          <p14:tracePt t="80380" x="4895850" y="4635500"/>
          <p14:tracePt t="80397" x="4616450" y="4540250"/>
          <p14:tracePt t="80413" x="4337050" y="4457700"/>
          <p14:tracePt t="80430" x="3943350" y="4318000"/>
          <p14:tracePt t="80447" x="3702050" y="4241800"/>
          <p14:tracePt t="80463" x="3543300" y="4171950"/>
          <p14:tracePt t="80480" x="3473450" y="4140200"/>
          <p14:tracePt t="80497" x="3460750" y="4127500"/>
          <p14:tracePt t="80513" x="3454400" y="4127500"/>
          <p14:tracePt t="80551" x="3454400" y="4121150"/>
          <p14:tracePt t="80575" x="3454400" y="4114800"/>
          <p14:tracePt t="80583" x="3454400" y="4108450"/>
          <p14:tracePt t="80615" x="3454400" y="4102100"/>
          <p14:tracePt t="80863" x="3454400" y="4089400"/>
          <p14:tracePt t="80871" x="3460750" y="4070350"/>
          <p14:tracePt t="80879" x="3460750" y="4057650"/>
          <p14:tracePt t="80896" x="3479800" y="4019550"/>
          <p14:tracePt t="80913" x="3492500" y="3930650"/>
          <p14:tracePt t="80929" x="3505200" y="3816350"/>
          <p14:tracePt t="80946" x="3517900" y="3695700"/>
          <p14:tracePt t="80963" x="3530600" y="3587750"/>
          <p14:tracePt t="80996" x="3549650" y="3429000"/>
          <p14:tracePt t="81032" x="3549650" y="3359150"/>
          <p14:tracePt t="81064" x="3549650" y="3340100"/>
          <p14:tracePt t="81081" x="3549650" y="3327400"/>
          <p14:tracePt t="81288" x="3556000" y="3327400"/>
          <p14:tracePt t="81295" x="3587750" y="3327400"/>
          <p14:tracePt t="81313" x="3644900" y="3333750"/>
          <p14:tracePt t="81329" x="3740150" y="3359150"/>
          <p14:tracePt t="81346" x="3848100" y="3390900"/>
          <p14:tracePt t="81379" x="3962400" y="3429000"/>
          <p14:tracePt t="81414" x="3968750" y="3429000"/>
          <p14:tracePt t="81446" x="3987800" y="3429000"/>
          <p14:tracePt t="81464" x="4006850" y="3422650"/>
          <p14:tracePt t="81479" x="4032250" y="3409950"/>
          <p14:tracePt t="81497" x="4064000" y="3384550"/>
          <p14:tracePt t="81513" x="4083050" y="3371850"/>
          <p14:tracePt t="81529" x="4095750" y="3365500"/>
          <p14:tracePt t="81545" x="4108450" y="3352800"/>
          <p14:tracePt t="81563" x="4121150" y="3340100"/>
          <p14:tracePt t="81580" x="4140200" y="3321050"/>
          <p14:tracePt t="81597" x="4159250" y="3302000"/>
          <p14:tracePt t="81613" x="4184650" y="3282950"/>
          <p14:tracePt t="81630" x="4197350" y="3263900"/>
          <p14:tracePt t="81647" x="4197350" y="3257550"/>
          <p14:tracePt t="81664" x="4203700" y="3251200"/>
          <p14:tracePt t="81680" x="4210050" y="3244850"/>
          <p14:tracePt t="81697" x="4210050" y="3232150"/>
          <p14:tracePt t="81713" x="4216400" y="3213100"/>
          <p14:tracePt t="81730" x="4216400" y="3175000"/>
          <p14:tracePt t="81745" x="4222750" y="3117850"/>
          <p14:tracePt t="81763" x="4222750" y="3054350"/>
          <p14:tracePt t="81780" x="4216400" y="2978150"/>
          <p14:tracePt t="81797" x="4203700" y="2933700"/>
          <p14:tracePt t="81813" x="4191000" y="2895600"/>
          <p14:tracePt t="81830" x="4171950" y="2857500"/>
          <p14:tracePt t="81847" x="4165600" y="2844800"/>
          <p14:tracePt t="81863" x="4165600" y="2838450"/>
          <p14:tracePt t="81880" x="4152900" y="2813050"/>
          <p14:tracePt t="81897" x="4152900" y="2755900"/>
          <p14:tracePt t="81913" x="4146550" y="2724150"/>
          <p14:tracePt t="81930" x="4140200" y="2711450"/>
          <p14:tracePt t="81947" x="4140200" y="2705100"/>
          <p14:tracePt t="82064" x="4133850" y="2705100"/>
          <p14:tracePt t="82071" x="4127500" y="2705100"/>
          <p14:tracePt t="82087" x="4121150" y="2705100"/>
          <p14:tracePt t="82097" x="4114800" y="2705100"/>
          <p14:tracePt t="82113" x="4102100" y="2705100"/>
          <p14:tracePt t="82130" x="4095750" y="2705100"/>
          <p14:tracePt t="82147" x="4083050" y="2705100"/>
          <p14:tracePt t="82163" x="4076700" y="2698750"/>
          <p14:tracePt t="82180" x="4064000" y="2698750"/>
          <p14:tracePt t="82197" x="4051300" y="2698750"/>
          <p14:tracePt t="82213" x="4032250" y="2692400"/>
          <p14:tracePt t="82229" x="4025900" y="2692400"/>
          <p14:tracePt t="82392" x="4025900" y="2698750"/>
          <p14:tracePt t="82399" x="4019550" y="2705100"/>
          <p14:tracePt t="82423" x="4013200" y="2711450"/>
          <p14:tracePt t="82439" x="4013200" y="2717800"/>
          <p14:tracePt t="82455" x="4006850" y="2724150"/>
          <p14:tracePt t="82463" x="4006850" y="2730500"/>
          <p14:tracePt t="82480" x="4006850" y="2736850"/>
          <p14:tracePt t="82497" x="4000500" y="2749550"/>
          <p14:tracePt t="82513" x="4000500" y="2762250"/>
          <p14:tracePt t="82530" x="3994150" y="2768600"/>
          <p14:tracePt t="82547" x="3994150" y="2774950"/>
          <p14:tracePt t="82563" x="3987800" y="2781300"/>
          <p14:tracePt t="82579" x="3987800" y="2794000"/>
          <p14:tracePt t="82597" x="3987800" y="2800350"/>
          <p14:tracePt t="82613" x="3987800" y="2806700"/>
          <p14:tracePt t="82630" x="3981450" y="2825750"/>
          <p14:tracePt t="82646" x="3981450" y="2838450"/>
          <p14:tracePt t="82663" x="3981450" y="2863850"/>
          <p14:tracePt t="82679" x="3981450" y="2889250"/>
          <p14:tracePt t="82696" x="3981450" y="2921000"/>
          <p14:tracePt t="82712" x="3981450" y="2946400"/>
          <p14:tracePt t="82730" x="3981450" y="2959100"/>
          <p14:tracePt t="82746" x="3987800" y="2978150"/>
          <p14:tracePt t="82762" x="3987800" y="2997200"/>
          <p14:tracePt t="82779" x="3994150" y="3009900"/>
          <p14:tracePt t="82795" x="4000500" y="3028950"/>
          <p14:tracePt t="82813" x="4006850" y="3035300"/>
          <p14:tracePt t="82830" x="4006850" y="3041650"/>
          <p14:tracePt t="82847" x="4013200" y="3048000"/>
          <p14:tracePt t="82912" x="4019550" y="3048000"/>
          <p14:tracePt t="82919" x="4019550" y="3054350"/>
          <p14:tracePt t="82930" x="4025900" y="3054350"/>
          <p14:tracePt t="82947" x="4025900" y="3060700"/>
          <p14:tracePt t="82963" x="4032250" y="3067050"/>
          <p14:tracePt t="82980" x="4038600" y="3067050"/>
          <p14:tracePt t="84095" x="4038600" y="3073400"/>
          <p14:tracePt t="84482" x="4038600" y="3079750"/>
          <p14:tracePt t="84504" x="4038600" y="3086100"/>
          <p14:tracePt t="84511" x="4038600" y="3092450"/>
          <p14:tracePt t="84529" x="4038600" y="3117850"/>
          <p14:tracePt t="84546" x="4025900" y="3136900"/>
          <p14:tracePt t="84562" x="4019550" y="3175000"/>
          <p14:tracePt t="84580" x="4006850" y="3200400"/>
          <p14:tracePt t="84614" x="3987800" y="3251200"/>
          <p14:tracePt t="84647" x="3956050" y="3321050"/>
          <p14:tracePt t="84680" x="3943350" y="3352800"/>
          <p14:tracePt t="84697" x="3937000" y="3352800"/>
          <p14:tracePt t="85015" x="3937000" y="3359150"/>
          <p14:tracePt t="85023" x="3930650" y="3371850"/>
          <p14:tracePt t="85030" x="3917950" y="3390900"/>
          <p14:tracePt t="85046" x="3911600" y="3403600"/>
          <p14:tracePt t="85063" x="3873500" y="3454400"/>
          <p14:tracePt t="85079" x="3848100" y="3492500"/>
          <p14:tracePt t="85096" x="3822700" y="3530600"/>
          <p14:tracePt t="85113" x="3797300" y="3556000"/>
          <p14:tracePt t="85147" x="3752850" y="3613150"/>
          <p14:tracePt t="85181" x="3683000" y="3676650"/>
          <p14:tracePt t="85213" x="3625850" y="3721100"/>
          <p14:tracePt t="85230" x="3562350" y="3771900"/>
          <p14:tracePt t="85247" x="3511550" y="3810000"/>
          <p14:tracePt t="85264" x="3460750" y="3835400"/>
          <p14:tracePt t="85279" x="3409950" y="3860800"/>
          <p14:tracePt t="85297" x="3359150" y="3892550"/>
          <p14:tracePt t="85312" x="3314700" y="3911600"/>
          <p14:tracePt t="85329" x="3276600" y="3930650"/>
          <p14:tracePt t="85346" x="3232150" y="3949700"/>
          <p14:tracePt t="85363" x="3194050" y="3968750"/>
          <p14:tracePt t="85380" x="3168650" y="3981450"/>
          <p14:tracePt t="85396" x="3130550" y="4006850"/>
          <p14:tracePt t="85413" x="3098800" y="4025900"/>
          <p14:tracePt t="85430" x="3073400" y="4044950"/>
          <p14:tracePt t="85447" x="3067050" y="4051300"/>
          <p14:tracePt t="85463" x="3060700" y="4051300"/>
          <p14:tracePt t="85480" x="3054350" y="4051300"/>
          <p14:tracePt t="85544" x="3048000" y="4051300"/>
          <p14:tracePt t="85559" x="3048000" y="4057650"/>
          <p14:tracePt t="85656" x="3041650" y="4057650"/>
          <p14:tracePt t="85815" x="3035300" y="4064000"/>
          <p14:tracePt t="85831" x="3035300" y="4070350"/>
          <p14:tracePt t="85839" x="3028950" y="4070350"/>
          <p14:tracePt t="85847" x="3022600" y="4070350"/>
          <p14:tracePt t="85880" x="3022600" y="4076700"/>
          <p14:tracePt t="85887" x="3016250" y="4076700"/>
          <p14:tracePt t="85903" x="3009900" y="4089400"/>
          <p14:tracePt t="85981" x="2984500" y="4165600"/>
          <p14:tracePt t="86013" x="2978150" y="4216400"/>
          <p14:tracePt t="86048" x="2978150" y="4260850"/>
          <p14:tracePt t="86071" x="2978150" y="4267200"/>
          <p14:tracePt t="86304" x="2984500" y="4267200"/>
          <p14:tracePt t="86311" x="2984500" y="4273550"/>
          <p14:tracePt t="86336" x="2984500" y="4279900"/>
          <p14:tracePt t="86351" x="2990850" y="4279900"/>
          <p14:tracePt t="86367" x="2990850" y="4286250"/>
          <p14:tracePt t="86379" x="2997200" y="4286250"/>
          <p14:tracePt t="86495" x="3003550" y="4286250"/>
          <p14:tracePt t="86512" x="3009900" y="4286250"/>
          <p14:tracePt t="86544" x="3016250" y="4286250"/>
          <p14:tracePt t="86744" x="3016250" y="4292600"/>
          <p14:tracePt t="86767" x="3009900" y="4292600"/>
          <p14:tracePt t="86816" x="3003550" y="4292600"/>
          <p14:tracePt t="86855" x="2997200" y="4298950"/>
          <p14:tracePt t="87088" x="3003550" y="4298950"/>
          <p14:tracePt t="87094" x="3009900" y="4298950"/>
          <p14:tracePt t="87112" x="3016250" y="4298950"/>
          <p14:tracePt t="87129" x="3028950" y="4292600"/>
          <p14:tracePt t="87147" x="3060700" y="4279900"/>
          <p14:tracePt t="87180" x="3136900" y="4248150"/>
          <p14:tracePt t="87213" x="3213100" y="4210050"/>
          <p14:tracePt t="87248" x="3282950" y="4165600"/>
          <p14:tracePt t="87263" x="3308350" y="4140200"/>
          <p14:tracePt t="87280" x="3327400" y="4121150"/>
          <p14:tracePt t="87297" x="3352800" y="4095750"/>
          <p14:tracePt t="87313" x="3365500" y="4070350"/>
          <p14:tracePt t="87330" x="3384550" y="4044950"/>
          <p14:tracePt t="87346" x="3397250" y="4006850"/>
          <p14:tracePt t="87363" x="3403600" y="3956050"/>
          <p14:tracePt t="87380" x="3403600" y="3911600"/>
          <p14:tracePt t="87397" x="3403600" y="3892550"/>
          <p14:tracePt t="87414" x="3403600" y="3879850"/>
          <p14:tracePt t="87429" x="3403600" y="3873500"/>
          <p14:tracePt t="87760" x="3397250" y="3873500"/>
          <p14:tracePt t="88695" x="3390900" y="3873500"/>
          <p14:tracePt t="88703" x="3378200" y="3873500"/>
          <p14:tracePt t="88712" x="3365500" y="3873500"/>
          <p14:tracePt t="88729" x="3352800" y="3873500"/>
          <p14:tracePt t="88746" x="3333750" y="3860800"/>
          <p14:tracePt t="88779" x="3289300" y="3848100"/>
          <p14:tracePt t="88814" x="3276600" y="3848100"/>
          <p14:tracePt t="88847" x="3270250" y="3848100"/>
          <p14:tracePt t="89256" x="3270250" y="3860800"/>
          <p14:tracePt t="89263" x="3276600" y="3873500"/>
          <p14:tracePt t="89280" x="3282950" y="3905250"/>
          <p14:tracePt t="89296" x="3295650" y="3962400"/>
          <p14:tracePt t="89312" x="3321050" y="4032250"/>
          <p14:tracePt t="89329" x="3359150" y="4133850"/>
          <p14:tracePt t="89347" x="3429000" y="4248150"/>
          <p14:tracePt t="89380" x="3536950" y="4464050"/>
          <p14:tracePt t="89414" x="3613150" y="4597400"/>
          <p14:tracePt t="89447" x="3644900" y="4660900"/>
          <p14:tracePt t="89463" x="3651250" y="4660900"/>
          <p14:tracePt t="89488" x="3651250" y="4673600"/>
          <p14:tracePt t="89503" x="3651250" y="4679950"/>
          <p14:tracePt t="89514" x="3651250" y="4686300"/>
          <p14:tracePt t="89530" x="3651250" y="4705350"/>
          <p14:tracePt t="89545" x="3651250" y="4718050"/>
          <p14:tracePt t="89563" x="3651250" y="4730750"/>
          <p14:tracePt t="89580" x="3651250" y="4743450"/>
          <p14:tracePt t="89596" x="3644900" y="4762500"/>
          <p14:tracePt t="89613" x="3644900" y="4787900"/>
          <p14:tracePt t="89630" x="3632200" y="4819650"/>
          <p14:tracePt t="89647" x="3613150" y="4845050"/>
          <p14:tracePt t="89663" x="3594100" y="4876800"/>
          <p14:tracePt t="89680" x="3575050" y="4902200"/>
          <p14:tracePt t="89696" x="3556000" y="4921250"/>
          <p14:tracePt t="89713" x="3536950" y="4940300"/>
          <p14:tracePt t="89730" x="3524250" y="4953000"/>
          <p14:tracePt t="89746" x="3511550" y="4959350"/>
          <p14:tracePt t="89763" x="3492500" y="4972050"/>
          <p14:tracePt t="89780" x="3460750" y="4991100"/>
          <p14:tracePt t="89795" x="3416300" y="5022850"/>
          <p14:tracePt t="89813" x="3365500" y="5054600"/>
          <p14:tracePt t="89830" x="3327400" y="5080000"/>
          <p14:tracePt t="89847" x="3308350" y="5092700"/>
          <p14:tracePt t="89864" x="3295650" y="5105400"/>
          <p14:tracePt t="89880" x="3282950" y="5118100"/>
          <p14:tracePt t="89896" x="3263900" y="5130800"/>
          <p14:tracePt t="89913" x="3244850" y="5143500"/>
          <p14:tracePt t="89980" x="3181350" y="5187950"/>
          <p14:tracePt t="89997" x="3175000" y="5187950"/>
          <p14:tracePt t="90013" x="3168650" y="5194300"/>
          <p14:tracePt t="90030" x="3149600" y="5207000"/>
          <p14:tracePt t="90047" x="3136900" y="5213350"/>
          <p14:tracePt t="90063" x="3124200" y="5226050"/>
          <p14:tracePt t="90079" x="3111500" y="5232400"/>
          <p14:tracePt t="90097" x="3105150" y="5232400"/>
          <p14:tracePt t="90113" x="3098800" y="5238750"/>
          <p14:tracePt t="90135" x="3092450" y="5245100"/>
          <p14:tracePt t="90146" x="3086100" y="5251450"/>
          <p14:tracePt t="90163" x="3073400" y="5257800"/>
          <p14:tracePt t="90180" x="3054350" y="5270500"/>
          <p14:tracePt t="90196" x="3035300" y="5276850"/>
          <p14:tracePt t="90213" x="3016250" y="5289550"/>
          <p14:tracePt t="90230" x="3003550" y="5302250"/>
          <p14:tracePt t="90246" x="2990850" y="5308600"/>
          <p14:tracePt t="90263" x="2984500" y="5321300"/>
          <p14:tracePt t="90280" x="2971800" y="5327650"/>
          <p14:tracePt t="90297" x="2965450" y="5334000"/>
          <p14:tracePt t="90313" x="2959100" y="5346700"/>
          <p14:tracePt t="90330" x="2952750" y="5353050"/>
          <p14:tracePt t="90345" x="2946400" y="5365750"/>
          <p14:tracePt t="90363" x="2933700" y="5384800"/>
          <p14:tracePt t="90380" x="2927350" y="5403850"/>
          <p14:tracePt t="90397" x="2921000" y="5422900"/>
          <p14:tracePt t="90413" x="2921000" y="5429250"/>
          <p14:tracePt t="90429" x="2921000" y="5435600"/>
          <p14:tracePt t="90446" x="2914650" y="5448300"/>
          <p14:tracePt t="90463" x="2914650" y="5454650"/>
          <p14:tracePt t="90888" x="2914650" y="5461000"/>
          <p14:tracePt t="90895" x="2908300" y="5461000"/>
          <p14:tracePt t="90919" x="2901950" y="5461000"/>
          <p14:tracePt t="90929" x="2901950" y="5467350"/>
          <p14:tracePt t="90951" x="2901950" y="5473700"/>
          <p14:tracePt t="91008" x="2895600" y="5473700"/>
          <p14:tracePt t="91082" x="2895600" y="5480050"/>
          <p14:tracePt t="91103" x="2889250" y="5480050"/>
          <p14:tracePt t="91111" x="2889250" y="5486400"/>
          <p14:tracePt t="91152" x="2889250" y="5492750"/>
          <p14:tracePt t="91159" x="2882900" y="5492750"/>
          <p14:tracePt t="91180" x="2882900" y="5499100"/>
          <p14:tracePt t="91197" x="2876550" y="5505450"/>
          <p14:tracePt t="91223" x="2870200" y="5505450"/>
          <p14:tracePt t="91231" x="2870200" y="5511800"/>
          <p14:tracePt t="91992" x="2870200" y="5518150"/>
          <p14:tracePt t="91999" x="2870200" y="5524500"/>
          <p14:tracePt t="92012" x="2870200" y="5537200"/>
          <p14:tracePt t="92030" x="2870200" y="5549900"/>
          <p14:tracePt t="92062" x="2952750" y="5626100"/>
          <p14:tracePt t="92096" x="3130550" y="5645150"/>
          <p14:tracePt t="92130" x="3340100" y="5645150"/>
          <p14:tracePt t="92147" x="3403600" y="5626100"/>
          <p14:tracePt t="92163" x="3448050" y="5600700"/>
          <p14:tracePt t="92180" x="3467100" y="5581650"/>
          <p14:tracePt t="92196" x="3479800" y="5537200"/>
          <p14:tracePt t="92213" x="3492500" y="5467350"/>
          <p14:tracePt t="92230" x="3498850" y="5365750"/>
          <p14:tracePt t="92247" x="3498850" y="5321300"/>
          <p14:tracePt t="92263" x="3498850" y="5295900"/>
          <p14:tracePt t="92280" x="3498850" y="5283200"/>
          <p14:tracePt t="92296" x="3498850" y="5257800"/>
          <p14:tracePt t="92313" x="3498850" y="5238750"/>
          <p14:tracePt t="92330" x="3467100" y="5181600"/>
          <p14:tracePt t="92346" x="3409950" y="5092700"/>
          <p14:tracePt t="92363" x="3340100" y="5010150"/>
          <p14:tracePt t="92380" x="3263900" y="4933950"/>
          <p14:tracePt t="92397" x="3200400" y="4870450"/>
          <p14:tracePt t="92413" x="3149600" y="4826000"/>
          <p14:tracePt t="92430" x="3098800" y="4775200"/>
          <p14:tracePt t="92447" x="3060700" y="4737100"/>
          <p14:tracePt t="92463" x="3016250" y="4705350"/>
          <p14:tracePt t="92480" x="2971800" y="4660900"/>
          <p14:tracePt t="92497" x="2921000" y="4635500"/>
          <p14:tracePt t="92513" x="2895600" y="4622800"/>
          <p14:tracePt t="92530" x="2870200" y="4616450"/>
          <p14:tracePt t="92547" x="2863850" y="4616450"/>
          <p14:tracePt t="92563" x="2851150" y="4616450"/>
          <p14:tracePt t="92580" x="2832100" y="4616450"/>
          <p14:tracePt t="92596" x="2800350" y="4622800"/>
          <p14:tracePt t="92613" x="2768600" y="4641850"/>
          <p14:tracePt t="92630" x="2736850" y="4660900"/>
          <p14:tracePt t="92646" x="2705100" y="4686300"/>
          <p14:tracePt t="92663" x="2673350" y="4705350"/>
          <p14:tracePt t="92680" x="2654300" y="4730750"/>
          <p14:tracePt t="92697" x="2641600" y="4749800"/>
          <p14:tracePt t="92713" x="2622550" y="4775200"/>
          <p14:tracePt t="92730" x="2603500" y="4806950"/>
          <p14:tracePt t="92746" x="2590800" y="4826000"/>
          <p14:tracePt t="92763" x="2584450" y="4845050"/>
          <p14:tracePt t="92780" x="2571750" y="4864100"/>
          <p14:tracePt t="92796" x="2571750" y="4870450"/>
          <p14:tracePt t="92813" x="2565400" y="4883150"/>
          <p14:tracePt t="92830" x="2565400" y="4908550"/>
          <p14:tracePt t="92847" x="2565400" y="4927600"/>
          <p14:tracePt t="92863" x="2559050" y="4940300"/>
          <p14:tracePt t="92880" x="2559050" y="4953000"/>
          <p14:tracePt t="92897" x="2559050" y="4972050"/>
          <p14:tracePt t="92913" x="2559050" y="4991100"/>
          <p14:tracePt t="92930" x="2559050" y="5003800"/>
          <p14:tracePt t="92946" x="2565400" y="5016500"/>
          <p14:tracePt t="92962" x="2571750" y="5022850"/>
          <p14:tracePt t="92979" x="2578100" y="5035550"/>
          <p14:tracePt t="92995" x="2590800" y="5054600"/>
          <p14:tracePt t="93012" x="2597150" y="5073650"/>
          <p14:tracePt t="93029" x="2609850" y="5086350"/>
          <p14:tracePt t="93045" x="2622550" y="5099050"/>
          <p14:tracePt t="93062" x="2635250" y="5111750"/>
          <p14:tracePt t="93079" x="2641600" y="5118100"/>
          <p14:tracePt t="93110" x="2647950" y="5118100"/>
          <p14:tracePt t="93118" x="2654300" y="5118100"/>
          <p14:tracePt t="93128" x="2654300" y="5124450"/>
          <p14:tracePt t="93146" x="2660650" y="5124450"/>
          <p14:tracePt t="93163" x="2667000" y="5124450"/>
          <p14:tracePt t="93180" x="2673350" y="5130800"/>
          <p14:tracePt t="93196" x="2679700" y="5137150"/>
          <p14:tracePt t="93213" x="2692400" y="5143500"/>
          <p14:tracePt t="93230" x="2711450" y="5156200"/>
          <p14:tracePt t="93247" x="2724150" y="5156200"/>
          <p14:tracePt t="93263" x="2736850" y="5162550"/>
          <p14:tracePt t="93280" x="2749550" y="5168900"/>
          <p14:tracePt t="93296" x="2768600" y="5175250"/>
          <p14:tracePt t="93313" x="2787650" y="5181600"/>
          <p14:tracePt t="93330" x="2800350" y="5187950"/>
          <p14:tracePt t="93346" x="2825750" y="5187950"/>
          <p14:tracePt t="93363" x="2844800" y="5194300"/>
          <p14:tracePt t="93379" x="2870200" y="5200650"/>
          <p14:tracePt t="93397" x="2901950" y="5207000"/>
          <p14:tracePt t="93413" x="2940050" y="5213350"/>
          <p14:tracePt t="93430" x="3003550" y="5226050"/>
          <p14:tracePt t="93447" x="3041650" y="5232400"/>
          <p14:tracePt t="93463" x="3086100" y="5232400"/>
          <p14:tracePt t="93480" x="3124200" y="5232400"/>
          <p14:tracePt t="93496" x="3143250" y="5232400"/>
          <p14:tracePt t="93513" x="3155950" y="5232400"/>
          <p14:tracePt t="93530" x="3162300" y="5232400"/>
          <p14:tracePt t="93547" x="3168650" y="5232400"/>
          <p14:tracePt t="93563" x="3181350" y="5232400"/>
          <p14:tracePt t="93580" x="3200400" y="5232400"/>
          <p14:tracePt t="93596" x="3219450" y="5232400"/>
          <p14:tracePt t="93613" x="3232150" y="5232400"/>
          <p14:tracePt t="93630" x="3244850" y="5232400"/>
          <p14:tracePt t="93647" x="3257550" y="5232400"/>
          <p14:tracePt t="93664" x="3270250" y="5232400"/>
          <p14:tracePt t="93680" x="3289300" y="5232400"/>
          <p14:tracePt t="93696" x="3302000" y="5232400"/>
          <p14:tracePt t="93713" x="3327400" y="5232400"/>
          <p14:tracePt t="93730" x="3340100" y="5238750"/>
          <p14:tracePt t="93746" x="3352800" y="5238750"/>
          <p14:tracePt t="93763" x="3371850" y="5245100"/>
          <p14:tracePt t="93780" x="3403600" y="5251450"/>
          <p14:tracePt t="93796" x="3448050" y="5264150"/>
          <p14:tracePt t="93812" x="3492500" y="5270500"/>
          <p14:tracePt t="93830" x="3556000" y="5283200"/>
          <p14:tracePt t="93846" x="3594100" y="5283200"/>
          <p14:tracePt t="93863" x="3638550" y="5283200"/>
          <p14:tracePt t="93880" x="3695700" y="5289550"/>
          <p14:tracePt t="93963" x="4546600" y="5048250"/>
          <p14:tracePt t="93980" x="4591050" y="5041900"/>
          <p14:tracePt t="94352" x="4654550" y="5073650"/>
          <p14:tracePt t="94360" x="4692650" y="5092700"/>
          <p14:tracePt t="94379" x="4756150" y="5143500"/>
          <p14:tracePt t="94395" x="4813300" y="5162550"/>
          <p14:tracePt t="94412" x="4832350" y="5168900"/>
          <p14:tracePt t="94429" x="4838700" y="5168900"/>
          <p14:tracePt t="94447" x="4851400" y="5168900"/>
          <p14:tracePt t="94480" x="4914900" y="5168900"/>
          <p14:tracePt t="94513" x="5581650" y="5067300"/>
          <p14:tracePt t="94546" x="6959600" y="4826000"/>
          <p14:tracePt t="94563" x="7899400" y="4610100"/>
          <p14:tracePt t="94580" x="8870950" y="4349750"/>
          <p14:tracePt t="94596" x="9613900" y="4127500"/>
          <p14:tracePt t="94613" x="10058400" y="3943350"/>
          <p14:tracePt t="94630" x="10337800" y="3810000"/>
          <p14:tracePt t="94647" x="10414000" y="3752850"/>
          <p14:tracePt t="94664" x="10439400" y="3714750"/>
          <p14:tracePt t="94680" x="10445750" y="3676650"/>
          <p14:tracePt t="94696" x="10439400" y="3613150"/>
          <p14:tracePt t="94713" x="10369550" y="3524250"/>
          <p14:tracePt t="94730" x="10299700" y="3435350"/>
          <p14:tracePt t="94746" x="10210800" y="3359150"/>
          <p14:tracePt t="94763" x="10121900" y="3302000"/>
          <p14:tracePt t="94780" x="10045700" y="3263900"/>
          <p14:tracePt t="94797" x="9963150" y="3244850"/>
          <p14:tracePt t="94813" x="9855200" y="3238500"/>
          <p14:tracePt t="94830" x="9607550" y="3251200"/>
          <p14:tracePt t="94847" x="9391650" y="3289300"/>
          <p14:tracePt t="94863" x="9163050" y="3321050"/>
          <p14:tracePt t="94880" x="8947150" y="3359150"/>
          <p14:tracePt t="94897" x="8788400" y="3397250"/>
          <p14:tracePt t="94913" x="8623300" y="3441700"/>
          <p14:tracePt t="94930" x="8470900" y="3473450"/>
          <p14:tracePt t="94946" x="8318500" y="3530600"/>
          <p14:tracePt t="94963" x="8197850" y="3594100"/>
          <p14:tracePt t="94979" x="8089900" y="3651250"/>
          <p14:tracePt t="94996" x="7994650" y="3714750"/>
          <p14:tracePt t="95013" x="7893050" y="3778250"/>
          <p14:tracePt t="95030" x="7708900" y="3892550"/>
          <p14:tracePt t="95046" x="7639050" y="3937000"/>
          <p14:tracePt t="95063" x="7613650" y="3956050"/>
          <p14:tracePt t="95080" x="7600950" y="3968750"/>
          <p14:tracePt t="95097" x="7588250" y="3981450"/>
          <p14:tracePt t="95113" x="7581900" y="3987800"/>
          <p14:tracePt t="95130" x="7581900" y="3994150"/>
          <p14:tracePt t="95295" x="7581900" y="4000500"/>
          <p14:tracePt t="95303" x="7575550" y="4006850"/>
          <p14:tracePt t="95313" x="7569200" y="4019550"/>
          <p14:tracePt t="95330" x="7562850" y="4025900"/>
          <p14:tracePt t="95347" x="7556500" y="4038600"/>
          <p14:tracePt t="95363" x="7550150" y="4044950"/>
          <p14:tracePt t="95379" x="7543800" y="4057650"/>
          <p14:tracePt t="95397" x="7531100" y="4070350"/>
          <p14:tracePt t="95413" x="7512050" y="4089400"/>
          <p14:tracePt t="95429" x="7486650" y="4108450"/>
          <p14:tracePt t="95446" x="7448550" y="4121150"/>
          <p14:tracePt t="95463" x="7442200" y="4127500"/>
          <p14:tracePt t="95480" x="7429500" y="4133850"/>
          <p14:tracePt t="95496" x="7423150" y="4140200"/>
          <p14:tracePt t="95512" x="7410450" y="4146550"/>
          <p14:tracePt t="95530" x="7404100" y="4152900"/>
          <p14:tracePt t="95546" x="7397750" y="4159250"/>
          <p14:tracePt t="95563" x="7391400" y="4165600"/>
          <p14:tracePt t="95580" x="7385050" y="4171950"/>
          <p14:tracePt t="95597" x="7378700" y="4191000"/>
          <p14:tracePt t="95612" x="7378700" y="4210050"/>
          <p14:tracePt t="95630" x="7378700" y="4235450"/>
          <p14:tracePt t="95647" x="7378700" y="4254500"/>
          <p14:tracePt t="95663" x="7385050" y="4260850"/>
          <p14:tracePt t="95768" x="7391400" y="4260850"/>
          <p14:tracePt t="95775" x="7397750" y="4260850"/>
          <p14:tracePt t="95797" x="7397750" y="4248150"/>
          <p14:tracePt t="95813" x="7404100" y="4235450"/>
          <p14:tracePt t="95830" x="7404100" y="4197350"/>
          <p14:tracePt t="95846" x="7397750" y="4171950"/>
          <p14:tracePt t="95863" x="7385050" y="4146550"/>
          <p14:tracePt t="95880" x="7359650" y="4121150"/>
          <p14:tracePt t="95896" x="7340600" y="4102100"/>
          <p14:tracePt t="95913" x="7327900" y="4102100"/>
          <p14:tracePt t="95930" x="7327900" y="4095750"/>
          <p14:tracePt t="95960" x="7321550" y="4095750"/>
          <p14:tracePt t="95991" x="7308850" y="4095750"/>
          <p14:tracePt t="95999" x="7289800" y="4095750"/>
          <p14:tracePt t="96013" x="7264400" y="4102100"/>
          <p14:tracePt t="96030" x="7213600" y="4108450"/>
          <p14:tracePt t="96047" x="7175500" y="4114800"/>
          <p14:tracePt t="96063" x="7150100" y="4114800"/>
          <p14:tracePt t="96080" x="7131050" y="4127500"/>
          <p14:tracePt t="96095" x="7112000" y="4133850"/>
          <p14:tracePt t="96113" x="7105650" y="4140200"/>
          <p14:tracePt t="96130" x="7099300" y="4140200"/>
          <p14:tracePt t="96146" x="7099300" y="4146550"/>
          <p14:tracePt t="96163" x="7092950" y="4146550"/>
          <p14:tracePt t="96180" x="7092950" y="4152900"/>
          <p14:tracePt t="96196" x="7086600" y="4152900"/>
          <p14:tracePt t="96212" x="7080250" y="4159250"/>
          <p14:tracePt t="96230" x="7073900" y="4178300"/>
          <p14:tracePt t="96246" x="7073900" y="4191000"/>
          <p14:tracePt t="96263" x="7073900" y="4210050"/>
          <p14:tracePt t="96280" x="7073900" y="4222750"/>
          <p14:tracePt t="96296" x="7073900" y="4248150"/>
          <p14:tracePt t="96313" x="7092950" y="4267200"/>
          <p14:tracePt t="96330" x="7118350" y="4286250"/>
          <p14:tracePt t="96347" x="7143750" y="4305300"/>
          <p14:tracePt t="96363" x="7175500" y="4318000"/>
          <p14:tracePt t="96380" x="7194550" y="4324350"/>
          <p14:tracePt t="96397" x="7219950" y="4337050"/>
          <p14:tracePt t="96413" x="7239000" y="4343400"/>
          <p14:tracePt t="96430" x="7277100" y="4349750"/>
          <p14:tracePt t="96447" x="7308850" y="4349750"/>
          <p14:tracePt t="96463" x="7327900" y="4349750"/>
          <p14:tracePt t="96480" x="7353300" y="4343400"/>
          <p14:tracePt t="96497" x="7366000" y="4330700"/>
          <p14:tracePt t="96513" x="7378700" y="4318000"/>
          <p14:tracePt t="96529" x="7391400" y="4298950"/>
          <p14:tracePt t="96546" x="7404100" y="4279900"/>
          <p14:tracePt t="96563" x="7423150" y="4241800"/>
          <p14:tracePt t="96579" x="7442200" y="4197350"/>
          <p14:tracePt t="96596" x="7442200" y="4152900"/>
          <p14:tracePt t="96613" x="7442200" y="4089400"/>
          <p14:tracePt t="96630" x="7429500" y="4006850"/>
          <p14:tracePt t="96647" x="7416800" y="3962400"/>
          <p14:tracePt t="96663" x="7397750" y="3937000"/>
          <p14:tracePt t="96680" x="7372350" y="3905250"/>
          <p14:tracePt t="96696" x="7340600" y="3873500"/>
          <p14:tracePt t="96713" x="7315200" y="3854450"/>
          <p14:tracePt t="96730" x="7296150" y="3841750"/>
          <p14:tracePt t="96746" x="7289800" y="3835400"/>
          <p14:tracePt t="96763" x="7283450" y="3829050"/>
          <p14:tracePt t="96780" x="7277100" y="3829050"/>
          <p14:tracePt t="96824" x="7277100" y="3822700"/>
          <p14:tracePt t="96952" x="7277100" y="3816350"/>
          <p14:tracePt t="96959" x="7270750" y="3816350"/>
          <p14:tracePt t="96980" x="7270750" y="3797300"/>
          <p14:tracePt t="96996" x="7258050" y="3784600"/>
          <p14:tracePt t="97013" x="7245350" y="3765550"/>
          <p14:tracePt t="97029" x="7239000" y="3759200"/>
          <p14:tracePt t="97104" x="7232650" y="3759200"/>
          <p14:tracePt t="97119" x="7226300" y="3759200"/>
          <p14:tracePt t="97130" x="7213600" y="3759200"/>
          <p14:tracePt t="97147" x="7181850" y="3778250"/>
          <p14:tracePt t="97163" x="7137400" y="3822700"/>
          <p14:tracePt t="97180" x="7092950" y="3873500"/>
          <p14:tracePt t="97196" x="7054850" y="3924300"/>
          <p14:tracePt t="97213" x="7029450" y="3975100"/>
          <p14:tracePt t="97230" x="7004050" y="4038600"/>
          <p14:tracePt t="97247" x="6997700" y="4064000"/>
          <p14:tracePt t="97263" x="6997700" y="4083050"/>
          <p14:tracePt t="97280" x="6997700" y="4089400"/>
          <p14:tracePt t="97296" x="6997700" y="4102100"/>
          <p14:tracePt t="97313" x="6997700" y="4108450"/>
          <p14:tracePt t="97330" x="6997700" y="4121150"/>
          <p14:tracePt t="97346" x="7010400" y="4133850"/>
          <p14:tracePt t="97363" x="7023100" y="4146550"/>
          <p14:tracePt t="97380" x="7035800" y="4159250"/>
          <p14:tracePt t="97396" x="7048500" y="4171950"/>
          <p14:tracePt t="97413" x="7073900" y="4178300"/>
          <p14:tracePt t="97430" x="7099300" y="4184650"/>
          <p14:tracePt t="97447" x="7112000" y="4184650"/>
          <p14:tracePt t="97463" x="7118350" y="4184650"/>
          <p14:tracePt t="97479" x="7150100" y="4184650"/>
          <p14:tracePt t="97496" x="7175500" y="4184650"/>
          <p14:tracePt t="97513" x="7194550" y="4184650"/>
          <p14:tracePt t="97529" x="7207250" y="4184650"/>
          <p14:tracePt t="97545" x="7219950" y="4178300"/>
          <p14:tracePt t="97563" x="7226300" y="4171950"/>
          <p14:tracePt t="97579" x="7232650" y="4171950"/>
          <p14:tracePt t="97800" x="7232650" y="4178300"/>
          <p14:tracePt t="97806" x="7232650" y="4184650"/>
          <p14:tracePt t="97815" x="7226300" y="4197350"/>
          <p14:tracePt t="97829" x="7226300" y="4216400"/>
          <p14:tracePt t="97845" x="7226300" y="4254500"/>
          <p14:tracePt t="97863" x="7226300" y="4349750"/>
          <p14:tracePt t="97947" x="7404100" y="4972050"/>
          <p14:tracePt t="97963" x="7435850" y="5035550"/>
          <p14:tracePt t="97996" x="7486650" y="5130800"/>
          <p14:tracePt t="98031" x="7499350" y="5187950"/>
          <p14:tracePt t="98064" x="7512050" y="5219700"/>
          <p14:tracePt t="98080" x="7518400" y="5226050"/>
          <p14:tracePt t="98096" x="7518400" y="5232400"/>
          <p14:tracePt t="98119" x="7524750" y="5238750"/>
          <p14:tracePt t="98130" x="7524750" y="5245100"/>
          <p14:tracePt t="98145" x="7524750" y="5251450"/>
          <p14:tracePt t="98162" x="7531100" y="5264150"/>
          <p14:tracePt t="98179" x="7537450" y="5276850"/>
          <p14:tracePt t="98195" x="7537450" y="5283200"/>
          <p14:tracePt t="98212" x="7543800" y="5295900"/>
          <p14:tracePt t="98229" x="7543800" y="5302250"/>
          <p14:tracePt t="98245" x="7550150" y="5314950"/>
          <p14:tracePt t="98262" x="7556500" y="5334000"/>
          <p14:tracePt t="98279" x="7556500" y="5340350"/>
          <p14:tracePt t="98295" x="7556500" y="5346700"/>
          <p14:tracePt t="98313" x="7556500" y="5353050"/>
          <p14:tracePt t="98330" x="7556500" y="5359400"/>
          <p14:tracePt t="98347" x="7562850" y="5372100"/>
          <p14:tracePt t="98362" x="7569200" y="5403850"/>
          <p14:tracePt t="98379" x="7569200" y="5422900"/>
          <p14:tracePt t="98396" x="7569200" y="5441950"/>
          <p14:tracePt t="98413" x="7575550" y="5461000"/>
          <p14:tracePt t="98430" x="7581900" y="5499100"/>
          <p14:tracePt t="98447" x="7594600" y="5524500"/>
          <p14:tracePt t="98463" x="7600950" y="5556250"/>
          <p14:tracePt t="98480" x="7620000" y="5600700"/>
          <p14:tracePt t="98497" x="7632700" y="5645150"/>
          <p14:tracePt t="98513" x="7651750" y="5695950"/>
          <p14:tracePt t="98530" x="7670800" y="5740400"/>
          <p14:tracePt t="98546" x="7689850" y="5772150"/>
          <p14:tracePt t="98563" x="7715250" y="5810250"/>
          <p14:tracePt t="98579" x="7734300" y="5835650"/>
          <p14:tracePt t="98596" x="7747000" y="5867400"/>
          <p14:tracePt t="98613" x="7772400" y="5899150"/>
          <p14:tracePt t="98630" x="7804150" y="5937250"/>
          <p14:tracePt t="98646" x="7823200" y="5969000"/>
          <p14:tracePt t="98663" x="7848600" y="5988050"/>
          <p14:tracePt t="98680" x="7867650" y="6007100"/>
          <p14:tracePt t="98696" x="7886700" y="6019800"/>
          <p14:tracePt t="98713" x="7893050" y="6032500"/>
          <p14:tracePt t="98730" x="7905750" y="6038850"/>
          <p14:tracePt t="98746" x="7912100" y="6051550"/>
          <p14:tracePt t="98762" x="7918450" y="6057900"/>
          <p14:tracePt t="98779" x="7931150" y="6070600"/>
          <p14:tracePt t="98870" x="7931150" y="6064250"/>
          <p14:tracePt t="98879" x="7931150" y="6057900"/>
          <p14:tracePt t="98895" x="7937500" y="6045200"/>
          <p14:tracePt t="98912" x="7937500" y="6032500"/>
          <p14:tracePt t="98928" x="7937500" y="6007100"/>
          <p14:tracePt t="98945" x="7937500" y="5981700"/>
          <p14:tracePt t="98962" x="7937500" y="5943600"/>
          <p14:tracePt t="98978" x="7924800" y="5886450"/>
          <p14:tracePt t="98995" x="7893050" y="5810250"/>
          <p14:tracePt t="99012" x="7848600" y="5740400"/>
          <p14:tracePt t="99028" x="7810500" y="5670550"/>
          <p14:tracePt t="99045" x="7778750" y="5619750"/>
          <p14:tracePt t="99062" x="7740650" y="5575300"/>
          <p14:tracePt t="99079" x="7721600" y="5556250"/>
          <p14:tracePt t="99095" x="7715250" y="5549900"/>
          <p14:tracePt t="99112" x="7702550" y="5543550"/>
          <p14:tracePt t="99129" x="7696200" y="5537200"/>
          <p14:tracePt t="99146" x="7683500" y="5530850"/>
          <p14:tracePt t="99163" x="7664450" y="5518150"/>
          <p14:tracePt t="99180" x="7632700" y="5499100"/>
          <p14:tracePt t="99196" x="7594600" y="5473700"/>
          <p14:tracePt t="99213" x="7575550" y="5467350"/>
          <p14:tracePt t="99229" x="7575550" y="5461000"/>
          <p14:tracePt t="99415" x="7575550" y="5467350"/>
          <p14:tracePt t="99432" x="7575550" y="5480050"/>
          <p14:tracePt t="99456" x="7575550" y="5486400"/>
          <p14:tracePt t="99481" x="7575550" y="5492750"/>
          <p14:tracePt t="99487" x="7581900" y="5492750"/>
          <p14:tracePt t="99520" x="7594600" y="5492750"/>
          <p14:tracePt t="99527" x="7607300" y="5492750"/>
          <p14:tracePt t="99546" x="7613650" y="5492750"/>
          <p14:tracePt t="99562" x="7658100" y="5473700"/>
          <p14:tracePt t="99579" x="7708900" y="5448300"/>
          <p14:tracePt t="99596" x="7766050" y="5410200"/>
          <p14:tracePt t="99613" x="7835900" y="5372100"/>
          <p14:tracePt t="99630" x="7924800" y="5308600"/>
          <p14:tracePt t="99647" x="7956550" y="5270500"/>
          <p14:tracePt t="99663" x="7975600" y="5238750"/>
          <p14:tracePt t="99680" x="7988300" y="5219700"/>
          <p14:tracePt t="99696" x="7994650" y="5187950"/>
          <p14:tracePt t="99713" x="7994650" y="5156200"/>
          <p14:tracePt t="99730" x="7981950" y="5080000"/>
          <p14:tracePt t="99747" x="7956550" y="5022850"/>
          <p14:tracePt t="99763" x="7937500" y="4984750"/>
          <p14:tracePt t="99780" x="7931150" y="4946650"/>
          <p14:tracePt t="99795" x="7918450" y="4921250"/>
          <p14:tracePt t="99812" x="7899400" y="4902200"/>
          <p14:tracePt t="99830" x="7893050" y="4883150"/>
          <p14:tracePt t="99846" x="7880350" y="4876800"/>
          <p14:tracePt t="99863" x="7867650" y="4857750"/>
          <p14:tracePt t="99880" x="7854950" y="4845050"/>
          <p14:tracePt t="99895" x="7848600" y="4838700"/>
          <p14:tracePt t="99912" x="7835900" y="4826000"/>
          <p14:tracePt t="99930" x="7829550" y="4826000"/>
          <p14:tracePt t="99947" x="7829550" y="4819650"/>
          <p14:tracePt t="99963" x="7823200" y="4819650"/>
          <p14:tracePt t="99991" x="7823200" y="4813300"/>
          <p14:tracePt t="100015" x="7816850" y="4813300"/>
          <p14:tracePt t="100039" x="7810500" y="4813300"/>
          <p14:tracePt t="100063" x="7804150" y="4813300"/>
          <p14:tracePt t="100080" x="7797800" y="4813300"/>
          <p14:tracePt t="100095" x="7785100" y="4813300"/>
          <p14:tracePt t="100103" x="7785100" y="4826000"/>
          <p14:tracePt t="100112" x="7778750" y="4826000"/>
          <p14:tracePt t="100130" x="7772400" y="4832350"/>
          <p14:tracePt t="100146" x="7766050" y="4845050"/>
          <p14:tracePt t="100163" x="7759700" y="4851400"/>
          <p14:tracePt t="100180" x="7753350" y="4857750"/>
          <p14:tracePt t="100195" x="7747000" y="4870450"/>
          <p14:tracePt t="100213" x="7747000" y="4889500"/>
          <p14:tracePt t="100229" x="7747000" y="4902200"/>
          <p14:tracePt t="100246" x="7747000" y="4927600"/>
          <p14:tracePt t="100263" x="7747000" y="4933950"/>
          <p14:tracePt t="100280" x="7747000" y="4946650"/>
          <p14:tracePt t="100712" x="7747000" y="4953000"/>
          <p14:tracePt t="100728" x="7747000" y="4959350"/>
          <p14:tracePt t="100735" x="7747000" y="4965700"/>
          <p14:tracePt t="100745" x="7747000" y="4972050"/>
          <p14:tracePt t="100762" x="7753350" y="4978400"/>
          <p14:tracePt t="100782" x="7753350" y="4984750"/>
          <p14:tracePt t="100796" x="7753350" y="4991100"/>
          <p14:tracePt t="100829" x="7759700" y="4991100"/>
          <p14:tracePt t="100912" x="7759700" y="4997450"/>
          <p14:tracePt t="100974" x="7759700" y="5003800"/>
          <p14:tracePt t="101022" x="7766050" y="5010150"/>
          <p14:tracePt t="101031" x="7766050" y="5016500"/>
          <p14:tracePt t="101054" x="7772400" y="5016500"/>
          <p14:tracePt t="101062" x="7772400" y="5022850"/>
          <p14:tracePt t="101086" x="7778750" y="5022850"/>
          <p14:tracePt t="101103" x="7785100" y="5022850"/>
          <p14:tracePt t="101113" x="7785100" y="5029200"/>
          <p14:tracePt t="101130" x="7791450" y="5029200"/>
          <p14:tracePt t="101147" x="7797800" y="5029200"/>
          <p14:tracePt t="101163" x="7810500" y="5029200"/>
          <p14:tracePt t="101180" x="7816850" y="5029200"/>
          <p14:tracePt t="101197" x="7823200" y="5029200"/>
          <p14:tracePt t="101213" x="7829550" y="5029200"/>
          <p14:tracePt t="101230" x="7854950" y="5029200"/>
          <p14:tracePt t="101247" x="7867650" y="5029200"/>
          <p14:tracePt t="101262" x="7880350" y="5029200"/>
          <p14:tracePt t="101280" x="7893050" y="5022850"/>
          <p14:tracePt t="101296" x="7899400" y="5022850"/>
          <p14:tracePt t="101313" x="7899400" y="5016500"/>
          <p14:tracePt t="101330" x="7905750" y="5016500"/>
          <p14:tracePt t="101712" x="7905750" y="5022850"/>
          <p14:tracePt t="101728" x="7905750" y="5029200"/>
          <p14:tracePt t="101735" x="7905750" y="5035550"/>
          <p14:tracePt t="101745" x="7905750" y="5041900"/>
          <p14:tracePt t="101762" x="7912100" y="5048250"/>
          <p14:tracePt t="101778" x="7912100" y="5054600"/>
          <p14:tracePt t="101796" x="7918450" y="5067300"/>
          <p14:tracePt t="101829" x="7924800" y="5080000"/>
          <p14:tracePt t="101864" x="7931150" y="5092700"/>
          <p14:tracePt t="101948" x="7937500" y="5092700"/>
          <p14:tracePt t="101967" x="7937500" y="5099050"/>
          <p14:tracePt t="101980" x="7943850" y="5099050"/>
          <p14:tracePt t="101996" x="7956550" y="5105400"/>
          <p14:tracePt t="102013" x="7962900" y="5105400"/>
          <p14:tracePt t="102031" x="7969250" y="5105400"/>
          <p14:tracePt t="102055" x="7975600" y="5105400"/>
          <p14:tracePt t="102072" x="7981950" y="5105400"/>
          <p14:tracePt t="102088" x="7981950" y="5111750"/>
          <p14:tracePt t="102096" x="7988300" y="5111750"/>
          <p14:tracePt t="102119" x="7994650" y="5111750"/>
          <p14:tracePt t="102129" x="8001000" y="5111750"/>
          <p14:tracePt t="102150" x="8007350" y="5111750"/>
          <p14:tracePt t="102163" x="8007350" y="5118100"/>
          <p14:tracePt t="102179" x="8013700" y="5118100"/>
          <p14:tracePt t="102196" x="8026400" y="5118100"/>
          <p14:tracePt t="102213" x="8051800" y="5118100"/>
          <p14:tracePt t="102230" x="8064500" y="5118100"/>
          <p14:tracePt t="102246" x="8070850" y="5118100"/>
          <p14:tracePt t="102263" x="8077200" y="5118100"/>
          <p14:tracePt t="102303" x="8083550" y="5118100"/>
          <p14:tracePt t="102311" x="8089900" y="5118100"/>
          <p14:tracePt t="102330" x="8096250" y="5118100"/>
          <p14:tracePt t="102346" x="8102600" y="5118100"/>
          <p14:tracePt t="103720" x="8102600" y="5111750"/>
          <p14:tracePt t="103744" x="8108950" y="5111750"/>
          <p14:tracePt t="103760" x="8115300" y="5105400"/>
          <p14:tracePt t="103767" x="8121650" y="5105400"/>
          <p14:tracePt t="103778" x="8128000" y="5105400"/>
          <p14:tracePt t="103795" x="8134350" y="5099050"/>
          <p14:tracePt t="103813" x="8140700" y="5099050"/>
          <p14:tracePt t="103845" x="8153400" y="5092700"/>
          <p14:tracePt t="103879" x="8159750" y="5092700"/>
          <p14:tracePt t="104168" x="8166100" y="5092700"/>
          <p14:tracePt t="104175" x="8166100" y="5099050"/>
          <p14:tracePt t="104196" x="8166100" y="5111750"/>
          <p14:tracePt t="104212" x="8166100" y="5130800"/>
          <p14:tracePt t="104229" x="8172450" y="5149850"/>
          <p14:tracePt t="104245" x="8172450" y="5175250"/>
          <p14:tracePt t="104263" x="8172450" y="5238750"/>
          <p14:tracePt t="104297" x="8166100" y="5308600"/>
          <p14:tracePt t="104330" x="8147050" y="5365750"/>
          <p14:tracePt t="104363" x="8128000" y="5397500"/>
          <p14:tracePt t="104380" x="8121650" y="5410200"/>
          <p14:tracePt t="104396" x="8115300" y="5416550"/>
          <p14:tracePt t="104413" x="8108950" y="5416550"/>
          <p14:tracePt t="104430" x="8108950" y="5422900"/>
          <p14:tracePt t="104704" x="8108950" y="5416550"/>
          <p14:tracePt t="104726" x="8115300" y="5410200"/>
          <p14:tracePt t="104735" x="8115300" y="5403850"/>
          <p14:tracePt t="104767" x="8121650" y="5403850"/>
          <p14:tracePt t="105064" x="8128000" y="5403850"/>
          <p14:tracePt t="105071" x="8134350" y="5397500"/>
          <p14:tracePt t="105079" x="8147050" y="5391150"/>
          <p14:tracePt t="105095" x="8166100" y="5384800"/>
          <p14:tracePt t="105112" x="8185150" y="5378450"/>
          <p14:tracePt t="105129" x="8204200" y="5378450"/>
          <p14:tracePt t="105146" x="8223250" y="5372100"/>
          <p14:tracePt t="105179" x="8293100" y="5353050"/>
          <p14:tracePt t="105213" x="8445500" y="5314950"/>
          <p14:tracePt t="105247" x="8953500" y="5156200"/>
          <p14:tracePt t="105263" x="9258300" y="5048250"/>
          <p14:tracePt t="105280" x="9461500" y="4959350"/>
          <p14:tracePt t="105296" x="9645650" y="4851400"/>
          <p14:tracePt t="105313" x="9785350" y="4762500"/>
          <p14:tracePt t="105330" x="9931400" y="4667250"/>
          <p14:tracePt t="105346" x="9988550" y="4635500"/>
          <p14:tracePt t="105363" x="10001250" y="4622800"/>
          <p14:tracePt t="105380" x="10013950" y="4610100"/>
          <p14:tracePt t="105632" x="10013950" y="4616450"/>
          <p14:tracePt t="105638" x="10013950" y="4622800"/>
          <p14:tracePt t="105647" x="10013950" y="4629150"/>
          <p14:tracePt t="105663" x="10013950" y="4641850"/>
          <p14:tracePt t="105695" x="10007600" y="4667250"/>
          <p14:tracePt t="105729" x="9994900" y="4730750"/>
          <p14:tracePt t="105764" x="9969500" y="4826000"/>
          <p14:tracePt t="105779" x="9963150" y="4870450"/>
          <p14:tracePt t="105796" x="9944100" y="4914900"/>
          <p14:tracePt t="105813" x="9925050" y="4972050"/>
          <p14:tracePt t="105880" x="9378950" y="5524500"/>
          <p14:tracePt t="105896" x="9150350" y="5664200"/>
          <p14:tracePt t="105913" x="8883650" y="5810250"/>
          <p14:tracePt t="105928" x="8655050" y="5899150"/>
          <p14:tracePt t="105945" x="8483600" y="5930900"/>
          <p14:tracePt t="105963" x="8350250" y="5943600"/>
          <p14:tracePt t="105980" x="8261350" y="5943600"/>
          <p14:tracePt t="105996" x="8197850" y="5943600"/>
          <p14:tracePt t="106013" x="8185150" y="5943600"/>
          <p14:tracePt t="106031" x="8178800" y="5943600"/>
          <p14:tracePt t="106047" x="8172450" y="5943600"/>
          <p14:tracePt t="106063" x="8147050" y="5943600"/>
          <p14:tracePt t="106080" x="8108950" y="5943600"/>
          <p14:tracePt t="106096" x="8096250" y="5943600"/>
          <p14:tracePt t="106113" x="8089900" y="5943600"/>
          <p14:tracePt t="106160" x="8083550" y="5943600"/>
          <p14:tracePt t="106208" x="8070850" y="5949950"/>
          <p14:tracePt t="106223" x="8064500" y="5949950"/>
          <p14:tracePt t="106231" x="8058150" y="5956300"/>
          <p14:tracePt t="106246" x="8051800" y="5962650"/>
          <p14:tracePt t="106263" x="8045450" y="5969000"/>
          <p14:tracePt t="106280" x="8032750" y="5975350"/>
          <p14:tracePt t="106296" x="7988300" y="6013450"/>
          <p14:tracePt t="106313" x="7931150" y="6070600"/>
          <p14:tracePt t="106329" x="7842250" y="6127750"/>
          <p14:tracePt t="106346" x="7772400" y="6172200"/>
          <p14:tracePt t="106363" x="7715250" y="6203950"/>
          <p14:tracePt t="106380" x="7683500" y="6216650"/>
          <p14:tracePt t="106396" x="7670800" y="6223000"/>
          <p14:tracePt t="106413" x="7664450" y="6229350"/>
          <p14:tracePt t="106430" x="7658100" y="6229350"/>
          <p14:tracePt t="106528" x="7651750" y="6229350"/>
          <p14:tracePt t="106535" x="7645400" y="6229350"/>
          <p14:tracePt t="106546" x="7639050" y="6229350"/>
          <p14:tracePt t="106563" x="7620000" y="6229350"/>
          <p14:tracePt t="106580" x="7600950" y="6229350"/>
          <p14:tracePt t="106596" x="7581900" y="6223000"/>
          <p14:tracePt t="106613" x="7569200" y="6216650"/>
          <p14:tracePt t="106629" x="7550150" y="6210300"/>
          <p14:tracePt t="106646" x="7524750" y="6197600"/>
          <p14:tracePt t="106663" x="7518400" y="6197600"/>
          <p14:tracePt t="106680" x="7512050" y="6197600"/>
          <p14:tracePt t="106696" x="7505700" y="6191250"/>
          <p14:tracePt t="106712" x="7486650" y="6191250"/>
          <p14:tracePt t="106730" x="7473950" y="6191250"/>
          <p14:tracePt t="106746" x="7467600" y="6191250"/>
          <p14:tracePt t="106763" x="7454900" y="6191250"/>
          <p14:tracePt t="106780" x="7429500" y="6191250"/>
          <p14:tracePt t="106796" x="7404100" y="6197600"/>
          <p14:tracePt t="106813" x="7385050" y="6203950"/>
          <p14:tracePt t="106830" x="7359650" y="6203950"/>
          <p14:tracePt t="106847" x="7353300" y="6203950"/>
          <p14:tracePt t="106881" x="7340600" y="6203950"/>
          <p14:tracePt t="106887" x="7327900" y="6203950"/>
          <p14:tracePt t="106896" x="7315200" y="6210300"/>
          <p14:tracePt t="106913" x="7270750" y="6216650"/>
          <p14:tracePt t="106929" x="7245350" y="6223000"/>
          <p14:tracePt t="106946" x="7219950" y="6229350"/>
          <p14:tracePt t="106963" x="7200900" y="6235700"/>
          <p14:tracePt t="106980" x="7194550" y="6235700"/>
          <p14:tracePt t="107032" x="7188200" y="6235700"/>
          <p14:tracePt t="107047" x="7188200" y="6242050"/>
          <p14:tracePt t="107055" x="7181850" y="6242050"/>
          <p14:tracePt t="107062" x="7181850" y="6248400"/>
          <p14:tracePt t="107080" x="7175500" y="6254750"/>
          <p14:tracePt t="107096" x="7175500" y="6261100"/>
          <p14:tracePt t="107113" x="7175500" y="6273800"/>
          <p14:tracePt t="107130" x="7175500" y="6286500"/>
          <p14:tracePt t="107145" x="7175500" y="6292850"/>
          <p14:tracePt t="107162" x="7181850" y="6305550"/>
          <p14:tracePt t="107180" x="7188200" y="6318250"/>
          <p14:tracePt t="107195" x="7219950" y="6337300"/>
          <p14:tracePt t="107213" x="7258050" y="6362700"/>
          <p14:tracePt t="107230" x="7327900" y="6407150"/>
          <p14:tracePt t="107247" x="7378700" y="6432550"/>
          <p14:tracePt t="107263" x="7410450" y="6457950"/>
          <p14:tracePt t="107279" x="7442200" y="6477000"/>
          <p14:tracePt t="107296" x="7473950" y="6489700"/>
          <p14:tracePt t="107313" x="7505700" y="6496050"/>
          <p14:tracePt t="107330" x="7550150" y="6508750"/>
          <p14:tracePt t="107346" x="7600950" y="6521450"/>
          <p14:tracePt t="107363" x="7664450" y="6521450"/>
          <p14:tracePt t="107380" x="7715250" y="6521450"/>
          <p14:tracePt t="107396" x="7759700" y="6521450"/>
          <p14:tracePt t="107413" x="7797800" y="6515100"/>
          <p14:tracePt t="107430" x="7854950" y="6496050"/>
          <p14:tracePt t="107446" x="7880350" y="6489700"/>
          <p14:tracePt t="107463" x="7899400" y="6470650"/>
          <p14:tracePt t="107479" x="7912100" y="6457950"/>
          <p14:tracePt t="107496" x="7918450" y="6451600"/>
          <p14:tracePt t="107513" x="7924800" y="6432550"/>
          <p14:tracePt t="107530" x="7924800" y="6407150"/>
          <p14:tracePt t="107546" x="7924800" y="6381750"/>
          <p14:tracePt t="107563" x="7924800" y="6356350"/>
          <p14:tracePt t="107580" x="7924800" y="6337300"/>
          <p14:tracePt t="107596" x="7912100" y="6318250"/>
          <p14:tracePt t="107613" x="7899400" y="6305550"/>
          <p14:tracePt t="107630" x="7874000" y="6286500"/>
          <p14:tracePt t="107646" x="7867650" y="6280150"/>
          <p14:tracePt t="107663" x="7854950" y="6273800"/>
          <p14:tracePt t="107680" x="7842250" y="6267450"/>
          <p14:tracePt t="107696" x="7835900" y="6267450"/>
          <p14:tracePt t="107719" x="7829550" y="6267450"/>
          <p14:tracePt t="107729" x="7823200" y="6267450"/>
          <p14:tracePt t="107746" x="7816850" y="6267450"/>
          <p14:tracePt t="107762" x="7810500" y="6267450"/>
          <p14:tracePt t="107779" x="7797800" y="6267450"/>
          <p14:tracePt t="107795" x="7791450" y="6267450"/>
          <p14:tracePt t="107812" x="7785100" y="6267450"/>
          <p14:tracePt t="107828" x="7785100" y="6273800"/>
          <p14:tracePt t="107911" x="7778750" y="6273800"/>
          <p14:tracePt t="107958" x="7778750" y="6280150"/>
          <p14:tracePt t="107966" x="7772400" y="6280150"/>
          <p14:tracePt t="108007" x="7766050" y="6280150"/>
          <p14:tracePt t="108023" x="7753350" y="6286500"/>
          <p14:tracePt t="108031" x="7740650" y="6286500"/>
          <p14:tracePt t="108046" x="7645400" y="6254750"/>
          <p14:tracePt t="108063" x="7423150" y="6127750"/>
          <p14:tracePt t="108079" x="7048500" y="5899150"/>
          <p14:tracePt t="108096" x="6667500" y="5645150"/>
          <p14:tracePt t="108113" x="6369050" y="5435600"/>
          <p14:tracePt t="108130" x="6153150" y="5276850"/>
          <p14:tracePt t="108146" x="6032500" y="5200650"/>
          <p14:tracePt t="108163" x="5962650" y="5156200"/>
          <p14:tracePt t="108179" x="5930900" y="5137150"/>
          <p14:tracePt t="108196" x="5899150" y="5118100"/>
          <p14:tracePt t="108212" x="5842000" y="5099050"/>
          <p14:tracePt t="108229" x="5734050" y="5054600"/>
          <p14:tracePt t="108246" x="5600700" y="5010150"/>
          <p14:tracePt t="108263" x="5556250" y="5003800"/>
          <p14:tracePt t="108280" x="5537200" y="4991100"/>
          <p14:tracePt t="108296" x="5530850" y="4991100"/>
          <p14:tracePt t="108319" x="5524500" y="4991100"/>
          <p14:tracePt t="108352" x="5518150" y="4991100"/>
          <p14:tracePt t="108359" x="5505450" y="4984750"/>
          <p14:tracePt t="108379" x="5461000" y="4972050"/>
          <p14:tracePt t="108395" x="5441950" y="4953000"/>
          <p14:tracePt t="108412" x="5416550" y="4933950"/>
          <p14:tracePt t="108430" x="5384800" y="4902200"/>
          <p14:tracePt t="108445" x="5378450" y="4889500"/>
          <p14:tracePt t="108463" x="5353050" y="4851400"/>
          <p14:tracePt t="108479" x="5340350" y="4832350"/>
          <p14:tracePt t="108495" x="5327650" y="4813300"/>
          <p14:tracePt t="108512" x="5302250" y="4768850"/>
          <p14:tracePt t="108529" x="5251450" y="4686300"/>
          <p14:tracePt t="108545" x="5181600" y="4552950"/>
          <p14:tracePt t="108562" x="5067300" y="4330700"/>
          <p14:tracePt t="108578" x="4914900" y="4000500"/>
          <p14:tracePt t="108595" x="4705350" y="3613150"/>
          <p14:tracePt t="108612" x="4400550" y="3105150"/>
          <p14:tracePt t="108628" x="4006850" y="2520950"/>
          <p14:tracePt t="108646" x="3403600" y="1676400"/>
          <p14:tracePt t="108663" x="3054350" y="1219200"/>
          <p14:tracePt t="108680" x="2774950" y="850900"/>
          <p14:tracePt t="108696" x="2546350" y="552450"/>
          <p14:tracePt t="108713" x="2374900" y="361950"/>
          <p14:tracePt t="108729" x="2273300" y="254000"/>
          <p14:tracePt t="108746" x="2222500" y="209550"/>
          <p14:tracePt t="108762" x="2209800" y="190500"/>
          <p14:tracePt t="108778" x="2203450" y="190500"/>
          <p14:tracePt t="108799" x="2197100" y="190500"/>
          <p14:tracePt t="108872" x="2184400" y="177800"/>
          <p14:tracePt t="108879" x="2165350" y="177800"/>
          <p14:tracePt t="108896" x="2120900" y="171450"/>
          <p14:tracePt t="108913" x="2044700" y="152400"/>
          <p14:tracePt t="108930" x="1924050" y="133350"/>
          <p14:tracePt t="108946" x="1771650" y="107950"/>
          <p14:tracePt t="108962" x="1657350" y="95250"/>
          <p14:tracePt t="108979" x="1625600" y="88900"/>
          <p14:tracePt t="108996" x="1612900" y="88900"/>
          <p14:tracePt t="109013" x="1606550" y="88900"/>
          <p14:tracePt t="109031" x="1600200" y="88900"/>
          <p14:tracePt t="109064" x="1593850" y="88900"/>
          <p14:tracePt t="109071" x="1587500" y="88900"/>
          <p14:tracePt t="109079" x="1581150" y="88900"/>
          <p14:tracePt t="109096" x="1555750" y="88900"/>
          <p14:tracePt t="109113" x="1511300" y="88900"/>
          <p14:tracePt t="109128" x="1460500" y="88900"/>
          <p14:tracePt t="109146" x="1409700" y="95250"/>
          <p14:tracePt t="109163" x="1371600" y="95250"/>
          <p14:tracePt t="109178" x="1352550" y="95250"/>
          <p14:tracePt t="109195" x="1339850" y="95250"/>
          <p14:tracePt t="109213" x="1333500" y="95250"/>
          <p14:tracePt t="109229" x="1314450" y="95250"/>
          <p14:tracePt t="109246" x="1250950" y="107950"/>
          <p14:tracePt t="109263" x="1193800" y="120650"/>
          <p14:tracePt t="109279" x="1130300" y="120650"/>
          <p14:tracePt t="109296" x="1104900" y="127000"/>
          <p14:tracePt t="109313" x="1092200" y="133350"/>
          <p14:tracePt t="109335" x="1085850" y="133350"/>
          <p14:tracePt t="110196" x="1016000" y="1016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4508084"/>
            <a:ext cx="1995467" cy="2448983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AA934AE-DFB0-80B1-013E-7493B6BB236F}"/>
              </a:ext>
            </a:extLst>
          </p:cNvPr>
          <p:cNvSpPr txBox="1">
            <a:spLocks/>
          </p:cNvSpPr>
          <p:nvPr/>
        </p:nvSpPr>
        <p:spPr>
          <a:xfrm>
            <a:off x="539039" y="2140193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 алгоритімімен таныстыңыздар;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</a:t>
            </a:r>
            <a:r>
              <a:rPr lang="kk-KZ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келтіруді үйрендіңіздер.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84">
        <p:fade/>
      </p:transition>
    </mc:Choice>
    <mc:Fallback xmlns="">
      <p:transition spd="med" advTm="1478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.9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2.8|2.8|1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7.8|9.4|8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0.6|14.4|12.5|0.8|3.1|0.5|1.6|3.2|12.3|0.9|1.5|0.5|1|1.5|7.8|0.4|1.5|0.8|0.9|1.4|4.4|0.9|3.5|0.5|1.7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263</Words>
  <Application>Microsoft Office PowerPoint</Application>
  <PresentationFormat>Широкоэкранный</PresentationFormat>
  <Paragraphs>80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   Жай бөлшектерді ортақ бөлімге келтіру.  </vt:lpstr>
      <vt:lpstr>   Жай бөлшектерді ортақ бөлімге келтіру.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103</cp:revision>
  <dcterms:created xsi:type="dcterms:W3CDTF">2022-09-04T21:41:09Z</dcterms:created>
  <dcterms:modified xsi:type="dcterms:W3CDTF">2024-08-13T05:48:34Z</dcterms:modified>
</cp:coreProperties>
</file>