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50FFC-C40B-4A4A-990B-9EE411ED6E7A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B496D-B37F-4388-AB47-5F57940B01E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A2%D0%B0%D2%A3%D2%93%D2%B1%D1%82" TargetMode="External"/><Relationship Id="rId2" Type="http://schemas.openxmlformats.org/officeDocument/2006/relationships/hyperlink" Target="https://kk.wikipedia.org/wiki/%D2%9A%D1%8B%D1%82%D0%B0%D0%B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kk-KZ" dirty="0" smtClean="0"/>
              <a:t>Моңғол империясының құрылуы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medi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24744"/>
            <a:ext cx="9144000" cy="573325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0384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636530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1189 – 1206 ж. </a:t>
            </a:r>
            <a:r>
              <a:rPr lang="ru-RU" dirty="0" err="1"/>
              <a:t>аралығында болған қиян-кескі соғыстардан кейін</a:t>
            </a:r>
            <a:r>
              <a:rPr lang="ru-RU" dirty="0"/>
              <a:t> </a:t>
            </a:r>
            <a:r>
              <a:rPr lang="ru-RU" dirty="0" err="1"/>
              <a:t>Шыңғыс </a:t>
            </a:r>
            <a:r>
              <a:rPr lang="ru-RU" dirty="0"/>
              <a:t>хан </a:t>
            </a:r>
            <a:r>
              <a:rPr lang="ru-RU" dirty="0" err="1"/>
              <a:t>Алтайдан</a:t>
            </a:r>
            <a:r>
              <a:rPr lang="ru-RU" dirty="0"/>
              <a:t> </a:t>
            </a:r>
            <a:r>
              <a:rPr lang="ru-RU" dirty="0" err="1">
                <a:hlinkClick r:id="rId2" tooltip="Қытай"/>
              </a:rPr>
              <a:t>Қытай</a:t>
            </a:r>
            <a:r>
              <a:rPr lang="ru-RU" dirty="0"/>
              <a:t> </a:t>
            </a:r>
            <a:r>
              <a:rPr lang="ru-RU" dirty="0" err="1"/>
              <a:t>қорғанына дейінгі</a:t>
            </a:r>
            <a:r>
              <a:rPr lang="ru-RU" dirty="0"/>
              <a:t> </a:t>
            </a:r>
            <a:r>
              <a:rPr lang="ru-RU" dirty="0" err="1"/>
              <a:t>аймақта тіртұтас мемлекет</a:t>
            </a:r>
            <a:r>
              <a:rPr lang="ru-RU" dirty="0"/>
              <a:t> </a:t>
            </a:r>
            <a:r>
              <a:rPr lang="ru-RU" dirty="0" err="1"/>
              <a:t>құрды және ол</a:t>
            </a:r>
            <a:r>
              <a:rPr lang="ru-RU" dirty="0"/>
              <a:t> </a:t>
            </a:r>
            <a:r>
              <a:rPr lang="ru-RU" dirty="0" err="1"/>
              <a:t>өз мемлекетін</a:t>
            </a:r>
            <a:r>
              <a:rPr lang="ru-RU" dirty="0"/>
              <a:t> </a:t>
            </a:r>
            <a:r>
              <a:rPr lang="ru-RU" dirty="0" err="1"/>
              <a:t>әрі қарай кеңейте бастады</a:t>
            </a:r>
            <a:r>
              <a:rPr lang="ru-RU" dirty="0"/>
              <a:t>. </a:t>
            </a:r>
            <a:r>
              <a:rPr lang="en-US" dirty="0"/>
              <a:t>XII </a:t>
            </a:r>
            <a:r>
              <a:rPr lang="ru-RU" dirty="0" err="1"/>
              <a:t>ғасырдың аяғы </a:t>
            </a:r>
            <a:r>
              <a:rPr lang="ru-RU" dirty="0"/>
              <a:t>— </a:t>
            </a:r>
            <a:r>
              <a:rPr lang="en-US" dirty="0"/>
              <a:t>XIII </a:t>
            </a:r>
            <a:r>
              <a:rPr lang="ru-RU" dirty="0" err="1"/>
              <a:t>ғасырдың басында</a:t>
            </a:r>
            <a:r>
              <a:rPr lang="ru-RU" dirty="0"/>
              <a:t> </a:t>
            </a:r>
            <a:r>
              <a:rPr lang="ru-RU" dirty="0" err="1"/>
              <a:t>Орталық </a:t>
            </a:r>
            <a:r>
              <a:rPr lang="ru-RU" dirty="0"/>
              <a:t>Азия мен </a:t>
            </a:r>
            <a:r>
              <a:rPr lang="ru-RU" dirty="0" err="1"/>
              <a:t>Қазақстан далаларындағы саяси</a:t>
            </a:r>
            <a:r>
              <a:rPr lang="ru-RU" dirty="0"/>
              <a:t> </a:t>
            </a:r>
            <a:r>
              <a:rPr lang="ru-RU" dirty="0" err="1"/>
              <a:t>жағдай күшті көшпелі тайпалар</a:t>
            </a:r>
            <a:r>
              <a:rPr lang="ru-RU" dirty="0"/>
              <a:t> </a:t>
            </a:r>
            <a:r>
              <a:rPr lang="ru-RU" dirty="0" err="1"/>
              <a:t>одағы билеушілерінің арасында</a:t>
            </a:r>
            <a:r>
              <a:rPr lang="ru-RU" dirty="0"/>
              <a:t> </a:t>
            </a:r>
            <a:r>
              <a:rPr lang="ru-RU" dirty="0" err="1"/>
              <a:t>басқа тайпаларға өз үстемдігін орнату</a:t>
            </a:r>
            <a:r>
              <a:rPr lang="ru-RU" dirty="0"/>
              <a:t> </a:t>
            </a:r>
            <a:r>
              <a:rPr lang="ru-RU" dirty="0" err="1"/>
              <a:t>жолындағы күрестің күшеюімен сипатталады</a:t>
            </a:r>
            <a:r>
              <a:rPr lang="ru-RU" dirty="0"/>
              <a:t>. Осы </a:t>
            </a:r>
            <a:r>
              <a:rPr lang="ru-RU" dirty="0" err="1"/>
              <a:t>күрестің барысында</a:t>
            </a:r>
            <a:r>
              <a:rPr lang="ru-RU" dirty="0"/>
              <a:t> </a:t>
            </a:r>
            <a:r>
              <a:rPr lang="ru-RU" dirty="0" err="1"/>
              <a:t>Моңғол тайпасының өкілі Темучин</a:t>
            </a:r>
            <a:r>
              <a:rPr lang="ru-RU" dirty="0"/>
              <a:t> (</a:t>
            </a:r>
            <a:r>
              <a:rPr lang="ru-RU" dirty="0" err="1"/>
              <a:t>Шыңғысхан</a:t>
            </a:r>
            <a:r>
              <a:rPr lang="ru-RU" dirty="0"/>
              <a:t>) </a:t>
            </a:r>
            <a:r>
              <a:rPr lang="ru-RU" dirty="0" err="1"/>
              <a:t>Орталық </a:t>
            </a:r>
            <a:r>
              <a:rPr lang="ru-RU" dirty="0"/>
              <a:t>Азия </a:t>
            </a:r>
            <a:r>
              <a:rPr lang="ru-RU" dirty="0" err="1"/>
              <a:t>тайпаларың біріктірді</a:t>
            </a:r>
            <a:r>
              <a:rPr lang="ru-RU" dirty="0"/>
              <a:t>, </a:t>
            </a:r>
            <a:r>
              <a:rPr lang="ru-RU" dirty="0" err="1"/>
              <a:t>сөйтіп ол</a:t>
            </a:r>
            <a:r>
              <a:rPr lang="ru-RU" dirty="0"/>
              <a:t> </a:t>
            </a:r>
            <a:r>
              <a:rPr lang="ru-RU" dirty="0" err="1"/>
              <a:t>Орталық </a:t>
            </a:r>
            <a:r>
              <a:rPr lang="ru-RU" dirty="0"/>
              <a:t>Азия </a:t>
            </a:r>
            <a:r>
              <a:rPr lang="ru-RU" dirty="0" err="1"/>
              <a:t>даласындағы ең құдіретгі жаулап</a:t>
            </a:r>
            <a:r>
              <a:rPr lang="ru-RU" dirty="0"/>
              <a:t> </a:t>
            </a:r>
            <a:r>
              <a:rPr lang="ru-RU" dirty="0" err="1"/>
              <a:t>алушыға айналды</a:t>
            </a:r>
            <a:r>
              <a:rPr lang="ru-RU" dirty="0"/>
              <a:t>. </a:t>
            </a:r>
            <a:r>
              <a:rPr lang="ru-RU" dirty="0" err="1"/>
              <a:t>Керейіт</a:t>
            </a:r>
            <a:r>
              <a:rPr lang="ru-RU" dirty="0"/>
              <a:t>- тер </a:t>
            </a:r>
            <a:r>
              <a:rPr lang="ru-RU" dirty="0" err="1"/>
              <a:t>ханының наймандармен</a:t>
            </a:r>
            <a:r>
              <a:rPr lang="ru-RU" dirty="0"/>
              <a:t>, </a:t>
            </a:r>
            <a:r>
              <a:rPr lang="ru-RU" dirty="0" err="1"/>
              <a:t>Моңғол тілдес</a:t>
            </a:r>
            <a:r>
              <a:rPr lang="ru-RU" dirty="0"/>
              <a:t> татар </a:t>
            </a:r>
            <a:r>
              <a:rPr lang="ru-RU" dirty="0" err="1"/>
              <a:t>және меркіт</a:t>
            </a:r>
            <a:r>
              <a:rPr lang="ru-RU" dirty="0"/>
              <a:t> </a:t>
            </a:r>
            <a:r>
              <a:rPr lang="ru-RU" dirty="0" err="1"/>
              <a:t>тайпаларымен</a:t>
            </a:r>
            <a:r>
              <a:rPr lang="ru-RU" dirty="0"/>
              <a:t> </a:t>
            </a:r>
            <a:r>
              <a:rPr lang="ru-RU" dirty="0" err="1"/>
              <a:t>соғыстарында Темучиннің атағы шыға бастады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соғыстарға Ван-ханның </a:t>
            </a:r>
            <a:r>
              <a:rPr lang="ru-RU" dirty="0"/>
              <a:t>вассалы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болашақ Шыңғысхан белсене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. 1207 ж.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Сібірдегі</a:t>
            </a:r>
            <a:r>
              <a:rPr lang="ru-RU" dirty="0"/>
              <a:t> </a:t>
            </a:r>
            <a:r>
              <a:rPr lang="ru-RU" dirty="0" err="1"/>
              <a:t>орман</a:t>
            </a:r>
            <a:r>
              <a:rPr lang="ru-RU" dirty="0"/>
              <a:t> </a:t>
            </a:r>
            <a:r>
              <a:rPr lang="ru-RU" dirty="0" err="1"/>
              <a:t>жұртын бағындырғаннан кейін</a:t>
            </a:r>
            <a:r>
              <a:rPr lang="ru-RU" dirty="0"/>
              <a:t>, 1207 – 09 ж. </a:t>
            </a:r>
            <a:r>
              <a:rPr lang="ru-RU" dirty="0" err="1">
                <a:hlinkClick r:id="rId3" tooltip="Таңғұт"/>
              </a:rPr>
              <a:t>Таңғұт</a:t>
            </a:r>
            <a:r>
              <a:rPr lang="ru-RU" dirty="0" err="1"/>
              <a:t> </a:t>
            </a:r>
            <a:r>
              <a:rPr lang="ru-RU" dirty="0"/>
              <a:t>(Си </a:t>
            </a:r>
            <a:r>
              <a:rPr lang="ru-RU" dirty="0" err="1"/>
              <a:t>Ся</a:t>
            </a:r>
            <a:r>
              <a:rPr lang="ru-RU" dirty="0"/>
              <a:t>) </a:t>
            </a:r>
            <a:r>
              <a:rPr lang="ru-RU" dirty="0" err="1"/>
              <a:t>мемлекетіне</a:t>
            </a:r>
            <a:r>
              <a:rPr lang="ru-RU" dirty="0"/>
              <a:t> </a:t>
            </a:r>
            <a:r>
              <a:rPr lang="ru-RU" dirty="0" err="1"/>
              <a:t>үш дүркін шабуыл</a:t>
            </a:r>
            <a:r>
              <a:rPr lang="ru-RU" dirty="0"/>
              <a:t> </a:t>
            </a:r>
            <a:r>
              <a:rPr lang="ru-RU" dirty="0" err="1"/>
              <a:t>жасап</a:t>
            </a:r>
            <a:r>
              <a:rPr lang="ru-RU" dirty="0"/>
              <a:t>, </a:t>
            </a:r>
            <a:r>
              <a:rPr lang="ru-RU" dirty="0" err="1"/>
              <a:t>жаулап</a:t>
            </a:r>
            <a:r>
              <a:rPr lang="ru-RU" dirty="0"/>
              <a:t> </a:t>
            </a:r>
            <a:r>
              <a:rPr lang="ru-RU" dirty="0" err="1"/>
              <a:t>алды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6600" b="1" i="1" dirty="0" smtClean="0"/>
              <a:t>Шыңғыс Хан</a:t>
            </a:r>
            <a:endParaRPr lang="ru-RU" sz="6600" b="1" i="1" dirty="0"/>
          </a:p>
        </p:txBody>
      </p:sp>
      <p:pic>
        <p:nvPicPr>
          <p:cNvPr id="4" name="Содержимое 3" descr="imgprevie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700808"/>
            <a:ext cx="5436096" cy="5157192"/>
          </a:xfrm>
        </p:spPr>
      </p:pic>
      <p:sp>
        <p:nvSpPr>
          <p:cNvPr id="5" name="Прямоугольник 4"/>
          <p:cNvSpPr/>
          <p:nvPr/>
        </p:nvSpPr>
        <p:spPr>
          <a:xfrm>
            <a:off x="5436096" y="2060848"/>
            <a:ext cx="37079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Монғол империясының шаңырағын алғаш көтерген </a:t>
            </a:r>
            <a:r>
              <a:rPr lang="ru-RU" sz="2000" i="1" dirty="0" err="1"/>
              <a:t>Шыңғысхан</a:t>
            </a:r>
            <a:r>
              <a:rPr lang="ru-RU" sz="2000" dirty="0" err="1"/>
              <a:t> </a:t>
            </a:r>
            <a:r>
              <a:rPr lang="ru-RU" sz="2000" dirty="0"/>
              <a:t>( бала </a:t>
            </a:r>
            <a:r>
              <a:rPr lang="ru-RU" sz="2000" dirty="0" err="1"/>
              <a:t>кезіндегі</a:t>
            </a:r>
            <a:r>
              <a:rPr lang="ru-RU" sz="2000" dirty="0"/>
              <a:t> </a:t>
            </a:r>
            <a:r>
              <a:rPr lang="ru-RU" sz="2000" dirty="0" err="1"/>
              <a:t>аты</a:t>
            </a:r>
            <a:r>
              <a:rPr lang="ru-RU" sz="2000" dirty="0"/>
              <a:t> </a:t>
            </a:r>
            <a:r>
              <a:rPr lang="ru-RU" sz="2000" dirty="0" err="1"/>
              <a:t>Темүжін</a:t>
            </a:r>
            <a:r>
              <a:rPr lang="ru-RU" sz="2000" dirty="0"/>
              <a:t>) 1155 </a:t>
            </a:r>
            <a:r>
              <a:rPr lang="ru-RU" sz="2000" dirty="0" err="1"/>
              <a:t>жылы</a:t>
            </a:r>
            <a:r>
              <a:rPr lang="ru-RU" sz="2000" dirty="0"/>
              <a:t> (</a:t>
            </a:r>
            <a:r>
              <a:rPr lang="ru-RU" sz="2000" dirty="0" err="1"/>
              <a:t>кейбір</a:t>
            </a:r>
            <a:r>
              <a:rPr lang="ru-RU" sz="2000" dirty="0"/>
              <a:t> </a:t>
            </a:r>
            <a:r>
              <a:rPr lang="ru-RU" sz="2000" dirty="0" err="1"/>
              <a:t>деректерде</a:t>
            </a:r>
            <a:r>
              <a:rPr lang="ru-RU" sz="2000" dirty="0"/>
              <a:t> 1162 </a:t>
            </a:r>
            <a:r>
              <a:rPr lang="ru-RU" sz="2000" dirty="0" err="1"/>
              <a:t>жыл</a:t>
            </a:r>
            <a:r>
              <a:rPr lang="ru-RU" sz="2000" dirty="0"/>
              <a:t>) </a:t>
            </a:r>
            <a:r>
              <a:rPr lang="ru-RU" sz="2000" dirty="0" err="1"/>
              <a:t>Моңғолияның Кендітау</a:t>
            </a:r>
            <a:r>
              <a:rPr lang="ru-RU" sz="2000" dirty="0"/>
              <a:t> </a:t>
            </a:r>
            <a:r>
              <a:rPr lang="ru-RU" sz="2000" dirty="0" err="1"/>
              <a:t>аймағындағы Онон</a:t>
            </a:r>
            <a:r>
              <a:rPr lang="ru-RU" sz="2000" dirty="0"/>
              <a:t> </a:t>
            </a:r>
            <a:r>
              <a:rPr lang="ru-RU" sz="2000" dirty="0" err="1"/>
              <a:t>өзенінің жағасында</a:t>
            </a:r>
            <a:r>
              <a:rPr lang="ru-RU" sz="2000" dirty="0"/>
              <a:t>, </a:t>
            </a:r>
            <a:r>
              <a:rPr lang="ru-RU" sz="2000" dirty="0" err="1"/>
              <a:t>Болдоң деген</a:t>
            </a:r>
            <a:r>
              <a:rPr lang="ru-RU" sz="2000" dirty="0"/>
              <a:t> </a:t>
            </a:r>
            <a:r>
              <a:rPr lang="ru-RU" sz="2000" dirty="0" err="1"/>
              <a:t>жерде</a:t>
            </a:r>
            <a:r>
              <a:rPr lang="ru-RU" sz="2000" dirty="0"/>
              <a:t> </a:t>
            </a:r>
            <a:r>
              <a:rPr lang="ru-RU" sz="2000" dirty="0" err="1"/>
              <a:t>Есугей</a:t>
            </a:r>
            <a:r>
              <a:rPr lang="ru-RU" sz="2000" dirty="0"/>
              <a:t> </a:t>
            </a:r>
            <a:r>
              <a:rPr lang="ru-RU" sz="2000" dirty="0" err="1"/>
              <a:t>батырдың отбасында</a:t>
            </a:r>
            <a:r>
              <a:rPr lang="ru-RU" sz="2000" dirty="0"/>
              <a:t> </a:t>
            </a:r>
            <a:r>
              <a:rPr lang="ru-RU" sz="2000" dirty="0" err="1"/>
              <a:t>туған</a:t>
            </a:r>
            <a:r>
              <a:rPr lang="ru-RU" sz="2000" dirty="0"/>
              <a:t>. </a:t>
            </a:r>
            <a:r>
              <a:rPr lang="ru-RU" sz="2000" dirty="0" err="1"/>
              <a:t>Темүжін </a:t>
            </a:r>
            <a:r>
              <a:rPr lang="ru-RU" sz="2000" dirty="0"/>
              <a:t>9 </a:t>
            </a:r>
            <a:r>
              <a:rPr lang="ru-RU" sz="2000" dirty="0" err="1"/>
              <a:t>жасқа толған кезінде</a:t>
            </a:r>
            <a:r>
              <a:rPr lang="ru-RU" sz="2000" dirty="0"/>
              <a:t> </a:t>
            </a:r>
            <a:r>
              <a:rPr lang="ru-RU" sz="2000" dirty="0" err="1"/>
              <a:t>әкесі татарлар</a:t>
            </a:r>
            <a:r>
              <a:rPr lang="ru-RU" sz="2000" dirty="0"/>
              <a:t> </a:t>
            </a:r>
            <a:r>
              <a:rPr lang="ru-RU" sz="2000" dirty="0" err="1"/>
              <a:t>қолынан қаза табады</a:t>
            </a:r>
            <a:r>
              <a:rPr lang="ru-RU" sz="20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qq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756592" y="0"/>
            <a:ext cx="11017224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</Words>
  <Application>Microsoft Office PowerPoint</Application>
  <PresentationFormat>Экран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Моңғол империясының құрылуы</vt:lpstr>
      <vt:lpstr>Слайд 2</vt:lpstr>
      <vt:lpstr>Шыңғыс Хан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Моңғол империясының құрылуы</dc:title>
  <dc:creator>user</dc:creator>
  <cp:lastModifiedBy>user</cp:lastModifiedBy>
  <cp:revision>2</cp:revision>
  <dcterms:created xsi:type="dcterms:W3CDTF">2018-02-01T06:07:05Z</dcterms:created>
  <dcterms:modified xsi:type="dcterms:W3CDTF">2018-02-01T06:19:17Z</dcterms:modified>
</cp:coreProperties>
</file>