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7" r:id="rId3"/>
    <p:sldMasterId id="2147483700" r:id="rId4"/>
    <p:sldMasterId id="2147483713" r:id="rId5"/>
    <p:sldMasterId id="2147483726" r:id="rId6"/>
    <p:sldMasterId id="2147483751" r:id="rId7"/>
  </p:sldMasterIdLst>
  <p:notesMasterIdLst>
    <p:notesMasterId r:id="rId25"/>
  </p:notesMasterIdLst>
  <p:sldIdLst>
    <p:sldId id="297" r:id="rId8"/>
    <p:sldId id="299" r:id="rId9"/>
    <p:sldId id="294" r:id="rId10"/>
    <p:sldId id="295" r:id="rId11"/>
    <p:sldId id="301" r:id="rId12"/>
    <p:sldId id="303" r:id="rId13"/>
    <p:sldId id="308" r:id="rId14"/>
    <p:sldId id="305" r:id="rId15"/>
    <p:sldId id="307" r:id="rId16"/>
    <p:sldId id="272" r:id="rId17"/>
    <p:sldId id="274" r:id="rId18"/>
    <p:sldId id="275" r:id="rId19"/>
    <p:sldId id="276" r:id="rId20"/>
    <p:sldId id="279" r:id="rId21"/>
    <p:sldId id="280" r:id="rId22"/>
    <p:sldId id="282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87" d="100"/>
          <a:sy n="87" d="100"/>
        </p:scale>
        <p:origin x="135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7107FF-3363-4E6C-9949-E3D6FB8702E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FF429F46-DD90-4237-8687-5BA5030541D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Жиын</a:t>
          </a:r>
          <a:endParaRPr kumimoji="0" lang="kk-KZ" b="1" i="1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параметрлері</a:t>
          </a:r>
          <a:endParaRPr kumimoji="0" lang="ru-RU" b="1" i="1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B2038BBE-C54E-40F3-BEDC-19C0C5ABD223}" type="parTrans" cxnId="{97832BA8-817F-4AD5-95BA-27B20F5EB6AC}">
      <dgm:prSet/>
      <dgm:spPr/>
      <dgm:t>
        <a:bodyPr/>
        <a:lstStyle/>
        <a:p>
          <a:endParaRPr lang="ru-RU"/>
        </a:p>
      </dgm:t>
    </dgm:pt>
    <dgm:pt modelId="{76DC7371-9F9F-48B0-8283-AF5C8DBA24DA}" type="sibTrans" cxnId="{97832BA8-817F-4AD5-95BA-27B20F5EB6AC}">
      <dgm:prSet/>
      <dgm:spPr/>
      <dgm:t>
        <a:bodyPr/>
        <a:lstStyle/>
        <a:p>
          <a:endParaRPr lang="ru-RU"/>
        </a:p>
      </dgm:t>
    </dgm:pt>
    <dgm:pt modelId="{5702E97E-B507-4B78-AF95-B7461609348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ТИП</a:t>
          </a:r>
          <a:endParaRPr kumimoji="0" lang="ru-RU" b="1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DF1E4A84-5B40-4F71-A64C-2C408B18FEAA}" type="parTrans" cxnId="{A210D261-B929-465D-9967-F06D451755E2}">
      <dgm:prSet/>
      <dgm:spPr/>
      <dgm:t>
        <a:bodyPr/>
        <a:lstStyle/>
        <a:p>
          <a:endParaRPr lang="ru-RU"/>
        </a:p>
      </dgm:t>
    </dgm:pt>
    <dgm:pt modelId="{CB6649FD-B417-4B09-A83D-E79BBA604AFF}" type="sibTrans" cxnId="{A210D261-B929-465D-9967-F06D451755E2}">
      <dgm:prSet/>
      <dgm:spPr/>
      <dgm:t>
        <a:bodyPr/>
        <a:lstStyle/>
        <a:p>
          <a:endParaRPr lang="ru-RU"/>
        </a:p>
      </dgm:t>
    </dgm:pt>
    <dgm:pt modelId="{B4725176-EDD7-41DE-BCC2-6A28F898268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Сандық</a:t>
          </a:r>
          <a:endParaRPr kumimoji="0" lang="ru-RU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059DE4E5-94DA-47CA-BCEF-4DBB3F874A1A}" type="parTrans" cxnId="{9C1907C8-09AE-47ED-810E-CEF8B6E9AD7E}">
      <dgm:prSet/>
      <dgm:spPr/>
      <dgm:t>
        <a:bodyPr/>
        <a:lstStyle/>
        <a:p>
          <a:endParaRPr lang="ru-RU"/>
        </a:p>
      </dgm:t>
    </dgm:pt>
    <dgm:pt modelId="{AD8C063E-8EFC-443B-A7AC-6DD6D468B648}" type="sibTrans" cxnId="{9C1907C8-09AE-47ED-810E-CEF8B6E9AD7E}">
      <dgm:prSet/>
      <dgm:spPr/>
      <dgm:t>
        <a:bodyPr/>
        <a:lstStyle/>
        <a:p>
          <a:endParaRPr lang="ru-RU"/>
        </a:p>
      </dgm:t>
    </dgm:pt>
    <dgm:pt modelId="{A00E7ACD-6F58-4BDA-B48D-FAA737FD23C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Логикалық</a:t>
          </a:r>
          <a:endParaRPr kumimoji="0" lang="ru-RU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7A9381E5-4309-4F39-A36E-57D192D58CC2}" type="parTrans" cxnId="{2A6C27C3-62F5-458E-B9D2-49EEDDB7A2D7}">
      <dgm:prSet/>
      <dgm:spPr/>
      <dgm:t>
        <a:bodyPr/>
        <a:lstStyle/>
        <a:p>
          <a:endParaRPr lang="ru-RU"/>
        </a:p>
      </dgm:t>
    </dgm:pt>
    <dgm:pt modelId="{60A1A52A-DD34-4574-B2E1-80212B969FFF}" type="sibTrans" cxnId="{2A6C27C3-62F5-458E-B9D2-49EEDDB7A2D7}">
      <dgm:prSet/>
      <dgm:spPr/>
      <dgm:t>
        <a:bodyPr/>
        <a:lstStyle/>
        <a:p>
          <a:endParaRPr lang="ru-RU"/>
        </a:p>
      </dgm:t>
    </dgm:pt>
    <dgm:pt modelId="{CDBD1C49-71AB-48CC-A94E-4DB1E9E4361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Символдық</a:t>
          </a:r>
          <a:endParaRPr kumimoji="0" lang="ru-RU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4321B834-85D2-4D2D-A63D-F7F04EA5FB24}" type="parTrans" cxnId="{68D95E6E-05B8-4666-9B76-3A4EBF8B7464}">
      <dgm:prSet/>
      <dgm:spPr/>
      <dgm:t>
        <a:bodyPr/>
        <a:lstStyle/>
        <a:p>
          <a:endParaRPr lang="ru-RU"/>
        </a:p>
      </dgm:t>
    </dgm:pt>
    <dgm:pt modelId="{14D0027A-FEFA-4B15-8E7A-1515B1EF405C}" type="sibTrans" cxnId="{68D95E6E-05B8-4666-9B76-3A4EBF8B7464}">
      <dgm:prSet/>
      <dgm:spPr/>
      <dgm:t>
        <a:bodyPr/>
        <a:lstStyle/>
        <a:p>
          <a:endParaRPr lang="ru-RU"/>
        </a:p>
      </dgm:t>
    </dgm:pt>
    <dgm:pt modelId="{206A68DD-3D97-444B-B8F3-A7A6FA747A8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КӨЛЕМ</a:t>
          </a:r>
          <a:endParaRPr kumimoji="0" lang="ru-RU" b="1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F755CEE8-EECA-4F90-939B-1E1C7C0001F7}" type="parTrans" cxnId="{3FFF5846-A193-4923-9402-33A768F797D7}">
      <dgm:prSet/>
      <dgm:spPr/>
      <dgm:t>
        <a:bodyPr/>
        <a:lstStyle/>
        <a:p>
          <a:endParaRPr lang="ru-RU"/>
        </a:p>
      </dgm:t>
    </dgm:pt>
    <dgm:pt modelId="{C2914368-9FBD-4377-B000-0054D1868FB6}" type="sibTrans" cxnId="{3FFF5846-A193-4923-9402-33A768F797D7}">
      <dgm:prSet/>
      <dgm:spPr/>
      <dgm:t>
        <a:bodyPr/>
        <a:lstStyle/>
        <a:p>
          <a:endParaRPr lang="ru-RU"/>
        </a:p>
      </dgm:t>
    </dgm:pt>
    <dgm:pt modelId="{8AE0661D-7EB5-4563-9337-B54437A91D9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Жиындардың </a:t>
          </a:r>
          <a:endParaRPr kumimoji="0" lang="kk-KZ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әрбір өлшемдегі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элементтер саны</a:t>
          </a:r>
          <a:endParaRPr kumimoji="0" lang="ru-RU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B8585528-82B6-4D90-AF8A-4B61D98BF125}" type="parTrans" cxnId="{FFB7659B-A18D-419F-9222-A11470D6EEC3}">
      <dgm:prSet/>
      <dgm:spPr/>
      <dgm:t>
        <a:bodyPr/>
        <a:lstStyle/>
        <a:p>
          <a:endParaRPr lang="ru-RU"/>
        </a:p>
      </dgm:t>
    </dgm:pt>
    <dgm:pt modelId="{FAA146E4-785F-4329-AD41-3CCB4E1FA19C}" type="sibTrans" cxnId="{FFB7659B-A18D-419F-9222-A11470D6EEC3}">
      <dgm:prSet/>
      <dgm:spPr/>
      <dgm:t>
        <a:bodyPr/>
        <a:lstStyle/>
        <a:p>
          <a:endParaRPr lang="ru-RU"/>
        </a:p>
      </dgm:t>
    </dgm:pt>
    <dgm:pt modelId="{D2C45AD3-D57D-443A-9703-DF297075B86A}" type="pres">
      <dgm:prSet presAssocID="{AB7107FF-3363-4E6C-9949-E3D6FB8702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DAD7328-F9C8-4AEB-88D0-44CF73346801}" type="pres">
      <dgm:prSet presAssocID="{FF429F46-DD90-4237-8687-5BA5030541DD}" presName="hierRoot1" presStyleCnt="0">
        <dgm:presLayoutVars>
          <dgm:hierBranch/>
        </dgm:presLayoutVars>
      </dgm:prSet>
      <dgm:spPr/>
    </dgm:pt>
    <dgm:pt modelId="{0BD95B44-9419-4B1C-957E-D9E549AA12C1}" type="pres">
      <dgm:prSet presAssocID="{FF429F46-DD90-4237-8687-5BA5030541DD}" presName="rootComposite1" presStyleCnt="0"/>
      <dgm:spPr/>
    </dgm:pt>
    <dgm:pt modelId="{6914848C-A900-4293-8CBA-5E35A6D6E17F}" type="pres">
      <dgm:prSet presAssocID="{FF429F46-DD90-4237-8687-5BA5030541D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CF3047-01FC-4FA0-8E58-CF49CE44A732}" type="pres">
      <dgm:prSet presAssocID="{FF429F46-DD90-4237-8687-5BA5030541D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A269940-239E-4503-8FB0-E86BC1E3965E}" type="pres">
      <dgm:prSet presAssocID="{FF429F46-DD90-4237-8687-5BA5030541DD}" presName="hierChild2" presStyleCnt="0"/>
      <dgm:spPr/>
    </dgm:pt>
    <dgm:pt modelId="{8EB17857-B75B-4933-86D1-97E37483880E}" type="pres">
      <dgm:prSet presAssocID="{DF1E4A84-5B40-4F71-A64C-2C408B18FEAA}" presName="Name35" presStyleLbl="parChTrans1D2" presStyleIdx="0" presStyleCnt="2"/>
      <dgm:spPr/>
      <dgm:t>
        <a:bodyPr/>
        <a:lstStyle/>
        <a:p>
          <a:endParaRPr lang="ru-RU"/>
        </a:p>
      </dgm:t>
    </dgm:pt>
    <dgm:pt modelId="{8E5E698C-D362-4521-AAA0-11C3DD3F03E8}" type="pres">
      <dgm:prSet presAssocID="{5702E97E-B507-4B78-AF95-B74616093486}" presName="hierRoot2" presStyleCnt="0">
        <dgm:presLayoutVars>
          <dgm:hierBranch/>
        </dgm:presLayoutVars>
      </dgm:prSet>
      <dgm:spPr/>
    </dgm:pt>
    <dgm:pt modelId="{6556FBDD-18D9-4827-AB61-7F2F5EC9461E}" type="pres">
      <dgm:prSet presAssocID="{5702E97E-B507-4B78-AF95-B74616093486}" presName="rootComposite" presStyleCnt="0"/>
      <dgm:spPr/>
    </dgm:pt>
    <dgm:pt modelId="{9744DB3F-6606-434C-948F-B1BF587F4611}" type="pres">
      <dgm:prSet presAssocID="{5702E97E-B507-4B78-AF95-B74616093486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BA118D-2279-4859-8A58-9FD7968B5F4E}" type="pres">
      <dgm:prSet presAssocID="{5702E97E-B507-4B78-AF95-B74616093486}" presName="rootConnector" presStyleLbl="node2" presStyleIdx="0" presStyleCnt="2"/>
      <dgm:spPr/>
      <dgm:t>
        <a:bodyPr/>
        <a:lstStyle/>
        <a:p>
          <a:endParaRPr lang="ru-RU"/>
        </a:p>
      </dgm:t>
    </dgm:pt>
    <dgm:pt modelId="{42EEA517-6F1C-4E5A-AD6F-E59D4FF5A483}" type="pres">
      <dgm:prSet presAssocID="{5702E97E-B507-4B78-AF95-B74616093486}" presName="hierChild4" presStyleCnt="0"/>
      <dgm:spPr/>
    </dgm:pt>
    <dgm:pt modelId="{F0F85EEA-CAB9-4575-8868-C3D97E8D91EA}" type="pres">
      <dgm:prSet presAssocID="{059DE4E5-94DA-47CA-BCEF-4DBB3F874A1A}" presName="Name35" presStyleLbl="parChTrans1D3" presStyleIdx="0" presStyleCnt="4"/>
      <dgm:spPr/>
      <dgm:t>
        <a:bodyPr/>
        <a:lstStyle/>
        <a:p>
          <a:endParaRPr lang="ru-RU"/>
        </a:p>
      </dgm:t>
    </dgm:pt>
    <dgm:pt modelId="{8EC776DA-EBC5-4746-B2A1-B6D4519489BB}" type="pres">
      <dgm:prSet presAssocID="{B4725176-EDD7-41DE-BCC2-6A28F8982688}" presName="hierRoot2" presStyleCnt="0">
        <dgm:presLayoutVars>
          <dgm:hierBranch val="r"/>
        </dgm:presLayoutVars>
      </dgm:prSet>
      <dgm:spPr/>
    </dgm:pt>
    <dgm:pt modelId="{1475D701-6DA7-46E9-B7E0-4FC03F0E1016}" type="pres">
      <dgm:prSet presAssocID="{B4725176-EDD7-41DE-BCC2-6A28F8982688}" presName="rootComposite" presStyleCnt="0"/>
      <dgm:spPr/>
    </dgm:pt>
    <dgm:pt modelId="{9A0C2550-9FC1-4633-BC31-024D3589C170}" type="pres">
      <dgm:prSet presAssocID="{B4725176-EDD7-41DE-BCC2-6A28F8982688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057DF5-F9DA-480D-B248-5DCC1081B66E}" type="pres">
      <dgm:prSet presAssocID="{B4725176-EDD7-41DE-BCC2-6A28F8982688}" presName="rootConnector" presStyleLbl="node3" presStyleIdx="0" presStyleCnt="4"/>
      <dgm:spPr/>
      <dgm:t>
        <a:bodyPr/>
        <a:lstStyle/>
        <a:p>
          <a:endParaRPr lang="ru-RU"/>
        </a:p>
      </dgm:t>
    </dgm:pt>
    <dgm:pt modelId="{ACCB00E6-CFA2-4850-9E21-2601AC729C61}" type="pres">
      <dgm:prSet presAssocID="{B4725176-EDD7-41DE-BCC2-6A28F8982688}" presName="hierChild4" presStyleCnt="0"/>
      <dgm:spPr/>
    </dgm:pt>
    <dgm:pt modelId="{457DBA23-D367-4E30-9803-566B74B4AFDC}" type="pres">
      <dgm:prSet presAssocID="{B4725176-EDD7-41DE-BCC2-6A28F8982688}" presName="hierChild5" presStyleCnt="0"/>
      <dgm:spPr/>
    </dgm:pt>
    <dgm:pt modelId="{3B344792-9372-4A88-AC73-3ACE3AE8F2D6}" type="pres">
      <dgm:prSet presAssocID="{7A9381E5-4309-4F39-A36E-57D192D58CC2}" presName="Name35" presStyleLbl="parChTrans1D3" presStyleIdx="1" presStyleCnt="4"/>
      <dgm:spPr/>
      <dgm:t>
        <a:bodyPr/>
        <a:lstStyle/>
        <a:p>
          <a:endParaRPr lang="ru-RU"/>
        </a:p>
      </dgm:t>
    </dgm:pt>
    <dgm:pt modelId="{83080EBD-7F46-4E28-BB95-4DFD2AF7B3ED}" type="pres">
      <dgm:prSet presAssocID="{A00E7ACD-6F58-4BDA-B48D-FAA737FD23C9}" presName="hierRoot2" presStyleCnt="0">
        <dgm:presLayoutVars>
          <dgm:hierBranch val="r"/>
        </dgm:presLayoutVars>
      </dgm:prSet>
      <dgm:spPr/>
    </dgm:pt>
    <dgm:pt modelId="{87A963C6-1E3B-469F-985F-A1A45C800154}" type="pres">
      <dgm:prSet presAssocID="{A00E7ACD-6F58-4BDA-B48D-FAA737FD23C9}" presName="rootComposite" presStyleCnt="0"/>
      <dgm:spPr/>
    </dgm:pt>
    <dgm:pt modelId="{B8A6D8C1-2C9D-4853-85DE-86940CC7F12C}" type="pres">
      <dgm:prSet presAssocID="{A00E7ACD-6F58-4BDA-B48D-FAA737FD23C9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2AD7BF-64BD-4AC0-A283-8A33D6DAC405}" type="pres">
      <dgm:prSet presAssocID="{A00E7ACD-6F58-4BDA-B48D-FAA737FD23C9}" presName="rootConnector" presStyleLbl="node3" presStyleIdx="1" presStyleCnt="4"/>
      <dgm:spPr/>
      <dgm:t>
        <a:bodyPr/>
        <a:lstStyle/>
        <a:p>
          <a:endParaRPr lang="ru-RU"/>
        </a:p>
      </dgm:t>
    </dgm:pt>
    <dgm:pt modelId="{E4C3B5B9-86C9-4336-8BC3-CEE193BC2896}" type="pres">
      <dgm:prSet presAssocID="{A00E7ACD-6F58-4BDA-B48D-FAA737FD23C9}" presName="hierChild4" presStyleCnt="0"/>
      <dgm:spPr/>
    </dgm:pt>
    <dgm:pt modelId="{F138C34E-E51F-4C5C-A570-751E532F36A2}" type="pres">
      <dgm:prSet presAssocID="{A00E7ACD-6F58-4BDA-B48D-FAA737FD23C9}" presName="hierChild5" presStyleCnt="0"/>
      <dgm:spPr/>
    </dgm:pt>
    <dgm:pt modelId="{FD95839B-B069-4FDD-9F90-1163413BD785}" type="pres">
      <dgm:prSet presAssocID="{4321B834-85D2-4D2D-A63D-F7F04EA5FB24}" presName="Name35" presStyleLbl="parChTrans1D3" presStyleIdx="2" presStyleCnt="4"/>
      <dgm:spPr/>
      <dgm:t>
        <a:bodyPr/>
        <a:lstStyle/>
        <a:p>
          <a:endParaRPr lang="ru-RU"/>
        </a:p>
      </dgm:t>
    </dgm:pt>
    <dgm:pt modelId="{5EEC7CB2-462C-4FC8-B0B2-09634EA1114E}" type="pres">
      <dgm:prSet presAssocID="{CDBD1C49-71AB-48CC-A94E-4DB1E9E43615}" presName="hierRoot2" presStyleCnt="0">
        <dgm:presLayoutVars>
          <dgm:hierBranch val="r"/>
        </dgm:presLayoutVars>
      </dgm:prSet>
      <dgm:spPr/>
    </dgm:pt>
    <dgm:pt modelId="{44EE9C7D-6B2A-4DF5-B669-9DD318461560}" type="pres">
      <dgm:prSet presAssocID="{CDBD1C49-71AB-48CC-A94E-4DB1E9E43615}" presName="rootComposite" presStyleCnt="0"/>
      <dgm:spPr/>
    </dgm:pt>
    <dgm:pt modelId="{2B9985EF-770E-4650-8497-7CD297ADFC4D}" type="pres">
      <dgm:prSet presAssocID="{CDBD1C49-71AB-48CC-A94E-4DB1E9E43615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FB7373-F1E3-4295-9139-07B209BCAA03}" type="pres">
      <dgm:prSet presAssocID="{CDBD1C49-71AB-48CC-A94E-4DB1E9E43615}" presName="rootConnector" presStyleLbl="node3" presStyleIdx="2" presStyleCnt="4"/>
      <dgm:spPr/>
      <dgm:t>
        <a:bodyPr/>
        <a:lstStyle/>
        <a:p>
          <a:endParaRPr lang="ru-RU"/>
        </a:p>
      </dgm:t>
    </dgm:pt>
    <dgm:pt modelId="{91222220-5B0E-42ED-98D1-7A7862391193}" type="pres">
      <dgm:prSet presAssocID="{CDBD1C49-71AB-48CC-A94E-4DB1E9E43615}" presName="hierChild4" presStyleCnt="0"/>
      <dgm:spPr/>
    </dgm:pt>
    <dgm:pt modelId="{63C4CD14-2528-4D6B-AE0B-6820601F0969}" type="pres">
      <dgm:prSet presAssocID="{CDBD1C49-71AB-48CC-A94E-4DB1E9E43615}" presName="hierChild5" presStyleCnt="0"/>
      <dgm:spPr/>
    </dgm:pt>
    <dgm:pt modelId="{E73E05D2-C38D-40D1-8959-FACD20B56854}" type="pres">
      <dgm:prSet presAssocID="{5702E97E-B507-4B78-AF95-B74616093486}" presName="hierChild5" presStyleCnt="0"/>
      <dgm:spPr/>
    </dgm:pt>
    <dgm:pt modelId="{72790533-9E06-4F38-8BA2-F4F71EB0DC4C}" type="pres">
      <dgm:prSet presAssocID="{F755CEE8-EECA-4F90-939B-1E1C7C0001F7}" presName="Name35" presStyleLbl="parChTrans1D2" presStyleIdx="1" presStyleCnt="2"/>
      <dgm:spPr/>
      <dgm:t>
        <a:bodyPr/>
        <a:lstStyle/>
        <a:p>
          <a:endParaRPr lang="ru-RU"/>
        </a:p>
      </dgm:t>
    </dgm:pt>
    <dgm:pt modelId="{48EAC376-27B5-4545-81D0-2ECF1B7D7241}" type="pres">
      <dgm:prSet presAssocID="{206A68DD-3D97-444B-B8F3-A7A6FA747A8D}" presName="hierRoot2" presStyleCnt="0">
        <dgm:presLayoutVars>
          <dgm:hierBranch/>
        </dgm:presLayoutVars>
      </dgm:prSet>
      <dgm:spPr/>
    </dgm:pt>
    <dgm:pt modelId="{A6E6477E-2CAD-4711-837D-5A624F290F5F}" type="pres">
      <dgm:prSet presAssocID="{206A68DD-3D97-444B-B8F3-A7A6FA747A8D}" presName="rootComposite" presStyleCnt="0"/>
      <dgm:spPr/>
    </dgm:pt>
    <dgm:pt modelId="{75F8DDCF-71E6-48B7-87ED-0C985A42A414}" type="pres">
      <dgm:prSet presAssocID="{206A68DD-3D97-444B-B8F3-A7A6FA747A8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6B5CAB-D2D0-4253-9301-34B9778E8C8A}" type="pres">
      <dgm:prSet presAssocID="{206A68DD-3D97-444B-B8F3-A7A6FA747A8D}" presName="rootConnector" presStyleLbl="node2" presStyleIdx="1" presStyleCnt="2"/>
      <dgm:spPr/>
      <dgm:t>
        <a:bodyPr/>
        <a:lstStyle/>
        <a:p>
          <a:endParaRPr lang="ru-RU"/>
        </a:p>
      </dgm:t>
    </dgm:pt>
    <dgm:pt modelId="{235CE962-3307-4E51-8847-42DED6A8129C}" type="pres">
      <dgm:prSet presAssocID="{206A68DD-3D97-444B-B8F3-A7A6FA747A8D}" presName="hierChild4" presStyleCnt="0"/>
      <dgm:spPr/>
    </dgm:pt>
    <dgm:pt modelId="{83C3EDAB-FB8F-40C3-ACCA-CF577B5E6106}" type="pres">
      <dgm:prSet presAssocID="{B8585528-82B6-4D90-AF8A-4B61D98BF125}" presName="Name35" presStyleLbl="parChTrans1D3" presStyleIdx="3" presStyleCnt="4"/>
      <dgm:spPr/>
      <dgm:t>
        <a:bodyPr/>
        <a:lstStyle/>
        <a:p>
          <a:endParaRPr lang="ru-RU"/>
        </a:p>
      </dgm:t>
    </dgm:pt>
    <dgm:pt modelId="{A2CCF558-3630-458E-A8A7-571EFF53E3FF}" type="pres">
      <dgm:prSet presAssocID="{8AE0661D-7EB5-4563-9337-B54437A91D9D}" presName="hierRoot2" presStyleCnt="0">
        <dgm:presLayoutVars>
          <dgm:hierBranch val="r"/>
        </dgm:presLayoutVars>
      </dgm:prSet>
      <dgm:spPr/>
    </dgm:pt>
    <dgm:pt modelId="{613908BD-8635-4254-9C9E-CAD595B742EE}" type="pres">
      <dgm:prSet presAssocID="{8AE0661D-7EB5-4563-9337-B54437A91D9D}" presName="rootComposite" presStyleCnt="0"/>
      <dgm:spPr/>
    </dgm:pt>
    <dgm:pt modelId="{B3966A9F-3335-4B56-9561-84D8DD8B23D2}" type="pres">
      <dgm:prSet presAssocID="{8AE0661D-7EB5-4563-9337-B54437A91D9D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25E923-6C5F-48F5-B288-AE4C320EA45F}" type="pres">
      <dgm:prSet presAssocID="{8AE0661D-7EB5-4563-9337-B54437A91D9D}" presName="rootConnector" presStyleLbl="node3" presStyleIdx="3" presStyleCnt="4"/>
      <dgm:spPr/>
      <dgm:t>
        <a:bodyPr/>
        <a:lstStyle/>
        <a:p>
          <a:endParaRPr lang="ru-RU"/>
        </a:p>
      </dgm:t>
    </dgm:pt>
    <dgm:pt modelId="{524B6E1C-6EB0-4EBB-BD2A-41FE9E095083}" type="pres">
      <dgm:prSet presAssocID="{8AE0661D-7EB5-4563-9337-B54437A91D9D}" presName="hierChild4" presStyleCnt="0"/>
      <dgm:spPr/>
    </dgm:pt>
    <dgm:pt modelId="{2A679DB8-12B6-4FD8-A7C4-DA306B4C34C6}" type="pres">
      <dgm:prSet presAssocID="{8AE0661D-7EB5-4563-9337-B54437A91D9D}" presName="hierChild5" presStyleCnt="0"/>
      <dgm:spPr/>
    </dgm:pt>
    <dgm:pt modelId="{695B0CA9-FFA0-4008-879D-A6A0A142B8B6}" type="pres">
      <dgm:prSet presAssocID="{206A68DD-3D97-444B-B8F3-A7A6FA747A8D}" presName="hierChild5" presStyleCnt="0"/>
      <dgm:spPr/>
    </dgm:pt>
    <dgm:pt modelId="{69ABEFDD-5FD5-4BB0-ABBA-559915EF8D81}" type="pres">
      <dgm:prSet presAssocID="{FF429F46-DD90-4237-8687-5BA5030541DD}" presName="hierChild3" presStyleCnt="0"/>
      <dgm:spPr/>
    </dgm:pt>
  </dgm:ptLst>
  <dgm:cxnLst>
    <dgm:cxn modelId="{3FFF5846-A193-4923-9402-33A768F797D7}" srcId="{FF429F46-DD90-4237-8687-5BA5030541DD}" destId="{206A68DD-3D97-444B-B8F3-A7A6FA747A8D}" srcOrd="1" destOrd="0" parTransId="{F755CEE8-EECA-4F90-939B-1E1C7C0001F7}" sibTransId="{C2914368-9FBD-4377-B000-0054D1868FB6}"/>
    <dgm:cxn modelId="{04F7107D-B651-4211-B326-9971EC8E8B4A}" type="presOf" srcId="{B4725176-EDD7-41DE-BCC2-6A28F8982688}" destId="{6F057DF5-F9DA-480D-B248-5DCC1081B66E}" srcOrd="1" destOrd="0" presId="urn:microsoft.com/office/officeart/2005/8/layout/orgChart1"/>
    <dgm:cxn modelId="{1D218065-BB8C-45B4-AB13-6CC870D75012}" type="presOf" srcId="{A00E7ACD-6F58-4BDA-B48D-FAA737FD23C9}" destId="{BB2AD7BF-64BD-4AC0-A283-8A33D6DAC405}" srcOrd="1" destOrd="0" presId="urn:microsoft.com/office/officeart/2005/8/layout/orgChart1"/>
    <dgm:cxn modelId="{68D95E6E-05B8-4666-9B76-3A4EBF8B7464}" srcId="{5702E97E-B507-4B78-AF95-B74616093486}" destId="{CDBD1C49-71AB-48CC-A94E-4DB1E9E43615}" srcOrd="2" destOrd="0" parTransId="{4321B834-85D2-4D2D-A63D-F7F04EA5FB24}" sibTransId="{14D0027A-FEFA-4B15-8E7A-1515B1EF405C}"/>
    <dgm:cxn modelId="{F8C18B57-8CB2-4137-80C0-9810C8A004CA}" type="presOf" srcId="{7A9381E5-4309-4F39-A36E-57D192D58CC2}" destId="{3B344792-9372-4A88-AC73-3ACE3AE8F2D6}" srcOrd="0" destOrd="0" presId="urn:microsoft.com/office/officeart/2005/8/layout/orgChart1"/>
    <dgm:cxn modelId="{FF62004A-6434-49DD-B78D-64733DC88E43}" type="presOf" srcId="{CDBD1C49-71AB-48CC-A94E-4DB1E9E43615}" destId="{2B9985EF-770E-4650-8497-7CD297ADFC4D}" srcOrd="0" destOrd="0" presId="urn:microsoft.com/office/officeart/2005/8/layout/orgChart1"/>
    <dgm:cxn modelId="{97832BA8-817F-4AD5-95BA-27B20F5EB6AC}" srcId="{AB7107FF-3363-4E6C-9949-E3D6FB8702E6}" destId="{FF429F46-DD90-4237-8687-5BA5030541DD}" srcOrd="0" destOrd="0" parTransId="{B2038BBE-C54E-40F3-BEDC-19C0C5ABD223}" sibTransId="{76DC7371-9F9F-48B0-8283-AF5C8DBA24DA}"/>
    <dgm:cxn modelId="{853EFF20-5522-4CC6-9956-6172B1569F0E}" type="presOf" srcId="{F755CEE8-EECA-4F90-939B-1E1C7C0001F7}" destId="{72790533-9E06-4F38-8BA2-F4F71EB0DC4C}" srcOrd="0" destOrd="0" presId="urn:microsoft.com/office/officeart/2005/8/layout/orgChart1"/>
    <dgm:cxn modelId="{C717F49A-AC4C-476C-9058-4DEE8C2AB205}" type="presOf" srcId="{CDBD1C49-71AB-48CC-A94E-4DB1E9E43615}" destId="{0BFB7373-F1E3-4295-9139-07B209BCAA03}" srcOrd="1" destOrd="0" presId="urn:microsoft.com/office/officeart/2005/8/layout/orgChart1"/>
    <dgm:cxn modelId="{0AD8773B-7BAF-48A0-9294-09DF6818F641}" type="presOf" srcId="{059DE4E5-94DA-47CA-BCEF-4DBB3F874A1A}" destId="{F0F85EEA-CAB9-4575-8868-C3D97E8D91EA}" srcOrd="0" destOrd="0" presId="urn:microsoft.com/office/officeart/2005/8/layout/orgChart1"/>
    <dgm:cxn modelId="{9ED4C5DA-7FB6-4DCF-973C-38D4935A3BB9}" type="presOf" srcId="{FF429F46-DD90-4237-8687-5BA5030541DD}" destId="{77CF3047-01FC-4FA0-8E58-CF49CE44A732}" srcOrd="1" destOrd="0" presId="urn:microsoft.com/office/officeart/2005/8/layout/orgChart1"/>
    <dgm:cxn modelId="{DDB72D64-C599-4CE1-B409-C372B3F5C2BA}" type="presOf" srcId="{B8585528-82B6-4D90-AF8A-4B61D98BF125}" destId="{83C3EDAB-FB8F-40C3-ACCA-CF577B5E6106}" srcOrd="0" destOrd="0" presId="urn:microsoft.com/office/officeart/2005/8/layout/orgChart1"/>
    <dgm:cxn modelId="{A04B8E2F-573B-4D6D-9427-CF62D0C62468}" type="presOf" srcId="{B4725176-EDD7-41DE-BCC2-6A28F8982688}" destId="{9A0C2550-9FC1-4633-BC31-024D3589C170}" srcOrd="0" destOrd="0" presId="urn:microsoft.com/office/officeart/2005/8/layout/orgChart1"/>
    <dgm:cxn modelId="{1C4BE4E0-2F1D-4502-A763-60B670294FAC}" type="presOf" srcId="{DF1E4A84-5B40-4F71-A64C-2C408B18FEAA}" destId="{8EB17857-B75B-4933-86D1-97E37483880E}" srcOrd="0" destOrd="0" presId="urn:microsoft.com/office/officeart/2005/8/layout/orgChart1"/>
    <dgm:cxn modelId="{045366A5-7952-4B39-9D02-2A15C4F3275B}" type="presOf" srcId="{5702E97E-B507-4B78-AF95-B74616093486}" destId="{9744DB3F-6606-434C-948F-B1BF587F4611}" srcOrd="0" destOrd="0" presId="urn:microsoft.com/office/officeart/2005/8/layout/orgChart1"/>
    <dgm:cxn modelId="{0A761852-3BCE-42F4-8B0E-4A4A4F689301}" type="presOf" srcId="{8AE0661D-7EB5-4563-9337-B54437A91D9D}" destId="{9A25E923-6C5F-48F5-B288-AE4C320EA45F}" srcOrd="1" destOrd="0" presId="urn:microsoft.com/office/officeart/2005/8/layout/orgChart1"/>
    <dgm:cxn modelId="{4EC62707-0EF5-499C-BCA8-0E9443AE0F4A}" type="presOf" srcId="{AB7107FF-3363-4E6C-9949-E3D6FB8702E6}" destId="{D2C45AD3-D57D-443A-9703-DF297075B86A}" srcOrd="0" destOrd="0" presId="urn:microsoft.com/office/officeart/2005/8/layout/orgChart1"/>
    <dgm:cxn modelId="{A210D261-B929-465D-9967-F06D451755E2}" srcId="{FF429F46-DD90-4237-8687-5BA5030541DD}" destId="{5702E97E-B507-4B78-AF95-B74616093486}" srcOrd="0" destOrd="0" parTransId="{DF1E4A84-5B40-4F71-A64C-2C408B18FEAA}" sibTransId="{CB6649FD-B417-4B09-A83D-E79BBA604AFF}"/>
    <dgm:cxn modelId="{42B65D44-F3D4-4373-925D-20531B9954D1}" type="presOf" srcId="{5702E97E-B507-4B78-AF95-B74616093486}" destId="{2BBA118D-2279-4859-8A58-9FD7968B5F4E}" srcOrd="1" destOrd="0" presId="urn:microsoft.com/office/officeart/2005/8/layout/orgChart1"/>
    <dgm:cxn modelId="{F257F050-F2C8-4228-A263-BDBD001419F7}" type="presOf" srcId="{206A68DD-3D97-444B-B8F3-A7A6FA747A8D}" destId="{75F8DDCF-71E6-48B7-87ED-0C985A42A414}" srcOrd="0" destOrd="0" presId="urn:microsoft.com/office/officeart/2005/8/layout/orgChart1"/>
    <dgm:cxn modelId="{22D62BCD-F0F4-4848-BC72-B492528AE7DC}" type="presOf" srcId="{206A68DD-3D97-444B-B8F3-A7A6FA747A8D}" destId="{766B5CAB-D2D0-4253-9301-34B9778E8C8A}" srcOrd="1" destOrd="0" presId="urn:microsoft.com/office/officeart/2005/8/layout/orgChart1"/>
    <dgm:cxn modelId="{7387C4D2-973B-4126-BC8D-70B7634C599F}" type="presOf" srcId="{FF429F46-DD90-4237-8687-5BA5030541DD}" destId="{6914848C-A900-4293-8CBA-5E35A6D6E17F}" srcOrd="0" destOrd="0" presId="urn:microsoft.com/office/officeart/2005/8/layout/orgChart1"/>
    <dgm:cxn modelId="{2A3423A6-E47F-45D5-804B-0D543241D01C}" type="presOf" srcId="{A00E7ACD-6F58-4BDA-B48D-FAA737FD23C9}" destId="{B8A6D8C1-2C9D-4853-85DE-86940CC7F12C}" srcOrd="0" destOrd="0" presId="urn:microsoft.com/office/officeart/2005/8/layout/orgChart1"/>
    <dgm:cxn modelId="{2A6C27C3-62F5-458E-B9D2-49EEDDB7A2D7}" srcId="{5702E97E-B507-4B78-AF95-B74616093486}" destId="{A00E7ACD-6F58-4BDA-B48D-FAA737FD23C9}" srcOrd="1" destOrd="0" parTransId="{7A9381E5-4309-4F39-A36E-57D192D58CC2}" sibTransId="{60A1A52A-DD34-4574-B2E1-80212B969FFF}"/>
    <dgm:cxn modelId="{FFB7659B-A18D-419F-9222-A11470D6EEC3}" srcId="{206A68DD-3D97-444B-B8F3-A7A6FA747A8D}" destId="{8AE0661D-7EB5-4563-9337-B54437A91D9D}" srcOrd="0" destOrd="0" parTransId="{B8585528-82B6-4D90-AF8A-4B61D98BF125}" sibTransId="{FAA146E4-785F-4329-AD41-3CCB4E1FA19C}"/>
    <dgm:cxn modelId="{B30D876B-F7B1-4621-988A-EB6CF88B5754}" type="presOf" srcId="{8AE0661D-7EB5-4563-9337-B54437A91D9D}" destId="{B3966A9F-3335-4B56-9561-84D8DD8B23D2}" srcOrd="0" destOrd="0" presId="urn:microsoft.com/office/officeart/2005/8/layout/orgChart1"/>
    <dgm:cxn modelId="{9C1907C8-09AE-47ED-810E-CEF8B6E9AD7E}" srcId="{5702E97E-B507-4B78-AF95-B74616093486}" destId="{B4725176-EDD7-41DE-BCC2-6A28F8982688}" srcOrd="0" destOrd="0" parTransId="{059DE4E5-94DA-47CA-BCEF-4DBB3F874A1A}" sibTransId="{AD8C063E-8EFC-443B-A7AC-6DD6D468B648}"/>
    <dgm:cxn modelId="{D4DE4A58-A9C0-4B4A-AE45-F692551EEC0B}" type="presOf" srcId="{4321B834-85D2-4D2D-A63D-F7F04EA5FB24}" destId="{FD95839B-B069-4FDD-9F90-1163413BD785}" srcOrd="0" destOrd="0" presId="urn:microsoft.com/office/officeart/2005/8/layout/orgChart1"/>
    <dgm:cxn modelId="{03E4DAAB-F45F-4EA8-A25A-96D6477F893B}" type="presParOf" srcId="{D2C45AD3-D57D-443A-9703-DF297075B86A}" destId="{EDAD7328-F9C8-4AEB-88D0-44CF73346801}" srcOrd="0" destOrd="0" presId="urn:microsoft.com/office/officeart/2005/8/layout/orgChart1"/>
    <dgm:cxn modelId="{BFF7B083-D421-4150-8128-4A196F42ABB4}" type="presParOf" srcId="{EDAD7328-F9C8-4AEB-88D0-44CF73346801}" destId="{0BD95B44-9419-4B1C-957E-D9E549AA12C1}" srcOrd="0" destOrd="0" presId="urn:microsoft.com/office/officeart/2005/8/layout/orgChart1"/>
    <dgm:cxn modelId="{E92F6943-D1FF-4483-8A67-50B63C6007CF}" type="presParOf" srcId="{0BD95B44-9419-4B1C-957E-D9E549AA12C1}" destId="{6914848C-A900-4293-8CBA-5E35A6D6E17F}" srcOrd="0" destOrd="0" presId="urn:microsoft.com/office/officeart/2005/8/layout/orgChart1"/>
    <dgm:cxn modelId="{7D0D4ACB-3ADE-440C-B2A5-E3B11297B69E}" type="presParOf" srcId="{0BD95B44-9419-4B1C-957E-D9E549AA12C1}" destId="{77CF3047-01FC-4FA0-8E58-CF49CE44A732}" srcOrd="1" destOrd="0" presId="urn:microsoft.com/office/officeart/2005/8/layout/orgChart1"/>
    <dgm:cxn modelId="{8721C879-0D86-4B7E-9792-E5AA932C624C}" type="presParOf" srcId="{EDAD7328-F9C8-4AEB-88D0-44CF73346801}" destId="{4A269940-239E-4503-8FB0-E86BC1E3965E}" srcOrd="1" destOrd="0" presId="urn:microsoft.com/office/officeart/2005/8/layout/orgChart1"/>
    <dgm:cxn modelId="{47A2FBE5-6120-429A-9E85-955AC96F3219}" type="presParOf" srcId="{4A269940-239E-4503-8FB0-E86BC1E3965E}" destId="{8EB17857-B75B-4933-86D1-97E37483880E}" srcOrd="0" destOrd="0" presId="urn:microsoft.com/office/officeart/2005/8/layout/orgChart1"/>
    <dgm:cxn modelId="{BA9FFDC2-F246-4305-886D-E127EFAE0D0B}" type="presParOf" srcId="{4A269940-239E-4503-8FB0-E86BC1E3965E}" destId="{8E5E698C-D362-4521-AAA0-11C3DD3F03E8}" srcOrd="1" destOrd="0" presId="urn:microsoft.com/office/officeart/2005/8/layout/orgChart1"/>
    <dgm:cxn modelId="{5346FC35-7D31-47C5-BD59-76992305FAB3}" type="presParOf" srcId="{8E5E698C-D362-4521-AAA0-11C3DD3F03E8}" destId="{6556FBDD-18D9-4827-AB61-7F2F5EC9461E}" srcOrd="0" destOrd="0" presId="urn:microsoft.com/office/officeart/2005/8/layout/orgChart1"/>
    <dgm:cxn modelId="{FD371495-6A50-4544-B1B4-ABF1C6311C29}" type="presParOf" srcId="{6556FBDD-18D9-4827-AB61-7F2F5EC9461E}" destId="{9744DB3F-6606-434C-948F-B1BF587F4611}" srcOrd="0" destOrd="0" presId="urn:microsoft.com/office/officeart/2005/8/layout/orgChart1"/>
    <dgm:cxn modelId="{43682586-82A0-4A78-9015-4DADC1059553}" type="presParOf" srcId="{6556FBDD-18D9-4827-AB61-7F2F5EC9461E}" destId="{2BBA118D-2279-4859-8A58-9FD7968B5F4E}" srcOrd="1" destOrd="0" presId="urn:microsoft.com/office/officeart/2005/8/layout/orgChart1"/>
    <dgm:cxn modelId="{1CC66558-1295-4703-816D-7C48C3AD40AD}" type="presParOf" srcId="{8E5E698C-D362-4521-AAA0-11C3DD3F03E8}" destId="{42EEA517-6F1C-4E5A-AD6F-E59D4FF5A483}" srcOrd="1" destOrd="0" presId="urn:microsoft.com/office/officeart/2005/8/layout/orgChart1"/>
    <dgm:cxn modelId="{4116F4E7-7286-44F6-A313-C7054647C6B0}" type="presParOf" srcId="{42EEA517-6F1C-4E5A-AD6F-E59D4FF5A483}" destId="{F0F85EEA-CAB9-4575-8868-C3D97E8D91EA}" srcOrd="0" destOrd="0" presId="urn:microsoft.com/office/officeart/2005/8/layout/orgChart1"/>
    <dgm:cxn modelId="{8C2D094D-0B31-497F-B019-AFA9919CEE6B}" type="presParOf" srcId="{42EEA517-6F1C-4E5A-AD6F-E59D4FF5A483}" destId="{8EC776DA-EBC5-4746-B2A1-B6D4519489BB}" srcOrd="1" destOrd="0" presId="urn:microsoft.com/office/officeart/2005/8/layout/orgChart1"/>
    <dgm:cxn modelId="{A83309CE-29F1-4EDF-B216-75D6C6E2F2C2}" type="presParOf" srcId="{8EC776DA-EBC5-4746-B2A1-B6D4519489BB}" destId="{1475D701-6DA7-46E9-B7E0-4FC03F0E1016}" srcOrd="0" destOrd="0" presId="urn:microsoft.com/office/officeart/2005/8/layout/orgChart1"/>
    <dgm:cxn modelId="{7DAB2D10-68F4-4CBB-9D19-5C7A66624E80}" type="presParOf" srcId="{1475D701-6DA7-46E9-B7E0-4FC03F0E1016}" destId="{9A0C2550-9FC1-4633-BC31-024D3589C170}" srcOrd="0" destOrd="0" presId="urn:microsoft.com/office/officeart/2005/8/layout/orgChart1"/>
    <dgm:cxn modelId="{01385B48-AEFA-4F44-A2C3-07566610BEB8}" type="presParOf" srcId="{1475D701-6DA7-46E9-B7E0-4FC03F0E1016}" destId="{6F057DF5-F9DA-480D-B248-5DCC1081B66E}" srcOrd="1" destOrd="0" presId="urn:microsoft.com/office/officeart/2005/8/layout/orgChart1"/>
    <dgm:cxn modelId="{8F542B64-31AA-4ABF-B4DC-8DC0273D2192}" type="presParOf" srcId="{8EC776DA-EBC5-4746-B2A1-B6D4519489BB}" destId="{ACCB00E6-CFA2-4850-9E21-2601AC729C61}" srcOrd="1" destOrd="0" presId="urn:microsoft.com/office/officeart/2005/8/layout/orgChart1"/>
    <dgm:cxn modelId="{DE8A872A-FB87-40EE-AE20-71D4EF4EB3B8}" type="presParOf" srcId="{8EC776DA-EBC5-4746-B2A1-B6D4519489BB}" destId="{457DBA23-D367-4E30-9803-566B74B4AFDC}" srcOrd="2" destOrd="0" presId="urn:microsoft.com/office/officeart/2005/8/layout/orgChart1"/>
    <dgm:cxn modelId="{BCB40FA9-AB9A-4D2F-B795-B575742F0CB9}" type="presParOf" srcId="{42EEA517-6F1C-4E5A-AD6F-E59D4FF5A483}" destId="{3B344792-9372-4A88-AC73-3ACE3AE8F2D6}" srcOrd="2" destOrd="0" presId="urn:microsoft.com/office/officeart/2005/8/layout/orgChart1"/>
    <dgm:cxn modelId="{D499E67A-829E-4E90-A9D0-914545740BAF}" type="presParOf" srcId="{42EEA517-6F1C-4E5A-AD6F-E59D4FF5A483}" destId="{83080EBD-7F46-4E28-BB95-4DFD2AF7B3ED}" srcOrd="3" destOrd="0" presId="urn:microsoft.com/office/officeart/2005/8/layout/orgChart1"/>
    <dgm:cxn modelId="{DD837928-1B97-4108-80D0-8B4C2524B6DF}" type="presParOf" srcId="{83080EBD-7F46-4E28-BB95-4DFD2AF7B3ED}" destId="{87A963C6-1E3B-469F-985F-A1A45C800154}" srcOrd="0" destOrd="0" presId="urn:microsoft.com/office/officeart/2005/8/layout/orgChart1"/>
    <dgm:cxn modelId="{9ED9B779-1134-4D7D-8771-3ADC54B20EFD}" type="presParOf" srcId="{87A963C6-1E3B-469F-985F-A1A45C800154}" destId="{B8A6D8C1-2C9D-4853-85DE-86940CC7F12C}" srcOrd="0" destOrd="0" presId="urn:microsoft.com/office/officeart/2005/8/layout/orgChart1"/>
    <dgm:cxn modelId="{5178E692-71C4-4684-8079-CDADEAD96AF2}" type="presParOf" srcId="{87A963C6-1E3B-469F-985F-A1A45C800154}" destId="{BB2AD7BF-64BD-4AC0-A283-8A33D6DAC405}" srcOrd="1" destOrd="0" presId="urn:microsoft.com/office/officeart/2005/8/layout/orgChart1"/>
    <dgm:cxn modelId="{E2AE3B8C-C611-4201-B2F0-F7FFE2201139}" type="presParOf" srcId="{83080EBD-7F46-4E28-BB95-4DFD2AF7B3ED}" destId="{E4C3B5B9-86C9-4336-8BC3-CEE193BC2896}" srcOrd="1" destOrd="0" presId="urn:microsoft.com/office/officeart/2005/8/layout/orgChart1"/>
    <dgm:cxn modelId="{05ED6042-91C5-4B0F-872A-E52ECCE143B6}" type="presParOf" srcId="{83080EBD-7F46-4E28-BB95-4DFD2AF7B3ED}" destId="{F138C34E-E51F-4C5C-A570-751E532F36A2}" srcOrd="2" destOrd="0" presId="urn:microsoft.com/office/officeart/2005/8/layout/orgChart1"/>
    <dgm:cxn modelId="{B5D24356-AA7A-4F35-AA0D-4274363DEF99}" type="presParOf" srcId="{42EEA517-6F1C-4E5A-AD6F-E59D4FF5A483}" destId="{FD95839B-B069-4FDD-9F90-1163413BD785}" srcOrd="4" destOrd="0" presId="urn:microsoft.com/office/officeart/2005/8/layout/orgChart1"/>
    <dgm:cxn modelId="{184A27BA-F2A6-4C70-A8EC-2803D337FAE4}" type="presParOf" srcId="{42EEA517-6F1C-4E5A-AD6F-E59D4FF5A483}" destId="{5EEC7CB2-462C-4FC8-B0B2-09634EA1114E}" srcOrd="5" destOrd="0" presId="urn:microsoft.com/office/officeart/2005/8/layout/orgChart1"/>
    <dgm:cxn modelId="{396E89A0-EE1D-4C82-A72D-098AF8E06F42}" type="presParOf" srcId="{5EEC7CB2-462C-4FC8-B0B2-09634EA1114E}" destId="{44EE9C7D-6B2A-4DF5-B669-9DD318461560}" srcOrd="0" destOrd="0" presId="urn:microsoft.com/office/officeart/2005/8/layout/orgChart1"/>
    <dgm:cxn modelId="{9022CA3A-D466-4BDF-843A-D05BE4DB9E99}" type="presParOf" srcId="{44EE9C7D-6B2A-4DF5-B669-9DD318461560}" destId="{2B9985EF-770E-4650-8497-7CD297ADFC4D}" srcOrd="0" destOrd="0" presId="urn:microsoft.com/office/officeart/2005/8/layout/orgChart1"/>
    <dgm:cxn modelId="{60107036-E7C9-4800-95D2-1725AA959A61}" type="presParOf" srcId="{44EE9C7D-6B2A-4DF5-B669-9DD318461560}" destId="{0BFB7373-F1E3-4295-9139-07B209BCAA03}" srcOrd="1" destOrd="0" presId="urn:microsoft.com/office/officeart/2005/8/layout/orgChart1"/>
    <dgm:cxn modelId="{3E22BE9A-4366-455E-9E6C-5EA567CD762F}" type="presParOf" srcId="{5EEC7CB2-462C-4FC8-B0B2-09634EA1114E}" destId="{91222220-5B0E-42ED-98D1-7A7862391193}" srcOrd="1" destOrd="0" presId="urn:microsoft.com/office/officeart/2005/8/layout/orgChart1"/>
    <dgm:cxn modelId="{2E61A73C-358B-4B8C-A7F2-E50191964826}" type="presParOf" srcId="{5EEC7CB2-462C-4FC8-B0B2-09634EA1114E}" destId="{63C4CD14-2528-4D6B-AE0B-6820601F0969}" srcOrd="2" destOrd="0" presId="urn:microsoft.com/office/officeart/2005/8/layout/orgChart1"/>
    <dgm:cxn modelId="{970C18AD-251C-4CC2-927B-466F04AC6B56}" type="presParOf" srcId="{8E5E698C-D362-4521-AAA0-11C3DD3F03E8}" destId="{E73E05D2-C38D-40D1-8959-FACD20B56854}" srcOrd="2" destOrd="0" presId="urn:microsoft.com/office/officeart/2005/8/layout/orgChart1"/>
    <dgm:cxn modelId="{A361F9E8-C4AC-4D8F-87B8-90314DD9A842}" type="presParOf" srcId="{4A269940-239E-4503-8FB0-E86BC1E3965E}" destId="{72790533-9E06-4F38-8BA2-F4F71EB0DC4C}" srcOrd="2" destOrd="0" presId="urn:microsoft.com/office/officeart/2005/8/layout/orgChart1"/>
    <dgm:cxn modelId="{C5E4665A-98B3-4880-9440-43F87BFF9005}" type="presParOf" srcId="{4A269940-239E-4503-8FB0-E86BC1E3965E}" destId="{48EAC376-27B5-4545-81D0-2ECF1B7D7241}" srcOrd="3" destOrd="0" presId="urn:microsoft.com/office/officeart/2005/8/layout/orgChart1"/>
    <dgm:cxn modelId="{33B29A48-AFDA-4176-8FCE-423DFA33EC7D}" type="presParOf" srcId="{48EAC376-27B5-4545-81D0-2ECF1B7D7241}" destId="{A6E6477E-2CAD-4711-837D-5A624F290F5F}" srcOrd="0" destOrd="0" presId="urn:microsoft.com/office/officeart/2005/8/layout/orgChart1"/>
    <dgm:cxn modelId="{71618BF2-0D7C-4CD7-877C-521779BA6E4A}" type="presParOf" srcId="{A6E6477E-2CAD-4711-837D-5A624F290F5F}" destId="{75F8DDCF-71E6-48B7-87ED-0C985A42A414}" srcOrd="0" destOrd="0" presId="urn:microsoft.com/office/officeart/2005/8/layout/orgChart1"/>
    <dgm:cxn modelId="{B8DCB081-DC3D-42E2-B957-1EAA11A1D6B3}" type="presParOf" srcId="{A6E6477E-2CAD-4711-837D-5A624F290F5F}" destId="{766B5CAB-D2D0-4253-9301-34B9778E8C8A}" srcOrd="1" destOrd="0" presId="urn:microsoft.com/office/officeart/2005/8/layout/orgChart1"/>
    <dgm:cxn modelId="{3917D4A7-C2EE-4E72-A4D9-4448EE9ACA01}" type="presParOf" srcId="{48EAC376-27B5-4545-81D0-2ECF1B7D7241}" destId="{235CE962-3307-4E51-8847-42DED6A8129C}" srcOrd="1" destOrd="0" presId="urn:microsoft.com/office/officeart/2005/8/layout/orgChart1"/>
    <dgm:cxn modelId="{F361F5B2-5179-459D-8EFE-F002861D1A03}" type="presParOf" srcId="{235CE962-3307-4E51-8847-42DED6A8129C}" destId="{83C3EDAB-FB8F-40C3-ACCA-CF577B5E6106}" srcOrd="0" destOrd="0" presId="urn:microsoft.com/office/officeart/2005/8/layout/orgChart1"/>
    <dgm:cxn modelId="{AE2509AF-024D-40D4-BA92-5B39B134A7EC}" type="presParOf" srcId="{235CE962-3307-4E51-8847-42DED6A8129C}" destId="{A2CCF558-3630-458E-A8A7-571EFF53E3FF}" srcOrd="1" destOrd="0" presId="urn:microsoft.com/office/officeart/2005/8/layout/orgChart1"/>
    <dgm:cxn modelId="{517EA217-1BE2-4EBD-8C8D-ED0DB99BA49B}" type="presParOf" srcId="{A2CCF558-3630-458E-A8A7-571EFF53E3FF}" destId="{613908BD-8635-4254-9C9E-CAD595B742EE}" srcOrd="0" destOrd="0" presId="urn:microsoft.com/office/officeart/2005/8/layout/orgChart1"/>
    <dgm:cxn modelId="{4AD0141F-1BA5-437C-AE2C-4650E9DA971B}" type="presParOf" srcId="{613908BD-8635-4254-9C9E-CAD595B742EE}" destId="{B3966A9F-3335-4B56-9561-84D8DD8B23D2}" srcOrd="0" destOrd="0" presId="urn:microsoft.com/office/officeart/2005/8/layout/orgChart1"/>
    <dgm:cxn modelId="{B5FF950E-F4CA-46B0-88EF-660667030B63}" type="presParOf" srcId="{613908BD-8635-4254-9C9E-CAD595B742EE}" destId="{9A25E923-6C5F-48F5-B288-AE4C320EA45F}" srcOrd="1" destOrd="0" presId="urn:microsoft.com/office/officeart/2005/8/layout/orgChart1"/>
    <dgm:cxn modelId="{7E8413CE-603A-4E7F-B963-942895CEEC75}" type="presParOf" srcId="{A2CCF558-3630-458E-A8A7-571EFF53E3FF}" destId="{524B6E1C-6EB0-4EBB-BD2A-41FE9E095083}" srcOrd="1" destOrd="0" presId="urn:microsoft.com/office/officeart/2005/8/layout/orgChart1"/>
    <dgm:cxn modelId="{A41C0902-776C-4FE2-8C03-8D3D6ADD0360}" type="presParOf" srcId="{A2CCF558-3630-458E-A8A7-571EFF53E3FF}" destId="{2A679DB8-12B6-4FD8-A7C4-DA306B4C34C6}" srcOrd="2" destOrd="0" presId="urn:microsoft.com/office/officeart/2005/8/layout/orgChart1"/>
    <dgm:cxn modelId="{147F92BD-D80E-4ED6-91AC-059BB24C5282}" type="presParOf" srcId="{48EAC376-27B5-4545-81D0-2ECF1B7D7241}" destId="{695B0CA9-FFA0-4008-879D-A6A0A142B8B6}" srcOrd="2" destOrd="0" presId="urn:microsoft.com/office/officeart/2005/8/layout/orgChart1"/>
    <dgm:cxn modelId="{8032DDE7-79D8-4492-BA5F-84BAEFCAB6F5}" type="presParOf" srcId="{EDAD7328-F9C8-4AEB-88D0-44CF73346801}" destId="{69ABEFDD-5FD5-4BB0-ABBA-559915EF8D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3EDAB-FB8F-40C3-ACCA-CF577B5E6106}">
      <dsp:nvSpPr>
        <dsp:cNvPr id="0" name=""/>
        <dsp:cNvSpPr/>
      </dsp:nvSpPr>
      <dsp:spPr>
        <a:xfrm>
          <a:off x="7787213" y="3386154"/>
          <a:ext cx="91440" cy="3980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805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790533-9E06-4F38-8BA2-F4F71EB0DC4C}">
      <dsp:nvSpPr>
        <dsp:cNvPr id="0" name=""/>
        <dsp:cNvSpPr/>
      </dsp:nvSpPr>
      <dsp:spPr>
        <a:xfrm>
          <a:off x="5539386" y="2040354"/>
          <a:ext cx="2293547" cy="398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026"/>
              </a:lnTo>
              <a:lnTo>
                <a:pt x="2293547" y="199026"/>
              </a:lnTo>
              <a:lnTo>
                <a:pt x="2293547" y="39805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95839B-B069-4FDD-9F90-1163413BD785}">
      <dsp:nvSpPr>
        <dsp:cNvPr id="0" name=""/>
        <dsp:cNvSpPr/>
      </dsp:nvSpPr>
      <dsp:spPr>
        <a:xfrm>
          <a:off x="3245838" y="3386154"/>
          <a:ext cx="2293547" cy="398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026"/>
              </a:lnTo>
              <a:lnTo>
                <a:pt x="2293547" y="199026"/>
              </a:lnTo>
              <a:lnTo>
                <a:pt x="2293547" y="39805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344792-9372-4A88-AC73-3ACE3AE8F2D6}">
      <dsp:nvSpPr>
        <dsp:cNvPr id="0" name=""/>
        <dsp:cNvSpPr/>
      </dsp:nvSpPr>
      <dsp:spPr>
        <a:xfrm>
          <a:off x="3200118" y="3386154"/>
          <a:ext cx="91440" cy="3980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805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F85EEA-CAB9-4575-8868-C3D97E8D91EA}">
      <dsp:nvSpPr>
        <dsp:cNvPr id="0" name=""/>
        <dsp:cNvSpPr/>
      </dsp:nvSpPr>
      <dsp:spPr>
        <a:xfrm>
          <a:off x="952291" y="3386154"/>
          <a:ext cx="2293547" cy="398053"/>
        </a:xfrm>
        <a:custGeom>
          <a:avLst/>
          <a:gdLst/>
          <a:ahLst/>
          <a:cxnLst/>
          <a:rect l="0" t="0" r="0" b="0"/>
          <a:pathLst>
            <a:path>
              <a:moveTo>
                <a:pt x="2293547" y="0"/>
              </a:moveTo>
              <a:lnTo>
                <a:pt x="2293547" y="199026"/>
              </a:lnTo>
              <a:lnTo>
                <a:pt x="0" y="199026"/>
              </a:lnTo>
              <a:lnTo>
                <a:pt x="0" y="39805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B17857-B75B-4933-86D1-97E37483880E}">
      <dsp:nvSpPr>
        <dsp:cNvPr id="0" name=""/>
        <dsp:cNvSpPr/>
      </dsp:nvSpPr>
      <dsp:spPr>
        <a:xfrm>
          <a:off x="3245838" y="2040354"/>
          <a:ext cx="2293547" cy="398053"/>
        </a:xfrm>
        <a:custGeom>
          <a:avLst/>
          <a:gdLst/>
          <a:ahLst/>
          <a:cxnLst/>
          <a:rect l="0" t="0" r="0" b="0"/>
          <a:pathLst>
            <a:path>
              <a:moveTo>
                <a:pt x="2293547" y="0"/>
              </a:moveTo>
              <a:lnTo>
                <a:pt x="2293547" y="199026"/>
              </a:lnTo>
              <a:lnTo>
                <a:pt x="0" y="199026"/>
              </a:lnTo>
              <a:lnTo>
                <a:pt x="0" y="39805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14848C-A900-4293-8CBA-5E35A6D6E17F}">
      <dsp:nvSpPr>
        <dsp:cNvPr id="0" name=""/>
        <dsp:cNvSpPr/>
      </dsp:nvSpPr>
      <dsp:spPr>
        <a:xfrm>
          <a:off x="4591639" y="1092607"/>
          <a:ext cx="1895493" cy="947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600" b="1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Жиын</a:t>
          </a:r>
          <a:endParaRPr kumimoji="0" lang="kk-KZ" sz="1600" b="1" i="1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600" b="1" i="1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параметрлері</a:t>
          </a:r>
          <a:endParaRPr kumimoji="0" lang="ru-RU" sz="1600" b="1" i="1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4591639" y="1092607"/>
        <a:ext cx="1895493" cy="947746"/>
      </dsp:txXfrm>
    </dsp:sp>
    <dsp:sp modelId="{9744DB3F-6606-434C-948F-B1BF587F4611}">
      <dsp:nvSpPr>
        <dsp:cNvPr id="0" name=""/>
        <dsp:cNvSpPr/>
      </dsp:nvSpPr>
      <dsp:spPr>
        <a:xfrm>
          <a:off x="2298091" y="2438408"/>
          <a:ext cx="1895493" cy="947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600" b="1" i="0" u="sng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ТИП</a:t>
          </a:r>
          <a:endParaRPr kumimoji="0" lang="ru-RU" sz="1600" b="1" i="0" u="sng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2298091" y="2438408"/>
        <a:ext cx="1895493" cy="947746"/>
      </dsp:txXfrm>
    </dsp:sp>
    <dsp:sp modelId="{9A0C2550-9FC1-4633-BC31-024D3589C170}">
      <dsp:nvSpPr>
        <dsp:cNvPr id="0" name=""/>
        <dsp:cNvSpPr/>
      </dsp:nvSpPr>
      <dsp:spPr>
        <a:xfrm>
          <a:off x="4544" y="3784208"/>
          <a:ext cx="1895493" cy="947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6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Сандық</a:t>
          </a:r>
          <a:endParaRPr kumimoji="0" lang="ru-RU" sz="16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4544" y="3784208"/>
        <a:ext cx="1895493" cy="947746"/>
      </dsp:txXfrm>
    </dsp:sp>
    <dsp:sp modelId="{B8A6D8C1-2C9D-4853-85DE-86940CC7F12C}">
      <dsp:nvSpPr>
        <dsp:cNvPr id="0" name=""/>
        <dsp:cNvSpPr/>
      </dsp:nvSpPr>
      <dsp:spPr>
        <a:xfrm>
          <a:off x="2298091" y="3784208"/>
          <a:ext cx="1895493" cy="947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6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Логикалық</a:t>
          </a:r>
          <a:endParaRPr kumimoji="0" lang="ru-RU" sz="16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2298091" y="3784208"/>
        <a:ext cx="1895493" cy="947746"/>
      </dsp:txXfrm>
    </dsp:sp>
    <dsp:sp modelId="{2B9985EF-770E-4650-8497-7CD297ADFC4D}">
      <dsp:nvSpPr>
        <dsp:cNvPr id="0" name=""/>
        <dsp:cNvSpPr/>
      </dsp:nvSpPr>
      <dsp:spPr>
        <a:xfrm>
          <a:off x="4591639" y="3784208"/>
          <a:ext cx="1895493" cy="947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6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Символдық</a:t>
          </a:r>
          <a:endParaRPr kumimoji="0" lang="ru-RU" sz="16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4591639" y="3784208"/>
        <a:ext cx="1895493" cy="947746"/>
      </dsp:txXfrm>
    </dsp:sp>
    <dsp:sp modelId="{75F8DDCF-71E6-48B7-87ED-0C985A42A414}">
      <dsp:nvSpPr>
        <dsp:cNvPr id="0" name=""/>
        <dsp:cNvSpPr/>
      </dsp:nvSpPr>
      <dsp:spPr>
        <a:xfrm>
          <a:off x="6885186" y="2438408"/>
          <a:ext cx="1895493" cy="947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600" b="1" i="0" u="sng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КӨЛЕМ</a:t>
          </a:r>
          <a:endParaRPr kumimoji="0" lang="ru-RU" sz="1600" b="1" i="0" u="sng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6885186" y="2438408"/>
        <a:ext cx="1895493" cy="947746"/>
      </dsp:txXfrm>
    </dsp:sp>
    <dsp:sp modelId="{B3966A9F-3335-4B56-9561-84D8DD8B23D2}">
      <dsp:nvSpPr>
        <dsp:cNvPr id="0" name=""/>
        <dsp:cNvSpPr/>
      </dsp:nvSpPr>
      <dsp:spPr>
        <a:xfrm>
          <a:off x="6885186" y="3784208"/>
          <a:ext cx="1895493" cy="947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Жиындардың </a:t>
          </a:r>
          <a:endParaRPr kumimoji="0" lang="kk-KZ" sz="16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6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әрбір өлшемдегі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6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элементтер саны</a:t>
          </a:r>
          <a:endParaRPr kumimoji="0" lang="ru-RU" sz="16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6885186" y="3784208"/>
        <a:ext cx="1895493" cy="947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E62F1-B6F7-4484-BF68-4475C123C21E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C195B-91F2-487E-992B-A49B4144A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462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092D-D13A-43F2-9EF9-A7419D02477A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C5C6-8A0A-4997-8C05-8C61F90E4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092D-D13A-43F2-9EF9-A7419D02477A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C5C6-8A0A-4997-8C05-8C61F90E4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67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092D-D13A-43F2-9EF9-A7419D02477A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C5C6-8A0A-4997-8C05-8C61F90E4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029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6376 w 794"/>
                <a:gd name="T1" fmla="*/ 2383 h 414"/>
                <a:gd name="T2" fmla="*/ 5702 w 794"/>
                <a:gd name="T3" fmla="*/ 1919 h 414"/>
                <a:gd name="T4" fmla="*/ 4466 w 794"/>
                <a:gd name="T5" fmla="*/ 1268 h 414"/>
                <a:gd name="T6" fmla="*/ 570 w 794"/>
                <a:gd name="T7" fmla="*/ 0 h 414"/>
                <a:gd name="T8" fmla="*/ 184 w 794"/>
                <a:gd name="T9" fmla="*/ 120 h 414"/>
                <a:gd name="T10" fmla="*/ 0 w 794"/>
                <a:gd name="T11" fmla="*/ 501 h 414"/>
                <a:gd name="T12" fmla="*/ 224 w 794"/>
                <a:gd name="T13" fmla="*/ 936 h 414"/>
                <a:gd name="T14" fmla="*/ 4577 w 794"/>
                <a:gd name="T15" fmla="*/ 2469 h 414"/>
                <a:gd name="T16" fmla="*/ 5531 w 794"/>
                <a:gd name="T17" fmla="*/ 2371 h 414"/>
                <a:gd name="T18" fmla="*/ 6302 w 794"/>
                <a:gd name="T19" fmla="*/ 2498 h 414"/>
                <a:gd name="T20" fmla="*/ 6376 w 794"/>
                <a:gd name="T21" fmla="*/ 2383 h 414"/>
                <a:gd name="T22" fmla="*/ 6376 w 794"/>
                <a:gd name="T23" fmla="*/ 2383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274 w 1586"/>
                <a:gd name="T1" fmla="*/ 0 h 821"/>
                <a:gd name="T2" fmla="*/ 2664 w 1586"/>
                <a:gd name="T3" fmla="*/ 781 h 821"/>
                <a:gd name="T4" fmla="*/ 2858 w 1586"/>
                <a:gd name="T5" fmla="*/ 960 h 821"/>
                <a:gd name="T6" fmla="*/ 3175 w 1586"/>
                <a:gd name="T7" fmla="*/ 1191 h 821"/>
                <a:gd name="T8" fmla="*/ 3133 w 1586"/>
                <a:gd name="T9" fmla="*/ 1235 h 821"/>
                <a:gd name="T10" fmla="*/ 2702 w 1586"/>
                <a:gd name="T11" fmla="*/ 1184 h 821"/>
                <a:gd name="T12" fmla="*/ 2292 w 1586"/>
                <a:gd name="T13" fmla="*/ 1220 h 821"/>
                <a:gd name="T14" fmla="*/ 83 w 1586"/>
                <a:gd name="T15" fmla="*/ 449 h 821"/>
                <a:gd name="T16" fmla="*/ 0 w 1586"/>
                <a:gd name="T17" fmla="*/ 226 h 821"/>
                <a:gd name="T18" fmla="*/ 92 w 1586"/>
                <a:gd name="T19" fmla="*/ 48 h 821"/>
                <a:gd name="T20" fmla="*/ 274 w 1586"/>
                <a:gd name="T21" fmla="*/ 0 h 821"/>
                <a:gd name="T22" fmla="*/ 27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92 h 747"/>
                <a:gd name="T2" fmla="*/ 1855 w 1049"/>
                <a:gd name="T3" fmla="*/ 1131 h 747"/>
                <a:gd name="T4" fmla="*/ 1889 w 1049"/>
                <a:gd name="T5" fmla="*/ 808 h 747"/>
                <a:gd name="T6" fmla="*/ 2111 w 1049"/>
                <a:gd name="T7" fmla="*/ 639 h 747"/>
                <a:gd name="T8" fmla="*/ 157 w 1049"/>
                <a:gd name="T9" fmla="*/ 0 h 747"/>
                <a:gd name="T10" fmla="*/ 0 w 1049"/>
                <a:gd name="T11" fmla="*/ 192 h 747"/>
                <a:gd name="T12" fmla="*/ 0 w 1049"/>
                <a:gd name="T13" fmla="*/ 492 h 747"/>
                <a:gd name="T14" fmla="*/ 0 w 1049"/>
                <a:gd name="T15" fmla="*/ 49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219 w 150"/>
                  <a:gd name="T1" fmla="*/ 0 h 173"/>
                  <a:gd name="T2" fmla="*/ 81 w 150"/>
                  <a:gd name="T3" fmla="*/ 101 h 173"/>
                  <a:gd name="T4" fmla="*/ 0 w 150"/>
                  <a:gd name="T5" fmla="*/ 265 h 173"/>
                  <a:gd name="T6" fmla="*/ 160 w 150"/>
                  <a:gd name="T7" fmla="*/ 245 h 173"/>
                  <a:gd name="T8" fmla="*/ 206 w 150"/>
                  <a:gd name="T9" fmla="*/ 129 h 173"/>
                  <a:gd name="T10" fmla="*/ 300 w 150"/>
                  <a:gd name="T11" fmla="*/ 41 h 173"/>
                  <a:gd name="T12" fmla="*/ 219 w 150"/>
                  <a:gd name="T13" fmla="*/ 0 h 173"/>
                  <a:gd name="T14" fmla="*/ 219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313 w 1684"/>
                  <a:gd name="T1" fmla="*/ 0 h 880"/>
                  <a:gd name="T2" fmla="*/ 126 w 1684"/>
                  <a:gd name="T3" fmla="*/ 79 h 880"/>
                  <a:gd name="T4" fmla="*/ 0 w 1684"/>
                  <a:gd name="T5" fmla="*/ 314 h 880"/>
                  <a:gd name="T6" fmla="*/ 135 w 1684"/>
                  <a:gd name="T7" fmla="*/ 541 h 880"/>
                  <a:gd name="T8" fmla="*/ 2373 w 1684"/>
                  <a:gd name="T9" fmla="*/ 1308 h 880"/>
                  <a:gd name="T10" fmla="*/ 2855 w 1684"/>
                  <a:gd name="T11" fmla="*/ 1260 h 880"/>
                  <a:gd name="T12" fmla="*/ 3245 w 1684"/>
                  <a:gd name="T13" fmla="*/ 1328 h 880"/>
                  <a:gd name="T14" fmla="*/ 3381 w 1684"/>
                  <a:gd name="T15" fmla="*/ 1220 h 880"/>
                  <a:gd name="T16" fmla="*/ 3015 w 1684"/>
                  <a:gd name="T17" fmla="*/ 1002 h 880"/>
                  <a:gd name="T18" fmla="*/ 2866 w 1684"/>
                  <a:gd name="T19" fmla="*/ 773 h 880"/>
                  <a:gd name="T20" fmla="*/ 2749 w 1684"/>
                  <a:gd name="T21" fmla="*/ 795 h 880"/>
                  <a:gd name="T22" fmla="*/ 2889 w 1684"/>
                  <a:gd name="T23" fmla="*/ 1002 h 880"/>
                  <a:gd name="T24" fmla="*/ 3168 w 1684"/>
                  <a:gd name="T25" fmla="*/ 1222 h 880"/>
                  <a:gd name="T26" fmla="*/ 2837 w 1684"/>
                  <a:gd name="T27" fmla="*/ 1188 h 880"/>
                  <a:gd name="T28" fmla="*/ 2447 w 1684"/>
                  <a:gd name="T29" fmla="*/ 1228 h 880"/>
                  <a:gd name="T30" fmla="*/ 2519 w 1684"/>
                  <a:gd name="T31" fmla="*/ 980 h 880"/>
                  <a:gd name="T32" fmla="*/ 2686 w 1684"/>
                  <a:gd name="T33" fmla="*/ 812 h 880"/>
                  <a:gd name="T34" fmla="*/ 2491 w 1684"/>
                  <a:gd name="T35" fmla="*/ 833 h 880"/>
                  <a:gd name="T36" fmla="*/ 2339 w 1684"/>
                  <a:gd name="T37" fmla="*/ 993 h 880"/>
                  <a:gd name="T38" fmla="*/ 2287 w 1684"/>
                  <a:gd name="T39" fmla="*/ 1194 h 880"/>
                  <a:gd name="T40" fmla="*/ 215 w 1684"/>
                  <a:gd name="T41" fmla="*/ 468 h 880"/>
                  <a:gd name="T42" fmla="*/ 160 w 1684"/>
                  <a:gd name="T43" fmla="*/ 324 h 880"/>
                  <a:gd name="T44" fmla="*/ 207 w 1684"/>
                  <a:gd name="T45" fmla="*/ 144 h 880"/>
                  <a:gd name="T46" fmla="*/ 435 w 1684"/>
                  <a:gd name="T47" fmla="*/ 0 h 880"/>
                  <a:gd name="T48" fmla="*/ 313 w 1684"/>
                  <a:gd name="T49" fmla="*/ 0 h 880"/>
                  <a:gd name="T50" fmla="*/ 313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01 w 1190"/>
                  <a:gd name="T1" fmla="*/ 0 h 500"/>
                  <a:gd name="T2" fmla="*/ 2389 w 1190"/>
                  <a:gd name="T3" fmla="*/ 739 h 500"/>
                  <a:gd name="T4" fmla="*/ 2159 w 1190"/>
                  <a:gd name="T5" fmla="*/ 754 h 500"/>
                  <a:gd name="T6" fmla="*/ 0 w 1190"/>
                  <a:gd name="T7" fmla="*/ 41 h 500"/>
                  <a:gd name="T8" fmla="*/ 201 w 1190"/>
                  <a:gd name="T9" fmla="*/ 0 h 500"/>
                  <a:gd name="T10" fmla="*/ 20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234 w 160"/>
                  <a:gd name="T1" fmla="*/ 0 h 335"/>
                  <a:gd name="T2" fmla="*/ 38 w 160"/>
                  <a:gd name="T3" fmla="*/ 159 h 335"/>
                  <a:gd name="T4" fmla="*/ 0 w 160"/>
                  <a:gd name="T5" fmla="*/ 344 h 335"/>
                  <a:gd name="T6" fmla="*/ 67 w 160"/>
                  <a:gd name="T7" fmla="*/ 470 h 335"/>
                  <a:gd name="T8" fmla="*/ 189 w 160"/>
                  <a:gd name="T9" fmla="*/ 502 h 335"/>
                  <a:gd name="T10" fmla="*/ 153 w 160"/>
                  <a:gd name="T11" fmla="*/ 230 h 335"/>
                  <a:gd name="T12" fmla="*/ 322 w 160"/>
                  <a:gd name="T13" fmla="*/ 26 h 335"/>
                  <a:gd name="T14" fmla="*/ 234 w 160"/>
                  <a:gd name="T15" fmla="*/ 0 h 335"/>
                  <a:gd name="T16" fmla="*/ 234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8 w 489"/>
                  <a:gd name="T1" fmla="*/ 52 h 296"/>
                  <a:gd name="T2" fmla="*/ 319 w 489"/>
                  <a:gd name="T3" fmla="*/ 100 h 296"/>
                  <a:gd name="T4" fmla="*/ 647 w 489"/>
                  <a:gd name="T5" fmla="*/ 207 h 296"/>
                  <a:gd name="T6" fmla="*/ 879 w 489"/>
                  <a:gd name="T7" fmla="*/ 368 h 296"/>
                  <a:gd name="T8" fmla="*/ 651 w 489"/>
                  <a:gd name="T9" fmla="*/ 348 h 296"/>
                  <a:gd name="T10" fmla="*/ 277 w 489"/>
                  <a:gd name="T11" fmla="*/ 221 h 296"/>
                  <a:gd name="T12" fmla="*/ 100 w 489"/>
                  <a:gd name="T13" fmla="*/ 121 h 296"/>
                  <a:gd name="T14" fmla="*/ 213 w 489"/>
                  <a:gd name="T15" fmla="*/ 246 h 296"/>
                  <a:gd name="T16" fmla="*/ 543 w 489"/>
                  <a:gd name="T17" fmla="*/ 408 h 296"/>
                  <a:gd name="T18" fmla="*/ 930 w 489"/>
                  <a:gd name="T19" fmla="*/ 448 h 296"/>
                  <a:gd name="T20" fmla="*/ 976 w 489"/>
                  <a:gd name="T21" fmla="*/ 338 h 296"/>
                  <a:gd name="T22" fmla="*/ 787 w 489"/>
                  <a:gd name="T23" fmla="*/ 182 h 296"/>
                  <a:gd name="T24" fmla="*/ 339 w 489"/>
                  <a:gd name="T25" fmla="*/ 26 h 296"/>
                  <a:gd name="T26" fmla="*/ 0 w 489"/>
                  <a:gd name="T27" fmla="*/ 0 h 296"/>
                  <a:gd name="T28" fmla="*/ 28 w 489"/>
                  <a:gd name="T29" fmla="*/ 52 h 296"/>
                  <a:gd name="T30" fmla="*/ 28 w 489"/>
                  <a:gd name="T31" fmla="*/ 5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498 w 794"/>
                <a:gd name="T1" fmla="*/ 198 h 414"/>
                <a:gd name="T2" fmla="*/ 445 w 794"/>
                <a:gd name="T3" fmla="*/ 159 h 414"/>
                <a:gd name="T4" fmla="*/ 349 w 794"/>
                <a:gd name="T5" fmla="*/ 105 h 414"/>
                <a:gd name="T6" fmla="*/ 44 w 794"/>
                <a:gd name="T7" fmla="*/ 0 h 414"/>
                <a:gd name="T8" fmla="*/ 14 w 794"/>
                <a:gd name="T9" fmla="*/ 10 h 414"/>
                <a:gd name="T10" fmla="*/ 0 w 794"/>
                <a:gd name="T11" fmla="*/ 42 h 414"/>
                <a:gd name="T12" fmla="*/ 17 w 794"/>
                <a:gd name="T13" fmla="*/ 78 h 414"/>
                <a:gd name="T14" fmla="*/ 358 w 794"/>
                <a:gd name="T15" fmla="*/ 205 h 414"/>
                <a:gd name="T16" fmla="*/ 433 w 794"/>
                <a:gd name="T17" fmla="*/ 197 h 414"/>
                <a:gd name="T18" fmla="*/ 493 w 794"/>
                <a:gd name="T19" fmla="*/ 207 h 414"/>
                <a:gd name="T20" fmla="*/ 498 w 794"/>
                <a:gd name="T21" fmla="*/ 198 h 414"/>
                <a:gd name="T22" fmla="*/ 498 w 794"/>
                <a:gd name="T23" fmla="*/ 19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21 w 1586"/>
                <a:gd name="T1" fmla="*/ 0 h 821"/>
                <a:gd name="T2" fmla="*/ 208 w 1586"/>
                <a:gd name="T3" fmla="*/ 65 h 821"/>
                <a:gd name="T4" fmla="*/ 223 w 1586"/>
                <a:gd name="T5" fmla="*/ 79 h 821"/>
                <a:gd name="T6" fmla="*/ 248 w 1586"/>
                <a:gd name="T7" fmla="*/ 99 h 821"/>
                <a:gd name="T8" fmla="*/ 245 w 1586"/>
                <a:gd name="T9" fmla="*/ 102 h 821"/>
                <a:gd name="T10" fmla="*/ 211 w 1586"/>
                <a:gd name="T11" fmla="*/ 98 h 821"/>
                <a:gd name="T12" fmla="*/ 179 w 1586"/>
                <a:gd name="T13" fmla="*/ 101 h 821"/>
                <a:gd name="T14" fmla="*/ 7 w 1586"/>
                <a:gd name="T15" fmla="*/ 37 h 821"/>
                <a:gd name="T16" fmla="*/ 0 w 1586"/>
                <a:gd name="T17" fmla="*/ 19 h 821"/>
                <a:gd name="T18" fmla="*/ 7 w 1586"/>
                <a:gd name="T19" fmla="*/ 4 h 821"/>
                <a:gd name="T20" fmla="*/ 21 w 1586"/>
                <a:gd name="T21" fmla="*/ 0 h 821"/>
                <a:gd name="T22" fmla="*/ 21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41 h 747"/>
                <a:gd name="T2" fmla="*/ 145 w 1049"/>
                <a:gd name="T3" fmla="*/ 94 h 747"/>
                <a:gd name="T4" fmla="*/ 148 w 1049"/>
                <a:gd name="T5" fmla="*/ 67 h 747"/>
                <a:gd name="T6" fmla="*/ 165 w 1049"/>
                <a:gd name="T7" fmla="*/ 53 h 747"/>
                <a:gd name="T8" fmla="*/ 12 w 1049"/>
                <a:gd name="T9" fmla="*/ 0 h 747"/>
                <a:gd name="T10" fmla="*/ 0 w 1049"/>
                <a:gd name="T11" fmla="*/ 16 h 747"/>
                <a:gd name="T12" fmla="*/ 0 w 1049"/>
                <a:gd name="T13" fmla="*/ 41 h 747"/>
                <a:gd name="T14" fmla="*/ 0 w 1049"/>
                <a:gd name="T15" fmla="*/ 4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7 w 150"/>
                  <a:gd name="T1" fmla="*/ 0 h 173"/>
                  <a:gd name="T2" fmla="*/ 6 w 150"/>
                  <a:gd name="T3" fmla="*/ 8 h 173"/>
                  <a:gd name="T4" fmla="*/ 0 w 150"/>
                  <a:gd name="T5" fmla="*/ 22 h 173"/>
                  <a:gd name="T6" fmla="*/ 12 w 150"/>
                  <a:gd name="T7" fmla="*/ 20 h 173"/>
                  <a:gd name="T8" fmla="*/ 16 w 150"/>
                  <a:gd name="T9" fmla="*/ 11 h 173"/>
                  <a:gd name="T10" fmla="*/ 23 w 150"/>
                  <a:gd name="T11" fmla="*/ 4 h 173"/>
                  <a:gd name="T12" fmla="*/ 17 w 150"/>
                  <a:gd name="T13" fmla="*/ 0 h 173"/>
                  <a:gd name="T14" fmla="*/ 17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25 w 1684"/>
                  <a:gd name="T1" fmla="*/ 0 h 880"/>
                  <a:gd name="T2" fmla="*/ 10 w 1684"/>
                  <a:gd name="T3" fmla="*/ 6 h 880"/>
                  <a:gd name="T4" fmla="*/ 0 w 1684"/>
                  <a:gd name="T5" fmla="*/ 26 h 880"/>
                  <a:gd name="T6" fmla="*/ 11 w 1684"/>
                  <a:gd name="T7" fmla="*/ 45 h 880"/>
                  <a:gd name="T8" fmla="*/ 185 w 1684"/>
                  <a:gd name="T9" fmla="*/ 108 h 880"/>
                  <a:gd name="T10" fmla="*/ 223 w 1684"/>
                  <a:gd name="T11" fmla="*/ 104 h 880"/>
                  <a:gd name="T12" fmla="*/ 253 w 1684"/>
                  <a:gd name="T13" fmla="*/ 110 h 880"/>
                  <a:gd name="T14" fmla="*/ 264 w 1684"/>
                  <a:gd name="T15" fmla="*/ 101 h 880"/>
                  <a:gd name="T16" fmla="*/ 236 w 1684"/>
                  <a:gd name="T17" fmla="*/ 83 h 880"/>
                  <a:gd name="T18" fmla="*/ 224 w 1684"/>
                  <a:gd name="T19" fmla="*/ 64 h 880"/>
                  <a:gd name="T20" fmla="*/ 215 w 1684"/>
                  <a:gd name="T21" fmla="*/ 66 h 880"/>
                  <a:gd name="T22" fmla="*/ 226 w 1684"/>
                  <a:gd name="T23" fmla="*/ 83 h 880"/>
                  <a:gd name="T24" fmla="*/ 248 w 1684"/>
                  <a:gd name="T25" fmla="*/ 101 h 880"/>
                  <a:gd name="T26" fmla="*/ 222 w 1684"/>
                  <a:gd name="T27" fmla="*/ 98 h 880"/>
                  <a:gd name="T28" fmla="*/ 191 w 1684"/>
                  <a:gd name="T29" fmla="*/ 102 h 880"/>
                  <a:gd name="T30" fmla="*/ 197 w 1684"/>
                  <a:gd name="T31" fmla="*/ 81 h 880"/>
                  <a:gd name="T32" fmla="*/ 210 w 1684"/>
                  <a:gd name="T33" fmla="*/ 67 h 880"/>
                  <a:gd name="T34" fmla="*/ 195 w 1684"/>
                  <a:gd name="T35" fmla="*/ 69 h 880"/>
                  <a:gd name="T36" fmla="*/ 183 w 1684"/>
                  <a:gd name="T37" fmla="*/ 82 h 880"/>
                  <a:gd name="T38" fmla="*/ 179 w 1684"/>
                  <a:gd name="T39" fmla="*/ 99 h 880"/>
                  <a:gd name="T40" fmla="*/ 17 w 1684"/>
                  <a:gd name="T41" fmla="*/ 39 h 880"/>
                  <a:gd name="T42" fmla="*/ 13 w 1684"/>
                  <a:gd name="T43" fmla="*/ 27 h 880"/>
                  <a:gd name="T44" fmla="*/ 16 w 1684"/>
                  <a:gd name="T45" fmla="*/ 12 h 880"/>
                  <a:gd name="T46" fmla="*/ 34 w 1684"/>
                  <a:gd name="T47" fmla="*/ 0 h 880"/>
                  <a:gd name="T48" fmla="*/ 25 w 1684"/>
                  <a:gd name="T49" fmla="*/ 0 h 880"/>
                  <a:gd name="T50" fmla="*/ 25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6 w 1190"/>
                  <a:gd name="T1" fmla="*/ 0 h 500"/>
                  <a:gd name="T2" fmla="*/ 187 w 1190"/>
                  <a:gd name="T3" fmla="*/ 61 h 500"/>
                  <a:gd name="T4" fmla="*/ 169 w 1190"/>
                  <a:gd name="T5" fmla="*/ 62 h 500"/>
                  <a:gd name="T6" fmla="*/ 0 w 1190"/>
                  <a:gd name="T7" fmla="*/ 4 h 500"/>
                  <a:gd name="T8" fmla="*/ 16 w 1190"/>
                  <a:gd name="T9" fmla="*/ 0 h 500"/>
                  <a:gd name="T10" fmla="*/ 1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8 w 160"/>
                  <a:gd name="T1" fmla="*/ 0 h 335"/>
                  <a:gd name="T2" fmla="*/ 3 w 160"/>
                  <a:gd name="T3" fmla="*/ 13 h 335"/>
                  <a:gd name="T4" fmla="*/ 0 w 160"/>
                  <a:gd name="T5" fmla="*/ 29 h 335"/>
                  <a:gd name="T6" fmla="*/ 5 w 160"/>
                  <a:gd name="T7" fmla="*/ 39 h 335"/>
                  <a:gd name="T8" fmla="*/ 15 w 160"/>
                  <a:gd name="T9" fmla="*/ 42 h 335"/>
                  <a:gd name="T10" fmla="*/ 12 w 160"/>
                  <a:gd name="T11" fmla="*/ 19 h 335"/>
                  <a:gd name="T12" fmla="*/ 25 w 160"/>
                  <a:gd name="T13" fmla="*/ 2 h 335"/>
                  <a:gd name="T14" fmla="*/ 18 w 160"/>
                  <a:gd name="T15" fmla="*/ 0 h 335"/>
                  <a:gd name="T16" fmla="*/ 1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2 w 489"/>
                  <a:gd name="T1" fmla="*/ 4 h 296"/>
                  <a:gd name="T2" fmla="*/ 25 w 489"/>
                  <a:gd name="T3" fmla="*/ 8 h 296"/>
                  <a:gd name="T4" fmla="*/ 51 w 489"/>
                  <a:gd name="T5" fmla="*/ 17 h 296"/>
                  <a:gd name="T6" fmla="*/ 69 w 489"/>
                  <a:gd name="T7" fmla="*/ 30 h 296"/>
                  <a:gd name="T8" fmla="*/ 51 w 489"/>
                  <a:gd name="T9" fmla="*/ 28 h 296"/>
                  <a:gd name="T10" fmla="*/ 22 w 489"/>
                  <a:gd name="T11" fmla="*/ 18 h 296"/>
                  <a:gd name="T12" fmla="*/ 8 w 489"/>
                  <a:gd name="T13" fmla="*/ 10 h 296"/>
                  <a:gd name="T14" fmla="*/ 17 w 489"/>
                  <a:gd name="T15" fmla="*/ 20 h 296"/>
                  <a:gd name="T16" fmla="*/ 42 w 489"/>
                  <a:gd name="T17" fmla="*/ 33 h 296"/>
                  <a:gd name="T18" fmla="*/ 73 w 489"/>
                  <a:gd name="T19" fmla="*/ 37 h 296"/>
                  <a:gd name="T20" fmla="*/ 76 w 489"/>
                  <a:gd name="T21" fmla="*/ 28 h 296"/>
                  <a:gd name="T22" fmla="*/ 62 w 489"/>
                  <a:gd name="T23" fmla="*/ 15 h 296"/>
                  <a:gd name="T24" fmla="*/ 26 w 489"/>
                  <a:gd name="T25" fmla="*/ 2 h 296"/>
                  <a:gd name="T26" fmla="*/ 0 w 489"/>
                  <a:gd name="T27" fmla="*/ 0 h 296"/>
                  <a:gd name="T28" fmla="*/ 2 w 489"/>
                  <a:gd name="T29" fmla="*/ 4 h 296"/>
                  <a:gd name="T30" fmla="*/ 2 w 489"/>
                  <a:gd name="T31" fmla="*/ 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056447500 w 4288"/>
              <a:gd name="T3" fmla="*/ 645160443 h 459"/>
              <a:gd name="T4" fmla="*/ 2147483647 w 4288"/>
              <a:gd name="T5" fmla="*/ 362902749 h 459"/>
              <a:gd name="T6" fmla="*/ 2147483647 w 4288"/>
              <a:gd name="T7" fmla="*/ 947579400 h 459"/>
              <a:gd name="T8" fmla="*/ 2147483647 w 4288"/>
              <a:gd name="T9" fmla="*/ 383064013 h 459"/>
              <a:gd name="T10" fmla="*/ 2147483647 w 4288"/>
              <a:gd name="T11" fmla="*/ 1149192039 h 459"/>
              <a:gd name="T12" fmla="*/ 2147483647 w 4288"/>
              <a:gd name="T13" fmla="*/ 342741485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80645000 h 240"/>
              <a:gd name="T2" fmla="*/ 705643750 w 560"/>
              <a:gd name="T3" fmla="*/ 362902500 h 240"/>
              <a:gd name="T4" fmla="*/ 1129030000 w 560"/>
              <a:gd name="T5" fmla="*/ 40322500 h 240"/>
              <a:gd name="T6" fmla="*/ 1411287500 w 560"/>
              <a:gd name="T7" fmla="*/ 6048375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/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2119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471CF-8F26-4666-8722-878F0AB4A5AD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11.03.2025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470BC-3C62-4DA1-9777-9665352045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126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030EE-0F78-49B2-B9F1-7D30A9D4DC59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11.03.2025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BDFEC-3799-42D3-BFD4-F378A6CE46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79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AC112-976E-4BDF-99E3-BE924F8A5D37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11.03.2025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A46CC-2CA3-41A2-B9E7-E988B4B6DF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629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2A967-C68D-40DC-849D-9E81A1574E1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11.03.2025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3D48E-FAC0-4BE4-B7BF-7E08E0FF7E1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82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CB862-C931-4218-BA46-467E18436C18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11.03.2025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B7A2D-521C-4AF9-BDA9-A8A905DC81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169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D4047-408C-4AFF-8292-6939952A7F18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11.03.2025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2B17C-63A3-49E0-83B9-09C2D4700E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349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6D3BF-2620-48E4-8A72-9CFCB305ABE9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11.03.2025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07D6E-78A8-4AC9-992B-E89792C11A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139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4ED84-C33D-43B8-8E65-D8EC46705827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11.03.2025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719FB-A772-4C16-B644-6906DE9706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09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092D-D13A-43F2-9EF9-A7419D02477A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C5C6-8A0A-4997-8C05-8C61F90E4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0318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30DD5-BFBA-4344-950A-8831EC997D8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11.03.2025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F5E9D-8C73-40D7-B316-5DEB205617F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68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5D887-44CB-458E-A9E0-699A1FE4A02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11.03.2025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EF1D3-2E4D-4681-BA8C-2AA55B53CD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07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C6FC1-F4EC-452F-9075-4C0775A59F4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11.03.2025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965B1-632E-4567-8EB2-0104B6F3BC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1876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AB026-E39E-40C6-9150-3E3F33629EC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11.03.2025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54AF3-F3F2-418A-AEDA-C2A8624FCB6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0551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D5CA7-98C1-48E0-8245-D4C8A445F0B9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11.03.2025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7EC05-41A3-43A9-ADCD-6342604A7E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756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751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1751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4302B08-42C1-4AD4-94C0-69E3329F59A0}" type="datetimeFigureOut">
              <a:rPr lang="ru-RU">
                <a:solidFill>
                  <a:srgbClr val="1C1C1C"/>
                </a:solidFill>
              </a:rPr>
              <a:pPr>
                <a:defRPr/>
              </a:pPr>
              <a:t>11.03.2025</a:t>
            </a:fld>
            <a:endParaRPr lang="ru-RU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04219A0-4253-4C1F-B7C0-6D151F95A0A0}" type="slidenum">
              <a:rPr lang="ru-RU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2951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4E860-1C64-4252-99F5-79613A902CF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11.03.2025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D5B83-04E8-4246-86EB-70F8C50CF82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3724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D16EA-9DA8-46B2-A354-29A52CDBC2C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11.03.2025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728D5-551E-4ED9-B184-5711D92715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421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00412-9BD8-4B91-8F43-9169A1426AFC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11.03.2025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4593C-362C-4A3D-ACB0-6237486E283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08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B24A4-FD68-445A-BA6B-76A08D8037E9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11.03.2025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06E9F-1B22-4DDF-BE9C-EBE80C181A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66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092D-D13A-43F2-9EF9-A7419D02477A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C5C6-8A0A-4997-8C05-8C61F90E4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667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2C8D7-A5A4-4C52-A4B9-522CB92DB45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11.03.2025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D7674-DB84-44D6-B3F4-679E61CCED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819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8D5A7-CCD1-4181-9DD4-1E5E430E7D8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11.03.2025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38E49-D491-4153-9B97-73C0C5A3CD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1249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C6EA9-06FD-4147-9223-71D0852604C4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11.03.2025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69921-9195-452A-9430-03F0326D811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224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EDE5E-AF0F-4DF2-8E46-9E210ECF558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11.03.2025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FBCDD-0E6C-4331-AD71-50A8AB5DD2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7032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0E933-40E3-44AF-9316-451293F600C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11.03.2025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6EEF5-A52D-4006-B923-1D403311BAA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1756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34ED6-CE01-4478-9982-4D3F0EADA54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11.03.2025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254D5-01DD-4012-8F9F-CB45B1CFC2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8103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F83C8-CAD1-4FD5-AA5F-5D883BA6DB99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11.03.2025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CEB44-D1AA-4A5E-A0E8-AD0A4B0B427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7343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751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1751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4302B08-42C1-4AD4-94C0-69E3329F59A0}" type="datetimeFigureOut">
              <a:rPr lang="ru-RU">
                <a:solidFill>
                  <a:srgbClr val="1C1C1C"/>
                </a:solidFill>
              </a:rPr>
              <a:pPr>
                <a:defRPr/>
              </a:pPr>
              <a:t>11.03.2025</a:t>
            </a:fld>
            <a:endParaRPr lang="ru-RU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04219A0-4253-4C1F-B7C0-6D151F95A0A0}" type="slidenum">
              <a:rPr lang="ru-RU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8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4E860-1C64-4252-99F5-79613A902CF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11.03.2025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D5B83-04E8-4246-86EB-70F8C50CF82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085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D16EA-9DA8-46B2-A354-29A52CDBC2C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11.03.2025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728D5-551E-4ED9-B184-5711D92715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1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092D-D13A-43F2-9EF9-A7419D02477A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C5C6-8A0A-4997-8C05-8C61F90E4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220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00412-9BD8-4B91-8F43-9169A1426AFC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11.03.2025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4593C-362C-4A3D-ACB0-6237486E283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232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B24A4-FD68-445A-BA6B-76A08D8037E9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11.03.2025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06E9F-1B22-4DDF-BE9C-EBE80C181A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7974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2C8D7-A5A4-4C52-A4B9-522CB92DB45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11.03.2025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D7674-DB84-44D6-B3F4-679E61CCED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463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8D5A7-CCD1-4181-9DD4-1E5E430E7D8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11.03.2025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38E49-D491-4153-9B97-73C0C5A3CD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083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C6EA9-06FD-4147-9223-71D0852604C4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11.03.2025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69921-9195-452A-9430-03F0326D811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4030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EDE5E-AF0F-4DF2-8E46-9E210ECF558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11.03.2025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FBCDD-0E6C-4331-AD71-50A8AB5DD2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5218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0E933-40E3-44AF-9316-451293F600C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11.03.2025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6EEF5-A52D-4006-B923-1D403311BAA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8551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34ED6-CE01-4478-9982-4D3F0EADA54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11.03.2025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254D5-01DD-4012-8F9F-CB45B1CFC2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184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F83C8-CAD1-4FD5-AA5F-5D883BA6DB99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11.03.2025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CEB44-D1AA-4A5E-A0E8-AD0A4B0B427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796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6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22426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10723-81B2-4E8E-B7DC-7D0AF6BDA59C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11.03.2025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340D9-016A-436C-99CF-DFB1E5813C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73623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092D-D13A-43F2-9EF9-A7419D02477A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C5C6-8A0A-4997-8C05-8C61F90E4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5117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3A660-A4B2-4406-9A5E-15527D92E19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11.03.2025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836A9-7C66-4998-AEF7-930EEF44DC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358039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CAF6A-FCB5-42D6-A2D2-E22604C07268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11.03.2025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6E267-C298-4293-ADB8-A84D429D6F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895884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34F1D-0045-46A9-B16F-0FC67A649BF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11.03.2025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3091F-9E41-4D43-B01B-C49839F4F6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327535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B7469-1643-4595-A565-58B771E17037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11.03.2025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A8A30-4248-4377-9512-0526E15157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3876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03050-9CCA-4C4B-8A28-F7EAC1DE212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11.03.2025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823C2-0D7F-4F95-832A-D7805F01503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254738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E43D2-2AD4-4B4B-90D9-BA6CF3AFBA8C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11.03.2025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D1D5D-FB8A-40E0-82D3-3FFE238C2F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83017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46DED-8035-4B76-8DFE-DBD8E4A3543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11.03.2025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D41E2-9387-450C-B75A-6A88FB4CAA1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70130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416C1-5B1A-4B36-9169-484E1342E59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11.03.2025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006CF-720D-4BAC-A234-8273DE5F96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725439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BAA95-EDF9-417D-88D0-6734F9B28BD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11.03.2025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76E99-F185-45AE-A5C2-B5B24AC77A9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336548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6B83C-17C8-4E10-B4B2-3C5BF6DDBF7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11.03.2025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BC67E-FF2D-4E9E-A303-DEF0AEA1DB9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998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092D-D13A-43F2-9EF9-A7419D02477A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C5C6-8A0A-4997-8C05-8C61F90E4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4327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438400" y="1600200"/>
            <a:ext cx="64008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E7764-2365-41D6-ACD6-AC053E1442D3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11.03.2025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5A062-37AF-46CA-B31E-7D481AB832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791360"/>
      </p:ext>
    </p:extLst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3B0-4D57-4664-913C-12C61F296B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32149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0286E-CD36-494D-BB49-F3232C7BE0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16328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0BBF6-F33F-489D-9702-BFCDFF151B4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68564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AE2B3-8B9E-4017-95A5-35C22A1982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73427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83757-5A62-4BD8-852D-FADF3C0D8EC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208489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3CA0F-A0FB-420C-B9E8-14006C6830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755101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58411-2DC2-43E7-B219-24EF68F8A7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558172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D945B-F08F-4098-B081-14F09468C3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1354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651F0-E4A8-49F6-BB75-5F690CF3B9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38739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092D-D13A-43F2-9EF9-A7419D02477A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C5C6-8A0A-4997-8C05-8C61F90E4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879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179DA-95E5-448E-BA1F-965C6C0016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04050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8520E-6759-4B3B-BB1B-51047F7EEF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54555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BF472-6246-4AFF-A4A9-A3CCB831F0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5882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23CF01-B18B-4749-BE93-3C2C593208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pPr>
              <a:defRPr/>
            </a:pPr>
            <a:fld id="{91739CB3-B646-4559-AED7-E7ED692BC9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8295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F6F32F-FFCA-4D45-A35F-11DA1D0202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7C1326-51CD-4292-A9AE-7A37188B59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9909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DCA1FD-4EC0-494B-8253-78D25928CA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CCB225-54E1-4B32-A36B-D7EBD9C9A0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250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37CB66-6132-42CE-8EF6-684D5BE8DE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6600EA-1E1C-457D-A18B-390BCD03EF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6821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71C537-E462-4F64-8027-1E0ACEFBD6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D348E8-C56E-4354-9ECC-FF25BF8A8A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3865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505943-1ED5-4D22-9695-74DEA01723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210A3-3106-411F-A1F6-4C329315B1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543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C0E001-C8E9-4B2F-A941-DDA4D482D5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BA799-A497-4CBE-9D74-D51F5AD58B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23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092D-D13A-43F2-9EF9-A7419D02477A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C5C6-8A0A-4997-8C05-8C61F90E4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5359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785398-BC30-4057-A258-2F6213AA3A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01A63-3D65-4841-B108-D97CC09364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2629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03FC1F1-FF3C-41D5-B855-B4FEB76DB2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4C64C-5735-40A2-8DB9-4437E96E0F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0058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90E123-5C6E-44D0-B3FA-F24D555746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E0ECD-AD58-42C1-B525-7FA03B78B6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613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6D847-6A88-486B-879A-91CF1F540A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5E068-7F19-46CA-88D4-5879E6E761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167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092D-D13A-43F2-9EF9-A7419D02477A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C5C6-8A0A-4997-8C05-8C61F90E4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439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B092D-D13A-43F2-9EF9-A7419D02477A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EC5C6-8A0A-4997-8C05-8C61F90E4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6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465160249 w 2903"/>
              <a:gd name="T1" fmla="*/ 138463012 h 3686"/>
              <a:gd name="T2" fmla="*/ 411001033 w 2903"/>
              <a:gd name="T3" fmla="*/ 25582090 h 3686"/>
              <a:gd name="T4" fmla="*/ 359085058 w 2903"/>
              <a:gd name="T5" fmla="*/ 0 h 3686"/>
              <a:gd name="T6" fmla="*/ 17625693 w 2903"/>
              <a:gd name="T7" fmla="*/ 898890480 h 3686"/>
              <a:gd name="T8" fmla="*/ 17625693 w 2903"/>
              <a:gd name="T9" fmla="*/ 1032237527 h 3686"/>
              <a:gd name="T10" fmla="*/ 0 w 2903"/>
              <a:gd name="T11" fmla="*/ 1161107043 h 3686"/>
              <a:gd name="T12" fmla="*/ 11536839 w 2903"/>
              <a:gd name="T13" fmla="*/ 1178694836 h 3686"/>
              <a:gd name="T14" fmla="*/ 70663288 w 2903"/>
              <a:gd name="T15" fmla="*/ 1072849144 h 3686"/>
              <a:gd name="T16" fmla="*/ 118573533 w 2903"/>
              <a:gd name="T17" fmla="*/ 1032237527 h 3686"/>
              <a:gd name="T18" fmla="*/ 465160249 w 2903"/>
              <a:gd name="T19" fmla="*/ 138463012 h 3686"/>
              <a:gd name="T20" fmla="*/ 465160249 w 2903"/>
              <a:gd name="T21" fmla="*/ 138463012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109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6B5B5A-F068-492F-B04C-1C6143728123}" type="datetimeFigureOut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11.03.2025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58B8E4-E21F-4647-BB15-E55C820C84F4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7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367400126 w 2911"/>
              <a:gd name="T1" fmla="*/ 0 h 3703"/>
              <a:gd name="T2" fmla="*/ 20829548 w 2911"/>
              <a:gd name="T3" fmla="*/ 909239838 h 3703"/>
              <a:gd name="T4" fmla="*/ 20989661 w 2911"/>
              <a:gd name="T5" fmla="*/ 1026623476 h 3703"/>
              <a:gd name="T6" fmla="*/ 0 w 2911"/>
              <a:gd name="T7" fmla="*/ 1165174497 h 3703"/>
              <a:gd name="T8" fmla="*/ 8011272 w 2911"/>
              <a:gd name="T9" fmla="*/ 1187624598 h 3703"/>
              <a:gd name="T10" fmla="*/ 67615873 w 2911"/>
              <a:gd name="T11" fmla="*/ 1075051858 h 3703"/>
              <a:gd name="T12" fmla="*/ 122252957 w 2911"/>
              <a:gd name="T13" fmla="*/ 1032717091 h 3703"/>
              <a:gd name="T14" fmla="*/ 466420234 w 2911"/>
              <a:gd name="T15" fmla="*/ 137267738 h 3703"/>
              <a:gd name="T16" fmla="*/ 414827305 w 2911"/>
              <a:gd name="T17" fmla="*/ 30789179 h 3703"/>
              <a:gd name="T18" fmla="*/ 367400126 w 2911"/>
              <a:gd name="T19" fmla="*/ 0 h 3703"/>
              <a:gd name="T20" fmla="*/ 36740012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17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795925910 h 2777"/>
              <a:gd name="T2" fmla="*/ 69271991 w 2561"/>
              <a:gd name="T3" fmla="*/ 817705678 h 2777"/>
              <a:gd name="T4" fmla="*/ 118018666 w 2561"/>
              <a:gd name="T5" fmla="*/ 889450897 h 2777"/>
              <a:gd name="T6" fmla="*/ 410660494 w 2561"/>
              <a:gd name="T7" fmla="*/ 127796260 h 2777"/>
              <a:gd name="T8" fmla="*/ 339624568 w 2561"/>
              <a:gd name="T9" fmla="*/ 26263738 h 2777"/>
              <a:gd name="T10" fmla="*/ 304347469 w 2561"/>
              <a:gd name="T11" fmla="*/ 0 h 2777"/>
              <a:gd name="T12" fmla="*/ 0 w 2561"/>
              <a:gd name="T13" fmla="*/ 795925910 h 2777"/>
              <a:gd name="T14" fmla="*/ 0 w 2561"/>
              <a:gd name="T15" fmla="*/ 795925910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717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719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397 w 2177"/>
                <a:gd name="T1" fmla="*/ 315 h 1298"/>
                <a:gd name="T2" fmla="*/ 355 w 2177"/>
                <a:gd name="T3" fmla="*/ 277 h 1298"/>
                <a:gd name="T4" fmla="*/ 333 w 2177"/>
                <a:gd name="T5" fmla="*/ 120 h 1298"/>
                <a:gd name="T6" fmla="*/ 535 w 2177"/>
                <a:gd name="T7" fmla="*/ 83 h 1298"/>
                <a:gd name="T8" fmla="*/ 545 w 2177"/>
                <a:gd name="T9" fmla="*/ 51 h 1298"/>
                <a:gd name="T10" fmla="*/ 525 w 2177"/>
                <a:gd name="T11" fmla="*/ 25 h 1298"/>
                <a:gd name="T12" fmla="*/ 319 w 2177"/>
                <a:gd name="T13" fmla="*/ 53 h 1298"/>
                <a:gd name="T14" fmla="*/ 305 w 2177"/>
                <a:gd name="T15" fmla="*/ 8 h 1298"/>
                <a:gd name="T16" fmla="*/ 272 w 2177"/>
                <a:gd name="T17" fmla="*/ 0 h 1298"/>
                <a:gd name="T18" fmla="*/ 240 w 2177"/>
                <a:gd name="T19" fmla="*/ 7 h 1298"/>
                <a:gd name="T20" fmla="*/ 222 w 2177"/>
                <a:gd name="T21" fmla="*/ 27 h 1298"/>
                <a:gd name="T22" fmla="*/ 235 w 2177"/>
                <a:gd name="T23" fmla="*/ 72 h 1298"/>
                <a:gd name="T24" fmla="*/ 165 w 2177"/>
                <a:gd name="T25" fmla="*/ 111 h 1298"/>
                <a:gd name="T26" fmla="*/ 246 w 2177"/>
                <a:gd name="T27" fmla="*/ 119 h 1298"/>
                <a:gd name="T28" fmla="*/ 278 w 2177"/>
                <a:gd name="T29" fmla="*/ 223 h 1298"/>
                <a:gd name="T30" fmla="*/ 36 w 2177"/>
                <a:gd name="T31" fmla="*/ 118 h 1298"/>
                <a:gd name="T32" fmla="*/ 12 w 2177"/>
                <a:gd name="T33" fmla="*/ 128 h 1298"/>
                <a:gd name="T34" fmla="*/ 0 w 2177"/>
                <a:gd name="T35" fmla="*/ 159 h 1298"/>
                <a:gd name="T36" fmla="*/ 14 w 2177"/>
                <a:gd name="T37" fmla="*/ 195 h 1298"/>
                <a:gd name="T38" fmla="*/ 285 w 2177"/>
                <a:gd name="T39" fmla="*/ 322 h 1298"/>
                <a:gd name="T40" fmla="*/ 345 w 2177"/>
                <a:gd name="T41" fmla="*/ 314 h 1298"/>
                <a:gd name="T42" fmla="*/ 393 w 2177"/>
                <a:gd name="T43" fmla="*/ 325 h 1298"/>
                <a:gd name="T44" fmla="*/ 397 w 2177"/>
                <a:gd name="T45" fmla="*/ 315 h 1298"/>
                <a:gd name="T46" fmla="*/ 397 w 2177"/>
                <a:gd name="T47" fmla="*/ 315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9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2 h 258"/>
                <a:gd name="T2" fmla="*/ 30 w 143"/>
                <a:gd name="T3" fmla="*/ 0 h 258"/>
                <a:gd name="T4" fmla="*/ 35 w 143"/>
                <a:gd name="T5" fmla="*/ 59 h 258"/>
                <a:gd name="T6" fmla="*/ 2 w 143"/>
                <a:gd name="T7" fmla="*/ 65 h 258"/>
                <a:gd name="T8" fmla="*/ 0 w 143"/>
                <a:gd name="T9" fmla="*/ 2 h 258"/>
                <a:gd name="T10" fmla="*/ 0 w 143"/>
                <a:gd name="T11" fmla="*/ 2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9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34 w 1586"/>
                <a:gd name="T1" fmla="*/ 0 h 821"/>
                <a:gd name="T2" fmla="*/ 332 w 1586"/>
                <a:gd name="T3" fmla="*/ 129 h 821"/>
                <a:gd name="T4" fmla="*/ 356 w 1586"/>
                <a:gd name="T5" fmla="*/ 159 h 821"/>
                <a:gd name="T6" fmla="*/ 396 w 1586"/>
                <a:gd name="T7" fmla="*/ 198 h 821"/>
                <a:gd name="T8" fmla="*/ 391 w 1586"/>
                <a:gd name="T9" fmla="*/ 205 h 821"/>
                <a:gd name="T10" fmla="*/ 337 w 1586"/>
                <a:gd name="T11" fmla="*/ 196 h 821"/>
                <a:gd name="T12" fmla="*/ 286 w 1586"/>
                <a:gd name="T13" fmla="*/ 202 h 821"/>
                <a:gd name="T14" fmla="*/ 10 w 1586"/>
                <a:gd name="T15" fmla="*/ 74 h 821"/>
                <a:gd name="T16" fmla="*/ 0 w 1586"/>
                <a:gd name="T17" fmla="*/ 37 h 821"/>
                <a:gd name="T18" fmla="*/ 11 w 1586"/>
                <a:gd name="T19" fmla="*/ 8 h 821"/>
                <a:gd name="T20" fmla="*/ 34 w 1586"/>
                <a:gd name="T21" fmla="*/ 0 h 821"/>
                <a:gd name="T22" fmla="*/ 3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9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82 h 747"/>
                <a:gd name="T2" fmla="*/ 231 w 1049"/>
                <a:gd name="T3" fmla="*/ 187 h 747"/>
                <a:gd name="T4" fmla="*/ 235 w 1049"/>
                <a:gd name="T5" fmla="*/ 134 h 747"/>
                <a:gd name="T6" fmla="*/ 263 w 1049"/>
                <a:gd name="T7" fmla="*/ 106 h 747"/>
                <a:gd name="T8" fmla="*/ 20 w 1049"/>
                <a:gd name="T9" fmla="*/ 0 h 747"/>
                <a:gd name="T10" fmla="*/ 0 w 1049"/>
                <a:gd name="T11" fmla="*/ 32 h 747"/>
                <a:gd name="T12" fmla="*/ 0 w 1049"/>
                <a:gd name="T13" fmla="*/ 82 h 747"/>
                <a:gd name="T14" fmla="*/ 0 w 1049"/>
                <a:gd name="T15" fmla="*/ 8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9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7 h 241"/>
                <a:gd name="T2" fmla="*/ 39 w 272"/>
                <a:gd name="T3" fmla="*/ 0 h 241"/>
                <a:gd name="T4" fmla="*/ 62 w 272"/>
                <a:gd name="T5" fmla="*/ 9 h 241"/>
                <a:gd name="T6" fmla="*/ 67 w 272"/>
                <a:gd name="T7" fmla="*/ 35 h 241"/>
                <a:gd name="T8" fmla="*/ 40 w 272"/>
                <a:gd name="T9" fmla="*/ 37 h 241"/>
                <a:gd name="T10" fmla="*/ 8 w 272"/>
                <a:gd name="T11" fmla="*/ 61 h 241"/>
                <a:gd name="T12" fmla="*/ 0 w 272"/>
                <a:gd name="T13" fmla="*/ 7 h 241"/>
                <a:gd name="T14" fmla="*/ 0 w 272"/>
                <a:gd name="T15" fmla="*/ 7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0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38 w 152"/>
                <a:gd name="T1" fmla="*/ 1 h 224"/>
                <a:gd name="T2" fmla="*/ 38 w 152"/>
                <a:gd name="T3" fmla="*/ 56 h 224"/>
                <a:gd name="T4" fmla="*/ 0 w 152"/>
                <a:gd name="T5" fmla="*/ 2 h 224"/>
                <a:gd name="T6" fmla="*/ 18 w 152"/>
                <a:gd name="T7" fmla="*/ 0 h 224"/>
                <a:gd name="T8" fmla="*/ 38 w 152"/>
                <a:gd name="T9" fmla="*/ 1 h 224"/>
                <a:gd name="T10" fmla="*/ 38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0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20 h 764"/>
                <a:gd name="T2" fmla="*/ 22 w 386"/>
                <a:gd name="T3" fmla="*/ 0 h 764"/>
                <a:gd name="T4" fmla="*/ 58 w 386"/>
                <a:gd name="T5" fmla="*/ 2 h 764"/>
                <a:gd name="T6" fmla="*/ 97 w 386"/>
                <a:gd name="T7" fmla="*/ 192 h 764"/>
                <a:gd name="T8" fmla="*/ 70 w 386"/>
                <a:gd name="T9" fmla="*/ 181 h 764"/>
                <a:gd name="T10" fmla="*/ 38 w 386"/>
                <a:gd name="T11" fmla="*/ 170 h 764"/>
                <a:gd name="T12" fmla="*/ 0 w 386"/>
                <a:gd name="T13" fmla="*/ 20 h 764"/>
                <a:gd name="T14" fmla="*/ 0 w 386"/>
                <a:gd name="T15" fmla="*/ 2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0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73 w 728"/>
                <a:gd name="T1" fmla="*/ 0 h 348"/>
                <a:gd name="T2" fmla="*/ 0 w 728"/>
                <a:gd name="T3" fmla="*/ 27 h 348"/>
                <a:gd name="T4" fmla="*/ 7 w 728"/>
                <a:gd name="T5" fmla="*/ 87 h 348"/>
                <a:gd name="T6" fmla="*/ 179 w 728"/>
                <a:gd name="T7" fmla="*/ 60 h 348"/>
                <a:gd name="T8" fmla="*/ 182 w 728"/>
                <a:gd name="T9" fmla="*/ 11 h 348"/>
                <a:gd name="T10" fmla="*/ 173 w 728"/>
                <a:gd name="T11" fmla="*/ 0 h 348"/>
                <a:gd name="T12" fmla="*/ 173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0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68 w 312"/>
                <a:gd name="T1" fmla="*/ 0 h 135"/>
                <a:gd name="T2" fmla="*/ 0 w 312"/>
                <a:gd name="T3" fmla="*/ 19 h 135"/>
                <a:gd name="T4" fmla="*/ 78 w 312"/>
                <a:gd name="T5" fmla="*/ 33 h 135"/>
                <a:gd name="T6" fmla="*/ 68 w 312"/>
                <a:gd name="T7" fmla="*/ 0 h 135"/>
                <a:gd name="T8" fmla="*/ 68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720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720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72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26 h 175"/>
                    <a:gd name="T2" fmla="*/ 29 w 313"/>
                    <a:gd name="T3" fmla="*/ 2 h 175"/>
                    <a:gd name="T4" fmla="*/ 54 w 313"/>
                    <a:gd name="T5" fmla="*/ 0 h 175"/>
                    <a:gd name="T6" fmla="*/ 73 w 313"/>
                    <a:gd name="T7" fmla="*/ 6 h 175"/>
                    <a:gd name="T8" fmla="*/ 79 w 313"/>
                    <a:gd name="T9" fmla="*/ 22 h 175"/>
                    <a:gd name="T10" fmla="*/ 42 w 313"/>
                    <a:gd name="T11" fmla="*/ 16 h 175"/>
                    <a:gd name="T12" fmla="*/ 19 w 313"/>
                    <a:gd name="T13" fmla="*/ 25 h 175"/>
                    <a:gd name="T14" fmla="*/ 4 w 313"/>
                    <a:gd name="T15" fmla="*/ 43 h 175"/>
                    <a:gd name="T16" fmla="*/ 0 w 313"/>
                    <a:gd name="T17" fmla="*/ 26 h 175"/>
                    <a:gd name="T18" fmla="*/ 0 w 313"/>
                    <a:gd name="T19" fmla="*/ 26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2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0 h 266"/>
                    <a:gd name="T2" fmla="*/ 40 w 230"/>
                    <a:gd name="T3" fmla="*/ 67 h 266"/>
                    <a:gd name="T4" fmla="*/ 58 w 230"/>
                    <a:gd name="T5" fmla="*/ 63 h 266"/>
                    <a:gd name="T6" fmla="*/ 56 w 230"/>
                    <a:gd name="T7" fmla="*/ 5 h 266"/>
                    <a:gd name="T8" fmla="*/ 42 w 230"/>
                    <a:gd name="T9" fmla="*/ 0 h 266"/>
                    <a:gd name="T10" fmla="*/ 45 w 230"/>
                    <a:gd name="T11" fmla="*/ 50 h 266"/>
                    <a:gd name="T12" fmla="*/ 18 w 230"/>
                    <a:gd name="T13" fmla="*/ 1 h 266"/>
                    <a:gd name="T14" fmla="*/ 0 w 230"/>
                    <a:gd name="T15" fmla="*/ 10 h 266"/>
                    <a:gd name="T16" fmla="*/ 0 w 230"/>
                    <a:gd name="T17" fmla="*/ 1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2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5 h 234"/>
                    <a:gd name="T2" fmla="*/ 9 w 87"/>
                    <a:gd name="T3" fmla="*/ 24 h 234"/>
                    <a:gd name="T4" fmla="*/ 11 w 87"/>
                    <a:gd name="T5" fmla="*/ 39 h 234"/>
                    <a:gd name="T6" fmla="*/ 6 w 87"/>
                    <a:gd name="T7" fmla="*/ 59 h 234"/>
                    <a:gd name="T8" fmla="*/ 20 w 87"/>
                    <a:gd name="T9" fmla="*/ 55 h 234"/>
                    <a:gd name="T10" fmla="*/ 21 w 87"/>
                    <a:gd name="T11" fmla="*/ 29 h 234"/>
                    <a:gd name="T12" fmla="*/ 11 w 87"/>
                    <a:gd name="T13" fmla="*/ 0 h 234"/>
                    <a:gd name="T14" fmla="*/ 0 w 87"/>
                    <a:gd name="T15" fmla="*/ 5 h 234"/>
                    <a:gd name="T16" fmla="*/ 0 w 87"/>
                    <a:gd name="T17" fmla="*/ 5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7206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25 w 1190"/>
                  <a:gd name="T1" fmla="*/ 0 h 500"/>
                  <a:gd name="T2" fmla="*/ 298 w 1190"/>
                  <a:gd name="T3" fmla="*/ 123 h 500"/>
                  <a:gd name="T4" fmla="*/ 269 w 1190"/>
                  <a:gd name="T5" fmla="*/ 125 h 500"/>
                  <a:gd name="T6" fmla="*/ 0 w 1190"/>
                  <a:gd name="T7" fmla="*/ 7 h 500"/>
                  <a:gd name="T8" fmla="*/ 25 w 1190"/>
                  <a:gd name="T9" fmla="*/ 0 h 500"/>
                  <a:gd name="T10" fmla="*/ 25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07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3 w 489"/>
                  <a:gd name="T1" fmla="*/ 9 h 296"/>
                  <a:gd name="T2" fmla="*/ 40 w 489"/>
                  <a:gd name="T3" fmla="*/ 17 h 296"/>
                  <a:gd name="T4" fmla="*/ 81 w 489"/>
                  <a:gd name="T5" fmla="*/ 35 h 296"/>
                  <a:gd name="T6" fmla="*/ 110 w 489"/>
                  <a:gd name="T7" fmla="*/ 61 h 296"/>
                  <a:gd name="T8" fmla="*/ 81 w 489"/>
                  <a:gd name="T9" fmla="*/ 58 h 296"/>
                  <a:gd name="T10" fmla="*/ 34 w 489"/>
                  <a:gd name="T11" fmla="*/ 37 h 296"/>
                  <a:gd name="T12" fmla="*/ 12 w 489"/>
                  <a:gd name="T13" fmla="*/ 20 h 296"/>
                  <a:gd name="T14" fmla="*/ 26 w 489"/>
                  <a:gd name="T15" fmla="*/ 41 h 296"/>
                  <a:gd name="T16" fmla="*/ 68 w 489"/>
                  <a:gd name="T17" fmla="*/ 68 h 296"/>
                  <a:gd name="T18" fmla="*/ 116 w 489"/>
                  <a:gd name="T19" fmla="*/ 74 h 296"/>
                  <a:gd name="T20" fmla="*/ 122 w 489"/>
                  <a:gd name="T21" fmla="*/ 56 h 296"/>
                  <a:gd name="T22" fmla="*/ 98 w 489"/>
                  <a:gd name="T23" fmla="*/ 30 h 296"/>
                  <a:gd name="T24" fmla="*/ 42 w 489"/>
                  <a:gd name="T25" fmla="*/ 5 h 296"/>
                  <a:gd name="T26" fmla="*/ 0 w 489"/>
                  <a:gd name="T27" fmla="*/ 0 h 296"/>
                  <a:gd name="T28" fmla="*/ 3 w 489"/>
                  <a:gd name="T29" fmla="*/ 9 h 296"/>
                  <a:gd name="T30" fmla="*/ 3 w 489"/>
                  <a:gd name="T31" fmla="*/ 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08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6 w 213"/>
                  <a:gd name="T1" fmla="*/ 0 h 478"/>
                  <a:gd name="T2" fmla="*/ 23 w 213"/>
                  <a:gd name="T3" fmla="*/ 6 h 478"/>
                  <a:gd name="T4" fmla="*/ 20 w 213"/>
                  <a:gd name="T5" fmla="*/ 48 h 478"/>
                  <a:gd name="T6" fmla="*/ 27 w 213"/>
                  <a:gd name="T7" fmla="*/ 81 h 478"/>
                  <a:gd name="T8" fmla="*/ 54 w 213"/>
                  <a:gd name="T9" fmla="*/ 112 h 478"/>
                  <a:gd name="T10" fmla="*/ 25 w 213"/>
                  <a:gd name="T11" fmla="*/ 119 h 478"/>
                  <a:gd name="T12" fmla="*/ 8 w 213"/>
                  <a:gd name="T13" fmla="*/ 85 h 478"/>
                  <a:gd name="T14" fmla="*/ 0 w 213"/>
                  <a:gd name="T15" fmla="*/ 14 h 478"/>
                  <a:gd name="T16" fmla="*/ 6 w 213"/>
                  <a:gd name="T17" fmla="*/ 0 h 478"/>
                  <a:gd name="T18" fmla="*/ 6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7209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7210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28 w 150"/>
                    <a:gd name="T1" fmla="*/ 0 h 173"/>
                    <a:gd name="T2" fmla="*/ 10 w 150"/>
                    <a:gd name="T3" fmla="*/ 17 h 173"/>
                    <a:gd name="T4" fmla="*/ 0 w 150"/>
                    <a:gd name="T5" fmla="*/ 44 h 173"/>
                    <a:gd name="T6" fmla="*/ 20 w 150"/>
                    <a:gd name="T7" fmla="*/ 40 h 173"/>
                    <a:gd name="T8" fmla="*/ 26 w 150"/>
                    <a:gd name="T9" fmla="*/ 21 h 173"/>
                    <a:gd name="T10" fmla="*/ 38 w 150"/>
                    <a:gd name="T11" fmla="*/ 7 h 173"/>
                    <a:gd name="T12" fmla="*/ 28 w 150"/>
                    <a:gd name="T13" fmla="*/ 0 h 173"/>
                    <a:gd name="T14" fmla="*/ 28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211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39 w 1684"/>
                    <a:gd name="T1" fmla="*/ 0 h 880"/>
                    <a:gd name="T2" fmla="*/ 16 w 1684"/>
                    <a:gd name="T3" fmla="*/ 13 h 880"/>
                    <a:gd name="T4" fmla="*/ 0 w 1684"/>
                    <a:gd name="T5" fmla="*/ 52 h 880"/>
                    <a:gd name="T6" fmla="*/ 17 w 1684"/>
                    <a:gd name="T7" fmla="*/ 90 h 880"/>
                    <a:gd name="T8" fmla="*/ 296 w 1684"/>
                    <a:gd name="T9" fmla="*/ 217 h 880"/>
                    <a:gd name="T10" fmla="*/ 356 w 1684"/>
                    <a:gd name="T11" fmla="*/ 209 h 880"/>
                    <a:gd name="T12" fmla="*/ 404 w 1684"/>
                    <a:gd name="T13" fmla="*/ 220 h 880"/>
                    <a:gd name="T14" fmla="*/ 421 w 1684"/>
                    <a:gd name="T15" fmla="*/ 202 h 880"/>
                    <a:gd name="T16" fmla="*/ 376 w 1684"/>
                    <a:gd name="T17" fmla="*/ 166 h 880"/>
                    <a:gd name="T18" fmla="*/ 357 w 1684"/>
                    <a:gd name="T19" fmla="*/ 128 h 880"/>
                    <a:gd name="T20" fmla="*/ 343 w 1684"/>
                    <a:gd name="T21" fmla="*/ 132 h 880"/>
                    <a:gd name="T22" fmla="*/ 360 w 1684"/>
                    <a:gd name="T23" fmla="*/ 166 h 880"/>
                    <a:gd name="T24" fmla="*/ 395 w 1684"/>
                    <a:gd name="T25" fmla="*/ 203 h 880"/>
                    <a:gd name="T26" fmla="*/ 354 w 1684"/>
                    <a:gd name="T27" fmla="*/ 197 h 880"/>
                    <a:gd name="T28" fmla="*/ 305 w 1684"/>
                    <a:gd name="T29" fmla="*/ 204 h 880"/>
                    <a:gd name="T30" fmla="*/ 314 w 1684"/>
                    <a:gd name="T31" fmla="*/ 163 h 880"/>
                    <a:gd name="T32" fmla="*/ 335 w 1684"/>
                    <a:gd name="T33" fmla="*/ 135 h 880"/>
                    <a:gd name="T34" fmla="*/ 311 w 1684"/>
                    <a:gd name="T35" fmla="*/ 138 h 880"/>
                    <a:gd name="T36" fmla="*/ 292 w 1684"/>
                    <a:gd name="T37" fmla="*/ 165 h 880"/>
                    <a:gd name="T38" fmla="*/ 285 w 1684"/>
                    <a:gd name="T39" fmla="*/ 198 h 880"/>
                    <a:gd name="T40" fmla="*/ 27 w 1684"/>
                    <a:gd name="T41" fmla="*/ 78 h 880"/>
                    <a:gd name="T42" fmla="*/ 20 w 1684"/>
                    <a:gd name="T43" fmla="*/ 54 h 880"/>
                    <a:gd name="T44" fmla="*/ 26 w 1684"/>
                    <a:gd name="T45" fmla="*/ 24 h 880"/>
                    <a:gd name="T46" fmla="*/ 55 w 1684"/>
                    <a:gd name="T47" fmla="*/ 0 h 880"/>
                    <a:gd name="T48" fmla="*/ 39 w 1684"/>
                    <a:gd name="T49" fmla="*/ 0 h 880"/>
                    <a:gd name="T50" fmla="*/ 39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212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29 w 160"/>
                    <a:gd name="T1" fmla="*/ 0 h 335"/>
                    <a:gd name="T2" fmla="*/ 5 w 160"/>
                    <a:gd name="T3" fmla="*/ 26 h 335"/>
                    <a:gd name="T4" fmla="*/ 0 w 160"/>
                    <a:gd name="T5" fmla="*/ 57 h 335"/>
                    <a:gd name="T6" fmla="*/ 9 w 160"/>
                    <a:gd name="T7" fmla="*/ 78 h 335"/>
                    <a:gd name="T8" fmla="*/ 24 w 160"/>
                    <a:gd name="T9" fmla="*/ 83 h 335"/>
                    <a:gd name="T10" fmla="*/ 19 w 160"/>
                    <a:gd name="T11" fmla="*/ 38 h 335"/>
                    <a:gd name="T12" fmla="*/ 40 w 160"/>
                    <a:gd name="T13" fmla="*/ 4 h 335"/>
                    <a:gd name="T14" fmla="*/ 29 w 160"/>
                    <a:gd name="T15" fmla="*/ 0 h 335"/>
                    <a:gd name="T16" fmla="*/ 29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213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55 w 642"/>
                    <a:gd name="T1" fmla="*/ 224 h 1188"/>
                    <a:gd name="T2" fmla="*/ 0 w 642"/>
                    <a:gd name="T3" fmla="*/ 31 h 1188"/>
                    <a:gd name="T4" fmla="*/ 21 w 642"/>
                    <a:gd name="T5" fmla="*/ 10 h 1188"/>
                    <a:gd name="T6" fmla="*/ 65 w 642"/>
                    <a:gd name="T7" fmla="*/ 0 h 1188"/>
                    <a:gd name="T8" fmla="*/ 100 w 642"/>
                    <a:gd name="T9" fmla="*/ 15 h 1188"/>
                    <a:gd name="T10" fmla="*/ 162 w 642"/>
                    <a:gd name="T11" fmla="*/ 297 h 1188"/>
                    <a:gd name="T12" fmla="*/ 139 w 642"/>
                    <a:gd name="T13" fmla="*/ 273 h 1188"/>
                    <a:gd name="T14" fmla="*/ 89 w 642"/>
                    <a:gd name="T15" fmla="*/ 25 h 1188"/>
                    <a:gd name="T16" fmla="*/ 57 w 642"/>
                    <a:gd name="T17" fmla="*/ 16 h 1188"/>
                    <a:gd name="T18" fmla="*/ 30 w 642"/>
                    <a:gd name="T19" fmla="*/ 19 h 1188"/>
                    <a:gd name="T20" fmla="*/ 19 w 642"/>
                    <a:gd name="T21" fmla="*/ 36 h 1188"/>
                    <a:gd name="T22" fmla="*/ 77 w 642"/>
                    <a:gd name="T23" fmla="*/ 231 h 1188"/>
                    <a:gd name="T24" fmla="*/ 55 w 642"/>
                    <a:gd name="T25" fmla="*/ 224 h 1188"/>
                    <a:gd name="T26" fmla="*/ 55 w 642"/>
                    <a:gd name="T27" fmla="*/ 224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214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7 h 504"/>
                    <a:gd name="T2" fmla="*/ 19 w 192"/>
                    <a:gd name="T3" fmla="*/ 49 h 504"/>
                    <a:gd name="T4" fmla="*/ 29 w 192"/>
                    <a:gd name="T5" fmla="*/ 80 h 504"/>
                    <a:gd name="T6" fmla="*/ 29 w 192"/>
                    <a:gd name="T7" fmla="*/ 126 h 504"/>
                    <a:gd name="T8" fmla="*/ 48 w 192"/>
                    <a:gd name="T9" fmla="*/ 126 h 504"/>
                    <a:gd name="T10" fmla="*/ 47 w 192"/>
                    <a:gd name="T11" fmla="*/ 90 h 504"/>
                    <a:gd name="T12" fmla="*/ 41 w 192"/>
                    <a:gd name="T13" fmla="*/ 52 h 504"/>
                    <a:gd name="T14" fmla="*/ 25 w 192"/>
                    <a:gd name="T15" fmla="*/ 15 h 504"/>
                    <a:gd name="T16" fmla="*/ 16 w 192"/>
                    <a:gd name="T17" fmla="*/ 0 h 504"/>
                    <a:gd name="T18" fmla="*/ 0 w 192"/>
                    <a:gd name="T19" fmla="*/ 7 h 504"/>
                    <a:gd name="T20" fmla="*/ 0 w 192"/>
                    <a:gd name="T21" fmla="*/ 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215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75 w 390"/>
                    <a:gd name="T1" fmla="*/ 0 h 269"/>
                    <a:gd name="T2" fmla="*/ 65 w 390"/>
                    <a:gd name="T3" fmla="*/ 5 h 269"/>
                    <a:gd name="T4" fmla="*/ 64 w 390"/>
                    <a:gd name="T5" fmla="*/ 17 h 269"/>
                    <a:gd name="T6" fmla="*/ 0 w 390"/>
                    <a:gd name="T7" fmla="*/ 43 h 269"/>
                    <a:gd name="T8" fmla="*/ 0 w 390"/>
                    <a:gd name="T9" fmla="*/ 56 h 269"/>
                    <a:gd name="T10" fmla="*/ 71 w 390"/>
                    <a:gd name="T11" fmla="*/ 57 h 269"/>
                    <a:gd name="T12" fmla="*/ 80 w 390"/>
                    <a:gd name="T13" fmla="*/ 68 h 269"/>
                    <a:gd name="T14" fmla="*/ 98 w 390"/>
                    <a:gd name="T15" fmla="*/ 67 h 269"/>
                    <a:gd name="T16" fmla="*/ 96 w 390"/>
                    <a:gd name="T17" fmla="*/ 48 h 269"/>
                    <a:gd name="T18" fmla="*/ 29 w 390"/>
                    <a:gd name="T19" fmla="*/ 44 h 269"/>
                    <a:gd name="T20" fmla="*/ 84 w 390"/>
                    <a:gd name="T21" fmla="*/ 23 h 269"/>
                    <a:gd name="T22" fmla="*/ 75 w 390"/>
                    <a:gd name="T23" fmla="*/ 0 h 269"/>
                    <a:gd name="T24" fmla="*/ 75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216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33 h 424"/>
                    <a:gd name="T2" fmla="*/ 216 w 941"/>
                    <a:gd name="T3" fmla="*/ 0 h 424"/>
                    <a:gd name="T4" fmla="*/ 232 w 941"/>
                    <a:gd name="T5" fmla="*/ 20 h 424"/>
                    <a:gd name="T6" fmla="*/ 236 w 941"/>
                    <a:gd name="T7" fmla="*/ 46 h 424"/>
                    <a:gd name="T8" fmla="*/ 226 w 941"/>
                    <a:gd name="T9" fmla="*/ 71 h 424"/>
                    <a:gd name="T10" fmla="*/ 15 w 941"/>
                    <a:gd name="T11" fmla="*/ 106 h 424"/>
                    <a:gd name="T12" fmla="*/ 14 w 941"/>
                    <a:gd name="T13" fmla="*/ 96 h 424"/>
                    <a:gd name="T14" fmla="*/ 216 w 941"/>
                    <a:gd name="T15" fmla="*/ 61 h 424"/>
                    <a:gd name="T16" fmla="*/ 224 w 941"/>
                    <a:gd name="T17" fmla="*/ 37 h 424"/>
                    <a:gd name="T18" fmla="*/ 210 w 941"/>
                    <a:gd name="T19" fmla="*/ 15 h 424"/>
                    <a:gd name="T20" fmla="*/ 0 w 941"/>
                    <a:gd name="T21" fmla="*/ 47 h 424"/>
                    <a:gd name="T22" fmla="*/ 0 w 941"/>
                    <a:gd name="T23" fmla="*/ 33 h 424"/>
                    <a:gd name="T24" fmla="*/ 0 w 941"/>
                    <a:gd name="T25" fmla="*/ 33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217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31 h 173"/>
                    <a:gd name="T2" fmla="*/ 17 w 488"/>
                    <a:gd name="T3" fmla="*/ 43 h 173"/>
                    <a:gd name="T4" fmla="*/ 56 w 488"/>
                    <a:gd name="T5" fmla="*/ 41 h 173"/>
                    <a:gd name="T6" fmla="*/ 105 w 488"/>
                    <a:gd name="T7" fmla="*/ 29 h 173"/>
                    <a:gd name="T8" fmla="*/ 123 w 488"/>
                    <a:gd name="T9" fmla="*/ 10 h 173"/>
                    <a:gd name="T10" fmla="*/ 111 w 488"/>
                    <a:gd name="T11" fmla="*/ 0 h 173"/>
                    <a:gd name="T12" fmla="*/ 64 w 488"/>
                    <a:gd name="T13" fmla="*/ 0 h 173"/>
                    <a:gd name="T14" fmla="*/ 28 w 488"/>
                    <a:gd name="T15" fmla="*/ 3 h 173"/>
                    <a:gd name="T16" fmla="*/ 4 w 488"/>
                    <a:gd name="T17" fmla="*/ 19 h 173"/>
                    <a:gd name="T18" fmla="*/ 28 w 488"/>
                    <a:gd name="T19" fmla="*/ 23 h 173"/>
                    <a:gd name="T20" fmla="*/ 69 w 488"/>
                    <a:gd name="T21" fmla="*/ 13 h 173"/>
                    <a:gd name="T22" fmla="*/ 105 w 488"/>
                    <a:gd name="T23" fmla="*/ 13 h 173"/>
                    <a:gd name="T24" fmla="*/ 68 w 488"/>
                    <a:gd name="T25" fmla="*/ 27 h 173"/>
                    <a:gd name="T26" fmla="*/ 36 w 488"/>
                    <a:gd name="T27" fmla="*/ 31 h 173"/>
                    <a:gd name="T28" fmla="*/ 0 w 488"/>
                    <a:gd name="T29" fmla="*/ 31 h 173"/>
                    <a:gd name="T30" fmla="*/ 0 w 488"/>
                    <a:gd name="T31" fmla="*/ 31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</p:grpSp>
      <p:grpSp>
        <p:nvGrpSpPr>
          <p:cNvPr id="717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7193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49 w 772"/>
                <a:gd name="T1" fmla="*/ 603 h 3266"/>
                <a:gd name="T2" fmla="*/ 27 w 772"/>
                <a:gd name="T3" fmla="*/ 562 h 3266"/>
                <a:gd name="T4" fmla="*/ 23 w 772"/>
                <a:gd name="T5" fmla="*/ 531 h 3266"/>
                <a:gd name="T6" fmla="*/ 26 w 772"/>
                <a:gd name="T7" fmla="*/ 485 h 3266"/>
                <a:gd name="T8" fmla="*/ 42 w 772"/>
                <a:gd name="T9" fmla="*/ 430 h 3266"/>
                <a:gd name="T10" fmla="*/ 45 w 772"/>
                <a:gd name="T11" fmla="*/ 395 h 3266"/>
                <a:gd name="T12" fmla="*/ 42 w 772"/>
                <a:gd name="T13" fmla="*/ 372 h 3266"/>
                <a:gd name="T14" fmla="*/ 28 w 772"/>
                <a:gd name="T15" fmla="*/ 355 h 3266"/>
                <a:gd name="T16" fmla="*/ 25 w 772"/>
                <a:gd name="T17" fmla="*/ 333 h 3266"/>
                <a:gd name="T18" fmla="*/ 30 w 772"/>
                <a:gd name="T19" fmla="*/ 303 h 3266"/>
                <a:gd name="T20" fmla="*/ 52 w 772"/>
                <a:gd name="T21" fmla="*/ 221 h 3266"/>
                <a:gd name="T22" fmla="*/ 54 w 772"/>
                <a:gd name="T23" fmla="*/ 180 h 3266"/>
                <a:gd name="T24" fmla="*/ 49 w 772"/>
                <a:gd name="T25" fmla="*/ 136 h 3266"/>
                <a:gd name="T26" fmla="*/ 30 w 772"/>
                <a:gd name="T27" fmla="*/ 115 h 3266"/>
                <a:gd name="T28" fmla="*/ 14 w 772"/>
                <a:gd name="T29" fmla="*/ 80 h 3266"/>
                <a:gd name="T30" fmla="*/ 0 w 772"/>
                <a:gd name="T31" fmla="*/ 0 h 3266"/>
                <a:gd name="T32" fmla="*/ 2 w 772"/>
                <a:gd name="T33" fmla="*/ 73 h 3266"/>
                <a:gd name="T34" fmla="*/ 13 w 772"/>
                <a:gd name="T35" fmla="*/ 117 h 3266"/>
                <a:gd name="T36" fmla="*/ 27 w 772"/>
                <a:gd name="T37" fmla="*/ 144 h 3266"/>
                <a:gd name="T38" fmla="*/ 42 w 772"/>
                <a:gd name="T39" fmla="*/ 159 h 3266"/>
                <a:gd name="T40" fmla="*/ 43 w 772"/>
                <a:gd name="T41" fmla="*/ 199 h 3266"/>
                <a:gd name="T42" fmla="*/ 35 w 772"/>
                <a:gd name="T43" fmla="*/ 242 h 3266"/>
                <a:gd name="T44" fmla="*/ 17 w 772"/>
                <a:gd name="T45" fmla="*/ 316 h 3266"/>
                <a:gd name="T46" fmla="*/ 16 w 772"/>
                <a:gd name="T47" fmla="*/ 364 h 3266"/>
                <a:gd name="T48" fmla="*/ 33 w 772"/>
                <a:gd name="T49" fmla="*/ 391 h 3266"/>
                <a:gd name="T50" fmla="*/ 32 w 772"/>
                <a:gd name="T51" fmla="*/ 416 h 3266"/>
                <a:gd name="T52" fmla="*/ 18 w 772"/>
                <a:gd name="T53" fmla="*/ 468 h 3266"/>
                <a:gd name="T54" fmla="*/ 11 w 772"/>
                <a:gd name="T55" fmla="*/ 518 h 3266"/>
                <a:gd name="T56" fmla="*/ 17 w 772"/>
                <a:gd name="T57" fmla="*/ 571 h 3266"/>
                <a:gd name="T58" fmla="*/ 30 w 772"/>
                <a:gd name="T59" fmla="*/ 600 h 3266"/>
                <a:gd name="T60" fmla="*/ 47 w 772"/>
                <a:gd name="T61" fmla="*/ 623 h 3266"/>
                <a:gd name="T62" fmla="*/ 49 w 772"/>
                <a:gd name="T63" fmla="*/ 603 h 3266"/>
                <a:gd name="T64" fmla="*/ 49 w 772"/>
                <a:gd name="T65" fmla="*/ 603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94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49 w 772"/>
                <a:gd name="T1" fmla="*/ 789 h 3266"/>
                <a:gd name="T2" fmla="*/ 27 w 772"/>
                <a:gd name="T3" fmla="*/ 737 h 3266"/>
                <a:gd name="T4" fmla="*/ 23 w 772"/>
                <a:gd name="T5" fmla="*/ 696 h 3266"/>
                <a:gd name="T6" fmla="*/ 26 w 772"/>
                <a:gd name="T7" fmla="*/ 636 h 3266"/>
                <a:gd name="T8" fmla="*/ 42 w 772"/>
                <a:gd name="T9" fmla="*/ 563 h 3266"/>
                <a:gd name="T10" fmla="*/ 45 w 772"/>
                <a:gd name="T11" fmla="*/ 518 h 3266"/>
                <a:gd name="T12" fmla="*/ 42 w 772"/>
                <a:gd name="T13" fmla="*/ 487 h 3266"/>
                <a:gd name="T14" fmla="*/ 28 w 772"/>
                <a:gd name="T15" fmla="*/ 465 h 3266"/>
                <a:gd name="T16" fmla="*/ 25 w 772"/>
                <a:gd name="T17" fmla="*/ 437 h 3266"/>
                <a:gd name="T18" fmla="*/ 30 w 772"/>
                <a:gd name="T19" fmla="*/ 397 h 3266"/>
                <a:gd name="T20" fmla="*/ 52 w 772"/>
                <a:gd name="T21" fmla="*/ 289 h 3266"/>
                <a:gd name="T22" fmla="*/ 54 w 772"/>
                <a:gd name="T23" fmla="*/ 237 h 3266"/>
                <a:gd name="T24" fmla="*/ 49 w 772"/>
                <a:gd name="T25" fmla="*/ 179 h 3266"/>
                <a:gd name="T26" fmla="*/ 30 w 772"/>
                <a:gd name="T27" fmla="*/ 151 h 3266"/>
                <a:gd name="T28" fmla="*/ 14 w 772"/>
                <a:gd name="T29" fmla="*/ 106 h 3266"/>
                <a:gd name="T30" fmla="*/ 0 w 772"/>
                <a:gd name="T31" fmla="*/ 0 h 3266"/>
                <a:gd name="T32" fmla="*/ 2 w 772"/>
                <a:gd name="T33" fmla="*/ 96 h 3266"/>
                <a:gd name="T34" fmla="*/ 13 w 772"/>
                <a:gd name="T35" fmla="*/ 153 h 3266"/>
                <a:gd name="T36" fmla="*/ 27 w 772"/>
                <a:gd name="T37" fmla="*/ 189 h 3266"/>
                <a:gd name="T38" fmla="*/ 42 w 772"/>
                <a:gd name="T39" fmla="*/ 209 h 3266"/>
                <a:gd name="T40" fmla="*/ 43 w 772"/>
                <a:gd name="T41" fmla="*/ 261 h 3266"/>
                <a:gd name="T42" fmla="*/ 35 w 772"/>
                <a:gd name="T43" fmla="*/ 317 h 3266"/>
                <a:gd name="T44" fmla="*/ 17 w 772"/>
                <a:gd name="T45" fmla="*/ 415 h 3266"/>
                <a:gd name="T46" fmla="*/ 16 w 772"/>
                <a:gd name="T47" fmla="*/ 478 h 3266"/>
                <a:gd name="T48" fmla="*/ 33 w 772"/>
                <a:gd name="T49" fmla="*/ 513 h 3266"/>
                <a:gd name="T50" fmla="*/ 32 w 772"/>
                <a:gd name="T51" fmla="*/ 545 h 3266"/>
                <a:gd name="T52" fmla="*/ 18 w 772"/>
                <a:gd name="T53" fmla="*/ 613 h 3266"/>
                <a:gd name="T54" fmla="*/ 11 w 772"/>
                <a:gd name="T55" fmla="*/ 679 h 3266"/>
                <a:gd name="T56" fmla="*/ 17 w 772"/>
                <a:gd name="T57" fmla="*/ 749 h 3266"/>
                <a:gd name="T58" fmla="*/ 30 w 772"/>
                <a:gd name="T59" fmla="*/ 786 h 3266"/>
                <a:gd name="T60" fmla="*/ 47 w 772"/>
                <a:gd name="T61" fmla="*/ 817 h 3266"/>
                <a:gd name="T62" fmla="*/ 49 w 772"/>
                <a:gd name="T63" fmla="*/ 789 h 3266"/>
                <a:gd name="T64" fmla="*/ 49 w 772"/>
                <a:gd name="T65" fmla="*/ 78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718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718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7183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8 w 245"/>
                  <a:gd name="T1" fmla="*/ 1 h 806"/>
                  <a:gd name="T2" fmla="*/ 8 w 245"/>
                  <a:gd name="T3" fmla="*/ 44 h 806"/>
                  <a:gd name="T4" fmla="*/ 0 w 245"/>
                  <a:gd name="T5" fmla="*/ 103 h 806"/>
                  <a:gd name="T6" fmla="*/ 5 w 245"/>
                  <a:gd name="T7" fmla="*/ 101 h 806"/>
                  <a:gd name="T8" fmla="*/ 14 w 245"/>
                  <a:gd name="T9" fmla="*/ 48 h 806"/>
                  <a:gd name="T10" fmla="*/ 16 w 245"/>
                  <a:gd name="T11" fmla="*/ 0 h 806"/>
                  <a:gd name="T12" fmla="*/ 8 w 245"/>
                  <a:gd name="T13" fmla="*/ 1 h 806"/>
                  <a:gd name="T14" fmla="*/ 8 w 245"/>
                  <a:gd name="T15" fmla="*/ 1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7184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7185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19 w 604"/>
                    <a:gd name="T3" fmla="*/ 24 h 349"/>
                    <a:gd name="T4" fmla="*/ 32 w 604"/>
                    <a:gd name="T5" fmla="*/ 45 h 349"/>
                    <a:gd name="T6" fmla="*/ 39 w 604"/>
                    <a:gd name="T7" fmla="*/ 18 h 349"/>
                    <a:gd name="T8" fmla="*/ 23 w 604"/>
                    <a:gd name="T9" fmla="*/ 1 h 349"/>
                    <a:gd name="T10" fmla="*/ 30 w 604"/>
                    <a:gd name="T11" fmla="*/ 24 h 349"/>
                    <a:gd name="T12" fmla="*/ 8 w 604"/>
                    <a:gd name="T13" fmla="*/ 2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186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9" y="331"/>
                  <a:ext cx="269" cy="438"/>
                </a:xfrm>
                <a:custGeom>
                  <a:avLst/>
                  <a:gdLst>
                    <a:gd name="T0" fmla="*/ 47 w 1064"/>
                    <a:gd name="T1" fmla="*/ 16 h 1230"/>
                    <a:gd name="T2" fmla="*/ 31 w 1064"/>
                    <a:gd name="T3" fmla="*/ 45 h 1230"/>
                    <a:gd name="T4" fmla="*/ 10 w 1064"/>
                    <a:gd name="T5" fmla="*/ 97 h 1230"/>
                    <a:gd name="T6" fmla="*/ 0 w 1064"/>
                    <a:gd name="T7" fmla="*/ 140 h 1230"/>
                    <a:gd name="T8" fmla="*/ 4 w 1064"/>
                    <a:gd name="T9" fmla="*/ 156 h 1230"/>
                    <a:gd name="T10" fmla="*/ 17 w 1064"/>
                    <a:gd name="T11" fmla="*/ 152 h 1230"/>
                    <a:gd name="T12" fmla="*/ 37 w 1064"/>
                    <a:gd name="T13" fmla="*/ 116 h 1230"/>
                    <a:gd name="T14" fmla="*/ 56 w 1064"/>
                    <a:gd name="T15" fmla="*/ 68 h 1230"/>
                    <a:gd name="T16" fmla="*/ 66 w 1064"/>
                    <a:gd name="T17" fmla="*/ 34 h 1230"/>
                    <a:gd name="T18" fmla="*/ 68 w 1064"/>
                    <a:gd name="T19" fmla="*/ 11 h 1230"/>
                    <a:gd name="T20" fmla="*/ 62 w 1064"/>
                    <a:gd name="T21" fmla="*/ 0 h 1230"/>
                    <a:gd name="T22" fmla="*/ 53 w 1064"/>
                    <a:gd name="T23" fmla="*/ 8 h 1230"/>
                    <a:gd name="T24" fmla="*/ 62 w 1064"/>
                    <a:gd name="T25" fmla="*/ 14 h 1230"/>
                    <a:gd name="T26" fmla="*/ 56 w 1064"/>
                    <a:gd name="T27" fmla="*/ 45 h 1230"/>
                    <a:gd name="T28" fmla="*/ 44 w 1064"/>
                    <a:gd name="T29" fmla="*/ 83 h 1230"/>
                    <a:gd name="T30" fmla="*/ 22 w 1064"/>
                    <a:gd name="T31" fmla="*/ 128 h 1230"/>
                    <a:gd name="T32" fmla="*/ 7 w 1064"/>
                    <a:gd name="T33" fmla="*/ 141 h 1230"/>
                    <a:gd name="T34" fmla="*/ 9 w 1064"/>
                    <a:gd name="T35" fmla="*/ 120 h 1230"/>
                    <a:gd name="T36" fmla="*/ 28 w 1064"/>
                    <a:gd name="T37" fmla="*/ 64 h 1230"/>
                    <a:gd name="T38" fmla="*/ 53 w 1064"/>
                    <a:gd name="T39" fmla="*/ 15 h 1230"/>
                    <a:gd name="T40" fmla="*/ 47 w 1064"/>
                    <a:gd name="T41" fmla="*/ 16 h 1230"/>
                    <a:gd name="T42" fmla="*/ 47 w 1064"/>
                    <a:gd name="T43" fmla="*/ 1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187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9" y="181"/>
                  <a:ext cx="505" cy="898"/>
                </a:xfrm>
                <a:custGeom>
                  <a:avLst/>
                  <a:gdLst>
                    <a:gd name="T0" fmla="*/ 124 w 2002"/>
                    <a:gd name="T1" fmla="*/ 0 h 2521"/>
                    <a:gd name="T2" fmla="*/ 0 w 2002"/>
                    <a:gd name="T3" fmla="*/ 320 h 2521"/>
                    <a:gd name="T4" fmla="*/ 12 w 2002"/>
                    <a:gd name="T5" fmla="*/ 311 h 2521"/>
                    <a:gd name="T6" fmla="*/ 127 w 2002"/>
                    <a:gd name="T7" fmla="*/ 8 h 2521"/>
                    <a:gd name="T8" fmla="*/ 124 w 2002"/>
                    <a:gd name="T9" fmla="*/ 0 h 2521"/>
                    <a:gd name="T10" fmla="*/ 124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188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6 w 3007"/>
                    <a:gd name="T1" fmla="*/ 361 h 3771"/>
                    <a:gd name="T2" fmla="*/ 25 w 3007"/>
                    <a:gd name="T3" fmla="*/ 360 h 3771"/>
                    <a:gd name="T4" fmla="*/ 52 w 3007"/>
                    <a:gd name="T5" fmla="*/ 382 h 3771"/>
                    <a:gd name="T6" fmla="*/ 43 w 3007"/>
                    <a:gd name="T7" fmla="*/ 358 h 3771"/>
                    <a:gd name="T8" fmla="*/ 23 w 3007"/>
                    <a:gd name="T9" fmla="*/ 343 h 3771"/>
                    <a:gd name="T10" fmla="*/ 41 w 3007"/>
                    <a:gd name="T11" fmla="*/ 345 h 3771"/>
                    <a:gd name="T12" fmla="*/ 62 w 3007"/>
                    <a:gd name="T13" fmla="*/ 365 h 3771"/>
                    <a:gd name="T14" fmla="*/ 182 w 3007"/>
                    <a:gd name="T15" fmla="*/ 53 h 3771"/>
                    <a:gd name="T16" fmla="*/ 164 w 3007"/>
                    <a:gd name="T17" fmla="*/ 19 h 3771"/>
                    <a:gd name="T18" fmla="*/ 147 w 3007"/>
                    <a:gd name="T19" fmla="*/ 0 h 3771"/>
                    <a:gd name="T20" fmla="*/ 171 w 3007"/>
                    <a:gd name="T21" fmla="*/ 10 h 3771"/>
                    <a:gd name="T22" fmla="*/ 191 w 3007"/>
                    <a:gd name="T23" fmla="*/ 55 h 3771"/>
                    <a:gd name="T24" fmla="*/ 53 w 3007"/>
                    <a:gd name="T25" fmla="*/ 416 h 3771"/>
                    <a:gd name="T26" fmla="*/ 31 w 3007"/>
                    <a:gd name="T27" fmla="*/ 433 h 3771"/>
                    <a:gd name="T28" fmla="*/ 7 w 3007"/>
                    <a:gd name="T29" fmla="*/ 479 h 3771"/>
                    <a:gd name="T30" fmla="*/ 0 w 3007"/>
                    <a:gd name="T31" fmla="*/ 466 h 3771"/>
                    <a:gd name="T32" fmla="*/ 8 w 3007"/>
                    <a:gd name="T33" fmla="*/ 461 h 3771"/>
                    <a:gd name="T34" fmla="*/ 24 w 3007"/>
                    <a:gd name="T35" fmla="*/ 430 h 3771"/>
                    <a:gd name="T36" fmla="*/ 11 w 3007"/>
                    <a:gd name="T37" fmla="*/ 416 h 3771"/>
                    <a:gd name="T38" fmla="*/ 11 w 3007"/>
                    <a:gd name="T39" fmla="*/ 403 h 3771"/>
                    <a:gd name="T40" fmla="*/ 26 w 3007"/>
                    <a:gd name="T41" fmla="*/ 419 h 3771"/>
                    <a:gd name="T42" fmla="*/ 26 w 3007"/>
                    <a:gd name="T43" fmla="*/ 405 h 3771"/>
                    <a:gd name="T44" fmla="*/ 38 w 3007"/>
                    <a:gd name="T45" fmla="*/ 409 h 3771"/>
                    <a:gd name="T46" fmla="*/ 27 w 3007"/>
                    <a:gd name="T47" fmla="*/ 391 h 3771"/>
                    <a:gd name="T48" fmla="*/ 40 w 3007"/>
                    <a:gd name="T49" fmla="*/ 389 h 3771"/>
                    <a:gd name="T50" fmla="*/ 6 w 3007"/>
                    <a:gd name="T51" fmla="*/ 361 h 3771"/>
                    <a:gd name="T52" fmla="*/ 6 w 3007"/>
                    <a:gd name="T53" fmla="*/ 361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189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8" y="896"/>
                  <a:ext cx="169" cy="122"/>
                </a:xfrm>
                <a:custGeom>
                  <a:avLst/>
                  <a:gdLst>
                    <a:gd name="T0" fmla="*/ 0 w 673"/>
                    <a:gd name="T1" fmla="*/ 10 h 342"/>
                    <a:gd name="T2" fmla="*/ 16 w 673"/>
                    <a:gd name="T3" fmla="*/ 14 h 342"/>
                    <a:gd name="T4" fmla="*/ 40 w 673"/>
                    <a:gd name="T5" fmla="*/ 44 h 342"/>
                    <a:gd name="T6" fmla="*/ 42 w 673"/>
                    <a:gd name="T7" fmla="*/ 37 h 342"/>
                    <a:gd name="T8" fmla="*/ 28 w 673"/>
                    <a:gd name="T9" fmla="*/ 15 h 342"/>
                    <a:gd name="T10" fmla="*/ 2 w 673"/>
                    <a:gd name="T11" fmla="*/ 0 h 342"/>
                    <a:gd name="T12" fmla="*/ 0 w 673"/>
                    <a:gd name="T13" fmla="*/ 10 h 342"/>
                    <a:gd name="T14" fmla="*/ 0 w 673"/>
                    <a:gd name="T15" fmla="*/ 1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190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5"/>
                  <a:ext cx="181" cy="144"/>
                </a:xfrm>
                <a:custGeom>
                  <a:avLst/>
                  <a:gdLst>
                    <a:gd name="T0" fmla="*/ 0 w 716"/>
                    <a:gd name="T1" fmla="*/ 10 h 403"/>
                    <a:gd name="T2" fmla="*/ 22 w 716"/>
                    <a:gd name="T3" fmla="*/ 19 h 403"/>
                    <a:gd name="T4" fmla="*/ 41 w 716"/>
                    <a:gd name="T5" fmla="*/ 51 h 403"/>
                    <a:gd name="T6" fmla="*/ 46 w 716"/>
                    <a:gd name="T7" fmla="*/ 38 h 403"/>
                    <a:gd name="T8" fmla="*/ 27 w 716"/>
                    <a:gd name="T9" fmla="*/ 15 h 403"/>
                    <a:gd name="T10" fmla="*/ 5 w 716"/>
                    <a:gd name="T11" fmla="*/ 0 h 403"/>
                    <a:gd name="T12" fmla="*/ 0 w 716"/>
                    <a:gd name="T13" fmla="*/ 10 h 403"/>
                    <a:gd name="T14" fmla="*/ 0 w 716"/>
                    <a:gd name="T15" fmla="*/ 1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191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10 h 411"/>
                    <a:gd name="T2" fmla="*/ 20 w 717"/>
                    <a:gd name="T3" fmla="*/ 18 h 411"/>
                    <a:gd name="T4" fmla="*/ 41 w 717"/>
                    <a:gd name="T5" fmla="*/ 53 h 411"/>
                    <a:gd name="T6" fmla="*/ 46 w 717"/>
                    <a:gd name="T7" fmla="*/ 40 h 411"/>
                    <a:gd name="T8" fmla="*/ 25 w 717"/>
                    <a:gd name="T9" fmla="*/ 11 h 411"/>
                    <a:gd name="T10" fmla="*/ 4 w 717"/>
                    <a:gd name="T11" fmla="*/ 0 h 411"/>
                    <a:gd name="T12" fmla="*/ 0 w 717"/>
                    <a:gd name="T13" fmla="*/ 10 h 411"/>
                    <a:gd name="T14" fmla="*/ 0 w 717"/>
                    <a:gd name="T15" fmla="*/ 1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192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1"/>
                  <a:ext cx="179" cy="138"/>
                </a:xfrm>
                <a:custGeom>
                  <a:avLst/>
                  <a:gdLst>
                    <a:gd name="T0" fmla="*/ 0 w 709"/>
                    <a:gd name="T1" fmla="*/ 11 h 386"/>
                    <a:gd name="T2" fmla="*/ 17 w 709"/>
                    <a:gd name="T3" fmla="*/ 17 h 386"/>
                    <a:gd name="T4" fmla="*/ 42 w 709"/>
                    <a:gd name="T5" fmla="*/ 49 h 386"/>
                    <a:gd name="T6" fmla="*/ 45 w 709"/>
                    <a:gd name="T7" fmla="*/ 39 h 386"/>
                    <a:gd name="T8" fmla="*/ 19 w 709"/>
                    <a:gd name="T9" fmla="*/ 7 h 386"/>
                    <a:gd name="T10" fmla="*/ 3 w 709"/>
                    <a:gd name="T11" fmla="*/ 0 h 386"/>
                    <a:gd name="T12" fmla="*/ 0 w 709"/>
                    <a:gd name="T13" fmla="*/ 11 h 386"/>
                    <a:gd name="T14" fmla="*/ 0 w 709"/>
                    <a:gd name="T15" fmla="*/ 1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  <p:sp>
          <p:nvSpPr>
            <p:cNvPr id="718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220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740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9B3CDB-6409-452B-82A8-9D74621C8E9B}" type="datetimeFigureOut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11.03.2025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0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0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DB7A54-538B-4EBC-B8DA-68CABB6CFCA7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69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740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9B3CDB-6409-452B-82A8-9D74621C8E9B}" type="datetimeFigureOut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11.03.2025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0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0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DB7A54-538B-4EBC-B8DA-68CABB6CFCA7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1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223235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pic>
          <p:nvPicPr>
            <p:cNvPr id="8201" name="Picture 4" descr="slidemaster_med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323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2323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C2CDDA-FF2A-4E2E-B3F9-109765393AED}" type="datetimeFigureOut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11.03.2025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324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324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585CA3-2DED-4F2F-9CA8-3F48819166C9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77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99B36E-DCD9-4720-93EF-E94FD63F77E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81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B092D-D13A-43F2-9EF9-A7419D02477A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B3EC5C6-8A0A-4997-8C05-8C61F90E4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61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 spd="med">
    <p:zoom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D9D4A-316D-45C3-8DAA-00B989FA1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19404"/>
            <a:ext cx="7772400" cy="2256657"/>
          </a:xfrm>
        </p:spPr>
        <p:txBody>
          <a:bodyPr/>
          <a:lstStyle/>
          <a:p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Пән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</a:t>
            </a:r>
            <a:b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Сыныбы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9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DFB7B3F-C75D-4663-BE58-65D8ED1C1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3768" y="4005064"/>
            <a:ext cx="6478488" cy="2016224"/>
          </a:xfrm>
        </p:spPr>
        <p:txBody>
          <a:bodyPr>
            <a:normAutofit/>
          </a:bodyPr>
          <a:lstStyle/>
          <a:p>
            <a:pPr algn="l"/>
            <a:r>
              <a:rPr lang="kk-K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kk-K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Жиындар</a:t>
            </a:r>
            <a:endParaRPr lang="kk-KZ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114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0453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1- тапсырма. Мағынаны </a:t>
            </a:r>
            <a:r>
              <a:rPr lang="kk-KZ" sz="2800" b="1" i="1" dirty="0">
                <a:latin typeface="Times New Roman" pitchFamily="18" charset="0"/>
                <a:cs typeface="Times New Roman" pitchFamily="18" charset="0"/>
              </a:rPr>
              <a:t>ажырату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676875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039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549275"/>
            <a:ext cx="6588125" cy="935038"/>
          </a:xfrm>
        </p:spPr>
        <p:txBody>
          <a:bodyPr/>
          <a:lstStyle/>
          <a:p>
            <a:pPr algn="r" eaLnBrk="1" hangingPunct="1"/>
            <a:r>
              <a:rPr lang="kk-KZ" sz="3000" i="1" dirty="0">
                <a:latin typeface="Arial" charset="0"/>
              </a:rPr>
              <a:t>“Ретін тап” ойыны.</a:t>
            </a:r>
            <a:br>
              <a:rPr lang="kk-KZ" sz="3000" i="1" dirty="0">
                <a:latin typeface="Arial" charset="0"/>
              </a:rPr>
            </a:br>
            <a:r>
              <a:rPr lang="kk-KZ" sz="2000" i="1" dirty="0">
                <a:latin typeface="Arial" charset="0"/>
              </a:rPr>
              <a:t>(Барлық топқа бірдей)</a:t>
            </a:r>
            <a:r>
              <a:rPr lang="kk-KZ" sz="3200" i="1" dirty="0">
                <a:latin typeface="Arial" charset="0"/>
              </a:rPr>
              <a:t> </a:t>
            </a:r>
            <a:endParaRPr lang="ru-RU" sz="3200" i="1" dirty="0">
              <a:latin typeface="Arial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50825" y="952500"/>
            <a:ext cx="26638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Arial" charset="0"/>
                <a:cs typeface="Arial" charset="0"/>
              </a:rPr>
              <a:t>Program _1;</a:t>
            </a:r>
            <a:endParaRPr lang="ru-RU" sz="32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50825" y="1528763"/>
            <a:ext cx="8893175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Arial" charset="0"/>
                <a:cs typeface="Arial" charset="0"/>
              </a:rPr>
              <a:t>Var</a:t>
            </a:r>
            <a:r>
              <a:rPr lang="kk-KZ" sz="3200" b="1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Arial" charset="0"/>
                <a:cs typeface="Arial" charset="0"/>
              </a:rPr>
              <a:t>a: array [1..</a:t>
            </a:r>
            <a:r>
              <a:rPr lang="kk-KZ" sz="3200" b="1">
                <a:solidFill>
                  <a:srgbClr val="000000"/>
                </a:solidFill>
                <a:latin typeface="Arial" charset="0"/>
                <a:cs typeface="Arial" charset="0"/>
              </a:rPr>
              <a:t>10</a:t>
            </a:r>
            <a:r>
              <a:rPr lang="en-US" sz="3200" b="1">
                <a:solidFill>
                  <a:srgbClr val="000000"/>
                </a:solidFill>
                <a:latin typeface="Arial" charset="0"/>
                <a:cs typeface="Arial" charset="0"/>
              </a:rPr>
              <a:t>] of real;</a:t>
            </a:r>
            <a:r>
              <a:rPr lang="ru-RU" sz="3200" b="1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Arial" charset="0"/>
                <a:cs typeface="Arial" charset="0"/>
              </a:rPr>
              <a:t>i: integer; s: real; </a:t>
            </a:r>
            <a:endParaRPr lang="ru-RU" sz="32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258888" y="3257550"/>
            <a:ext cx="18002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Arial" charset="0"/>
                <a:cs typeface="Arial" charset="0"/>
              </a:rPr>
              <a:t>begin </a:t>
            </a:r>
            <a:endParaRPr lang="ru-RU" sz="32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258888" y="2681288"/>
            <a:ext cx="309721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Arial" charset="0"/>
                <a:cs typeface="Arial" charset="0"/>
              </a:rPr>
              <a:t>for i:=1 to </a:t>
            </a:r>
            <a:r>
              <a:rPr lang="kk-KZ" sz="3200" b="1">
                <a:solidFill>
                  <a:srgbClr val="000000"/>
                </a:solidFill>
                <a:latin typeface="Arial" charset="0"/>
                <a:cs typeface="Arial" charset="0"/>
              </a:rPr>
              <a:t>10</a:t>
            </a:r>
            <a:r>
              <a:rPr lang="en-US" sz="3200" b="1">
                <a:solidFill>
                  <a:srgbClr val="000000"/>
                </a:solidFill>
                <a:latin typeface="Arial" charset="0"/>
                <a:cs typeface="Arial" charset="0"/>
              </a:rPr>
              <a:t> do</a:t>
            </a:r>
            <a:endParaRPr lang="ru-RU" sz="32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2339975" y="3833813"/>
            <a:ext cx="2592388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Arial" charset="0"/>
                <a:cs typeface="Arial" charset="0"/>
              </a:rPr>
              <a:t>readln (a[i]); </a:t>
            </a:r>
            <a:endParaRPr lang="ru-RU" sz="32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50825" y="2105025"/>
            <a:ext cx="18002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Arial" charset="0"/>
                <a:cs typeface="Arial" charset="0"/>
              </a:rPr>
              <a:t>begin </a:t>
            </a:r>
            <a:endParaRPr lang="ru-RU" sz="32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2339975" y="4481513"/>
            <a:ext cx="2592388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Arial" charset="0"/>
                <a:cs typeface="Arial" charset="0"/>
              </a:rPr>
              <a:t>s:=s+a[i]; </a:t>
            </a:r>
            <a:endParaRPr lang="ru-RU" sz="32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1260475" y="5130800"/>
            <a:ext cx="18002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Arial" charset="0"/>
                <a:cs typeface="Arial" charset="0"/>
              </a:rPr>
              <a:t>end;</a:t>
            </a:r>
            <a:endParaRPr lang="ru-RU" sz="32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1260475" y="5678488"/>
            <a:ext cx="316865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Arial" charset="0"/>
                <a:cs typeface="Arial" charset="0"/>
              </a:rPr>
              <a:t>writeln (‘s=’,s); </a:t>
            </a:r>
            <a:endParaRPr lang="ru-RU" sz="32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250825" y="6281738"/>
            <a:ext cx="1800225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Arial" charset="0"/>
                <a:cs typeface="Arial" charset="0"/>
              </a:rPr>
              <a:t>end.</a:t>
            </a:r>
            <a:endParaRPr lang="ru-RU" sz="32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34853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60350"/>
            <a:ext cx="8569325" cy="908050"/>
          </a:xfrm>
          <a:solidFill>
            <a:srgbClr val="FFFF00"/>
          </a:solidFill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kk-K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тапсырма. </a:t>
            </a:r>
            <a:r>
              <a:rPr lang="kk-K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кестесінің элементтері қосындысын анықтау керек.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6339" name="Group 35"/>
          <p:cNvGraphicFramePr>
            <a:graphicFrameLocks noGrp="1"/>
          </p:cNvGraphicFramePr>
          <p:nvPr>
            <p:ph sz="half" idx="2"/>
          </p:nvPr>
        </p:nvGraphicFramePr>
        <p:xfrm>
          <a:off x="2195513" y="1268413"/>
          <a:ext cx="4217987" cy="1228802"/>
        </p:xfrm>
        <a:graphic>
          <a:graphicData uri="http://schemas.openxmlformats.org/drawingml/2006/table">
            <a:tbl>
              <a:tblPr/>
              <a:tblGrid>
                <a:gridCol w="842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2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2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0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5,5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4,5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-8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576" name="Rectangle 33"/>
          <p:cNvSpPr>
            <a:spLocks noChangeArrowheads="1"/>
          </p:cNvSpPr>
          <p:nvPr/>
        </p:nvSpPr>
        <p:spPr bwMode="auto">
          <a:xfrm>
            <a:off x="0" y="2781300"/>
            <a:ext cx="86042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kk-KZ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Берілген:</a:t>
            </a:r>
            <a:r>
              <a:rPr lang="kk-K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5 элементтен тұратын А кестесі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kk-KZ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Қажет:</a:t>
            </a:r>
            <a:r>
              <a:rPr lang="kk-K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– </a:t>
            </a:r>
            <a:r>
              <a:rPr lang="kk-K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элементтер қосындысы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kk-KZ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Байланыс:</a:t>
            </a:r>
            <a:r>
              <a:rPr lang="kk-K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kk-K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kk-K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kk-K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kk-K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кезекті қосылғыш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A[I]</a:t>
            </a:r>
            <a:endParaRPr lang="kk-K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08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63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630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630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630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630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630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600325"/>
            <a:ext cx="4537075" cy="4257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i="1" dirty="0">
                <a:solidFill>
                  <a:schemeClr val="hlink"/>
                </a:solidFill>
                <a:latin typeface="Arial" charset="0"/>
              </a:rPr>
              <a:t>Алгоритм</a:t>
            </a:r>
            <a:r>
              <a:rPr lang="kk-KZ" sz="2400" b="1" i="1" dirty="0">
                <a:solidFill>
                  <a:schemeClr val="hlink"/>
                </a:solidFill>
                <a:latin typeface="Arial" charset="0"/>
              </a:rPr>
              <a:t>і:</a:t>
            </a:r>
            <a:endParaRPr lang="en-US" sz="2400" b="1" i="1" dirty="0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kk-KZ" sz="2000" b="1" i="1" dirty="0">
                <a:solidFill>
                  <a:srgbClr val="000099"/>
                </a:solidFill>
                <a:latin typeface="Arial" charset="0"/>
              </a:rPr>
              <a:t>алг</a:t>
            </a:r>
            <a:r>
              <a:rPr lang="kk-KZ" sz="2000" i="1" dirty="0">
                <a:solidFill>
                  <a:srgbClr val="000099"/>
                </a:solidFill>
                <a:latin typeface="Arial" charset="0"/>
              </a:rPr>
              <a:t> қосынды (арг </a:t>
            </a:r>
            <a:r>
              <a:rPr lang="kk-KZ" sz="2000" b="1" i="1" u="sng" dirty="0">
                <a:solidFill>
                  <a:srgbClr val="000099"/>
                </a:solidFill>
                <a:latin typeface="Arial" charset="0"/>
              </a:rPr>
              <a:t>нақ</a:t>
            </a:r>
            <a:r>
              <a:rPr lang="kk-KZ" sz="2000" i="1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kk-KZ" sz="2000" b="1" i="1" u="sng" dirty="0">
                <a:solidFill>
                  <a:srgbClr val="000099"/>
                </a:solidFill>
                <a:latin typeface="Arial" charset="0"/>
              </a:rPr>
              <a:t>кес</a:t>
            </a:r>
            <a:r>
              <a:rPr lang="kk-KZ" sz="2000" i="1" dirty="0">
                <a:solidFill>
                  <a:srgbClr val="000099"/>
                </a:solidFill>
                <a:latin typeface="Arial" charset="0"/>
              </a:rPr>
              <a:t> А</a:t>
            </a:r>
            <a:r>
              <a:rPr lang="en-US" sz="2000" i="1" dirty="0">
                <a:solidFill>
                  <a:srgbClr val="000099"/>
                </a:solidFill>
                <a:latin typeface="Arial" charset="0"/>
              </a:rPr>
              <a:t>[1:5],</a:t>
            </a:r>
            <a:r>
              <a:rPr lang="kk-KZ" sz="2000" i="1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kk-KZ" sz="2000" b="1" i="1" u="sng" dirty="0">
                <a:solidFill>
                  <a:srgbClr val="000099"/>
                </a:solidFill>
                <a:latin typeface="Arial" charset="0"/>
              </a:rPr>
              <a:t>нәт</a:t>
            </a:r>
            <a:r>
              <a:rPr lang="kk-KZ" sz="2000" i="1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kk-KZ" sz="2000" b="1" i="1" u="sng" dirty="0">
                <a:solidFill>
                  <a:srgbClr val="000099"/>
                </a:solidFill>
                <a:latin typeface="Arial" charset="0"/>
              </a:rPr>
              <a:t>нақ</a:t>
            </a:r>
            <a:r>
              <a:rPr lang="kk-KZ" sz="2000" i="1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i="1" dirty="0">
                <a:solidFill>
                  <a:srgbClr val="000099"/>
                </a:solidFill>
                <a:latin typeface="Arial" charset="0"/>
              </a:rPr>
              <a:t> S)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kk-KZ" sz="2000" b="1" i="1" u="sng" dirty="0">
                <a:solidFill>
                  <a:srgbClr val="000099"/>
                </a:solidFill>
                <a:latin typeface="Arial" charset="0"/>
              </a:rPr>
              <a:t>басы</a:t>
            </a:r>
            <a:r>
              <a:rPr lang="kk-KZ" sz="2000" i="1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kk-KZ" sz="2000" b="1" i="1" u="sng" dirty="0">
                <a:solidFill>
                  <a:srgbClr val="000099"/>
                </a:solidFill>
                <a:latin typeface="Arial" charset="0"/>
              </a:rPr>
              <a:t>бүт</a:t>
            </a:r>
            <a:r>
              <a:rPr lang="kk-KZ" sz="2000" i="1" dirty="0">
                <a:solidFill>
                  <a:srgbClr val="000099"/>
                </a:solidFill>
                <a:latin typeface="Arial" charset="0"/>
              </a:rPr>
              <a:t> І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 dirty="0">
                <a:solidFill>
                  <a:srgbClr val="000099"/>
                </a:solidFill>
                <a:latin typeface="Arial" charset="0"/>
              </a:rPr>
              <a:t>S</a:t>
            </a:r>
            <a:r>
              <a:rPr lang="kk-KZ" sz="2000" i="1" dirty="0">
                <a:solidFill>
                  <a:srgbClr val="000099"/>
                </a:solidFill>
                <a:latin typeface="Arial" charset="0"/>
              </a:rPr>
              <a:t>:=0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kk-KZ" sz="2000" b="1" i="1" u="sng" dirty="0">
                <a:solidFill>
                  <a:srgbClr val="000099"/>
                </a:solidFill>
                <a:latin typeface="Arial" charset="0"/>
              </a:rPr>
              <a:t>үшін</a:t>
            </a:r>
            <a:r>
              <a:rPr lang="kk-KZ" sz="2000" i="1" dirty="0">
                <a:solidFill>
                  <a:srgbClr val="000099"/>
                </a:solidFill>
                <a:latin typeface="Arial" charset="0"/>
              </a:rPr>
              <a:t> І </a:t>
            </a:r>
            <a:r>
              <a:rPr lang="kk-KZ" sz="2000" b="1" i="1" u="sng" dirty="0">
                <a:solidFill>
                  <a:srgbClr val="000099"/>
                </a:solidFill>
                <a:latin typeface="Arial" charset="0"/>
              </a:rPr>
              <a:t>бастап</a:t>
            </a:r>
            <a:r>
              <a:rPr lang="kk-KZ" sz="2000" i="1" dirty="0">
                <a:solidFill>
                  <a:srgbClr val="000099"/>
                </a:solidFill>
                <a:latin typeface="Arial" charset="0"/>
              </a:rPr>
              <a:t> 1 </a:t>
            </a:r>
            <a:r>
              <a:rPr lang="kk-KZ" sz="2000" b="1" i="1" u="sng" dirty="0">
                <a:solidFill>
                  <a:srgbClr val="000099"/>
                </a:solidFill>
                <a:latin typeface="Arial" charset="0"/>
              </a:rPr>
              <a:t>дейін</a:t>
            </a:r>
            <a:r>
              <a:rPr lang="kk-KZ" sz="2000" i="1" dirty="0">
                <a:solidFill>
                  <a:srgbClr val="000099"/>
                </a:solidFill>
                <a:latin typeface="Arial" charset="0"/>
              </a:rPr>
              <a:t> 5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kk-KZ" sz="2000" i="1" dirty="0">
                <a:solidFill>
                  <a:srgbClr val="000099"/>
                </a:solidFill>
                <a:latin typeface="Arial" charset="0"/>
              </a:rPr>
              <a:t>        </a:t>
            </a:r>
            <a:r>
              <a:rPr lang="kk-KZ" sz="2000" b="1" i="1" u="sng" dirty="0">
                <a:solidFill>
                  <a:srgbClr val="000099"/>
                </a:solidFill>
                <a:latin typeface="Arial" charset="0"/>
              </a:rPr>
              <a:t>цб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kk-KZ" sz="2000" i="1" dirty="0">
                <a:solidFill>
                  <a:srgbClr val="000099"/>
                </a:solidFill>
                <a:latin typeface="Arial" charset="0"/>
              </a:rPr>
              <a:t>             </a:t>
            </a:r>
            <a:r>
              <a:rPr lang="kk-KZ" sz="2000" b="1" i="1" u="sng" dirty="0">
                <a:solidFill>
                  <a:srgbClr val="000099"/>
                </a:solidFill>
                <a:latin typeface="Arial" charset="0"/>
              </a:rPr>
              <a:t>енгізу</a:t>
            </a:r>
            <a:r>
              <a:rPr lang="kk-KZ" sz="2000" i="1" dirty="0">
                <a:solidFill>
                  <a:srgbClr val="000099"/>
                </a:solidFill>
                <a:latin typeface="Arial" charset="0"/>
              </a:rPr>
              <a:t> А</a:t>
            </a:r>
            <a:r>
              <a:rPr lang="en-US" sz="2000" i="1" dirty="0">
                <a:solidFill>
                  <a:srgbClr val="000099"/>
                </a:solidFill>
                <a:latin typeface="Arial" charset="0"/>
              </a:rPr>
              <a:t>[</a:t>
            </a:r>
            <a:r>
              <a:rPr lang="kk-KZ" sz="2000" i="1" dirty="0">
                <a:solidFill>
                  <a:srgbClr val="000099"/>
                </a:solidFill>
                <a:latin typeface="Arial" charset="0"/>
              </a:rPr>
              <a:t>І</a:t>
            </a:r>
            <a:r>
              <a:rPr lang="en-US" sz="2000" i="1" dirty="0">
                <a:solidFill>
                  <a:srgbClr val="000099"/>
                </a:solidFill>
                <a:latin typeface="Arial" charset="0"/>
              </a:rPr>
              <a:t>]</a:t>
            </a:r>
            <a:endParaRPr lang="kk-KZ" sz="2000" i="1" dirty="0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kk-KZ" sz="2000" i="1" dirty="0">
                <a:solidFill>
                  <a:srgbClr val="000099"/>
                </a:solidFill>
                <a:latin typeface="Arial" charset="0"/>
              </a:rPr>
              <a:t>            </a:t>
            </a:r>
            <a:r>
              <a:rPr lang="en-US" sz="2000" i="1" dirty="0">
                <a:solidFill>
                  <a:srgbClr val="000099"/>
                </a:solidFill>
                <a:latin typeface="Arial" charset="0"/>
              </a:rPr>
              <a:t>S</a:t>
            </a:r>
            <a:r>
              <a:rPr lang="kk-KZ" sz="2000" i="1" dirty="0">
                <a:solidFill>
                  <a:srgbClr val="000099"/>
                </a:solidFill>
                <a:latin typeface="Arial" charset="0"/>
              </a:rPr>
              <a:t>:= </a:t>
            </a:r>
            <a:r>
              <a:rPr lang="en-US" sz="2000" i="1" dirty="0">
                <a:solidFill>
                  <a:srgbClr val="000099"/>
                </a:solidFill>
                <a:latin typeface="Arial" charset="0"/>
              </a:rPr>
              <a:t>S</a:t>
            </a:r>
            <a:r>
              <a:rPr lang="ru-RU" sz="2000" i="1" dirty="0">
                <a:solidFill>
                  <a:srgbClr val="000099"/>
                </a:solidFill>
                <a:latin typeface="Arial" charset="0"/>
              </a:rPr>
              <a:t>+</a:t>
            </a:r>
            <a:r>
              <a:rPr lang="kk-KZ" sz="2000" i="1" dirty="0">
                <a:solidFill>
                  <a:srgbClr val="000099"/>
                </a:solidFill>
                <a:latin typeface="Arial" charset="0"/>
              </a:rPr>
              <a:t>А</a:t>
            </a:r>
            <a:r>
              <a:rPr lang="en-US" sz="2000" i="1" dirty="0">
                <a:solidFill>
                  <a:srgbClr val="000099"/>
                </a:solidFill>
                <a:latin typeface="Arial" charset="0"/>
              </a:rPr>
              <a:t>[</a:t>
            </a:r>
            <a:r>
              <a:rPr lang="kk-KZ" sz="2000" i="1" dirty="0">
                <a:solidFill>
                  <a:srgbClr val="000099"/>
                </a:solidFill>
                <a:latin typeface="Arial" charset="0"/>
              </a:rPr>
              <a:t>І</a:t>
            </a:r>
            <a:r>
              <a:rPr lang="en-US" sz="2000" i="1" dirty="0">
                <a:solidFill>
                  <a:srgbClr val="000099"/>
                </a:solidFill>
                <a:latin typeface="Arial" charset="0"/>
              </a:rPr>
              <a:t>]</a:t>
            </a:r>
            <a:endParaRPr lang="ru-RU" sz="2000" i="1" dirty="0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i="1" dirty="0">
                <a:solidFill>
                  <a:srgbClr val="000099"/>
                </a:solidFill>
                <a:latin typeface="Arial" charset="0"/>
              </a:rPr>
              <a:t>        </a:t>
            </a:r>
            <a:r>
              <a:rPr lang="ru-RU" sz="2000" b="1" i="1" u="sng" dirty="0" err="1">
                <a:solidFill>
                  <a:srgbClr val="000099"/>
                </a:solidFill>
                <a:latin typeface="Arial" charset="0"/>
              </a:rPr>
              <a:t>цс</a:t>
            </a:r>
            <a:endParaRPr lang="ru-RU" sz="2000" b="1" i="1" u="sng" dirty="0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i="1" dirty="0">
                <a:solidFill>
                  <a:srgbClr val="000099"/>
                </a:solidFill>
                <a:latin typeface="Arial" charset="0"/>
              </a:rPr>
              <a:t>             </a:t>
            </a:r>
            <a:r>
              <a:rPr lang="ru-RU" sz="2000" b="1" i="1" u="sng" dirty="0" err="1">
                <a:solidFill>
                  <a:srgbClr val="000099"/>
                </a:solidFill>
                <a:latin typeface="Arial" charset="0"/>
              </a:rPr>
              <a:t>шы</a:t>
            </a:r>
            <a:r>
              <a:rPr lang="kk-KZ" sz="2000" b="1" i="1" u="sng" dirty="0">
                <a:solidFill>
                  <a:srgbClr val="000099"/>
                </a:solidFill>
                <a:latin typeface="Arial" charset="0"/>
              </a:rPr>
              <a:t>ғару</a:t>
            </a:r>
            <a:r>
              <a:rPr lang="kk-KZ" sz="2000" i="1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i="1" dirty="0">
                <a:solidFill>
                  <a:srgbClr val="000099"/>
                </a:solidFill>
                <a:latin typeface="Arial" charset="0"/>
              </a:rPr>
              <a:t>S</a:t>
            </a:r>
            <a:endParaRPr lang="kk-KZ" sz="2000" i="1" dirty="0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kk-KZ" sz="2000" i="1" dirty="0">
                <a:solidFill>
                  <a:srgbClr val="000099"/>
                </a:solidFill>
                <a:latin typeface="Arial" charset="0"/>
              </a:rPr>
              <a:t>            </a:t>
            </a:r>
            <a:r>
              <a:rPr lang="kk-KZ" sz="2000" b="1" i="1" u="sng" dirty="0">
                <a:solidFill>
                  <a:srgbClr val="000099"/>
                </a:solidFill>
                <a:latin typeface="Arial" charset="0"/>
              </a:rPr>
              <a:t> соңы</a:t>
            </a:r>
            <a:r>
              <a:rPr lang="kk-KZ" sz="2000" i="1" dirty="0">
                <a:solidFill>
                  <a:srgbClr val="000099"/>
                </a:solidFill>
                <a:latin typeface="Arial" charset="0"/>
              </a:rPr>
              <a:t> </a:t>
            </a:r>
            <a:endParaRPr lang="en-US" sz="2000" i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4579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2600325"/>
            <a:ext cx="4133850" cy="4257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kk-KZ" sz="2400" b="1" i="1" dirty="0">
                <a:solidFill>
                  <a:schemeClr val="hlink"/>
                </a:solidFill>
                <a:latin typeface="Arial" charset="0"/>
              </a:rPr>
              <a:t>Программасы:</a:t>
            </a:r>
            <a:endParaRPr lang="en-US" sz="2400" b="1" i="1" dirty="0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i="1" dirty="0">
                <a:solidFill>
                  <a:srgbClr val="000099"/>
                </a:solidFill>
                <a:latin typeface="Arial" charset="0"/>
              </a:rPr>
              <a:t>program</a:t>
            </a:r>
            <a:r>
              <a:rPr lang="en-US" sz="2000" i="1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kk-KZ" sz="2000" i="1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i="1" dirty="0">
                <a:solidFill>
                  <a:srgbClr val="000099"/>
                </a:solidFill>
                <a:latin typeface="Arial" charset="0"/>
              </a:rPr>
              <a:t>_1;</a:t>
            </a:r>
            <a:r>
              <a:rPr lang="kk-KZ" sz="2000" i="1" dirty="0">
                <a:solidFill>
                  <a:srgbClr val="000099"/>
                </a:solidFill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 dirty="0" err="1">
                <a:solidFill>
                  <a:srgbClr val="000099"/>
                </a:solidFill>
                <a:latin typeface="Arial" charset="0"/>
              </a:rPr>
              <a:t>var</a:t>
            </a:r>
            <a:r>
              <a:rPr lang="en-US" sz="2000" i="1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b="1" i="1" dirty="0">
                <a:solidFill>
                  <a:srgbClr val="000099"/>
                </a:solidFill>
                <a:latin typeface="Arial" charset="0"/>
              </a:rPr>
              <a:t>a:</a:t>
            </a:r>
            <a:r>
              <a:rPr lang="kk-KZ" sz="2000" b="1" i="1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b="1" i="1" dirty="0">
                <a:solidFill>
                  <a:srgbClr val="000099"/>
                </a:solidFill>
                <a:latin typeface="Arial" charset="0"/>
              </a:rPr>
              <a:t>array [1..5] of real;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 dirty="0">
                <a:solidFill>
                  <a:srgbClr val="000099"/>
                </a:solidFill>
                <a:latin typeface="Arial" charset="0"/>
              </a:rPr>
              <a:t>       i:</a:t>
            </a:r>
            <a:r>
              <a:rPr lang="kk-KZ" sz="2000" i="1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b="1" i="1" dirty="0">
                <a:solidFill>
                  <a:srgbClr val="000099"/>
                </a:solidFill>
                <a:latin typeface="Arial" charset="0"/>
              </a:rPr>
              <a:t>integer</a:t>
            </a:r>
            <a:r>
              <a:rPr lang="en-US" sz="2000" i="1" dirty="0">
                <a:solidFill>
                  <a:srgbClr val="000099"/>
                </a:solidFill>
                <a:latin typeface="Arial" charset="0"/>
              </a:rPr>
              <a:t>; s:</a:t>
            </a:r>
            <a:r>
              <a:rPr lang="kk-KZ" sz="2000" i="1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b="1" i="1" dirty="0">
                <a:solidFill>
                  <a:srgbClr val="000099"/>
                </a:solidFill>
                <a:latin typeface="Arial" charset="0"/>
              </a:rPr>
              <a:t>real</a:t>
            </a:r>
            <a:r>
              <a:rPr lang="en-US" sz="2000" i="1" dirty="0">
                <a:solidFill>
                  <a:srgbClr val="000099"/>
                </a:solidFill>
                <a:latin typeface="Arial" charset="0"/>
              </a:rPr>
              <a:t>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i="1" dirty="0">
                <a:solidFill>
                  <a:srgbClr val="000099"/>
                </a:solidFill>
                <a:latin typeface="Arial" charset="0"/>
              </a:rPr>
              <a:t>begin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 dirty="0">
                <a:solidFill>
                  <a:srgbClr val="000099"/>
                </a:solidFill>
                <a:latin typeface="Arial" charset="0"/>
              </a:rPr>
              <a:t>       </a:t>
            </a:r>
            <a:r>
              <a:rPr lang="en-US" sz="2000" b="1" i="1" dirty="0">
                <a:solidFill>
                  <a:srgbClr val="000099"/>
                </a:solidFill>
                <a:latin typeface="Arial" charset="0"/>
              </a:rPr>
              <a:t>for</a:t>
            </a:r>
            <a:r>
              <a:rPr lang="en-US" sz="2000" i="1" dirty="0">
                <a:solidFill>
                  <a:srgbClr val="000099"/>
                </a:solidFill>
                <a:latin typeface="Arial" charset="0"/>
              </a:rPr>
              <a:t> i:=1 </a:t>
            </a:r>
            <a:r>
              <a:rPr lang="en-US" sz="2000" b="1" i="1" dirty="0">
                <a:solidFill>
                  <a:srgbClr val="000099"/>
                </a:solidFill>
                <a:latin typeface="Arial" charset="0"/>
              </a:rPr>
              <a:t>to</a:t>
            </a:r>
            <a:r>
              <a:rPr lang="en-US" sz="2000" i="1" dirty="0">
                <a:solidFill>
                  <a:srgbClr val="000099"/>
                </a:solidFill>
                <a:latin typeface="Arial" charset="0"/>
              </a:rPr>
              <a:t> 5 </a:t>
            </a:r>
            <a:r>
              <a:rPr lang="en-US" sz="2000" b="1" i="1" dirty="0">
                <a:solidFill>
                  <a:srgbClr val="000099"/>
                </a:solidFill>
                <a:latin typeface="Arial" charset="0"/>
              </a:rPr>
              <a:t>do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 dirty="0">
                <a:solidFill>
                  <a:srgbClr val="000099"/>
                </a:solidFill>
                <a:latin typeface="Arial" charset="0"/>
              </a:rPr>
              <a:t>       </a:t>
            </a:r>
            <a:r>
              <a:rPr lang="en-US" sz="2000" b="1" i="1" dirty="0">
                <a:solidFill>
                  <a:srgbClr val="000099"/>
                </a:solidFill>
                <a:latin typeface="Arial" charset="0"/>
              </a:rPr>
              <a:t>begin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i="1" dirty="0">
                <a:solidFill>
                  <a:srgbClr val="000099"/>
                </a:solidFill>
                <a:latin typeface="Arial" charset="0"/>
              </a:rPr>
              <a:t>                 </a:t>
            </a:r>
            <a:r>
              <a:rPr lang="en-US" sz="2000" b="1" i="1" dirty="0" err="1">
                <a:solidFill>
                  <a:srgbClr val="000099"/>
                </a:solidFill>
                <a:latin typeface="Arial" charset="0"/>
              </a:rPr>
              <a:t>readln</a:t>
            </a:r>
            <a:r>
              <a:rPr lang="en-US" sz="2000" i="1" dirty="0">
                <a:solidFill>
                  <a:srgbClr val="000099"/>
                </a:solidFill>
                <a:latin typeface="Arial" charset="0"/>
              </a:rPr>
              <a:t> (a[i]);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 dirty="0">
                <a:solidFill>
                  <a:srgbClr val="000099"/>
                </a:solidFill>
                <a:latin typeface="Arial" charset="0"/>
              </a:rPr>
              <a:t>                 s:=s+a[i];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 dirty="0">
                <a:solidFill>
                  <a:srgbClr val="000099"/>
                </a:solidFill>
                <a:latin typeface="Arial" charset="0"/>
              </a:rPr>
              <a:t>       </a:t>
            </a:r>
            <a:r>
              <a:rPr lang="en-US" sz="2000" b="1" i="1" dirty="0">
                <a:solidFill>
                  <a:srgbClr val="000099"/>
                </a:solidFill>
                <a:latin typeface="Arial" charset="0"/>
              </a:rPr>
              <a:t>end;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i="1" dirty="0">
                <a:solidFill>
                  <a:srgbClr val="000099"/>
                </a:solidFill>
                <a:latin typeface="Arial" charset="0"/>
              </a:rPr>
              <a:t>       </a:t>
            </a:r>
            <a:r>
              <a:rPr lang="en-US" sz="2000" b="1" i="1" dirty="0" err="1">
                <a:solidFill>
                  <a:srgbClr val="000099"/>
                </a:solidFill>
                <a:latin typeface="Arial" charset="0"/>
              </a:rPr>
              <a:t>writeln</a:t>
            </a:r>
            <a:r>
              <a:rPr lang="en-US" sz="2000" i="1" dirty="0">
                <a:solidFill>
                  <a:srgbClr val="000099"/>
                </a:solidFill>
                <a:latin typeface="Arial" charset="0"/>
              </a:rPr>
              <a:t> (‘s=’,s);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i="1" dirty="0">
                <a:solidFill>
                  <a:srgbClr val="000099"/>
                </a:solidFill>
                <a:latin typeface="Arial" charset="0"/>
              </a:rPr>
              <a:t>end.</a:t>
            </a:r>
            <a:endParaRPr lang="ru-RU" sz="2000" b="1" i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4580" name="Rectangle 11"/>
          <p:cNvSpPr>
            <a:spLocks noChangeArrowheads="1"/>
          </p:cNvSpPr>
          <p:nvPr/>
        </p:nvSpPr>
        <p:spPr bwMode="auto">
          <a:xfrm>
            <a:off x="179388" y="333375"/>
            <a:ext cx="83534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kk-KZ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Математикалық жазылуы :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en-US" sz="1600" b="1" dirty="0">
                <a:solidFill>
                  <a:srgbClr val="000099"/>
                </a:solidFill>
                <a:latin typeface="Arial" charset="0"/>
                <a:cs typeface="Arial" charset="0"/>
              </a:rPr>
              <a:t>S</a:t>
            </a:r>
            <a:r>
              <a:rPr lang="kk-KZ" sz="1600" b="1" dirty="0">
                <a:solidFill>
                  <a:srgbClr val="000099"/>
                </a:solidFill>
                <a:latin typeface="Arial" charset="0"/>
                <a:cs typeface="Arial" charset="0"/>
              </a:rPr>
              <a:t>:=0 </a:t>
            </a:r>
            <a:endParaRPr lang="kk-KZ" b="1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kk-KZ" b="1" dirty="0">
                <a:solidFill>
                  <a:srgbClr val="000099"/>
                </a:solidFill>
                <a:latin typeface="Arial" charset="0"/>
                <a:cs typeface="Arial" charset="0"/>
              </a:rPr>
              <a:t>І </a:t>
            </a:r>
            <a:r>
              <a:rPr lang="ru-RU" b="1" dirty="0">
                <a:solidFill>
                  <a:srgbClr val="000099"/>
                </a:solidFill>
                <a:latin typeface="Arial" charset="0"/>
                <a:cs typeface="Arial" charset="0"/>
              </a:rPr>
              <a:t>=1                     </a:t>
            </a:r>
            <a:r>
              <a:rPr lang="kk-KZ" b="1" dirty="0">
                <a:solidFill>
                  <a:srgbClr val="000099"/>
                </a:solidFill>
                <a:latin typeface="Arial" charset="0"/>
                <a:cs typeface="Arial" charset="0"/>
              </a:rPr>
              <a:t>І </a:t>
            </a:r>
            <a:r>
              <a:rPr lang="ru-RU" b="1" dirty="0">
                <a:solidFill>
                  <a:srgbClr val="000099"/>
                </a:solidFill>
                <a:latin typeface="Arial" charset="0"/>
                <a:cs typeface="Arial" charset="0"/>
              </a:rPr>
              <a:t>=2                      </a:t>
            </a:r>
            <a:r>
              <a:rPr lang="kk-KZ" b="1" dirty="0">
                <a:solidFill>
                  <a:srgbClr val="000099"/>
                </a:solidFill>
                <a:latin typeface="Arial" charset="0"/>
                <a:cs typeface="Arial" charset="0"/>
              </a:rPr>
              <a:t>І </a:t>
            </a:r>
            <a:r>
              <a:rPr lang="ru-RU" b="1" dirty="0">
                <a:solidFill>
                  <a:srgbClr val="000099"/>
                </a:solidFill>
                <a:latin typeface="Arial" charset="0"/>
                <a:cs typeface="Arial" charset="0"/>
              </a:rPr>
              <a:t>=3                      </a:t>
            </a:r>
            <a:r>
              <a:rPr lang="kk-KZ" b="1" dirty="0">
                <a:solidFill>
                  <a:srgbClr val="000099"/>
                </a:solidFill>
                <a:latin typeface="Arial" charset="0"/>
                <a:cs typeface="Arial" charset="0"/>
              </a:rPr>
              <a:t>І </a:t>
            </a:r>
            <a:r>
              <a:rPr lang="ru-RU" b="1" dirty="0">
                <a:solidFill>
                  <a:srgbClr val="000099"/>
                </a:solidFill>
                <a:latin typeface="Arial" charset="0"/>
                <a:cs typeface="Arial" charset="0"/>
              </a:rPr>
              <a:t>=4                   </a:t>
            </a:r>
            <a:r>
              <a:rPr lang="kk-KZ" b="1" dirty="0">
                <a:solidFill>
                  <a:srgbClr val="000099"/>
                </a:solidFill>
                <a:latin typeface="Arial" charset="0"/>
                <a:cs typeface="Arial" charset="0"/>
              </a:rPr>
              <a:t>І </a:t>
            </a:r>
            <a:r>
              <a:rPr lang="ru-RU" b="1" dirty="0">
                <a:solidFill>
                  <a:srgbClr val="000099"/>
                </a:solidFill>
                <a:latin typeface="Arial" charset="0"/>
                <a:cs typeface="Arial" charset="0"/>
              </a:rPr>
              <a:t>=5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endParaRPr lang="kk-KZ" sz="800" b="1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kk-KZ" b="1" dirty="0">
                <a:solidFill>
                  <a:srgbClr val="000099"/>
                </a:solidFill>
                <a:latin typeface="Arial" charset="0"/>
                <a:cs typeface="Arial" charset="0"/>
              </a:rPr>
              <a:t>А</a:t>
            </a:r>
            <a:r>
              <a:rPr lang="en-US" b="1" dirty="0">
                <a:solidFill>
                  <a:srgbClr val="000099"/>
                </a:solidFill>
                <a:latin typeface="Arial" charset="0"/>
                <a:cs typeface="Arial" charset="0"/>
              </a:rPr>
              <a:t>[</a:t>
            </a:r>
            <a:r>
              <a:rPr lang="kk-KZ" b="1" dirty="0">
                <a:solidFill>
                  <a:srgbClr val="000099"/>
                </a:solidFill>
                <a:latin typeface="Arial" charset="0"/>
                <a:cs typeface="Arial" charset="0"/>
              </a:rPr>
              <a:t>1</a:t>
            </a:r>
            <a:r>
              <a:rPr lang="en-US" b="1" dirty="0">
                <a:solidFill>
                  <a:srgbClr val="000099"/>
                </a:solidFill>
                <a:latin typeface="Arial" charset="0"/>
                <a:cs typeface="Arial" charset="0"/>
              </a:rPr>
              <a:t>]</a:t>
            </a:r>
            <a:r>
              <a:rPr lang="ru-RU" b="1" dirty="0">
                <a:solidFill>
                  <a:srgbClr val="000099"/>
                </a:solidFill>
                <a:latin typeface="Arial" charset="0"/>
                <a:cs typeface="Arial" charset="0"/>
              </a:rPr>
              <a:t> =</a:t>
            </a:r>
            <a:r>
              <a:rPr lang="kk-KZ" b="1" dirty="0">
                <a:solidFill>
                  <a:srgbClr val="000099"/>
                </a:solidFill>
                <a:latin typeface="Arial" charset="0"/>
                <a:cs typeface="Arial" charset="0"/>
              </a:rPr>
              <a:t>5,5            А</a:t>
            </a:r>
            <a:r>
              <a:rPr lang="en-US" b="1" dirty="0">
                <a:solidFill>
                  <a:srgbClr val="000099"/>
                </a:solidFill>
                <a:latin typeface="Arial" charset="0"/>
                <a:cs typeface="Arial" charset="0"/>
              </a:rPr>
              <a:t>[</a:t>
            </a:r>
            <a:r>
              <a:rPr lang="ru-RU" b="1" dirty="0">
                <a:solidFill>
                  <a:srgbClr val="000099"/>
                </a:solidFill>
                <a:latin typeface="Arial" charset="0"/>
                <a:cs typeface="Arial" charset="0"/>
              </a:rPr>
              <a:t>2</a:t>
            </a:r>
            <a:r>
              <a:rPr lang="en-US" b="1" dirty="0">
                <a:solidFill>
                  <a:srgbClr val="000099"/>
                </a:solidFill>
                <a:latin typeface="Arial" charset="0"/>
                <a:cs typeface="Arial" charset="0"/>
              </a:rPr>
              <a:t>]</a:t>
            </a:r>
            <a:r>
              <a:rPr lang="ru-RU" b="1" dirty="0">
                <a:solidFill>
                  <a:srgbClr val="000099"/>
                </a:solidFill>
                <a:latin typeface="Arial" charset="0"/>
                <a:cs typeface="Arial" charset="0"/>
              </a:rPr>
              <a:t> =4</a:t>
            </a:r>
            <a:r>
              <a:rPr lang="kk-KZ" b="1" dirty="0">
                <a:solidFill>
                  <a:srgbClr val="000099"/>
                </a:solidFill>
                <a:latin typeface="Arial" charset="0"/>
                <a:cs typeface="Arial" charset="0"/>
              </a:rPr>
              <a:t>,5            А</a:t>
            </a:r>
            <a:r>
              <a:rPr lang="en-US" b="1" dirty="0">
                <a:solidFill>
                  <a:srgbClr val="000099"/>
                </a:solidFill>
                <a:latin typeface="Arial" charset="0"/>
                <a:cs typeface="Arial" charset="0"/>
              </a:rPr>
              <a:t>[</a:t>
            </a:r>
            <a:r>
              <a:rPr lang="ru-RU" b="1" dirty="0">
                <a:solidFill>
                  <a:srgbClr val="000099"/>
                </a:solidFill>
                <a:latin typeface="Arial" charset="0"/>
                <a:cs typeface="Arial" charset="0"/>
              </a:rPr>
              <a:t>2</a:t>
            </a:r>
            <a:r>
              <a:rPr lang="en-US" b="1" dirty="0">
                <a:solidFill>
                  <a:srgbClr val="000099"/>
                </a:solidFill>
                <a:latin typeface="Arial" charset="0"/>
                <a:cs typeface="Arial" charset="0"/>
              </a:rPr>
              <a:t>]</a:t>
            </a:r>
            <a:r>
              <a:rPr lang="ru-RU" b="1" dirty="0">
                <a:solidFill>
                  <a:srgbClr val="000099"/>
                </a:solidFill>
                <a:latin typeface="Arial" charset="0"/>
                <a:cs typeface="Arial" charset="0"/>
              </a:rPr>
              <a:t> = - 8            </a:t>
            </a:r>
            <a:r>
              <a:rPr lang="kk-KZ" b="1" dirty="0">
                <a:solidFill>
                  <a:srgbClr val="000099"/>
                </a:solidFill>
                <a:latin typeface="Arial" charset="0"/>
                <a:cs typeface="Arial" charset="0"/>
              </a:rPr>
              <a:t>А</a:t>
            </a:r>
            <a:r>
              <a:rPr lang="en-US" b="1" dirty="0">
                <a:solidFill>
                  <a:srgbClr val="000099"/>
                </a:solidFill>
                <a:latin typeface="Arial" charset="0"/>
                <a:cs typeface="Arial" charset="0"/>
              </a:rPr>
              <a:t>[</a:t>
            </a:r>
            <a:r>
              <a:rPr lang="ru-RU" b="1" dirty="0">
                <a:solidFill>
                  <a:srgbClr val="000099"/>
                </a:solidFill>
                <a:latin typeface="Arial" charset="0"/>
                <a:cs typeface="Arial" charset="0"/>
              </a:rPr>
              <a:t>2</a:t>
            </a:r>
            <a:r>
              <a:rPr lang="en-US" b="1" dirty="0">
                <a:solidFill>
                  <a:srgbClr val="000099"/>
                </a:solidFill>
                <a:latin typeface="Arial" charset="0"/>
                <a:cs typeface="Arial" charset="0"/>
              </a:rPr>
              <a:t>]</a:t>
            </a:r>
            <a:r>
              <a:rPr lang="ru-RU" b="1" dirty="0">
                <a:solidFill>
                  <a:srgbClr val="000099"/>
                </a:solidFill>
                <a:latin typeface="Arial" charset="0"/>
                <a:cs typeface="Arial" charset="0"/>
              </a:rPr>
              <a:t> = 14            </a:t>
            </a:r>
            <a:r>
              <a:rPr lang="kk-KZ" b="1" dirty="0">
                <a:solidFill>
                  <a:srgbClr val="000099"/>
                </a:solidFill>
                <a:latin typeface="Arial" charset="0"/>
                <a:cs typeface="Arial" charset="0"/>
              </a:rPr>
              <a:t>А</a:t>
            </a:r>
            <a:r>
              <a:rPr lang="en-US" b="1" dirty="0">
                <a:solidFill>
                  <a:srgbClr val="000099"/>
                </a:solidFill>
                <a:latin typeface="Arial" charset="0"/>
                <a:cs typeface="Arial" charset="0"/>
              </a:rPr>
              <a:t>[</a:t>
            </a:r>
            <a:r>
              <a:rPr lang="ru-RU" b="1" dirty="0">
                <a:solidFill>
                  <a:srgbClr val="000099"/>
                </a:solidFill>
                <a:latin typeface="Arial" charset="0"/>
                <a:cs typeface="Arial" charset="0"/>
              </a:rPr>
              <a:t>2</a:t>
            </a:r>
            <a:r>
              <a:rPr lang="en-US" b="1" dirty="0">
                <a:solidFill>
                  <a:srgbClr val="000099"/>
                </a:solidFill>
                <a:latin typeface="Arial" charset="0"/>
                <a:cs typeface="Arial" charset="0"/>
              </a:rPr>
              <a:t>]</a:t>
            </a:r>
            <a:r>
              <a:rPr lang="ru-RU" b="1" dirty="0">
                <a:solidFill>
                  <a:srgbClr val="000099"/>
                </a:solidFill>
                <a:latin typeface="Arial" charset="0"/>
                <a:cs typeface="Arial" charset="0"/>
              </a:rPr>
              <a:t> = 9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en-US" b="1" dirty="0">
                <a:solidFill>
                  <a:srgbClr val="000099"/>
                </a:solidFill>
                <a:latin typeface="Arial" charset="0"/>
                <a:cs typeface="Arial" charset="0"/>
              </a:rPr>
              <a:t>S</a:t>
            </a:r>
            <a:r>
              <a:rPr lang="kk-KZ" b="1" dirty="0">
                <a:solidFill>
                  <a:srgbClr val="000099"/>
                </a:solidFill>
                <a:latin typeface="Arial" charset="0"/>
                <a:cs typeface="Arial" charset="0"/>
              </a:rPr>
              <a:t>:= </a:t>
            </a:r>
            <a:r>
              <a:rPr lang="en-US" b="1" dirty="0">
                <a:solidFill>
                  <a:srgbClr val="000099"/>
                </a:solidFill>
                <a:latin typeface="Arial" charset="0"/>
                <a:cs typeface="Arial" charset="0"/>
              </a:rPr>
              <a:t>S</a:t>
            </a:r>
            <a:r>
              <a:rPr lang="ru-RU" b="1" dirty="0">
                <a:solidFill>
                  <a:srgbClr val="000099"/>
                </a:solidFill>
                <a:latin typeface="Arial" charset="0"/>
                <a:cs typeface="Arial" charset="0"/>
              </a:rPr>
              <a:t>+</a:t>
            </a:r>
            <a:r>
              <a:rPr lang="kk-KZ" b="1" dirty="0">
                <a:solidFill>
                  <a:srgbClr val="000099"/>
                </a:solidFill>
                <a:latin typeface="Arial" charset="0"/>
                <a:cs typeface="Arial" charset="0"/>
              </a:rPr>
              <a:t>А</a:t>
            </a:r>
            <a:r>
              <a:rPr lang="en-US" b="1" dirty="0">
                <a:solidFill>
                  <a:srgbClr val="000099"/>
                </a:solidFill>
                <a:latin typeface="Arial" charset="0"/>
                <a:cs typeface="Arial" charset="0"/>
              </a:rPr>
              <a:t>[</a:t>
            </a:r>
            <a:r>
              <a:rPr lang="ru-RU" b="1" dirty="0">
                <a:solidFill>
                  <a:srgbClr val="000099"/>
                </a:solidFill>
                <a:latin typeface="Arial" charset="0"/>
                <a:cs typeface="Arial" charset="0"/>
              </a:rPr>
              <a:t>1</a:t>
            </a:r>
            <a:r>
              <a:rPr lang="en-US" b="1" dirty="0">
                <a:solidFill>
                  <a:srgbClr val="000099"/>
                </a:solidFill>
                <a:latin typeface="Arial" charset="0"/>
                <a:cs typeface="Arial" charset="0"/>
              </a:rPr>
              <a:t>]=</a:t>
            </a:r>
            <a:r>
              <a:rPr lang="ru-RU" b="1" dirty="0">
                <a:solidFill>
                  <a:srgbClr val="000099"/>
                </a:solidFill>
                <a:latin typeface="Arial" charset="0"/>
                <a:cs typeface="Arial" charset="0"/>
              </a:rPr>
              <a:t>      </a:t>
            </a:r>
            <a:r>
              <a:rPr lang="en-US" b="1" dirty="0">
                <a:solidFill>
                  <a:srgbClr val="000099"/>
                </a:solidFill>
                <a:latin typeface="Arial" charset="0"/>
                <a:cs typeface="Arial" charset="0"/>
              </a:rPr>
              <a:t>S</a:t>
            </a:r>
            <a:r>
              <a:rPr lang="kk-KZ" b="1" dirty="0">
                <a:solidFill>
                  <a:srgbClr val="000099"/>
                </a:solidFill>
                <a:latin typeface="Arial" charset="0"/>
                <a:cs typeface="Arial" charset="0"/>
              </a:rPr>
              <a:t>:= </a:t>
            </a:r>
            <a:r>
              <a:rPr lang="en-US" b="1" dirty="0">
                <a:solidFill>
                  <a:srgbClr val="000099"/>
                </a:solidFill>
                <a:latin typeface="Arial" charset="0"/>
                <a:cs typeface="Arial" charset="0"/>
              </a:rPr>
              <a:t>S</a:t>
            </a:r>
            <a:r>
              <a:rPr lang="ru-RU" b="1" dirty="0">
                <a:solidFill>
                  <a:srgbClr val="000099"/>
                </a:solidFill>
                <a:latin typeface="Arial" charset="0"/>
                <a:cs typeface="Arial" charset="0"/>
              </a:rPr>
              <a:t>+</a:t>
            </a:r>
            <a:r>
              <a:rPr lang="kk-KZ" b="1" dirty="0">
                <a:solidFill>
                  <a:srgbClr val="000099"/>
                </a:solidFill>
                <a:latin typeface="Arial" charset="0"/>
                <a:cs typeface="Arial" charset="0"/>
              </a:rPr>
              <a:t>А</a:t>
            </a:r>
            <a:r>
              <a:rPr lang="en-US" b="1" dirty="0">
                <a:solidFill>
                  <a:srgbClr val="000099"/>
                </a:solidFill>
                <a:latin typeface="Arial" charset="0"/>
                <a:cs typeface="Arial" charset="0"/>
              </a:rPr>
              <a:t>[</a:t>
            </a:r>
            <a:r>
              <a:rPr lang="ru-RU" b="1" dirty="0">
                <a:solidFill>
                  <a:srgbClr val="000099"/>
                </a:solidFill>
                <a:latin typeface="Arial" charset="0"/>
                <a:cs typeface="Arial" charset="0"/>
              </a:rPr>
              <a:t>2</a:t>
            </a:r>
            <a:r>
              <a:rPr lang="en-US" b="1" dirty="0">
                <a:solidFill>
                  <a:srgbClr val="000099"/>
                </a:solidFill>
                <a:latin typeface="Arial" charset="0"/>
                <a:cs typeface="Arial" charset="0"/>
              </a:rPr>
              <a:t>]=</a:t>
            </a:r>
            <a:r>
              <a:rPr lang="ru-RU" b="1" dirty="0">
                <a:solidFill>
                  <a:srgbClr val="000099"/>
                </a:solidFill>
                <a:latin typeface="Arial" charset="0"/>
                <a:cs typeface="Arial" charset="0"/>
              </a:rPr>
              <a:t>       </a:t>
            </a:r>
            <a:r>
              <a:rPr lang="en-US" b="1" dirty="0">
                <a:solidFill>
                  <a:srgbClr val="000099"/>
                </a:solidFill>
                <a:latin typeface="Arial" charset="0"/>
                <a:cs typeface="Arial" charset="0"/>
              </a:rPr>
              <a:t>S</a:t>
            </a:r>
            <a:r>
              <a:rPr lang="kk-KZ" b="1" dirty="0">
                <a:solidFill>
                  <a:srgbClr val="000099"/>
                </a:solidFill>
                <a:latin typeface="Arial" charset="0"/>
                <a:cs typeface="Arial" charset="0"/>
              </a:rPr>
              <a:t>:= </a:t>
            </a:r>
            <a:r>
              <a:rPr lang="en-US" b="1" dirty="0">
                <a:solidFill>
                  <a:srgbClr val="000099"/>
                </a:solidFill>
                <a:latin typeface="Arial" charset="0"/>
                <a:cs typeface="Arial" charset="0"/>
              </a:rPr>
              <a:t>S</a:t>
            </a:r>
            <a:r>
              <a:rPr lang="ru-RU" b="1" dirty="0">
                <a:solidFill>
                  <a:srgbClr val="000099"/>
                </a:solidFill>
                <a:latin typeface="Arial" charset="0"/>
                <a:cs typeface="Arial" charset="0"/>
              </a:rPr>
              <a:t>+</a:t>
            </a:r>
            <a:r>
              <a:rPr lang="kk-KZ" b="1" dirty="0">
                <a:solidFill>
                  <a:srgbClr val="000099"/>
                </a:solidFill>
                <a:latin typeface="Arial" charset="0"/>
                <a:cs typeface="Arial" charset="0"/>
              </a:rPr>
              <a:t>А</a:t>
            </a:r>
            <a:r>
              <a:rPr lang="en-US" b="1" dirty="0">
                <a:solidFill>
                  <a:srgbClr val="000099"/>
                </a:solidFill>
                <a:latin typeface="Arial" charset="0"/>
                <a:cs typeface="Arial" charset="0"/>
              </a:rPr>
              <a:t>[</a:t>
            </a:r>
            <a:r>
              <a:rPr lang="ru-RU" b="1" dirty="0">
                <a:solidFill>
                  <a:srgbClr val="000099"/>
                </a:solidFill>
                <a:latin typeface="Arial" charset="0"/>
                <a:cs typeface="Arial" charset="0"/>
              </a:rPr>
              <a:t>3</a:t>
            </a:r>
            <a:r>
              <a:rPr lang="en-US" b="1" dirty="0">
                <a:solidFill>
                  <a:srgbClr val="000099"/>
                </a:solidFill>
                <a:latin typeface="Arial" charset="0"/>
                <a:cs typeface="Arial" charset="0"/>
              </a:rPr>
              <a:t>]=</a:t>
            </a:r>
            <a:r>
              <a:rPr lang="ru-RU" b="1" dirty="0">
                <a:solidFill>
                  <a:srgbClr val="000099"/>
                </a:solidFill>
                <a:latin typeface="Arial" charset="0"/>
                <a:cs typeface="Arial" charset="0"/>
              </a:rPr>
              <a:t>       </a:t>
            </a:r>
            <a:r>
              <a:rPr lang="en-US" b="1" dirty="0">
                <a:solidFill>
                  <a:srgbClr val="000099"/>
                </a:solidFill>
                <a:latin typeface="Arial" charset="0"/>
                <a:cs typeface="Arial" charset="0"/>
              </a:rPr>
              <a:t>S</a:t>
            </a:r>
            <a:r>
              <a:rPr lang="kk-KZ" b="1" dirty="0">
                <a:solidFill>
                  <a:srgbClr val="000099"/>
                </a:solidFill>
                <a:latin typeface="Arial" charset="0"/>
                <a:cs typeface="Arial" charset="0"/>
              </a:rPr>
              <a:t>:= </a:t>
            </a:r>
            <a:r>
              <a:rPr lang="en-US" b="1" dirty="0">
                <a:solidFill>
                  <a:srgbClr val="000099"/>
                </a:solidFill>
                <a:latin typeface="Arial" charset="0"/>
                <a:cs typeface="Arial" charset="0"/>
              </a:rPr>
              <a:t>S</a:t>
            </a:r>
            <a:r>
              <a:rPr lang="ru-RU" b="1" dirty="0">
                <a:solidFill>
                  <a:srgbClr val="000099"/>
                </a:solidFill>
                <a:latin typeface="Arial" charset="0"/>
                <a:cs typeface="Arial" charset="0"/>
              </a:rPr>
              <a:t>+</a:t>
            </a:r>
            <a:r>
              <a:rPr lang="kk-KZ" b="1" dirty="0">
                <a:solidFill>
                  <a:srgbClr val="000099"/>
                </a:solidFill>
                <a:latin typeface="Arial" charset="0"/>
                <a:cs typeface="Arial" charset="0"/>
              </a:rPr>
              <a:t>А</a:t>
            </a:r>
            <a:r>
              <a:rPr lang="en-US" b="1" dirty="0">
                <a:solidFill>
                  <a:srgbClr val="000099"/>
                </a:solidFill>
                <a:latin typeface="Arial" charset="0"/>
                <a:cs typeface="Arial" charset="0"/>
              </a:rPr>
              <a:t>[</a:t>
            </a:r>
            <a:r>
              <a:rPr lang="ru-RU" b="1" dirty="0">
                <a:solidFill>
                  <a:srgbClr val="000099"/>
                </a:solidFill>
                <a:latin typeface="Arial" charset="0"/>
                <a:cs typeface="Arial" charset="0"/>
              </a:rPr>
              <a:t>4</a:t>
            </a:r>
            <a:r>
              <a:rPr lang="en-US" b="1" dirty="0">
                <a:solidFill>
                  <a:srgbClr val="000099"/>
                </a:solidFill>
                <a:latin typeface="Arial" charset="0"/>
                <a:cs typeface="Arial" charset="0"/>
              </a:rPr>
              <a:t>]=</a:t>
            </a:r>
            <a:r>
              <a:rPr lang="ru-RU" b="1" dirty="0">
                <a:solidFill>
                  <a:srgbClr val="000099"/>
                </a:solidFill>
                <a:latin typeface="Arial" charset="0"/>
                <a:cs typeface="Arial" charset="0"/>
              </a:rPr>
              <a:t>       </a:t>
            </a:r>
            <a:r>
              <a:rPr lang="en-US" b="1" dirty="0">
                <a:solidFill>
                  <a:srgbClr val="000099"/>
                </a:solidFill>
                <a:latin typeface="Arial" charset="0"/>
                <a:cs typeface="Arial" charset="0"/>
              </a:rPr>
              <a:t>S</a:t>
            </a:r>
            <a:r>
              <a:rPr lang="kk-KZ" b="1" dirty="0">
                <a:solidFill>
                  <a:srgbClr val="000099"/>
                </a:solidFill>
                <a:latin typeface="Arial" charset="0"/>
                <a:cs typeface="Arial" charset="0"/>
              </a:rPr>
              <a:t>:= </a:t>
            </a:r>
            <a:r>
              <a:rPr lang="en-US" b="1" dirty="0">
                <a:solidFill>
                  <a:srgbClr val="000099"/>
                </a:solidFill>
                <a:latin typeface="Arial" charset="0"/>
                <a:cs typeface="Arial" charset="0"/>
              </a:rPr>
              <a:t>S</a:t>
            </a:r>
            <a:r>
              <a:rPr lang="ru-RU" b="1" dirty="0">
                <a:solidFill>
                  <a:srgbClr val="000099"/>
                </a:solidFill>
                <a:latin typeface="Arial" charset="0"/>
                <a:cs typeface="Arial" charset="0"/>
              </a:rPr>
              <a:t>+</a:t>
            </a:r>
            <a:r>
              <a:rPr lang="kk-KZ" b="1" dirty="0">
                <a:solidFill>
                  <a:srgbClr val="000099"/>
                </a:solidFill>
                <a:latin typeface="Arial" charset="0"/>
                <a:cs typeface="Arial" charset="0"/>
              </a:rPr>
              <a:t>А</a:t>
            </a:r>
            <a:r>
              <a:rPr lang="en-US" b="1" dirty="0">
                <a:solidFill>
                  <a:srgbClr val="000099"/>
                </a:solidFill>
                <a:latin typeface="Arial" charset="0"/>
                <a:cs typeface="Arial" charset="0"/>
              </a:rPr>
              <a:t>[</a:t>
            </a:r>
            <a:r>
              <a:rPr lang="ru-RU" b="1" dirty="0">
                <a:solidFill>
                  <a:srgbClr val="000099"/>
                </a:solidFill>
                <a:latin typeface="Arial" charset="0"/>
                <a:cs typeface="Arial" charset="0"/>
              </a:rPr>
              <a:t>5</a:t>
            </a:r>
            <a:r>
              <a:rPr lang="en-US" b="1" dirty="0">
                <a:solidFill>
                  <a:srgbClr val="000099"/>
                </a:solidFill>
                <a:latin typeface="Arial" charset="0"/>
                <a:cs typeface="Arial" charset="0"/>
              </a:rPr>
              <a:t>]=</a:t>
            </a:r>
            <a:endParaRPr lang="ru-RU" b="1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en-US" b="1" dirty="0">
                <a:solidFill>
                  <a:srgbClr val="000099"/>
                </a:solidFill>
                <a:latin typeface="Arial" charset="0"/>
                <a:cs typeface="Arial" charset="0"/>
              </a:rPr>
              <a:t>0+</a:t>
            </a:r>
            <a:r>
              <a:rPr lang="kk-KZ" b="1" dirty="0">
                <a:solidFill>
                  <a:srgbClr val="000099"/>
                </a:solidFill>
                <a:latin typeface="Arial" charset="0"/>
                <a:cs typeface="Arial" charset="0"/>
              </a:rPr>
              <a:t>5,5</a:t>
            </a:r>
            <a:r>
              <a:rPr lang="ru-RU" b="1" dirty="0">
                <a:solidFill>
                  <a:srgbClr val="000099"/>
                </a:solidFill>
                <a:latin typeface="Arial" charset="0"/>
                <a:cs typeface="Arial" charset="0"/>
              </a:rPr>
              <a:t>=5,5          </a:t>
            </a:r>
            <a:r>
              <a:rPr lang="kk-KZ" b="1" dirty="0">
                <a:solidFill>
                  <a:srgbClr val="000099"/>
                </a:solidFill>
                <a:latin typeface="Arial" charset="0"/>
                <a:cs typeface="Arial" charset="0"/>
              </a:rPr>
              <a:t>5,5+4,5</a:t>
            </a:r>
            <a:r>
              <a:rPr lang="ru-RU" b="1" dirty="0">
                <a:solidFill>
                  <a:srgbClr val="000099"/>
                </a:solidFill>
                <a:latin typeface="Arial" charset="0"/>
                <a:cs typeface="Arial" charset="0"/>
              </a:rPr>
              <a:t>=10        10</a:t>
            </a:r>
            <a:r>
              <a:rPr lang="kk-KZ" b="1" dirty="0">
                <a:solidFill>
                  <a:srgbClr val="000099"/>
                </a:solidFill>
                <a:latin typeface="Arial" charset="0"/>
                <a:cs typeface="Arial" charset="0"/>
              </a:rPr>
              <a:t>+(-8)</a:t>
            </a:r>
            <a:r>
              <a:rPr lang="ru-RU" b="1" dirty="0">
                <a:solidFill>
                  <a:srgbClr val="000099"/>
                </a:solidFill>
                <a:latin typeface="Arial" charset="0"/>
                <a:cs typeface="Arial" charset="0"/>
              </a:rPr>
              <a:t>=2             2</a:t>
            </a:r>
            <a:r>
              <a:rPr lang="kk-KZ" b="1" dirty="0">
                <a:solidFill>
                  <a:srgbClr val="000099"/>
                </a:solidFill>
                <a:latin typeface="Arial" charset="0"/>
                <a:cs typeface="Arial" charset="0"/>
              </a:rPr>
              <a:t>+14</a:t>
            </a:r>
            <a:r>
              <a:rPr lang="ru-RU" b="1" dirty="0">
                <a:solidFill>
                  <a:srgbClr val="000099"/>
                </a:solidFill>
                <a:latin typeface="Arial" charset="0"/>
                <a:cs typeface="Arial" charset="0"/>
              </a:rPr>
              <a:t>=16             16</a:t>
            </a:r>
            <a:r>
              <a:rPr lang="kk-KZ" b="1" dirty="0">
                <a:solidFill>
                  <a:srgbClr val="000099"/>
                </a:solidFill>
                <a:latin typeface="Arial" charset="0"/>
                <a:cs typeface="Arial" charset="0"/>
              </a:rPr>
              <a:t>+9</a:t>
            </a:r>
            <a:r>
              <a:rPr lang="ru-RU" b="1" dirty="0">
                <a:solidFill>
                  <a:srgbClr val="000099"/>
                </a:solidFill>
                <a:latin typeface="Arial" charset="0"/>
                <a:cs typeface="Arial" charset="0"/>
              </a:rPr>
              <a:t>=25</a:t>
            </a:r>
          </a:p>
        </p:txBody>
      </p:sp>
      <p:sp>
        <p:nvSpPr>
          <p:cNvPr id="24581" name="Line 12"/>
          <p:cNvSpPr>
            <a:spLocks noChangeShapeType="1"/>
          </p:cNvSpPr>
          <p:nvPr/>
        </p:nvSpPr>
        <p:spPr bwMode="auto">
          <a:xfrm>
            <a:off x="1763713" y="692150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582" name="Line 13"/>
          <p:cNvSpPr>
            <a:spLocks noChangeShapeType="1"/>
          </p:cNvSpPr>
          <p:nvPr/>
        </p:nvSpPr>
        <p:spPr bwMode="auto">
          <a:xfrm>
            <a:off x="0" y="23495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583" name="Line 14"/>
          <p:cNvSpPr>
            <a:spLocks noChangeShapeType="1"/>
          </p:cNvSpPr>
          <p:nvPr/>
        </p:nvSpPr>
        <p:spPr bwMode="auto">
          <a:xfrm>
            <a:off x="3492500" y="692150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584" name="Line 15"/>
          <p:cNvSpPr>
            <a:spLocks noChangeShapeType="1"/>
          </p:cNvSpPr>
          <p:nvPr/>
        </p:nvSpPr>
        <p:spPr bwMode="auto">
          <a:xfrm>
            <a:off x="5292725" y="692150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585" name="Line 16"/>
          <p:cNvSpPr>
            <a:spLocks noChangeShapeType="1"/>
          </p:cNvSpPr>
          <p:nvPr/>
        </p:nvSpPr>
        <p:spPr bwMode="auto">
          <a:xfrm>
            <a:off x="7019925" y="692150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586" name="Line 17"/>
          <p:cNvSpPr>
            <a:spLocks noChangeShapeType="1"/>
          </p:cNvSpPr>
          <p:nvPr/>
        </p:nvSpPr>
        <p:spPr bwMode="auto">
          <a:xfrm>
            <a:off x="8459788" y="692150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587" name="Rectangle 18"/>
          <p:cNvSpPr>
            <a:spLocks noChangeArrowheads="1"/>
          </p:cNvSpPr>
          <p:nvPr/>
        </p:nvSpPr>
        <p:spPr bwMode="auto">
          <a:xfrm>
            <a:off x="8459788" y="1989138"/>
            <a:ext cx="900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i="1">
                <a:solidFill>
                  <a:srgbClr val="FF0000"/>
                </a:solidFill>
                <a:latin typeface="Arial" charset="0"/>
                <a:cs typeface="Arial" charset="0"/>
              </a:rPr>
              <a:t>S</a:t>
            </a:r>
            <a:r>
              <a:rPr lang="kk-KZ" sz="1600" b="1" i="1">
                <a:solidFill>
                  <a:srgbClr val="FF0000"/>
                </a:solidFill>
                <a:latin typeface="Arial" charset="0"/>
                <a:cs typeface="Arial" charset="0"/>
              </a:rPr>
              <a:t>:=25</a:t>
            </a:r>
            <a:endParaRPr lang="ru-RU" sz="1600" b="1" i="1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4588" name="Line 22"/>
          <p:cNvSpPr>
            <a:spLocks noChangeShapeType="1"/>
          </p:cNvSpPr>
          <p:nvPr/>
        </p:nvSpPr>
        <p:spPr bwMode="auto">
          <a:xfrm>
            <a:off x="1476375" y="2205038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589" name="Line 23"/>
          <p:cNvSpPr>
            <a:spLocks noChangeShapeType="1"/>
          </p:cNvSpPr>
          <p:nvPr/>
        </p:nvSpPr>
        <p:spPr bwMode="auto">
          <a:xfrm flipV="1">
            <a:off x="1619250" y="1125538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590" name="Line 24"/>
          <p:cNvSpPr>
            <a:spLocks noChangeShapeType="1"/>
          </p:cNvSpPr>
          <p:nvPr/>
        </p:nvSpPr>
        <p:spPr bwMode="auto">
          <a:xfrm>
            <a:off x="1619250" y="112553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591" name="Line 25"/>
          <p:cNvSpPr>
            <a:spLocks noChangeShapeType="1"/>
          </p:cNvSpPr>
          <p:nvPr/>
        </p:nvSpPr>
        <p:spPr bwMode="auto">
          <a:xfrm>
            <a:off x="3205163" y="2205038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592" name="Line 26"/>
          <p:cNvSpPr>
            <a:spLocks noChangeShapeType="1"/>
          </p:cNvSpPr>
          <p:nvPr/>
        </p:nvSpPr>
        <p:spPr bwMode="auto">
          <a:xfrm flipV="1">
            <a:off x="3348038" y="1125538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593" name="Line 27"/>
          <p:cNvSpPr>
            <a:spLocks noChangeShapeType="1"/>
          </p:cNvSpPr>
          <p:nvPr/>
        </p:nvSpPr>
        <p:spPr bwMode="auto">
          <a:xfrm>
            <a:off x="3348038" y="1125538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594" name="Line 28"/>
          <p:cNvSpPr>
            <a:spLocks noChangeShapeType="1"/>
          </p:cNvSpPr>
          <p:nvPr/>
        </p:nvSpPr>
        <p:spPr bwMode="auto">
          <a:xfrm>
            <a:off x="4787900" y="22050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595" name="Line 29"/>
          <p:cNvSpPr>
            <a:spLocks noChangeShapeType="1"/>
          </p:cNvSpPr>
          <p:nvPr/>
        </p:nvSpPr>
        <p:spPr bwMode="auto">
          <a:xfrm flipV="1">
            <a:off x="5076825" y="1125538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596" name="Line 30"/>
          <p:cNvSpPr>
            <a:spLocks noChangeShapeType="1"/>
          </p:cNvSpPr>
          <p:nvPr/>
        </p:nvSpPr>
        <p:spPr bwMode="auto">
          <a:xfrm>
            <a:off x="5076825" y="112553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597" name="Line 31"/>
          <p:cNvSpPr>
            <a:spLocks noChangeShapeType="1"/>
          </p:cNvSpPr>
          <p:nvPr/>
        </p:nvSpPr>
        <p:spPr bwMode="auto">
          <a:xfrm>
            <a:off x="6516688" y="2205038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598" name="Line 32"/>
          <p:cNvSpPr>
            <a:spLocks noChangeShapeType="1"/>
          </p:cNvSpPr>
          <p:nvPr/>
        </p:nvSpPr>
        <p:spPr bwMode="auto">
          <a:xfrm flipV="1">
            <a:off x="6875463" y="1125538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599" name="Line 33"/>
          <p:cNvSpPr>
            <a:spLocks noChangeShapeType="1"/>
          </p:cNvSpPr>
          <p:nvPr/>
        </p:nvSpPr>
        <p:spPr bwMode="auto">
          <a:xfrm>
            <a:off x="6875463" y="1125538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642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186" name="Group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4559580"/>
              </p:ext>
            </p:extLst>
          </p:nvPr>
        </p:nvGraphicFramePr>
        <p:xfrm>
          <a:off x="2197100" y="1484784"/>
          <a:ext cx="6696075" cy="5111751"/>
        </p:xfrm>
        <a:graphic>
          <a:graphicData uri="http://schemas.openxmlformats.org/drawingml/2006/table">
            <a:tbl>
              <a:tblPr/>
              <a:tblGrid>
                <a:gridCol w="957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5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7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5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7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W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W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764" name="WordArt 68"/>
          <p:cNvSpPr>
            <a:spLocks noChangeArrowheads="1" noChangeShapeType="1" noTextEdit="1"/>
          </p:cNvSpPr>
          <p:nvPr/>
        </p:nvSpPr>
        <p:spPr bwMode="auto">
          <a:xfrm>
            <a:off x="2123728" y="333375"/>
            <a:ext cx="6769447" cy="935038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3-тапсырма. </a:t>
            </a:r>
            <a:r>
              <a:rPr lang="ru-RU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Кім</a:t>
            </a:r>
            <a:r>
              <a:rPr lang="ru-RU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жылдам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12536976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Рефлексия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21254"/>
            <a:ext cx="6336704" cy="484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735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WordArt 4"/>
          <p:cNvSpPr>
            <a:spLocks noChangeArrowheads="1" noChangeShapeType="1" noTextEdit="1"/>
          </p:cNvSpPr>
          <p:nvPr/>
        </p:nvSpPr>
        <p:spPr bwMode="auto">
          <a:xfrm>
            <a:off x="1476375" y="476250"/>
            <a:ext cx="6480175" cy="2687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KZ Cooper"/>
              </a:rPr>
              <a:t>Сабақты қорытындылау,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KZ Cooper"/>
              </a:rPr>
              <a:t>оқушыларды бағалау</a:t>
            </a:r>
          </a:p>
        </p:txBody>
      </p:sp>
      <p:pic>
        <p:nvPicPr>
          <p:cNvPr id="37893" name="Picture 5" descr="C41-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284538"/>
            <a:ext cx="3816350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arg-5-50-tran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797425"/>
            <a:ext cx="14001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arg-5-25-trans-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2950" y="4508500"/>
            <a:ext cx="165576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663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29600" cy="3168352"/>
          </a:xfrm>
        </p:spPr>
        <p:txBody>
          <a:bodyPr>
            <a:normAutofit/>
          </a:bodyPr>
          <a:lstStyle/>
          <a:p>
            <a:pPr algn="l"/>
            <a:r>
              <a:rPr lang="kk-KZ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Үй тапсырмасын беру</a:t>
            </a:r>
            <a:r>
              <a:rPr lang="kk-KZ" dirty="0" smtClean="0"/>
              <a:t/>
            </a:r>
            <a:br>
              <a:rPr lang="kk-KZ" dirty="0" smtClean="0"/>
            </a:br>
            <a:r>
              <a:rPr lang="kk-KZ" sz="2700" dirty="0" smtClean="0">
                <a:latin typeface="Times New Roman" pitchFamily="18" charset="0"/>
                <a:cs typeface="Times New Roman" pitchFamily="18" charset="0"/>
              </a:rPr>
              <a:t>1. Оқулықтағы жаңа тақырыпты қйталап келу.</a:t>
            </a:r>
            <a:br>
              <a:rPr lang="kk-KZ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700" dirty="0" smtClean="0">
                <a:latin typeface="Times New Roman" pitchFamily="18" charset="0"/>
                <a:cs typeface="Times New Roman" pitchFamily="18" charset="0"/>
              </a:rPr>
              <a:t>2. Бір өлшемді массивтің оң және теріс элементтерінің қосындысын табу программасы.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434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kk-KZ" b="1" dirty="0"/>
              <a:t>Табыс критериялары: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392488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kk-KZ" b="1" dirty="0" smtClean="0"/>
              <a:t>Жиын </a:t>
            </a:r>
            <a:r>
              <a:rPr lang="kk-KZ" b="1" dirty="0"/>
              <a:t>ұғымын, олардың түрлері, элементтері, шығару жолдары туралы түсінеді;</a:t>
            </a:r>
          </a:p>
          <a:p>
            <a:r>
              <a:rPr lang="kk-KZ" b="1" dirty="0" smtClean="0"/>
              <a:t>Жиындардың </a:t>
            </a:r>
            <a:r>
              <a:rPr lang="kk-KZ" b="1" dirty="0"/>
              <a:t>Паскаль тілінде сипатталуын біледі;</a:t>
            </a:r>
          </a:p>
          <a:p>
            <a:r>
              <a:rPr lang="kk-KZ" b="1" dirty="0" smtClean="0"/>
              <a:t>Жиынға </a:t>
            </a:r>
            <a:r>
              <a:rPr lang="kk-KZ" b="1" dirty="0"/>
              <a:t>есептер шығарады;</a:t>
            </a:r>
          </a:p>
          <a:p>
            <a:r>
              <a:rPr lang="kk-KZ" b="1" dirty="0"/>
              <a:t>Паскаль программасы арқылы есептің нәтижесін талдайды.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23673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A3BEB35-C09C-49F5-842D-A7164210BCDA}"/>
              </a:ext>
            </a:extLst>
          </p:cNvPr>
          <p:cNvSpPr/>
          <p:nvPr/>
        </p:nvSpPr>
        <p:spPr>
          <a:xfrm>
            <a:off x="683568" y="548680"/>
            <a:ext cx="763284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Жиындар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массивтер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Жиын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атаумен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белгіленіп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біріктірілген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біртекті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элемнттер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Жиынға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кіретін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айнымалыларды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массивтің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элементтері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барысында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өзгермейді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Жиын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элементтерінің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файлдан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бүтін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символдық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жолдық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жиымдық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тип бола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Жиын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тұтасымен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атпен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элементтерінің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индекс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(а[1],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x[16,1])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Жиынның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array, of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сөздері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5928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9502957"/>
              </p:ext>
            </p:extLst>
          </p:nvPr>
        </p:nvGraphicFramePr>
        <p:xfrm>
          <a:off x="0" y="620688"/>
          <a:ext cx="8785225" cy="582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0857" name="Rectangle 25"/>
          <p:cNvSpPr>
            <a:spLocks noChangeArrowheads="1"/>
          </p:cNvSpPr>
          <p:nvPr/>
        </p:nvSpPr>
        <p:spPr bwMode="auto">
          <a:xfrm>
            <a:off x="936625" y="836613"/>
            <a:ext cx="78486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kk-KZ" sz="2600" i="1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791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08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08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08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208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908050"/>
            <a:ext cx="7516812" cy="6127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Жиын </a:t>
            </a:r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жазылуының жалпы түрі</a:t>
            </a:r>
            <a:r>
              <a:rPr lang="kk-KZ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0" y="2011362"/>
            <a:ext cx="9144000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жиын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бас.индекс .. макс.индекс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 типі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[1 .. 4]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integer; </a:t>
            </a:r>
          </a:p>
          <a:p>
            <a:pPr eaLnBrk="1" hangingPunct="1">
              <a:buFont typeface="Wingdings" pitchFamily="2" charset="2"/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kk-K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Мұнда </a:t>
            </a:r>
          </a:p>
          <a:p>
            <a:pPr eaLnBrk="1" hangingPunct="1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жиын</a:t>
            </a:r>
            <a:endParaRPr lang="kk-K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дан, -ден, -тан, -тен түйінді сөздер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8" name="Picture 4" descr="not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394325"/>
            <a:ext cx="161925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21804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980728"/>
            <a:ext cx="78486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Мысалы,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жиын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элементтерін енгізу үшін: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i:=1 to n do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Readln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(A[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]);</a:t>
            </a:r>
          </a:p>
          <a:p>
            <a:pPr eaLnBrk="1" hangingPunct="1">
              <a:buFont typeface="Wingdings" pitchFamily="2" charset="2"/>
              <a:buNone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 шығару үшін: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kk-KZ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i:=1 to n do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Writeln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(‘A[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]=’, A[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]);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1400" b="1" i="1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05566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0802CB-7E3D-4FC1-B220-58E994DE8DDC}"/>
              </a:ext>
            </a:extLst>
          </p:cNvPr>
          <p:cNvSpPr/>
          <p:nvPr/>
        </p:nvSpPr>
        <p:spPr>
          <a:xfrm>
            <a:off x="395536" y="980728"/>
            <a:ext cx="842493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Жиын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Паскаль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былай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Айнымалылар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тарауында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массивті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форматы: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 &lt;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массив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array[&lt;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индекстің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&gt;]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&lt;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тип&gt;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: array[ 1 .. 10 ] of integer; 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бастапқы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индекс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индекс Элемент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1 2 3 4 5 6 7 8 9 10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А[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2 3.5 -7.11 0 91 -75 0 0.05 8.8 -9.81 </a:t>
            </a:r>
          </a:p>
        </p:txBody>
      </p:sp>
    </p:spTree>
    <p:extLst>
      <p:ext uri="{BB962C8B-B14F-4D97-AF65-F5344CB8AC3E}">
        <p14:creationId xmlns:p14="http://schemas.microsoft.com/office/powerpoint/2010/main" val="283757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E8A1C54-BAD2-45FA-B8FF-46B32116983A}"/>
              </a:ext>
            </a:extLst>
          </p:cNvPr>
          <p:cNvSpPr/>
          <p:nvPr/>
        </p:nvSpPr>
        <p:spPr>
          <a:xfrm>
            <a:off x="323528" y="1628800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   </a:t>
            </a:r>
            <a:r>
              <a:rPr lang="ru-RU" sz="3200" dirty="0" err="1"/>
              <a:t>Егер</a:t>
            </a:r>
            <a:r>
              <a:rPr lang="ru-RU" sz="3200" dirty="0"/>
              <a:t> </a:t>
            </a:r>
            <a:r>
              <a:rPr lang="ru-RU" sz="3200" dirty="0" err="1" smtClean="0"/>
              <a:t>жиын</a:t>
            </a:r>
            <a:r>
              <a:rPr lang="ru-RU" sz="3200" dirty="0" smtClean="0"/>
              <a:t> </a:t>
            </a:r>
            <a:r>
              <a:rPr lang="ru-RU" sz="3200" dirty="0" err="1"/>
              <a:t>атауында</a:t>
            </a:r>
            <a:r>
              <a:rPr lang="ru-RU" sz="3200" dirty="0"/>
              <a:t> </a:t>
            </a:r>
            <a:r>
              <a:rPr lang="ru-RU" sz="3200" dirty="0" err="1"/>
              <a:t>бір</a:t>
            </a:r>
            <a:r>
              <a:rPr lang="ru-RU" sz="3200" dirty="0"/>
              <a:t> </a:t>
            </a:r>
            <a:r>
              <a:rPr lang="ru-RU" sz="3200" dirty="0" err="1"/>
              <a:t>ғана</a:t>
            </a:r>
            <a:r>
              <a:rPr lang="ru-RU" sz="3200" dirty="0"/>
              <a:t> индекс </a:t>
            </a:r>
            <a:r>
              <a:rPr lang="ru-RU" sz="3200" dirty="0" err="1"/>
              <a:t>болса</a:t>
            </a:r>
            <a:r>
              <a:rPr lang="ru-RU" sz="3200" dirty="0"/>
              <a:t>, </a:t>
            </a:r>
            <a:r>
              <a:rPr lang="ru-RU" sz="3200" dirty="0" err="1"/>
              <a:t>онда</a:t>
            </a:r>
            <a:r>
              <a:rPr lang="ru-RU" sz="3200" dirty="0"/>
              <a:t> </a:t>
            </a:r>
            <a:r>
              <a:rPr lang="ru-RU" sz="3200" dirty="0" err="1"/>
              <a:t>ол</a:t>
            </a:r>
            <a:r>
              <a:rPr lang="ru-RU" sz="3200" dirty="0"/>
              <a:t> </a:t>
            </a:r>
            <a:r>
              <a:rPr lang="ru-RU" sz="3200" dirty="0" err="1" smtClean="0"/>
              <a:t>жиынды</a:t>
            </a:r>
            <a:r>
              <a:rPr lang="ru-RU" sz="3200" dirty="0" smtClean="0"/>
              <a:t> </a:t>
            </a:r>
            <a:r>
              <a:rPr lang="ru-RU" sz="3200" dirty="0" err="1"/>
              <a:t>бір</a:t>
            </a:r>
            <a:r>
              <a:rPr lang="ru-RU" sz="3200" dirty="0"/>
              <a:t> </a:t>
            </a:r>
            <a:r>
              <a:rPr lang="ru-RU" sz="3200" dirty="0" err="1"/>
              <a:t>өлшемді</a:t>
            </a:r>
            <a:r>
              <a:rPr lang="ru-RU" sz="3200" dirty="0"/>
              <a:t> (</a:t>
            </a:r>
            <a:r>
              <a:rPr lang="ru-RU" sz="3200" dirty="0" err="1"/>
              <a:t>сызықтық</a:t>
            </a:r>
            <a:r>
              <a:rPr lang="ru-RU" sz="3200" dirty="0"/>
              <a:t>) </a:t>
            </a:r>
            <a:r>
              <a:rPr lang="ru-RU" sz="3200" dirty="0" err="1" smtClean="0"/>
              <a:t>жиын</a:t>
            </a:r>
            <a:r>
              <a:rPr lang="ru-RU" sz="3200" dirty="0" smtClean="0"/>
              <a:t> </a:t>
            </a:r>
            <a:r>
              <a:rPr lang="ru-RU" sz="3200" dirty="0" err="1"/>
              <a:t>деп</a:t>
            </a:r>
            <a:r>
              <a:rPr lang="ru-RU" sz="3200" dirty="0"/>
              <a:t> </a:t>
            </a:r>
            <a:r>
              <a:rPr lang="ru-RU" sz="3200" dirty="0" err="1"/>
              <a:t>атаймыз</a:t>
            </a:r>
            <a:r>
              <a:rPr lang="ru-RU" sz="3200" dirty="0"/>
              <a:t>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4E64AA-8C4F-4AFE-AAD0-8E0ADC712890}"/>
              </a:ext>
            </a:extLst>
          </p:cNvPr>
          <p:cNvSpPr txBox="1"/>
          <p:nvPr/>
        </p:nvSpPr>
        <p:spPr>
          <a:xfrm>
            <a:off x="2051720" y="620688"/>
            <a:ext cx="4863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Бір өлшемді жиымдар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360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43E5E8-62DC-4FBD-A3C8-09EE89FC4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"/>
            <a:ext cx="8219256" cy="3274541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Бірөлшемді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жиын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ұғымы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Өмірден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келтірейік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журналының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массив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саналады.Ал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осы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журналдағы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тізімі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индекс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жиынның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Р/с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Окушының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аты-жөні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Туған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жылы,айы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Асқаров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Мерхан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18.08.1998 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Бақтығалиева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Айбану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22.05.1998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Бисенғалиева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Мира 21.12.1998 ж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Дұздыбеков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Ғайнибек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20.09.1998ж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Ермекова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Диляра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15.08.1998ж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****** ********************* ************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Мақсотова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Гульфара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13.09.1998ж 15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Нармұхамедова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09.12.1998 ж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3D856FE-073F-47BC-BFF0-78B7EF25D3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852935"/>
            <a:ext cx="6120680" cy="3024337"/>
          </a:xfrm>
        </p:spPr>
      </p:pic>
    </p:spTree>
    <p:extLst>
      <p:ext uri="{BB962C8B-B14F-4D97-AF65-F5344CB8AC3E}">
        <p14:creationId xmlns:p14="http://schemas.microsoft.com/office/powerpoint/2010/main" val="17200180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астель">
  <a:themeElements>
    <a:clrScheme name="1_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759</Words>
  <Application>Microsoft Office PowerPoint</Application>
  <PresentationFormat>Экран (4:3)</PresentationFormat>
  <Paragraphs>155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17</vt:i4>
      </vt:variant>
    </vt:vector>
  </HeadingPairs>
  <TitlesOfParts>
    <vt:vector size="32" baseType="lpstr">
      <vt:lpstr>Arial</vt:lpstr>
      <vt:lpstr>Calibri</vt:lpstr>
      <vt:lpstr>Comic Sans MS</vt:lpstr>
      <vt:lpstr>Gill Sans MT</vt:lpstr>
      <vt:lpstr>KZ Cooper</vt:lpstr>
      <vt:lpstr>Tahoma</vt:lpstr>
      <vt:lpstr>Times New Roman</vt:lpstr>
      <vt:lpstr>Wingdings</vt:lpstr>
      <vt:lpstr>Тема Office</vt:lpstr>
      <vt:lpstr>1_Пастель</vt:lpstr>
      <vt:lpstr>Палитра</vt:lpstr>
      <vt:lpstr>1_Палитра</vt:lpstr>
      <vt:lpstr>План</vt:lpstr>
      <vt:lpstr>1_Оформление по умолчанию</vt:lpstr>
      <vt:lpstr>Галерея</vt:lpstr>
      <vt:lpstr>Пән: Информатика Сыныбы: 9 </vt:lpstr>
      <vt:lpstr>Табыс критериялары:</vt:lpstr>
      <vt:lpstr>Презентация PowerPoint</vt:lpstr>
      <vt:lpstr>Презентация PowerPoint</vt:lpstr>
      <vt:lpstr>Жиын жазылуының жалпы түрі:</vt:lpstr>
      <vt:lpstr>Презентация PowerPoint</vt:lpstr>
      <vt:lpstr>Презентация PowerPoint</vt:lpstr>
      <vt:lpstr>Презентация PowerPoint</vt:lpstr>
      <vt:lpstr>     Мысалы: Бірөлшемді жиын ұғымы Өмірден бір мысал келтірейік. Сынып журналының өзі бір массив болып саналады.Ал, осы журналдағы оқушылардың тізімі индекс болып табылады. Әрбір оқушы осы жиынның элементі.  Р/с Окушының аты-жөні Туған жылы,айы, күні  1 Асқаров Мерхан 18.08.1998    2 Бақтығалиева Айбану 22.05.1998   3 Бисенғалиева Мира 21.12.1998 ж  4 Дұздыбеков Ғайнибек 20.09.1998ж  5 Ермекова Диляра 15.08.1998ж  ****** ********************* ************  14 Мақсотова Гульфара 13.09.1998ж 15 Нармұхамедова Асия 09.12.1998 ж </vt:lpstr>
      <vt:lpstr>1- тапсырма. Мағынаны ажырату</vt:lpstr>
      <vt:lpstr>“Ретін тап” ойыны. (Барлық топқа бірдей) </vt:lpstr>
      <vt:lpstr>Презентация PowerPoint</vt:lpstr>
      <vt:lpstr>Презентация PowerPoint</vt:lpstr>
      <vt:lpstr>Презентация PowerPoint</vt:lpstr>
      <vt:lpstr>Рефлексия</vt:lpstr>
      <vt:lpstr>Презентация PowerPoint</vt:lpstr>
      <vt:lpstr>Үй тапсырмасын беру 1. Оқулықтағы жаңа тақырыпты қйталап келу. 2. Бір өлшемді массивтің оң және теріс элементтерінің қосындысын табу программасы.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Данагул</cp:lastModifiedBy>
  <cp:revision>46</cp:revision>
  <cp:lastPrinted>2015-03-02T11:09:59Z</cp:lastPrinted>
  <dcterms:created xsi:type="dcterms:W3CDTF">2015-03-01T16:06:57Z</dcterms:created>
  <dcterms:modified xsi:type="dcterms:W3CDTF">2025-03-11T05:16:30Z</dcterms:modified>
</cp:coreProperties>
</file>