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44" autoAdjust="0"/>
    <p:restoredTop sz="94660"/>
  </p:normalViewPr>
  <p:slideViewPr>
    <p:cSldViewPr>
      <p:cViewPr varScale="1">
        <p:scale>
          <a:sx n="69" d="100"/>
          <a:sy n="69" d="100"/>
        </p:scale>
        <p:origin x="-6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BAC0D-E27F-40BB-A706-45F6680A5FB4}" type="datetimeFigureOut">
              <a:rPr lang="ru-RU" smtClean="0"/>
              <a:pPr/>
              <a:t>05.11.2013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787D6-87A1-4A59-B51C-B8E36F62C4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357430"/>
            <a:ext cx="809362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4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Алгоритмнің жазылу түрлері.</a:t>
            </a:r>
          </a:p>
          <a:p>
            <a:pPr algn="ctr"/>
            <a:r>
              <a:rPr lang="kk-KZ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Блок-схема</a:t>
            </a:r>
            <a:endParaRPr lang="ru-RU" sz="4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14290"/>
            <a:ext cx="8001056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dirty="0" smtClean="0">
                <a:solidFill>
                  <a:schemeClr val="accent6">
                    <a:lumMod val="75000"/>
                  </a:schemeClr>
                </a:solidFill>
              </a:rPr>
              <a:t>Алгоритм жазу </a:t>
            </a:r>
            <a: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жолдары</a:t>
            </a:r>
            <a:endParaRPr lang="ru-RU" sz="4800" dirty="0" smtClean="0">
              <a:solidFill>
                <a:schemeClr val="accent6">
                  <a:lumMod val="75000"/>
                </a:schemeClr>
              </a:solidFill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357298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	Алгоритмді компьютерде орындау үшін оларды алдын - ала жазып алу керек. Жалпы жағдайда, алгоритм жазудың келесі түрлері қабылданған:</a:t>
            </a:r>
          </a:p>
          <a:p>
            <a:pPr>
              <a:lnSpc>
                <a:spcPct val="150000"/>
              </a:lnSpc>
              <a:buSzPct val="150000"/>
              <a:buFont typeface="Arial" pitchFamily="34" charset="0"/>
              <a:buChar char="•"/>
            </a:pPr>
            <a:r>
              <a:rPr lang="ru-RU" sz="20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табиғи тілдегі жазылуы;</a:t>
            </a:r>
          </a:p>
          <a:p>
            <a:pPr>
              <a:lnSpc>
                <a:spcPct val="150000"/>
              </a:lnSpc>
              <a:buSzPct val="150000"/>
              <a:buFont typeface="Arial" pitchFamily="34" charset="0"/>
              <a:buChar char="•"/>
            </a:pPr>
            <a:r>
              <a:rPr lang="ru-RU" sz="20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белгілі бір түйінді сөздер – терминдер арқылы қысқаша тізбекті түрде жазу;</a:t>
            </a:r>
          </a:p>
          <a:p>
            <a:pPr>
              <a:lnSpc>
                <a:spcPct val="150000"/>
              </a:lnSpc>
              <a:buSzPct val="150000"/>
              <a:buFont typeface="Arial" pitchFamily="34" charset="0"/>
              <a:buChar char="•"/>
            </a:pPr>
            <a:r>
              <a:rPr lang="ru-RU" sz="20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графиктік жолмен жазу; </a:t>
            </a:r>
          </a:p>
          <a:p>
            <a:pPr>
              <a:lnSpc>
                <a:spcPct val="150000"/>
              </a:lnSpc>
              <a:buSzPct val="150000"/>
              <a:buFont typeface="Arial" pitchFamily="34" charset="0"/>
              <a:buChar char="•"/>
            </a:pPr>
            <a:r>
              <a:rPr lang="ru-RU" sz="20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программалау тілдеріндегі жазылуы.</a:t>
            </a:r>
            <a:br>
              <a:rPr lang="ru-RU" sz="20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</a:br>
            <a:endParaRPr lang="ru-RU" sz="2000" dirty="0" smtClean="0"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7" name="Рисунок 6" descr="комп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961401">
            <a:off x="6020129" y="3903060"/>
            <a:ext cx="2792689" cy="2792689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429000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Алгоритмнің </a:t>
            </a:r>
            <a:r>
              <a:rPr lang="ru-RU" sz="2400" dirty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графиктік түрде кескінделуі – кең таралған әдіс. Бұл – жазудың түсінікті, анық, көрнекі түрі болып табылады. Алгоритмдерді графиктік жолмен жазудың мемлекеттік стандарты анықталған. Онда кез - келген амал белгілі бір геометриялық фигурамен өрнектеледі. Олар фигуралар немесе блоктар, амалдар немесе операциялар символы деп те аталады. </a:t>
            </a:r>
            <a:r>
              <a:rPr lang="ru-RU" sz="2400" dirty="0" err="1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Блоктар</a:t>
            </a:r>
            <a:r>
              <a:rPr lang="ru-RU" sz="2400" dirty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бағытталған сызықтармен байланысып, бірінен соң бірі ретімен орналысады. </a:t>
            </a:r>
            <a:endParaRPr lang="ru-RU" dirty="0"/>
          </a:p>
        </p:txBody>
      </p:sp>
      <p:pic>
        <p:nvPicPr>
          <p:cNvPr id="3" name="Рисунок 2" descr="компик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43042" y="428604"/>
            <a:ext cx="5500726" cy="285752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642919"/>
            <a:ext cx="4357718" cy="5786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	Ақпарат өңдеудің әрбір буыны немесе орындалатын операциялар реті алгоритм схемасымен айқындалады. Алгоритм схемасын оның блок схемасы деп аталады. Алгоритм блоктарының ішінде орындалатын іс - әрекеттің мазмұны жазылады. Блок схемада пайдаланатын фигуралар оның блоктары, ал оларды бір - бірімен қосатын сызықтар байланыс сызықтары деп аталады.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5" name="Рисунок 4" descr="ллблдшдю0ж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804646">
            <a:off x="4691509" y="1096219"/>
            <a:ext cx="4343988" cy="3700435"/>
          </a:xfrm>
          <a:prstGeom prst="rect">
            <a:avLst/>
          </a:prstGeom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285860"/>
            <a:ext cx="842968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</a:t>
            </a:r>
            <a:endParaRPr lang="en-US" sz="2800" b="1" dirty="0" smtClean="0"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</a:t>
            </a:r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блок - схеманың басын және соңын міндетті түрде көрсетіп тұратын блок болуы керек;</a:t>
            </a:r>
            <a:endParaRPr lang="en-US" sz="2400" dirty="0" smtClean="0"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  </a:t>
            </a:r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блок </a:t>
            </a:r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- схемада бірімен – бірі қосылмай қалған блоктар болмауы </a:t>
            </a:r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керек;</a:t>
            </a:r>
            <a:endParaRPr lang="en-US" sz="2400" dirty="0" smtClean="0"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  <a:p>
            <a:pPr lvl="2"/>
            <a:endParaRPr lang="en-US" sz="2400" dirty="0" smtClean="0"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блок </a:t>
            </a:r>
            <a:r>
              <a:rPr lang="ru-RU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- схемада блоктар орындалу реті бойынша тізбектеле орналасуы қажет;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00042"/>
            <a:ext cx="8358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Блок - схема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құрудың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төмендегідей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ережесі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 бар:</a:t>
            </a:r>
            <a:endParaRPr lang="ru-RU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xdjiuhdgdcjh.gi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247876" cy="6858000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357166"/>
            <a:ext cx="749685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Сызықтық алгоритмнің блок-схемасы</a:t>
            </a:r>
            <a:endParaRPr lang="ru-RU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</p:txBody>
      </p:sp>
      <p:pic>
        <p:nvPicPr>
          <p:cNvPr id="11" name="Рисунок 10" descr="7357_html_26626578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E3E3E3"/>
              </a:clrFrom>
              <a:clrTo>
                <a:srgbClr val="E3E3E3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10526"/>
          <a:stretch>
            <a:fillRect/>
          </a:stretch>
        </p:blipFill>
        <p:spPr>
          <a:xfrm>
            <a:off x="1928794" y="2214554"/>
            <a:ext cx="5643602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14290"/>
            <a:ext cx="741741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Тармақталған алгоритмнің </a:t>
            </a:r>
          </a:p>
          <a:p>
            <a:pPr algn="ctr"/>
            <a:r>
              <a:rPr lang="kk-KZ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блок-схемасы </a:t>
            </a:r>
            <a:endParaRPr lang="ru-RU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</p:txBody>
      </p:sp>
      <p:pic>
        <p:nvPicPr>
          <p:cNvPr id="3" name="Рисунок 2" descr="c[tvs.jp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 l="40377" t="51228"/>
          <a:stretch>
            <a:fillRect/>
          </a:stretch>
        </p:blipFill>
        <p:spPr>
          <a:xfrm>
            <a:off x="4357686" y="1714488"/>
            <a:ext cx="4397340" cy="4394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27204_html_2e14e16a.gif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4282" y="2786058"/>
            <a:ext cx="3828815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14290"/>
            <a:ext cx="657229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Циклдік алгоритмнің </a:t>
            </a:r>
          </a:p>
          <a:p>
            <a:pPr algn="ctr"/>
            <a:r>
              <a:rPr lang="kk-KZ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 pitchFamily="18" charset="0"/>
                <a:ea typeface="Kz Times New Roman" pitchFamily="18" charset="0"/>
                <a:cs typeface="Kz Times New Roman" pitchFamily="18" charset="0"/>
              </a:rPr>
              <a:t>блок-схемасы</a:t>
            </a:r>
            <a:endParaRPr lang="ru-RU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Kz Times New Roman" pitchFamily="18" charset="0"/>
              <a:ea typeface="Kz Times New Roman" pitchFamily="18" charset="0"/>
              <a:cs typeface="Kz Times New Roman" pitchFamily="18" charset="0"/>
            </a:endParaRPr>
          </a:p>
        </p:txBody>
      </p:sp>
      <p:pic>
        <p:nvPicPr>
          <p:cNvPr id="3" name="Рисунок 2" descr="456520.8520.jp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00694" y="1500174"/>
            <a:ext cx="3160728" cy="51335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zx.png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 t="7433"/>
          <a:stretch>
            <a:fillRect/>
          </a:stretch>
        </p:blipFill>
        <p:spPr>
          <a:xfrm>
            <a:off x="357158" y="1928802"/>
            <a:ext cx="4394863" cy="4091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66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ppk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2013-11-05T06:56:22Z</dcterms:created>
  <dcterms:modified xsi:type="dcterms:W3CDTF">2013-11-05T08:56:05Z</dcterms:modified>
</cp:coreProperties>
</file>