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25907-DA1A-4295-826F-B4A79A63C5E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C93A0-44C1-4CC4-8D64-E13D350290A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CCE1D14-7BA7-4D53-BE35-AE0E0137242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1071AA3-EEBA-4EC5-8820-4EAFB21D2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E1D14-7BA7-4D53-BE35-AE0E0137242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1AA3-EEBA-4EC5-8820-4EAFB21D2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E1D14-7BA7-4D53-BE35-AE0E0137242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1AA3-EEBA-4EC5-8820-4EAFB21D2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E1D14-7BA7-4D53-BE35-AE0E0137242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1AA3-EEBA-4EC5-8820-4EAFB21D2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E1D14-7BA7-4D53-BE35-AE0E0137242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1AA3-EEBA-4EC5-8820-4EAFB21D2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E1D14-7BA7-4D53-BE35-AE0E0137242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1AA3-EEBA-4EC5-8820-4EAFB21D2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CCE1D14-7BA7-4D53-BE35-AE0E0137242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1071AA3-EEBA-4EC5-8820-4EAFB21D2A8A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CCE1D14-7BA7-4D53-BE35-AE0E0137242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1071AA3-EEBA-4EC5-8820-4EAFB21D2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E1D14-7BA7-4D53-BE35-AE0E0137242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1AA3-EEBA-4EC5-8820-4EAFB21D2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E1D14-7BA7-4D53-BE35-AE0E0137242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1AA3-EEBA-4EC5-8820-4EAFB21D2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E1D14-7BA7-4D53-BE35-AE0E0137242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1AA3-EEBA-4EC5-8820-4EAFB21D2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CCE1D14-7BA7-4D53-BE35-AE0E0137242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1071AA3-EEBA-4EC5-8820-4EAFB21D2A8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k-KZ" dirty="0" smtClean="0"/>
              <a:t>Театр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dirty="0" smtClean="0"/>
              <a:t>Театр деген не?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722" y="2176563"/>
            <a:ext cx="4829180" cy="432284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Театр (грек. </a:t>
            </a:r>
            <a:r>
              <a:rPr lang="en-US" dirty="0" err="1" smtClean="0"/>
              <a:t>theatron</a:t>
            </a:r>
            <a:r>
              <a:rPr lang="en-US" dirty="0" smtClean="0"/>
              <a:t> – </a:t>
            </a:r>
            <a:r>
              <a:rPr lang="ru-RU" dirty="0" err="1" smtClean="0"/>
              <a:t>ойын-сауық орны</a:t>
            </a:r>
            <a:r>
              <a:rPr lang="ru-RU" dirty="0" smtClean="0"/>
              <a:t>; </a:t>
            </a:r>
            <a:r>
              <a:rPr lang="ru-RU" dirty="0" err="1" smtClean="0"/>
              <a:t>ойын-сауық</a:t>
            </a:r>
            <a:r>
              <a:rPr lang="ru-RU" dirty="0" smtClean="0"/>
              <a:t>) – </a:t>
            </a:r>
            <a:r>
              <a:rPr lang="ru-RU" dirty="0" err="1" smtClean="0"/>
              <a:t>сахналық өнердің өмір көріністерін драмалық әрекет арқылы көрермендердің көз алдында</a:t>
            </a:r>
            <a:r>
              <a:rPr lang="ru-RU" dirty="0" smtClean="0"/>
              <a:t> </a:t>
            </a:r>
            <a:r>
              <a:rPr lang="ru-RU" dirty="0" err="1" smtClean="0"/>
              <a:t>актерлер</a:t>
            </a:r>
            <a:r>
              <a:rPr lang="ru-RU" dirty="0" smtClean="0"/>
              <a:t> </a:t>
            </a:r>
            <a:r>
              <a:rPr lang="ru-RU" dirty="0" err="1" smtClean="0"/>
              <a:t>күшімен бейнелейтін</a:t>
            </a:r>
            <a:r>
              <a:rPr lang="ru-RU" dirty="0" smtClean="0"/>
              <a:t> </a:t>
            </a:r>
            <a:r>
              <a:rPr lang="ru-RU" dirty="0" err="1" smtClean="0"/>
              <a:t>бір</a:t>
            </a:r>
            <a:r>
              <a:rPr lang="ru-RU" dirty="0" smtClean="0"/>
              <a:t> </a:t>
            </a:r>
            <a:r>
              <a:rPr lang="ru-RU" dirty="0" err="1" smtClean="0"/>
              <a:t>түрі; ойын-сауық немесе</a:t>
            </a:r>
            <a:r>
              <a:rPr lang="ru-RU" dirty="0" smtClean="0"/>
              <a:t> спектакль; </a:t>
            </a:r>
            <a:r>
              <a:rPr lang="ru-RU" dirty="0" err="1" smtClean="0"/>
              <a:t>түрлі сахналық ойын-сауықтар, сонымен</a:t>
            </a:r>
            <a:r>
              <a:rPr lang="ru-RU" dirty="0" smtClean="0"/>
              <a:t> </a:t>
            </a:r>
            <a:r>
              <a:rPr lang="ru-RU" dirty="0" err="1" smtClean="0"/>
              <a:t>қатар жалпы</a:t>
            </a:r>
            <a:r>
              <a:rPr lang="ru-RU" dirty="0" smtClean="0"/>
              <a:t> </a:t>
            </a:r>
            <a:r>
              <a:rPr lang="ru-RU" dirty="0" err="1" smtClean="0"/>
              <a:t>мәдени шаралар</a:t>
            </a:r>
            <a:r>
              <a:rPr lang="ru-RU" dirty="0" smtClean="0"/>
              <a:t> </a:t>
            </a:r>
            <a:r>
              <a:rPr lang="ru-RU" dirty="0" err="1" smtClean="0"/>
              <a:t>өткізілетін орын-жай</a:t>
            </a:r>
            <a:r>
              <a:rPr lang="ru-RU" dirty="0" smtClean="0"/>
              <a:t>.</a:t>
            </a:r>
            <a:endParaRPr lang="en-US" dirty="0"/>
          </a:p>
        </p:txBody>
      </p:sp>
      <p:pic>
        <p:nvPicPr>
          <p:cNvPr id="5" name="Рисунок 4" descr="3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1601861"/>
            <a:ext cx="3786182" cy="225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61_Bolshoy-teat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3849921"/>
            <a:ext cx="3786182" cy="2525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Театрдың тарихи</a:t>
            </a:r>
            <a:r>
              <a:rPr lang="ru-RU" dirty="0" smtClean="0"/>
              <a:t> </a:t>
            </a:r>
            <a:r>
              <a:rPr lang="ru-RU" dirty="0" err="1" smtClean="0"/>
              <a:t>жағынан қалыптасып, </a:t>
            </a:r>
            <a:r>
              <a:rPr lang="ru-RU" dirty="0" smtClean="0"/>
              <a:t>даму, </a:t>
            </a:r>
            <a:r>
              <a:rPr lang="ru-RU" dirty="0" err="1" smtClean="0"/>
              <a:t>өсіп-өркендеу жолы</a:t>
            </a:r>
            <a:r>
              <a:rPr lang="ru-RU" dirty="0" smtClean="0"/>
              <a:t> </a:t>
            </a:r>
            <a:r>
              <a:rPr lang="ru-RU" dirty="0" err="1" smtClean="0"/>
              <a:t>әрбір ұлттың, әр халықтың өмір-тұрмысымен, олардың жалпы</a:t>
            </a:r>
            <a:r>
              <a:rPr lang="ru-RU" dirty="0" smtClean="0"/>
              <a:t> </a:t>
            </a:r>
            <a:r>
              <a:rPr lang="ru-RU" dirty="0" err="1" smtClean="0"/>
              <a:t>тарихымен</a:t>
            </a:r>
            <a:r>
              <a:rPr lang="ru-RU" dirty="0" smtClean="0"/>
              <a:t> </a:t>
            </a:r>
            <a:r>
              <a:rPr lang="ru-RU" dirty="0" err="1" smtClean="0"/>
              <a:t>және тұрлаулы мәдениетімен тығыз байланысты</a:t>
            </a:r>
            <a:r>
              <a:rPr lang="ru-RU" dirty="0" smtClean="0"/>
              <a:t>. </a:t>
            </a:r>
            <a:r>
              <a:rPr lang="ru-RU" dirty="0" err="1" smtClean="0"/>
              <a:t>Басқа өнер түрлері сияқты </a:t>
            </a:r>
            <a:r>
              <a:rPr lang="ru-RU" dirty="0" smtClean="0"/>
              <a:t>театр </a:t>
            </a:r>
            <a:r>
              <a:rPr lang="ru-RU" dirty="0" err="1" smtClean="0"/>
              <a:t>өнері </a:t>
            </a:r>
            <a:r>
              <a:rPr lang="ru-RU" dirty="0" smtClean="0"/>
              <a:t>де </a:t>
            </a:r>
            <a:r>
              <a:rPr lang="ru-RU" dirty="0" err="1" smtClean="0"/>
              <a:t>қоғамдық ой-сананың негізгі</a:t>
            </a:r>
            <a:r>
              <a:rPr lang="ru-RU" dirty="0" smtClean="0"/>
              <a:t> </a:t>
            </a:r>
            <a:r>
              <a:rPr lang="ru-RU" dirty="0" err="1" smtClean="0"/>
              <a:t>бір</a:t>
            </a:r>
            <a:r>
              <a:rPr lang="ru-RU" dirty="0" smtClean="0"/>
              <a:t> </a:t>
            </a:r>
            <a:r>
              <a:rPr lang="ru-RU" dirty="0" err="1" smtClean="0"/>
              <a:t>формасы</a:t>
            </a:r>
            <a:r>
              <a:rPr lang="ru-RU" dirty="0" smtClean="0"/>
              <a:t> </a:t>
            </a:r>
            <a:r>
              <a:rPr lang="ru-RU" dirty="0" err="1" smtClean="0"/>
              <a:t>болып</a:t>
            </a:r>
            <a:r>
              <a:rPr lang="ru-RU" dirty="0" smtClean="0"/>
              <a:t> </a:t>
            </a:r>
            <a:r>
              <a:rPr lang="ru-RU" dirty="0" err="1" smtClean="0"/>
              <a:t>табылады</a:t>
            </a:r>
            <a:r>
              <a:rPr lang="ru-RU" dirty="0" smtClean="0"/>
              <a:t>.</a:t>
            </a:r>
            <a:endParaRPr lang="en-US" dirty="0"/>
          </a:p>
        </p:txBody>
      </p:sp>
      <p:pic>
        <p:nvPicPr>
          <p:cNvPr id="6" name="Содержимое 3" descr="img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286908" cy="6965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Театр </a:t>
            </a:r>
            <a:r>
              <a:rPr lang="ru-RU" dirty="0" err="1" smtClean="0"/>
              <a:t>маңызды құрал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Театр – </a:t>
            </a:r>
            <a:r>
              <a:rPr lang="ru-RU" dirty="0" err="1" smtClean="0"/>
              <a:t>халықты</a:t>
            </a:r>
            <a:r>
              <a:rPr lang="ru-RU" dirty="0" smtClean="0"/>
              <a:t> </a:t>
            </a:r>
            <a:r>
              <a:rPr lang="ru-RU" dirty="0" err="1" smtClean="0"/>
              <a:t>эстетикалық</a:t>
            </a:r>
            <a:r>
              <a:rPr lang="ru-RU" dirty="0" smtClean="0"/>
              <a:t> </a:t>
            </a:r>
            <a:r>
              <a:rPr lang="ru-RU" dirty="0" err="1" smtClean="0"/>
              <a:t>адамгершілік</a:t>
            </a:r>
            <a:r>
              <a:rPr lang="ru-RU" dirty="0" smtClean="0"/>
              <a:t> пен </a:t>
            </a:r>
            <a:r>
              <a:rPr lang="ru-RU" dirty="0" err="1" smtClean="0"/>
              <a:t>ізгілікке</a:t>
            </a:r>
            <a:r>
              <a:rPr lang="ru-RU" dirty="0" smtClean="0"/>
              <a:t> </a:t>
            </a:r>
            <a:r>
              <a:rPr lang="ru-RU" dirty="0" err="1" smtClean="0"/>
              <a:t>тәрбиелеудің </a:t>
            </a:r>
            <a:r>
              <a:rPr lang="ru-RU" dirty="0" smtClean="0"/>
              <a:t>аса </a:t>
            </a:r>
            <a:r>
              <a:rPr lang="ru-RU" dirty="0" err="1" smtClean="0"/>
              <a:t>маңызды құралы</a:t>
            </a:r>
            <a:r>
              <a:rPr lang="ru-RU" dirty="0" smtClean="0"/>
              <a:t>. </a:t>
            </a:r>
            <a:r>
              <a:rPr lang="ru-RU" dirty="0" err="1" smtClean="0"/>
              <a:t>Оның өзгеше бір</a:t>
            </a:r>
            <a:r>
              <a:rPr lang="ru-RU" dirty="0" smtClean="0"/>
              <a:t> </a:t>
            </a:r>
            <a:r>
              <a:rPr lang="ru-RU" dirty="0" err="1" smtClean="0"/>
              <a:t>қасиеті, яғни әрекетке құрылған табиғаты сахналық ойын-сауықтың мазмұн-желісі </a:t>
            </a:r>
            <a:r>
              <a:rPr lang="ru-RU" dirty="0" smtClean="0"/>
              <a:t>мен </a:t>
            </a:r>
            <a:r>
              <a:rPr lang="ru-RU" dirty="0" err="1" smtClean="0"/>
              <a:t>идеялық-эстетика негізін</a:t>
            </a:r>
            <a:r>
              <a:rPr lang="ru-RU" dirty="0" smtClean="0"/>
              <a:t> </a:t>
            </a:r>
            <a:r>
              <a:rPr lang="ru-RU" dirty="0" err="1" smtClean="0"/>
              <a:t>құрайтын </a:t>
            </a:r>
            <a:r>
              <a:rPr lang="ru-RU" dirty="0" smtClean="0"/>
              <a:t>драма </a:t>
            </a:r>
            <a:r>
              <a:rPr lang="ru-RU" dirty="0" err="1" smtClean="0"/>
              <a:t>арқылы ашылады</a:t>
            </a:r>
            <a:r>
              <a:rPr lang="ru-RU" dirty="0" smtClean="0"/>
              <a:t>. Театр </a:t>
            </a:r>
            <a:r>
              <a:rPr lang="ru-RU" dirty="0" err="1" smtClean="0"/>
              <a:t>әдеби шығарманы сахналық әрекетпен</a:t>
            </a:r>
            <a:r>
              <a:rPr lang="ru-RU" dirty="0" smtClean="0"/>
              <a:t>, </a:t>
            </a:r>
            <a:r>
              <a:rPr lang="ru-RU" dirty="0" err="1" smtClean="0"/>
              <a:t>өзіне тән бейнелі</a:t>
            </a:r>
            <a:r>
              <a:rPr lang="ru-RU" dirty="0" smtClean="0"/>
              <a:t> </a:t>
            </a:r>
            <a:r>
              <a:rPr lang="ru-RU" dirty="0" err="1" smtClean="0"/>
              <a:t>театрлық бояу-өрнекпен жаңа күйге түсіреді </a:t>
            </a:r>
            <a:r>
              <a:rPr lang="ru-RU" dirty="0" smtClean="0"/>
              <a:t>де </a:t>
            </a:r>
            <a:r>
              <a:rPr lang="ru-RU" dirty="0" err="1" smtClean="0"/>
              <a:t>драмадағы мінез-кейіптерді</a:t>
            </a:r>
            <a:r>
              <a:rPr lang="ru-RU" dirty="0" smtClean="0"/>
              <a:t>, </a:t>
            </a:r>
            <a:r>
              <a:rPr lang="ru-RU" dirty="0" err="1" smtClean="0"/>
              <a:t>олардың өзара қарым-қатынастарынан</a:t>
            </a:r>
            <a:r>
              <a:rPr lang="ru-RU" dirty="0" smtClean="0"/>
              <a:t>, </a:t>
            </a:r>
            <a:r>
              <a:rPr lang="ru-RU" dirty="0" err="1" smtClean="0"/>
              <a:t>қақтығыстарынан туатын</a:t>
            </a:r>
            <a:r>
              <a:rPr lang="ru-RU" dirty="0" smtClean="0"/>
              <a:t> </a:t>
            </a:r>
            <a:r>
              <a:rPr lang="ru-RU" dirty="0" err="1" smtClean="0"/>
              <a:t>талас-тартыс</a:t>
            </a:r>
            <a:r>
              <a:rPr lang="ru-RU" dirty="0" smtClean="0"/>
              <a:t> пен </a:t>
            </a:r>
            <a:r>
              <a:rPr lang="ru-RU" dirty="0" err="1" smtClean="0"/>
              <a:t>іс-қарекеттеріне жан</a:t>
            </a:r>
            <a:r>
              <a:rPr lang="ru-RU" dirty="0" smtClean="0"/>
              <a:t> </a:t>
            </a:r>
            <a:r>
              <a:rPr lang="ru-RU" dirty="0" err="1" smtClean="0"/>
              <a:t>бітіріп</a:t>
            </a:r>
            <a:r>
              <a:rPr lang="ru-RU" dirty="0" smtClean="0"/>
              <a:t>, </a:t>
            </a:r>
            <a:r>
              <a:rPr lang="ru-RU" dirty="0" err="1" smtClean="0"/>
              <a:t>тірілтіп</a:t>
            </a:r>
            <a:r>
              <a:rPr lang="ru-RU" dirty="0" smtClean="0"/>
              <a:t> </a:t>
            </a:r>
            <a:r>
              <a:rPr lang="ru-RU" dirty="0" err="1" smtClean="0"/>
              <a:t>жібереді</a:t>
            </a:r>
            <a:r>
              <a:rPr lang="ru-RU" dirty="0" smtClean="0"/>
              <a:t>. </a:t>
            </a:r>
            <a:r>
              <a:rPr lang="ru-RU" dirty="0" err="1" smtClean="0"/>
              <a:t>Осыған орай</a:t>
            </a:r>
            <a:r>
              <a:rPr lang="ru-RU" dirty="0" smtClean="0"/>
              <a:t> </a:t>
            </a:r>
            <a:r>
              <a:rPr lang="ru-RU" dirty="0" err="1" smtClean="0"/>
              <a:t>көрермендер </a:t>
            </a:r>
            <a:r>
              <a:rPr lang="ru-RU" dirty="0" smtClean="0"/>
              <a:t>де театр </a:t>
            </a:r>
            <a:r>
              <a:rPr lang="ru-RU" dirty="0" err="1" smtClean="0"/>
              <a:t>сахнасында</a:t>
            </a:r>
            <a:r>
              <a:rPr lang="ru-RU" dirty="0" smtClean="0"/>
              <a:t> </a:t>
            </a:r>
            <a:r>
              <a:rPr lang="ru-RU" dirty="0" err="1" smtClean="0"/>
              <a:t>өтіп жатқан оқиға әрекет </a:t>
            </a:r>
            <a:r>
              <a:rPr lang="ru-RU" dirty="0" smtClean="0"/>
              <a:t>пен </a:t>
            </a:r>
            <a:r>
              <a:rPr lang="ru-RU" dirty="0" err="1" smtClean="0"/>
              <a:t>оған қатысушы-қаһармандардың ой-арманына</a:t>
            </a:r>
            <a:r>
              <a:rPr lang="ru-RU" dirty="0" smtClean="0"/>
              <a:t>, </a:t>
            </a:r>
            <a:r>
              <a:rPr lang="ru-RU" dirty="0" err="1" smtClean="0"/>
              <a:t>шат</a:t>
            </a:r>
            <a:r>
              <a:rPr lang="ru-RU" dirty="0" smtClean="0"/>
              <a:t> </a:t>
            </a:r>
            <a:r>
              <a:rPr lang="ru-RU" dirty="0" err="1" smtClean="0"/>
              <a:t>күлкісі </a:t>
            </a:r>
            <a:r>
              <a:rPr lang="ru-RU" dirty="0" smtClean="0"/>
              <a:t>мен </a:t>
            </a:r>
            <a:r>
              <a:rPr lang="ru-RU" dirty="0" err="1" smtClean="0"/>
              <a:t>сезім</a:t>
            </a:r>
            <a:r>
              <a:rPr lang="ru-RU" dirty="0" smtClean="0"/>
              <a:t> </a:t>
            </a:r>
            <a:r>
              <a:rPr lang="ru-RU" dirty="0" err="1" smtClean="0"/>
              <a:t>діріліне</a:t>
            </a:r>
            <a:r>
              <a:rPr lang="ru-RU" dirty="0" smtClean="0"/>
              <a:t>, </a:t>
            </a:r>
            <a:r>
              <a:rPr lang="ru-RU" dirty="0" err="1" smtClean="0"/>
              <a:t>күйінішіне</a:t>
            </a:r>
            <a:r>
              <a:rPr lang="ru-RU" dirty="0" smtClean="0"/>
              <a:t>, </a:t>
            </a:r>
            <a:r>
              <a:rPr lang="ru-RU" dirty="0" err="1" smtClean="0"/>
              <a:t>жалпы</a:t>
            </a:r>
            <a:r>
              <a:rPr lang="ru-RU" dirty="0" smtClean="0"/>
              <a:t> </a:t>
            </a:r>
            <a:r>
              <a:rPr lang="ru-RU" dirty="0" err="1" smtClean="0"/>
              <a:t>тіршілік-тынысына</a:t>
            </a:r>
            <a:r>
              <a:rPr lang="ru-RU" dirty="0" smtClean="0"/>
              <a:t> </a:t>
            </a:r>
            <a:r>
              <a:rPr lang="ru-RU" dirty="0" err="1" smtClean="0"/>
              <a:t>бейжай</a:t>
            </a:r>
            <a:r>
              <a:rPr lang="ru-RU" dirty="0" smtClean="0"/>
              <a:t>, </a:t>
            </a:r>
            <a:r>
              <a:rPr lang="ru-RU" dirty="0" err="1" smtClean="0"/>
              <a:t>немқұрайлы емес</a:t>
            </a:r>
            <a:r>
              <a:rPr lang="ru-RU" dirty="0" smtClean="0"/>
              <a:t>, </a:t>
            </a:r>
            <a:r>
              <a:rPr lang="ru-RU" dirty="0" err="1" smtClean="0"/>
              <a:t>қайта </a:t>
            </a:r>
            <a:r>
              <a:rPr lang="ru-RU" dirty="0" smtClean="0"/>
              <a:t>бар </a:t>
            </a:r>
            <a:r>
              <a:rPr lang="ru-RU" dirty="0" err="1" smtClean="0"/>
              <a:t>ынта-зейінімен</a:t>
            </a:r>
            <a:r>
              <a:rPr lang="ru-RU" dirty="0" smtClean="0"/>
              <a:t>, </a:t>
            </a:r>
            <a:r>
              <a:rPr lang="ru-RU" dirty="0" err="1" smtClean="0"/>
              <a:t>ынтызар</a:t>
            </a:r>
            <a:r>
              <a:rPr lang="ru-RU" dirty="0" smtClean="0"/>
              <a:t> </a:t>
            </a:r>
            <a:r>
              <a:rPr lang="ru-RU" dirty="0" err="1" smtClean="0"/>
              <a:t>көңілімен қарайды</a:t>
            </a:r>
            <a:r>
              <a:rPr lang="ru-RU" dirty="0" smtClean="0"/>
              <a:t>, </a:t>
            </a:r>
            <a:r>
              <a:rPr lang="ru-RU" dirty="0" err="1" smtClean="0"/>
              <a:t>яғни олар</a:t>
            </a:r>
            <a:r>
              <a:rPr lang="ru-RU" dirty="0" smtClean="0"/>
              <a:t> осы </a:t>
            </a:r>
            <a:r>
              <a:rPr lang="ru-RU" dirty="0" err="1" smtClean="0"/>
              <a:t>сәтте сахналық өмір көріністерінің жай</a:t>
            </a:r>
            <a:r>
              <a:rPr lang="ru-RU" dirty="0" smtClean="0"/>
              <a:t> </a:t>
            </a:r>
            <a:r>
              <a:rPr lang="ru-RU" dirty="0" err="1" smtClean="0"/>
              <a:t>бейтарап</a:t>
            </a:r>
            <a:r>
              <a:rPr lang="ru-RU" dirty="0" smtClean="0"/>
              <a:t>, </a:t>
            </a:r>
            <a:r>
              <a:rPr lang="ru-RU" dirty="0" err="1" smtClean="0"/>
              <a:t>салқынқанды бақылаушысынан гөрі тікелей</a:t>
            </a:r>
            <a:r>
              <a:rPr lang="ru-RU" dirty="0" smtClean="0"/>
              <a:t> </a:t>
            </a:r>
            <a:r>
              <a:rPr lang="ru-RU" dirty="0" err="1" smtClean="0"/>
              <a:t>қатысушысы ретінде</a:t>
            </a:r>
            <a:r>
              <a:rPr lang="ru-RU" dirty="0" smtClean="0"/>
              <a:t> бой </a:t>
            </a:r>
            <a:r>
              <a:rPr lang="ru-RU" dirty="0" err="1" smtClean="0"/>
              <a:t>көрсетеді</a:t>
            </a:r>
            <a:r>
              <a:rPr lang="ru-RU" dirty="0" smtClean="0"/>
              <a:t>. </a:t>
            </a:r>
            <a:r>
              <a:rPr lang="ru-RU" dirty="0" err="1" smtClean="0"/>
              <a:t>Түптеп келгенде</a:t>
            </a:r>
            <a:r>
              <a:rPr lang="ru-RU" dirty="0" smtClean="0"/>
              <a:t> </a:t>
            </a:r>
            <a:r>
              <a:rPr lang="ru-RU" dirty="0" err="1" smtClean="0"/>
              <a:t>театрдың қоғамдық-тәрбиелік қызметі </a:t>
            </a:r>
            <a:r>
              <a:rPr lang="ru-RU" dirty="0" smtClean="0"/>
              <a:t>мен </a:t>
            </a:r>
            <a:r>
              <a:rPr lang="ru-RU" dirty="0" err="1" smtClean="0"/>
              <a:t>идеялық-эмоциялық және көркемдік-эстетикалық әсер күші </a:t>
            </a:r>
            <a:r>
              <a:rPr lang="ru-RU" dirty="0" smtClean="0"/>
              <a:t>де </a:t>
            </a:r>
            <a:r>
              <a:rPr lang="ru-RU" dirty="0" err="1" smtClean="0"/>
              <a:t>осыған саяды</a:t>
            </a:r>
            <a:r>
              <a:rPr lang="ru-RU" dirty="0" smtClean="0"/>
              <a:t>. </a:t>
            </a:r>
            <a:r>
              <a:rPr lang="ru-RU" dirty="0" err="1" smtClean="0"/>
              <a:t>театрдағы басты</a:t>
            </a:r>
            <a:r>
              <a:rPr lang="ru-RU" dirty="0" smtClean="0"/>
              <a:t> </a:t>
            </a:r>
            <a:r>
              <a:rPr lang="ru-RU" dirty="0" err="1" smtClean="0"/>
              <a:t>тұлға, пьесадағы берілген</a:t>
            </a:r>
            <a:r>
              <a:rPr lang="ru-RU" dirty="0" smtClean="0"/>
              <a:t> </a:t>
            </a:r>
            <a:r>
              <a:rPr lang="ru-RU" dirty="0" err="1" smtClean="0"/>
              <a:t>жағдайға байланысты</a:t>
            </a:r>
            <a:r>
              <a:rPr lang="ru-RU" dirty="0" smtClean="0"/>
              <a:t> </a:t>
            </a:r>
            <a:r>
              <a:rPr lang="ru-RU" dirty="0" err="1" smtClean="0"/>
              <a:t>әрекет етіп</a:t>
            </a:r>
            <a:r>
              <a:rPr lang="ru-RU" dirty="0" smtClean="0"/>
              <a:t>, </a:t>
            </a:r>
            <a:r>
              <a:rPr lang="ru-RU" dirty="0" err="1" smtClean="0"/>
              <a:t>сахналық қаһарманның характерін</a:t>
            </a:r>
            <a:r>
              <a:rPr lang="ru-RU" dirty="0" smtClean="0"/>
              <a:t> </a:t>
            </a:r>
            <a:r>
              <a:rPr lang="ru-RU" dirty="0" err="1" smtClean="0"/>
              <a:t>жасайтын</a:t>
            </a:r>
            <a:r>
              <a:rPr lang="ru-RU" dirty="0" smtClean="0"/>
              <a:t> – актер. </a:t>
            </a:r>
            <a:r>
              <a:rPr lang="ru-RU" dirty="0" err="1" smtClean="0"/>
              <a:t>Ол</a:t>
            </a:r>
            <a:r>
              <a:rPr lang="ru-RU" dirty="0" smtClean="0"/>
              <a:t> </a:t>
            </a:r>
            <a:r>
              <a:rPr lang="ru-RU" dirty="0" err="1" smtClean="0"/>
              <a:t>сахнада</a:t>
            </a:r>
            <a:r>
              <a:rPr lang="ru-RU" dirty="0" smtClean="0"/>
              <a:t> </a:t>
            </a:r>
            <a:r>
              <a:rPr lang="ru-RU" dirty="0" err="1" smtClean="0"/>
              <a:t>шығармалық </a:t>
            </a:r>
            <a:r>
              <a:rPr lang="ru-RU" dirty="0" smtClean="0"/>
              <a:t>процесс </a:t>
            </a:r>
            <a:r>
              <a:rPr lang="ru-RU" dirty="0" err="1" smtClean="0"/>
              <a:t>кезінде</a:t>
            </a:r>
            <a:r>
              <a:rPr lang="ru-RU" dirty="0" smtClean="0"/>
              <a:t> пьеса </a:t>
            </a:r>
            <a:r>
              <a:rPr lang="ru-RU" dirty="0" err="1" smtClean="0"/>
              <a:t>материалын</a:t>
            </a:r>
            <a:r>
              <a:rPr lang="ru-RU" dirty="0" smtClean="0"/>
              <a:t> </a:t>
            </a:r>
            <a:r>
              <a:rPr lang="ru-RU" dirty="0" err="1" smtClean="0"/>
              <a:t>өзінің болмыс</a:t>
            </a:r>
            <a:r>
              <a:rPr lang="ru-RU" dirty="0" smtClean="0"/>
              <a:t> </a:t>
            </a:r>
            <a:r>
              <a:rPr lang="ru-RU" dirty="0" err="1" smtClean="0"/>
              <a:t>шындық туралы</a:t>
            </a:r>
            <a:r>
              <a:rPr lang="ru-RU" dirty="0" smtClean="0"/>
              <a:t> </a:t>
            </a:r>
            <a:r>
              <a:rPr lang="ru-RU" dirty="0" err="1" smtClean="0"/>
              <a:t>ой-түсінігімен</a:t>
            </a:r>
            <a:r>
              <a:rPr lang="ru-RU" dirty="0" smtClean="0"/>
              <a:t>, </a:t>
            </a:r>
            <a:r>
              <a:rPr lang="ru-RU" dirty="0" err="1" smtClean="0"/>
              <a:t>өмірде көріп-байқағандарымен</a:t>
            </a:r>
            <a:r>
              <a:rPr lang="ru-RU" dirty="0" smtClean="0"/>
              <a:t>, </a:t>
            </a:r>
            <a:r>
              <a:rPr lang="ru-RU" dirty="0" err="1" smtClean="0"/>
              <a:t>эстетикалық</a:t>
            </a:r>
            <a:r>
              <a:rPr lang="ru-RU" dirty="0" smtClean="0"/>
              <a:t> </a:t>
            </a:r>
            <a:r>
              <a:rPr lang="ru-RU" dirty="0" err="1" smtClean="0"/>
              <a:t>сезім-түйсігімен үнемі байытып</a:t>
            </a:r>
            <a:r>
              <a:rPr lang="ru-RU" dirty="0" smtClean="0"/>
              <a:t>, </a:t>
            </a:r>
            <a:r>
              <a:rPr lang="ru-RU" dirty="0" err="1" smtClean="0"/>
              <a:t>толықтырып отырады</a:t>
            </a:r>
            <a:r>
              <a:rPr lang="ru-RU" dirty="0" smtClean="0"/>
              <a:t>. </a:t>
            </a:r>
            <a:r>
              <a:rPr lang="ru-RU" dirty="0" err="1" smtClean="0"/>
              <a:t>Бұл тұста актердің бойынан</a:t>
            </a:r>
            <a:r>
              <a:rPr lang="ru-RU" dirty="0" smtClean="0"/>
              <a:t> </a:t>
            </a:r>
            <a:r>
              <a:rPr lang="ru-RU" dirty="0" err="1" smtClean="0"/>
              <a:t>орындаушылық өнерге қоса ойшыл</a:t>
            </a:r>
            <a:r>
              <a:rPr lang="ru-RU" dirty="0" smtClean="0"/>
              <a:t> </a:t>
            </a:r>
            <a:r>
              <a:rPr lang="ru-RU" dirty="0" err="1" smtClean="0"/>
              <a:t>суреткерлік</a:t>
            </a:r>
            <a:r>
              <a:rPr lang="ru-RU" dirty="0" smtClean="0"/>
              <a:t> </a:t>
            </a:r>
            <a:r>
              <a:rPr lang="ru-RU" dirty="0" err="1" smtClean="0"/>
              <a:t>қасиет </a:t>
            </a:r>
            <a:r>
              <a:rPr lang="ru-RU" dirty="0" smtClean="0"/>
              <a:t>те </a:t>
            </a:r>
            <a:r>
              <a:rPr lang="ru-RU" dirty="0" err="1" smtClean="0"/>
              <a:t>айқын аңғарылады</a:t>
            </a:r>
            <a:r>
              <a:rPr lang="ru-RU" dirty="0" smtClean="0"/>
              <a:t>. Актер образы пьеса </a:t>
            </a:r>
            <a:r>
              <a:rPr lang="ru-RU" dirty="0" err="1" smtClean="0"/>
              <a:t>және спектакльді</a:t>
            </a:r>
            <a:r>
              <a:rPr lang="ru-RU" dirty="0" smtClean="0"/>
              <a:t> </a:t>
            </a:r>
            <a:r>
              <a:rPr lang="ru-RU" dirty="0" err="1" smtClean="0"/>
              <a:t>қоюшы-режиссердің </a:t>
            </a:r>
            <a:r>
              <a:rPr lang="ru-RU" dirty="0" smtClean="0"/>
              <a:t>(</a:t>
            </a:r>
            <a:r>
              <a:rPr lang="ru-RU" dirty="0" err="1" smtClean="0"/>
              <a:t>қара</a:t>
            </a:r>
            <a:r>
              <a:rPr lang="ru-RU" dirty="0" smtClean="0"/>
              <a:t> </a:t>
            </a:r>
            <a:r>
              <a:rPr lang="ru-RU" dirty="0" err="1" smtClean="0"/>
              <a:t>Режиссерлік</a:t>
            </a:r>
            <a:r>
              <a:rPr lang="ru-RU" dirty="0" smtClean="0"/>
              <a:t> </a:t>
            </a:r>
            <a:r>
              <a:rPr lang="ru-RU" dirty="0" err="1" smtClean="0"/>
              <a:t>өнер</a:t>
            </a:r>
            <a:r>
              <a:rPr lang="ru-RU" dirty="0" smtClean="0"/>
              <a:t>) </a:t>
            </a:r>
            <a:r>
              <a:rPr lang="ru-RU" dirty="0" err="1" smtClean="0"/>
              <a:t>түсінік-шешімі </a:t>
            </a:r>
            <a:r>
              <a:rPr lang="ru-RU" dirty="0" smtClean="0"/>
              <a:t>мен </a:t>
            </a:r>
            <a:r>
              <a:rPr lang="ru-RU" dirty="0" err="1" smtClean="0"/>
              <a:t>түсіндірмесі негізінде</a:t>
            </a:r>
            <a:r>
              <a:rPr lang="ru-RU" dirty="0" smtClean="0"/>
              <a:t> </a:t>
            </a:r>
            <a:r>
              <a:rPr lang="ru-RU" dirty="0" err="1" smtClean="0"/>
              <a:t>өмірге келеді</a:t>
            </a:r>
            <a:r>
              <a:rPr lang="ru-RU" dirty="0" smtClean="0"/>
              <a:t>. </a:t>
            </a:r>
            <a:r>
              <a:rPr lang="ru-RU" dirty="0" err="1" smtClean="0"/>
              <a:t>Өнердің өзге түрлеріндей </a:t>
            </a:r>
            <a:r>
              <a:rPr lang="ru-RU" dirty="0" smtClean="0"/>
              <a:t>театр да </a:t>
            </a:r>
            <a:r>
              <a:rPr lang="ru-RU" dirty="0" err="1" smtClean="0"/>
              <a:t>өмір шындығын көркем образдар</a:t>
            </a:r>
            <a:r>
              <a:rPr lang="ru-RU" dirty="0" smtClean="0"/>
              <a:t> </a:t>
            </a:r>
            <a:r>
              <a:rPr lang="ru-RU" dirty="0" err="1" smtClean="0"/>
              <a:t>жүйесі арқылы бейнелейді</a:t>
            </a:r>
            <a:r>
              <a:rPr lang="ru-RU" dirty="0" smtClean="0"/>
              <a:t>. Ал </a:t>
            </a:r>
            <a:r>
              <a:rPr lang="ru-RU" dirty="0" err="1" smtClean="0"/>
              <a:t>мұның өзі </a:t>
            </a:r>
            <a:r>
              <a:rPr lang="ru-RU" dirty="0" smtClean="0"/>
              <a:t>спектакль </a:t>
            </a:r>
            <a:r>
              <a:rPr lang="ru-RU" dirty="0" err="1" smtClean="0"/>
              <a:t>бойынша</a:t>
            </a:r>
            <a:r>
              <a:rPr lang="ru-RU" dirty="0" smtClean="0"/>
              <a:t> </a:t>
            </a:r>
            <a:r>
              <a:rPr lang="ru-RU" dirty="0" err="1" smtClean="0"/>
              <a:t>жүзеге асады</a:t>
            </a:r>
            <a:r>
              <a:rPr lang="ru-RU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Қазақ театрлық өнері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 smtClean="0"/>
              <a:t>Қазақтың кәсіби </a:t>
            </a:r>
            <a:r>
              <a:rPr lang="ru-RU" dirty="0" smtClean="0"/>
              <a:t>театр </a:t>
            </a:r>
            <a:r>
              <a:rPr lang="ru-RU" dirty="0" err="1" smtClean="0"/>
              <a:t>өнерінің қайнар көзі халық шығармашылығына </a:t>
            </a:r>
            <a:r>
              <a:rPr lang="ru-RU" dirty="0" smtClean="0"/>
              <a:t>(</a:t>
            </a:r>
            <a:r>
              <a:rPr lang="ru-RU" dirty="0" err="1" smtClean="0"/>
              <a:t>әнші</a:t>
            </a:r>
            <a:r>
              <a:rPr lang="ru-RU" dirty="0" smtClean="0"/>
              <a:t>, </a:t>
            </a:r>
            <a:r>
              <a:rPr lang="ru-RU" dirty="0" err="1" smtClean="0"/>
              <a:t>ақындар айтысы</a:t>
            </a:r>
            <a:r>
              <a:rPr lang="ru-RU" dirty="0" smtClean="0"/>
              <a:t> мен </a:t>
            </a:r>
            <a:r>
              <a:rPr lang="ru-RU" dirty="0" err="1" smtClean="0"/>
              <a:t>шешендік</a:t>
            </a:r>
            <a:r>
              <a:rPr lang="ru-RU" dirty="0" smtClean="0"/>
              <a:t> </a:t>
            </a:r>
            <a:r>
              <a:rPr lang="ru-RU" dirty="0" err="1" smtClean="0"/>
              <a:t>өнерге</a:t>
            </a:r>
            <a:r>
              <a:rPr lang="ru-RU" dirty="0" smtClean="0"/>
              <a:t>), </a:t>
            </a:r>
            <a:r>
              <a:rPr lang="ru-RU" dirty="0" err="1" smtClean="0"/>
              <a:t>ежелден</a:t>
            </a:r>
            <a:r>
              <a:rPr lang="ru-RU" dirty="0" smtClean="0"/>
              <a:t> </a:t>
            </a:r>
            <a:r>
              <a:rPr lang="ru-RU" dirty="0" err="1" smtClean="0"/>
              <a:t>келе</a:t>
            </a:r>
            <a:r>
              <a:rPr lang="ru-RU" dirty="0" smtClean="0"/>
              <a:t> </a:t>
            </a:r>
            <a:r>
              <a:rPr lang="ru-RU" dirty="0" err="1" smtClean="0"/>
              <a:t>жатқан</a:t>
            </a:r>
            <a:r>
              <a:rPr lang="ru-RU" dirty="0" smtClean="0"/>
              <a:t> </a:t>
            </a:r>
            <a:r>
              <a:rPr lang="ru-RU" dirty="0" err="1" smtClean="0"/>
              <a:t>әдет-ғұрып</a:t>
            </a:r>
            <a:r>
              <a:rPr lang="ru-RU" dirty="0" smtClean="0"/>
              <a:t> пен </a:t>
            </a:r>
            <a:r>
              <a:rPr lang="ru-RU" dirty="0" err="1" smtClean="0"/>
              <a:t>тұрмыс-салтқа</a:t>
            </a:r>
            <a:r>
              <a:rPr lang="ru-RU" dirty="0" smtClean="0"/>
              <a:t> (беташар,</a:t>
            </a:r>
            <a:r>
              <a:rPr lang="ru-RU" dirty="0" err="1" smtClean="0"/>
              <a:t>бәдік</a:t>
            </a:r>
            <a:r>
              <a:rPr lang="ru-RU" dirty="0" smtClean="0"/>
              <a:t>, жар-жар, </a:t>
            </a:r>
            <a:r>
              <a:rPr lang="ru-RU" dirty="0" err="1" smtClean="0"/>
              <a:t>жоқтау, қоштасу, қыз кәде, шілдехана</a:t>
            </a:r>
            <a:r>
              <a:rPr lang="ru-RU" dirty="0" smtClean="0"/>
              <a:t>), </a:t>
            </a:r>
            <a:r>
              <a:rPr lang="ru-RU" dirty="0" err="1" smtClean="0"/>
              <a:t>ойын-сауық (алтыбақан, қызойнақ, қынаменде, ортеке</a:t>
            </a:r>
            <a:r>
              <a:rPr lang="ru-RU" dirty="0" smtClean="0"/>
              <a:t>, </a:t>
            </a:r>
            <a:r>
              <a:rPr lang="ru-RU" dirty="0" err="1" smtClean="0"/>
              <a:t>судыр-судыр</a:t>
            </a:r>
            <a:r>
              <a:rPr lang="ru-RU" dirty="0" smtClean="0"/>
              <a:t>) пен </a:t>
            </a:r>
            <a:r>
              <a:rPr lang="ru-RU" dirty="0" err="1" smtClean="0"/>
              <a:t>Алдар</a:t>
            </a:r>
            <a:r>
              <a:rPr lang="ru-RU" dirty="0" smtClean="0"/>
              <a:t> </a:t>
            </a:r>
            <a:r>
              <a:rPr lang="ru-RU" dirty="0" err="1" smtClean="0"/>
              <a:t>Көсе</a:t>
            </a:r>
            <a:r>
              <a:rPr lang="ru-RU" dirty="0" smtClean="0"/>
              <a:t>, т.б. </a:t>
            </a:r>
            <a:r>
              <a:rPr lang="ru-RU" dirty="0" err="1" smtClean="0"/>
              <a:t>секілді</a:t>
            </a:r>
            <a:r>
              <a:rPr lang="ru-RU" dirty="0" smtClean="0"/>
              <a:t> </a:t>
            </a:r>
            <a:r>
              <a:rPr lang="ru-RU" dirty="0" err="1" smtClean="0"/>
              <a:t>күлдіргі қулар өнеріне саяды</a:t>
            </a:r>
            <a:r>
              <a:rPr lang="ru-RU" dirty="0" smtClean="0"/>
              <a:t>. </a:t>
            </a:r>
            <a:r>
              <a:rPr lang="ru-RU" dirty="0" err="1" smtClean="0"/>
              <a:t>Қазақ халқының қоғамдық ортасында</a:t>
            </a:r>
            <a:r>
              <a:rPr lang="ru-RU" dirty="0" smtClean="0"/>
              <a:t> </a:t>
            </a:r>
            <a:r>
              <a:rPr lang="ru-RU" dirty="0" err="1" smtClean="0"/>
              <a:t>туған, қиыннан қисын табар</a:t>
            </a:r>
            <a:r>
              <a:rPr lang="ru-RU" dirty="0" smtClean="0"/>
              <a:t> </a:t>
            </a:r>
            <a:r>
              <a:rPr lang="ru-RU" dirty="0" err="1" smtClean="0"/>
              <a:t>тапқыр, ой-қиялы жүйрік, ділмар</a:t>
            </a:r>
            <a:r>
              <a:rPr lang="ru-RU" dirty="0" smtClean="0"/>
              <a:t> </a:t>
            </a:r>
            <a:r>
              <a:rPr lang="ru-RU" dirty="0" err="1" smtClean="0"/>
              <a:t>адамның жиынтық бейнесі</a:t>
            </a:r>
            <a:r>
              <a:rPr lang="ru-RU" dirty="0" smtClean="0"/>
              <a:t> </a:t>
            </a:r>
            <a:r>
              <a:rPr lang="ru-RU" dirty="0" err="1" smtClean="0"/>
              <a:t>болып</a:t>
            </a:r>
            <a:r>
              <a:rPr lang="ru-RU" dirty="0" smtClean="0"/>
              <a:t>, </a:t>
            </a:r>
            <a:r>
              <a:rPr lang="ru-RU" dirty="0" err="1" smtClean="0"/>
              <a:t>аты</a:t>
            </a:r>
            <a:r>
              <a:rPr lang="ru-RU" dirty="0" smtClean="0"/>
              <a:t> </a:t>
            </a:r>
            <a:r>
              <a:rPr lang="ru-RU" dirty="0" err="1" smtClean="0"/>
              <a:t>аңызға айналған Алдар</a:t>
            </a:r>
            <a:r>
              <a:rPr lang="ru-RU" dirty="0" smtClean="0"/>
              <a:t> </a:t>
            </a:r>
            <a:r>
              <a:rPr lang="ru-RU" dirty="0" err="1" smtClean="0"/>
              <a:t>Көсе, Жиренше</a:t>
            </a:r>
            <a:r>
              <a:rPr lang="ru-RU" dirty="0" smtClean="0"/>
              <a:t> </a:t>
            </a:r>
            <a:r>
              <a:rPr lang="ru-RU" dirty="0" err="1" smtClean="0"/>
              <a:t>шешен</a:t>
            </a:r>
            <a:r>
              <a:rPr lang="ru-RU" dirty="0" smtClean="0"/>
              <a:t>, </a:t>
            </a:r>
            <a:r>
              <a:rPr lang="ru-RU" dirty="0" err="1" smtClean="0"/>
              <a:t>Қожанасыр </a:t>
            </a:r>
            <a:r>
              <a:rPr lang="ru-RU" dirty="0" smtClean="0"/>
              <a:t>мен </a:t>
            </a:r>
            <a:r>
              <a:rPr lang="ru-RU" dirty="0" err="1" smtClean="0"/>
              <a:t>Тазша</a:t>
            </a:r>
            <a:r>
              <a:rPr lang="ru-RU" dirty="0" smtClean="0"/>
              <a:t> бала </a:t>
            </a:r>
            <a:r>
              <a:rPr lang="ru-RU" dirty="0" err="1" smtClean="0"/>
              <a:t>есіміне</a:t>
            </a:r>
            <a:r>
              <a:rPr lang="ru-RU" dirty="0" smtClean="0"/>
              <a:t> </a:t>
            </a:r>
            <a:r>
              <a:rPr lang="ru-RU" dirty="0" err="1" smtClean="0"/>
              <a:t>байланысты</a:t>
            </a:r>
            <a:r>
              <a:rPr lang="ru-RU" dirty="0" smtClean="0"/>
              <a:t> </a:t>
            </a:r>
            <a:r>
              <a:rPr lang="ru-RU" dirty="0" err="1" smtClean="0"/>
              <a:t>күлдіргі әңгімелер </a:t>
            </a:r>
            <a:r>
              <a:rPr lang="ru-RU" dirty="0" smtClean="0"/>
              <a:t>ел </a:t>
            </a:r>
            <a:r>
              <a:rPr lang="ru-RU" dirty="0" err="1" smtClean="0"/>
              <a:t>арасында</a:t>
            </a:r>
            <a:r>
              <a:rPr lang="ru-RU" dirty="0" smtClean="0"/>
              <a:t> </a:t>
            </a:r>
            <a:r>
              <a:rPr lang="ru-RU" dirty="0" err="1" smtClean="0"/>
              <a:t>ертеден</a:t>
            </a:r>
            <a:r>
              <a:rPr lang="ru-RU" dirty="0" smtClean="0"/>
              <a:t> </a:t>
            </a:r>
            <a:r>
              <a:rPr lang="ru-RU" dirty="0" err="1" smtClean="0"/>
              <a:t>белгілі</a:t>
            </a:r>
            <a:r>
              <a:rPr lang="ru-RU" dirty="0" smtClean="0"/>
              <a:t>. Ал </a:t>
            </a:r>
            <a:r>
              <a:rPr lang="ru-RU" dirty="0" err="1" smtClean="0"/>
              <a:t>Айдарбек</a:t>
            </a:r>
            <a:r>
              <a:rPr lang="ru-RU" dirty="0" smtClean="0"/>
              <a:t>, </a:t>
            </a:r>
            <a:r>
              <a:rPr lang="ru-RU" dirty="0" err="1" smtClean="0"/>
              <a:t>Битан-Шитан</a:t>
            </a:r>
            <a:r>
              <a:rPr lang="ru-RU" dirty="0" smtClean="0"/>
              <a:t>, </a:t>
            </a:r>
            <a:r>
              <a:rPr lang="ru-RU" dirty="0" err="1" smtClean="0"/>
              <a:t>Зәрубай</a:t>
            </a:r>
            <a:r>
              <a:rPr lang="ru-RU" dirty="0" smtClean="0"/>
              <a:t>, </a:t>
            </a:r>
            <a:r>
              <a:rPr lang="ru-RU" dirty="0" err="1" smtClean="0"/>
              <a:t>Күндебай</a:t>
            </a:r>
            <a:r>
              <a:rPr lang="ru-RU" dirty="0" smtClean="0"/>
              <a:t>, </a:t>
            </a:r>
            <a:r>
              <a:rPr lang="ru-RU" dirty="0" err="1" smtClean="0"/>
              <a:t>Қантай-Тонтай</a:t>
            </a:r>
            <a:r>
              <a:rPr lang="ru-RU" dirty="0" smtClean="0"/>
              <a:t>, </a:t>
            </a:r>
            <a:r>
              <a:rPr lang="ru-RU" dirty="0" err="1" smtClean="0"/>
              <a:t>Мауқай</a:t>
            </a:r>
            <a:r>
              <a:rPr lang="ru-RU" dirty="0" smtClean="0"/>
              <a:t>, </a:t>
            </a:r>
            <a:r>
              <a:rPr lang="ru-RU" dirty="0" err="1" smtClean="0"/>
              <a:t>Текебай</a:t>
            </a:r>
            <a:r>
              <a:rPr lang="ru-RU" dirty="0" smtClean="0"/>
              <a:t>, </a:t>
            </a:r>
            <a:r>
              <a:rPr lang="ru-RU" dirty="0" err="1" smtClean="0"/>
              <a:t>Торсықбай</a:t>
            </a:r>
            <a:r>
              <a:rPr lang="ru-RU" dirty="0" smtClean="0"/>
              <a:t>, т.б. </a:t>
            </a:r>
            <a:r>
              <a:rPr lang="ru-RU" dirty="0" err="1" smtClean="0"/>
              <a:t>белгілі</a:t>
            </a:r>
            <a:r>
              <a:rPr lang="ru-RU" dirty="0" smtClean="0"/>
              <a:t> </a:t>
            </a:r>
            <a:r>
              <a:rPr lang="ru-RU" dirty="0" err="1" smtClean="0"/>
              <a:t>халық қуларының өнері туралы</a:t>
            </a:r>
            <a:r>
              <a:rPr lang="ru-RU" dirty="0" smtClean="0"/>
              <a:t> </a:t>
            </a:r>
            <a:r>
              <a:rPr lang="ru-RU" dirty="0" err="1" smtClean="0"/>
              <a:t>кезінде</a:t>
            </a:r>
            <a:r>
              <a:rPr lang="ru-RU" dirty="0" smtClean="0"/>
              <a:t> </a:t>
            </a:r>
            <a:r>
              <a:rPr lang="ru-RU" dirty="0" err="1" smtClean="0"/>
              <a:t>Ш.Хұсайынов </a:t>
            </a:r>
            <a:r>
              <a:rPr lang="ru-RU" dirty="0" smtClean="0"/>
              <a:t>пен Қ.</a:t>
            </a:r>
            <a:r>
              <a:rPr lang="ru-RU" dirty="0" err="1" smtClean="0"/>
              <a:t>Қуанышбаев </a:t>
            </a:r>
            <a:r>
              <a:rPr lang="ru-RU" dirty="0" smtClean="0"/>
              <a:t>(“</a:t>
            </a:r>
            <a:r>
              <a:rPr lang="ru-RU" dirty="0" err="1" smtClean="0"/>
              <a:t>Шаншарлар</a:t>
            </a:r>
            <a:r>
              <a:rPr lang="ru-RU" dirty="0" smtClean="0"/>
              <a:t>”), </a:t>
            </a:r>
            <a:r>
              <a:rPr lang="ru-RU" dirty="0" err="1" smtClean="0"/>
              <a:t>Ж.Шанин</a:t>
            </a:r>
            <a:r>
              <a:rPr lang="ru-RU" dirty="0" smtClean="0"/>
              <a:t> (“</a:t>
            </a:r>
            <a:r>
              <a:rPr lang="ru-RU" dirty="0" err="1" smtClean="0"/>
              <a:t>Айдарбек</a:t>
            </a:r>
            <a:r>
              <a:rPr lang="ru-RU" dirty="0" smtClean="0"/>
              <a:t>”, “</a:t>
            </a:r>
            <a:r>
              <a:rPr lang="ru-RU" dirty="0" err="1" smtClean="0"/>
              <a:t>Торсықбай</a:t>
            </a:r>
            <a:r>
              <a:rPr lang="ru-RU" dirty="0" smtClean="0"/>
              <a:t>”), т.б. </a:t>
            </a:r>
            <a:r>
              <a:rPr lang="ru-RU" dirty="0" err="1" smtClean="0"/>
              <a:t>драматургтар</a:t>
            </a:r>
            <a:r>
              <a:rPr lang="ru-RU" dirty="0" smtClean="0"/>
              <a:t> </a:t>
            </a:r>
            <a:r>
              <a:rPr lang="ru-RU" dirty="0" err="1" smtClean="0"/>
              <a:t>пьесалар</a:t>
            </a:r>
            <a:r>
              <a:rPr lang="ru-RU" dirty="0" smtClean="0"/>
              <a:t> </a:t>
            </a:r>
            <a:r>
              <a:rPr lang="ru-RU" dirty="0" err="1" smtClean="0"/>
              <a:t>жазды</a:t>
            </a:r>
            <a:r>
              <a:rPr lang="ru-RU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Қазақстандағы театрлар</a:t>
            </a:r>
            <a:endParaRPr lang="en-US" dirty="0"/>
          </a:p>
        </p:txBody>
      </p:sp>
      <p:pic>
        <p:nvPicPr>
          <p:cNvPr id="4" name="Содержимое 3" descr="павлодар-300x2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143116"/>
            <a:ext cx="3810000" cy="25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шахмет-құсайынов-300x16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2000240"/>
            <a:ext cx="2857143" cy="1523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ахтанов-театры1-300x16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4286256"/>
            <a:ext cx="3810000" cy="203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a43cc5acfd725acf863b1ab947e57649-300x16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24" y="4929198"/>
            <a:ext cx="285750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71472" y="4572008"/>
            <a:ext cx="35719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Ж. </a:t>
            </a:r>
            <a:r>
              <a:rPr lang="ru-RU" sz="1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Аймауытов</a:t>
            </a: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атындағы </a:t>
            </a: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Павлодар </a:t>
            </a:r>
            <a:r>
              <a:rPr lang="ru-RU" sz="1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облыстық қазақ музыкалық </a:t>
            </a: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драма театры</a:t>
            </a: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2066" y="3429000"/>
            <a:ext cx="30718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Шахмет</a:t>
            </a: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Құсайынов атындағы Ақмола облыстық қазақ музыкалық </a:t>
            </a: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драма театры    </a:t>
            </a: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628" y="6286520"/>
            <a:ext cx="39290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 </a:t>
            </a:r>
            <a:r>
              <a:rPr lang="ru-RU" sz="1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Т.Ахтанов</a:t>
            </a: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атындағы Ақтөбе облыстық  </a:t>
            </a: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драма театры</a:t>
            </a: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8662" y="6357958"/>
            <a:ext cx="26432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Арқалық қазақ жасөспірімдер </a:t>
            </a: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театры </a:t>
            </a: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Астанадағы театр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kk-KZ" sz="2400" dirty="0" smtClean="0"/>
              <a:t>Біздің универмен баратын театрымыз </a:t>
            </a:r>
            <a:r>
              <a:rPr lang="en-US" sz="2400" dirty="0" smtClean="0"/>
              <a:t>-</a:t>
            </a:r>
            <a:r>
              <a:rPr lang="kk-KZ" sz="2400" dirty="0" smtClean="0"/>
              <a:t> </a:t>
            </a:r>
            <a:r>
              <a:rPr lang="ru-RU" sz="2400" dirty="0" err="1" smtClean="0"/>
              <a:t>Қалибек Қуанышбаев атындағы Мемлекеттік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err="1" smtClean="0"/>
              <a:t>академиялық қазақ музыкалық </a:t>
            </a:r>
            <a:r>
              <a:rPr lang="ru-RU" sz="2400" dirty="0" smtClean="0"/>
              <a:t>драма театры.</a:t>
            </a:r>
            <a:r>
              <a:rPr lang="kk-KZ" sz="2400" dirty="0" smtClean="0"/>
              <a:t> </a:t>
            </a:r>
            <a:endParaRPr lang="en-US" sz="2400" dirty="0"/>
          </a:p>
        </p:txBody>
      </p:sp>
      <p:pic>
        <p:nvPicPr>
          <p:cNvPr id="4" name="Рисунок 3" descr="e58d62956d1097a9244ac5980b264cd1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785794"/>
            <a:ext cx="7158057" cy="47720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1538" y="5711627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Астана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қалалық Қалибек Қуанышбаев атындағы Мемлекеттік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академиялық қазақ музыкалық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драма театры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53</TotalTime>
  <Words>78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Calibri</vt:lpstr>
      <vt:lpstr>Georgia</vt:lpstr>
      <vt:lpstr>Trebuchet MS</vt:lpstr>
      <vt:lpstr>Wingdings 2</vt:lpstr>
      <vt:lpstr>Городская</vt:lpstr>
      <vt:lpstr>Театр</vt:lpstr>
      <vt:lpstr>Театр деген не?</vt:lpstr>
      <vt:lpstr>Презентация PowerPoint</vt:lpstr>
      <vt:lpstr>Театр маңызды құрал</vt:lpstr>
      <vt:lpstr>Қазақ театрлық өнері</vt:lpstr>
      <vt:lpstr>Қазақстандағы театрлар</vt:lpstr>
      <vt:lpstr>Астанадағы театр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</dc:title>
  <dc:creator>user</dc:creator>
  <cp:lastModifiedBy>Данагул</cp:lastModifiedBy>
  <cp:revision>6</cp:revision>
  <dcterms:created xsi:type="dcterms:W3CDTF">2018-03-15T08:01:49Z</dcterms:created>
  <dcterms:modified xsi:type="dcterms:W3CDTF">2025-04-14T13:16:50Z</dcterms:modified>
</cp:coreProperties>
</file>