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86" r:id="rId3"/>
    <p:sldId id="277" r:id="rId4"/>
    <p:sldId id="276" r:id="rId5"/>
    <p:sldId id="293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65" r:id="rId17"/>
    <p:sldId id="266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1" autoAdjust="0"/>
    <p:restoredTop sz="94660"/>
  </p:normalViewPr>
  <p:slideViewPr>
    <p:cSldViewPr>
      <p:cViewPr varScale="1">
        <p:scale>
          <a:sx n="82" d="100"/>
          <a:sy n="82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4221088"/>
            <a:ext cx="7560840" cy="335699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777318" cy="1731982"/>
          </a:xfrm>
        </p:spPr>
        <p:txBody>
          <a:bodyPr/>
          <a:lstStyle/>
          <a:p>
            <a:r>
              <a:rPr lang="kk-KZ" dirty="0">
                <a:effectLst/>
              </a:rPr>
              <a:t>Ұлы Отан соғысының батырлары</a:t>
            </a:r>
            <a:r>
              <a:rPr lang="kk-KZ" b="1" u="sng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7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1210" y="1268760"/>
            <a:ext cx="476484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Иван Павлов Фомич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  </a:t>
            </a:r>
            <a:r>
              <a:rPr lang="ru-RU" sz="2000" dirty="0" err="1" smtClean="0"/>
              <a:t>Қазақстандық</a:t>
            </a:r>
            <a:r>
              <a:rPr lang="ru-RU" sz="2000" dirty="0" smtClean="0"/>
              <a:t> </a:t>
            </a:r>
            <a:r>
              <a:rPr lang="ru-RU" sz="2000" dirty="0" err="1"/>
              <a:t>ұшқыш</a:t>
            </a:r>
            <a:r>
              <a:rPr lang="ru-RU" sz="2000" dirty="0"/>
              <a:t>, майор, 2 </a:t>
            </a:r>
            <a:r>
              <a:rPr lang="ru-RU" sz="2000" dirty="0" err="1"/>
              <a:t>рет</a:t>
            </a:r>
            <a:r>
              <a:rPr lang="ru-RU" sz="2000" dirty="0"/>
              <a:t> </a:t>
            </a:r>
            <a:r>
              <a:rPr lang="ru-RU" sz="2000" dirty="0" err="1"/>
              <a:t>Кеңес</a:t>
            </a:r>
            <a:r>
              <a:rPr lang="ru-RU" sz="2000" dirty="0"/>
              <a:t> </a:t>
            </a:r>
            <a:r>
              <a:rPr lang="ru-RU" sz="2000" dirty="0" err="1"/>
              <a:t>Одағының</a:t>
            </a:r>
            <a:r>
              <a:rPr lang="ru-RU" sz="2000" dirty="0"/>
              <a:t> Батыры </a:t>
            </a:r>
            <a:r>
              <a:rPr lang="ru-RU" sz="2000" dirty="0" err="1"/>
              <a:t>атағын</a:t>
            </a:r>
            <a:r>
              <a:rPr lang="ru-RU" sz="2000" dirty="0"/>
              <a:t> </a:t>
            </a:r>
            <a:r>
              <a:rPr lang="ru-RU" sz="2000" dirty="0" err="1"/>
              <a:t>алды</a:t>
            </a:r>
            <a:r>
              <a:rPr lang="ru-RU" sz="2000" dirty="0"/>
              <a:t>. </a:t>
            </a:r>
            <a:r>
              <a:rPr lang="ru-RU" sz="2000" dirty="0" err="1"/>
              <a:t>Соғысқа</a:t>
            </a:r>
            <a:r>
              <a:rPr lang="ru-RU" sz="2000" dirty="0"/>
              <a:t> 1942 </a:t>
            </a:r>
            <a:r>
              <a:rPr lang="ru-RU" sz="2000" dirty="0" err="1"/>
              <a:t>жылы</a:t>
            </a:r>
            <a:r>
              <a:rPr lang="ru-RU" sz="2000" dirty="0"/>
              <a:t> </a:t>
            </a:r>
            <a:r>
              <a:rPr lang="ru-RU" sz="2000" dirty="0" err="1"/>
              <a:t>желтоқсаннан</a:t>
            </a:r>
            <a:r>
              <a:rPr lang="ru-RU" sz="2000" dirty="0"/>
              <a:t> </a:t>
            </a:r>
            <a:r>
              <a:rPr lang="ru-RU" sz="2000" dirty="0" err="1"/>
              <a:t>бастап</a:t>
            </a:r>
            <a:r>
              <a:rPr lang="ru-RU" sz="2000" dirty="0"/>
              <a:t> </a:t>
            </a:r>
            <a:r>
              <a:rPr lang="ru-RU" sz="2000" dirty="0" err="1"/>
              <a:t>қатысты</a:t>
            </a:r>
            <a:r>
              <a:rPr lang="ru-RU" sz="2000" dirty="0"/>
              <a:t>. </a:t>
            </a:r>
            <a:r>
              <a:rPr lang="ru-RU" sz="2000" dirty="0" err="1"/>
              <a:t>Ұшқыш</a:t>
            </a:r>
            <a:r>
              <a:rPr lang="ru-RU" sz="2000" dirty="0"/>
              <a:t>, </a:t>
            </a:r>
            <a:r>
              <a:rPr lang="ru-RU" sz="2000" dirty="0" err="1"/>
              <a:t>аға</a:t>
            </a:r>
            <a:r>
              <a:rPr lang="ru-RU" sz="2000" dirty="0"/>
              <a:t> </a:t>
            </a:r>
            <a:r>
              <a:rPr lang="ru-RU" sz="2000" dirty="0" err="1"/>
              <a:t>ұшқыш</a:t>
            </a:r>
            <a:r>
              <a:rPr lang="ru-RU" sz="2000" dirty="0"/>
              <a:t>, звено </a:t>
            </a:r>
            <a:r>
              <a:rPr lang="ru-RU" sz="2000" dirty="0" err="1"/>
              <a:t>командирі</a:t>
            </a:r>
            <a:r>
              <a:rPr lang="ru-RU" sz="2000" dirty="0"/>
              <a:t>, </a:t>
            </a:r>
            <a:r>
              <a:rPr lang="ru-RU" sz="2000" dirty="0" err="1"/>
              <a:t>әуеэскадрильяның</a:t>
            </a:r>
            <a:r>
              <a:rPr lang="ru-RU" sz="2000" dirty="0"/>
              <a:t> </a:t>
            </a:r>
            <a:r>
              <a:rPr lang="ru-RU" sz="2000" dirty="0" err="1"/>
              <a:t>командирі</a:t>
            </a:r>
            <a:r>
              <a:rPr lang="ru-RU" sz="2000" dirty="0"/>
              <a:t>, </a:t>
            </a:r>
            <a:r>
              <a:rPr lang="ru-RU" sz="2000" dirty="0" err="1"/>
              <a:t>штурмандар</a:t>
            </a:r>
            <a:r>
              <a:rPr lang="ru-RU" sz="2000" dirty="0"/>
              <a:t> </a:t>
            </a:r>
            <a:r>
              <a:rPr lang="ru-RU" sz="2000" dirty="0" err="1"/>
              <a:t>авиаполкінің</a:t>
            </a:r>
            <a:r>
              <a:rPr lang="ru-RU" sz="2000" dirty="0"/>
              <a:t> штурманы </a:t>
            </a:r>
            <a:r>
              <a:rPr lang="ru-RU" sz="2000" dirty="0" err="1"/>
              <a:t>болды</a:t>
            </a:r>
            <a:r>
              <a:rPr lang="ru-RU" sz="2000" dirty="0"/>
              <a:t>. Калинин, </a:t>
            </a:r>
            <a:r>
              <a:rPr lang="ru-RU" sz="2000" dirty="0" err="1"/>
              <a:t>Орталық</a:t>
            </a:r>
            <a:r>
              <a:rPr lang="ru-RU" sz="2000" dirty="0"/>
              <a:t>, 1-Прибалтика </a:t>
            </a:r>
            <a:r>
              <a:rPr lang="ru-RU" sz="2000" dirty="0" err="1"/>
              <a:t>майдандарында</a:t>
            </a:r>
            <a:r>
              <a:rPr lang="ru-RU" sz="2000" dirty="0"/>
              <a:t> 200-ден аса </a:t>
            </a:r>
            <a:r>
              <a:rPr lang="ru-RU" sz="2000" dirty="0" err="1"/>
              <a:t>әуе</a:t>
            </a:r>
            <a:r>
              <a:rPr lang="ru-RU" sz="2000" dirty="0"/>
              <a:t> </a:t>
            </a:r>
            <a:r>
              <a:rPr lang="ru-RU" sz="2000" dirty="0" err="1"/>
              <a:t>шабуылына</a:t>
            </a:r>
            <a:r>
              <a:rPr lang="ru-RU" sz="2000" dirty="0"/>
              <a:t> </a:t>
            </a:r>
            <a:r>
              <a:rPr lang="ru-RU" sz="2000" dirty="0" err="1"/>
              <a:t>қатысып</a:t>
            </a:r>
            <a:r>
              <a:rPr lang="ru-RU" sz="2000" dirty="0"/>
              <a:t>,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өзі</a:t>
            </a:r>
            <a:r>
              <a:rPr lang="ru-RU" sz="2000" dirty="0"/>
              <a:t> </a:t>
            </a:r>
            <a:r>
              <a:rPr lang="ru-RU" sz="2000" dirty="0" err="1"/>
              <a:t>жаудың</a:t>
            </a:r>
            <a:r>
              <a:rPr lang="ru-RU" sz="2000" dirty="0"/>
              <a:t> 3 </a:t>
            </a:r>
            <a:r>
              <a:rPr lang="ru-RU" sz="2000" dirty="0" err="1"/>
              <a:t>ұшағын</a:t>
            </a:r>
            <a:r>
              <a:rPr lang="ru-RU" sz="2000" dirty="0"/>
              <a:t> </a:t>
            </a:r>
            <a:r>
              <a:rPr lang="ru-RU" sz="2000" dirty="0" err="1"/>
              <a:t>атып</a:t>
            </a:r>
            <a:r>
              <a:rPr lang="ru-RU" sz="2000" dirty="0"/>
              <a:t> </a:t>
            </a:r>
            <a:r>
              <a:rPr lang="ru-RU" sz="2000" dirty="0" err="1"/>
              <a:t>түсірді</a:t>
            </a:r>
            <a:r>
              <a:rPr lang="ru-RU" sz="2000" dirty="0"/>
              <a:t>. </a:t>
            </a:r>
            <a:r>
              <a:rPr lang="ru-RU" sz="2000" dirty="0" err="1"/>
              <a:t>Жауынгерлік</a:t>
            </a:r>
            <a:r>
              <a:rPr lang="ru-RU" sz="2000" dirty="0"/>
              <a:t> </a:t>
            </a:r>
            <a:r>
              <a:rPr lang="ru-RU" sz="2000" dirty="0" err="1"/>
              <a:t>міндетін</a:t>
            </a:r>
            <a:r>
              <a:rPr lang="ru-RU" sz="2000" dirty="0"/>
              <a:t> </a:t>
            </a:r>
            <a:r>
              <a:rPr lang="ru-RU" sz="2000" dirty="0" err="1"/>
              <a:t>атқару</a:t>
            </a:r>
            <a:r>
              <a:rPr lang="ru-RU" sz="2000" dirty="0"/>
              <a:t> </a:t>
            </a:r>
            <a:r>
              <a:rPr lang="ru-RU" sz="2000" dirty="0" err="1"/>
              <a:t>үстінде</a:t>
            </a:r>
            <a:r>
              <a:rPr lang="ru-RU" sz="2000" dirty="0"/>
              <a:t> </a:t>
            </a:r>
            <a:r>
              <a:rPr lang="ru-RU" sz="2000" dirty="0" err="1"/>
              <a:t>қазаға</a:t>
            </a:r>
            <a:r>
              <a:rPr lang="ru-RU" sz="2000" dirty="0"/>
              <a:t> </a:t>
            </a:r>
            <a:r>
              <a:rPr lang="ru-RU" sz="2000" dirty="0" err="1"/>
              <a:t>ұшырады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528392" cy="4827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69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4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57729"/>
            <a:ext cx="4824536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</a:t>
            </a:r>
            <a:r>
              <a:rPr lang="ru-RU" sz="2200" dirty="0" err="1" smtClean="0">
                <a:solidFill>
                  <a:schemeClr val="tx1"/>
                </a:solidFill>
              </a:rPr>
              <a:t>Ұлы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Отан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соғысы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жылдары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Кеңес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Одағының</a:t>
            </a:r>
            <a:r>
              <a:rPr lang="ru-RU" sz="2200" dirty="0">
                <a:solidFill>
                  <a:schemeClr val="tx1"/>
                </a:solidFill>
              </a:rPr>
              <a:t> Батыры </a:t>
            </a:r>
            <a:r>
              <a:rPr lang="ru-RU" sz="2200" dirty="0" err="1">
                <a:solidFill>
                  <a:schemeClr val="tx1"/>
                </a:solidFill>
              </a:rPr>
              <a:t>атағын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алған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ең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жас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қазақ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жауынгері</a:t>
            </a:r>
            <a:r>
              <a:rPr lang="ru-RU" sz="2200" dirty="0">
                <a:solidFill>
                  <a:schemeClr val="tx1"/>
                </a:solidFill>
              </a:rPr>
              <a:t> 18 </a:t>
            </a:r>
            <a:r>
              <a:rPr lang="ru-RU" sz="2200" dirty="0" err="1">
                <a:solidFill>
                  <a:schemeClr val="tx1"/>
                </a:solidFill>
              </a:rPr>
              <a:t>жасар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Ж</a:t>
            </a:r>
            <a:r>
              <a:rPr lang="kk-KZ" sz="2200" b="1" dirty="0" smtClean="0">
                <a:solidFill>
                  <a:srgbClr val="FF0000"/>
                </a:solidFill>
              </a:rPr>
              <a:t>әнібек </a:t>
            </a:r>
            <a:r>
              <a:rPr lang="kk-KZ" sz="2200" b="1" dirty="0">
                <a:solidFill>
                  <a:srgbClr val="FF0000"/>
                </a:solidFill>
              </a:rPr>
              <a:t>Ақатұлы </a:t>
            </a:r>
            <a:r>
              <a:rPr lang="ru-RU" sz="2200" b="1" dirty="0" err="1" smtClean="0">
                <a:solidFill>
                  <a:srgbClr val="FF0000"/>
                </a:solidFill>
              </a:rPr>
              <a:t>Елеусізов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еді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   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</a:t>
            </a:r>
            <a:r>
              <a:rPr lang="ru-RU" sz="2200" dirty="0" err="1" smtClean="0">
                <a:solidFill>
                  <a:schemeClr val="tx1"/>
                </a:solidFill>
              </a:rPr>
              <a:t>Қатардағы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жауынгер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пулеметшілер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бөлімшесінің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командирі.Мергендердің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6 </a:t>
            </a:r>
            <a:r>
              <a:rPr lang="ru-RU" sz="2200" dirty="0" err="1">
                <a:solidFill>
                  <a:schemeClr val="tx1"/>
                </a:solidFill>
              </a:rPr>
              <a:t>айлық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курсын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бітірген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соң</a:t>
            </a:r>
            <a:r>
              <a:rPr lang="ru-RU" sz="2200" dirty="0">
                <a:solidFill>
                  <a:schemeClr val="tx1"/>
                </a:solidFill>
              </a:rPr>
              <a:t> 1943 </a:t>
            </a:r>
            <a:r>
              <a:rPr lang="ru-RU" sz="2200" dirty="0" err="1">
                <a:solidFill>
                  <a:schemeClr val="tx1"/>
                </a:solidFill>
              </a:rPr>
              <a:t>жылы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шілдеде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Елеуісов</a:t>
            </a:r>
            <a:r>
              <a:rPr lang="ru-RU" sz="2200" dirty="0">
                <a:solidFill>
                  <a:schemeClr val="tx1"/>
                </a:solidFill>
              </a:rPr>
              <a:t> 6-гвардиялық </a:t>
            </a:r>
            <a:r>
              <a:rPr lang="ru-RU" sz="2200" dirty="0" err="1" smtClean="0">
                <a:solidFill>
                  <a:schemeClr val="tx1"/>
                </a:solidFill>
              </a:rPr>
              <a:t>атқыштар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құрамында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ұрыстарға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қатысты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Алғашқы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ұрыстың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өзінде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пулеметшілер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бөлімшесі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жаудың</a:t>
            </a:r>
            <a:r>
              <a:rPr lang="ru-RU" sz="2200" dirty="0">
                <a:solidFill>
                  <a:schemeClr val="tx1"/>
                </a:solidFill>
              </a:rPr>
              <a:t> 40-қа </a:t>
            </a:r>
            <a:r>
              <a:rPr lang="ru-RU" sz="2200" dirty="0" err="1">
                <a:solidFill>
                  <a:schemeClr val="tx1"/>
                </a:solidFill>
              </a:rPr>
              <a:t>жуық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әскерін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жойып</a:t>
            </a:r>
            <a:r>
              <a:rPr lang="ru-RU" sz="2200" dirty="0">
                <a:solidFill>
                  <a:schemeClr val="tx1"/>
                </a:solidFill>
              </a:rPr>
              <a:t>, 95 </a:t>
            </a:r>
            <a:r>
              <a:rPr lang="ru-RU" sz="2200" dirty="0" err="1">
                <a:solidFill>
                  <a:schemeClr val="tx1"/>
                </a:solidFill>
              </a:rPr>
              <a:t>әскерін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тұтқынға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алды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Осындай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ерліктері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үшін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Елеуісовке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Кеңес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Одағының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Батыры </a:t>
            </a:r>
            <a:r>
              <a:rPr lang="ru-RU" sz="2200" dirty="0" err="1">
                <a:solidFill>
                  <a:schemeClr val="tx1"/>
                </a:solidFill>
              </a:rPr>
              <a:t>атағы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берілді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0" y="460338"/>
            <a:ext cx="3492381" cy="4677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8939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" y="2172"/>
            <a:ext cx="914824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7124" y="4581128"/>
            <a:ext cx="7745505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Қошқарбаев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Рақымжан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1924 —1988 </a:t>
            </a:r>
            <a:r>
              <a:rPr lang="ru-RU" dirty="0" err="1">
                <a:solidFill>
                  <a:schemeClr val="tx1"/>
                </a:solidFill>
              </a:rPr>
              <a:t>жж</a:t>
            </a:r>
            <a:r>
              <a:rPr lang="ru-RU" dirty="0">
                <a:solidFill>
                  <a:schemeClr val="tx1"/>
                </a:solidFill>
              </a:rPr>
              <a:t>.) – </a:t>
            </a:r>
            <a:r>
              <a:rPr lang="ru-RU" dirty="0" err="1">
                <a:solidFill>
                  <a:schemeClr val="tx1"/>
                </a:solidFill>
              </a:rPr>
              <a:t>Берлиндегі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Рейхстагқа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жеңіс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тіккен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қазақ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азаматы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Халық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қаһарманы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8845"/>
          <a:stretch/>
        </p:blipFill>
        <p:spPr>
          <a:xfrm>
            <a:off x="2123728" y="144510"/>
            <a:ext cx="4542430" cy="429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95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тпропрор\Downloads\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503" y="1268760"/>
            <a:ext cx="6032993" cy="28803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k-KZ" sz="2000" dirty="0" smtClean="0">
                <a:solidFill>
                  <a:schemeClr val="tx1"/>
                </a:solidFill>
              </a:rPr>
              <a:t>    1941 жылы Ұлы Отан соғысы басталғаннан кейін, жаралыларды емдейтін дәрігер тапшылығы туындады. Соғыс майданына 200 мың дәрігер және 1,5 млн медициналық қызметкер аттанды. Олардың ішінде: </a:t>
            </a:r>
            <a:r>
              <a:rPr lang="kk-KZ" sz="2000" b="1" dirty="0" smtClean="0">
                <a:solidFill>
                  <a:srgbClr val="FF0000"/>
                </a:solidFill>
              </a:rPr>
              <a:t>Әлікбай Қосаев,  Иванилов Владимир Семенович, Разия Ысқақова, т.б.</a:t>
            </a:r>
          </a:p>
          <a:p>
            <a:pPr marL="0" indent="0" algn="just">
              <a:buNone/>
            </a:pPr>
            <a:r>
              <a:rPr lang="kk-KZ" sz="2000" dirty="0" smtClean="0">
                <a:solidFill>
                  <a:schemeClr val="tx1"/>
                </a:solidFill>
              </a:rPr>
              <a:t>    Соғыс жылдарында 5 Қазақстандық Медицина медбике Флоренс Найтингейл наградасымен марапатталғандар.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188640"/>
            <a:ext cx="7756263" cy="1054250"/>
          </a:xfrm>
        </p:spPr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 дәрігерлер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38386"/>
            <a:ext cx="3312368" cy="303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1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" y="2172"/>
            <a:ext cx="914824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7942" r="7895" b="7914"/>
          <a:stretch/>
        </p:blipFill>
        <p:spPr bwMode="auto">
          <a:xfrm>
            <a:off x="2861623" y="3284984"/>
            <a:ext cx="6156176" cy="3427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6625" r="16860" b="15751"/>
          <a:stretch/>
        </p:blipFill>
        <p:spPr bwMode="auto">
          <a:xfrm>
            <a:off x="179512" y="116632"/>
            <a:ext cx="6029452" cy="344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тпропрор\Downloads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" y="2172"/>
            <a:ext cx="914824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70875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/>
              <a:t>   Тың да болсын, майдан да болсын ақ халаттылардың ерен еңбегі  Жеңіс күнін жақындата түсті. 2000 жылдың 9 мамырында Алматы қаласындағы 28 жауынгер-панфиловшылар саябағында </a:t>
            </a:r>
            <a:r>
              <a:rPr lang="kk-KZ" sz="2000" b="1" dirty="0" smtClean="0">
                <a:solidFill>
                  <a:srgbClr val="FF0000"/>
                </a:solidFill>
              </a:rPr>
              <a:t>«Өмір үшін» </a:t>
            </a:r>
            <a:r>
              <a:rPr lang="kk-KZ" sz="2000" dirty="0" smtClean="0"/>
              <a:t>атты аллея ашылып, жауынгер-дәрігерлердің құрметіне мемориал тақта орнатылды. «Өмір үшін» деген екі сөздің өзі дәрігер мамандығының бар мәнін көрсетіп тұрғандай.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02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" y="23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990" y="1556792"/>
            <a:ext cx="5904656" cy="4104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Отан</a:t>
            </a:r>
            <a:r>
              <a:rPr lang="ru-RU" dirty="0" smtClean="0"/>
              <a:t> </a:t>
            </a:r>
            <a:r>
              <a:rPr lang="ru-RU" dirty="0" err="1" smtClean="0"/>
              <a:t>соғысы</a:t>
            </a:r>
            <a:r>
              <a:rPr lang="ru-RU" dirty="0" smtClean="0"/>
              <a:t> </a:t>
            </a:r>
            <a:r>
              <a:rPr lang="ru-RU" dirty="0"/>
              <a:t>1418 </a:t>
            </a:r>
            <a:r>
              <a:rPr lang="ru-RU" dirty="0" smtClean="0"/>
              <a:t> </a:t>
            </a:r>
            <a:r>
              <a:rPr lang="ru-RU" dirty="0" err="1" smtClean="0"/>
              <a:t>күнге</a:t>
            </a:r>
            <a:r>
              <a:rPr lang="ru-RU" dirty="0" smtClean="0"/>
              <a:t> </a:t>
            </a:r>
            <a:r>
              <a:rPr lang="ru-RU" dirty="0" err="1" smtClean="0"/>
              <a:t>созылды</a:t>
            </a:r>
            <a:r>
              <a:rPr lang="ru-RU" dirty="0" smtClean="0"/>
              <a:t>.  </a:t>
            </a:r>
            <a:r>
              <a:rPr lang="ru-RU" dirty="0" err="1" smtClean="0"/>
              <a:t>Жеңіс</a:t>
            </a:r>
            <a:r>
              <a:rPr lang="ru-RU" dirty="0" smtClean="0"/>
              <a:t> </a:t>
            </a:r>
            <a:r>
              <a:rPr lang="ru-RU" dirty="0" err="1" smtClean="0"/>
              <a:t>елімізге</a:t>
            </a:r>
            <a:r>
              <a:rPr lang="ru-RU" dirty="0" smtClean="0"/>
              <a:t> </a:t>
            </a:r>
            <a:r>
              <a:rPr lang="ru-RU" dirty="0" err="1" smtClean="0"/>
              <a:t>оңай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 </a:t>
            </a:r>
            <a:r>
              <a:rPr lang="ru-RU" dirty="0" err="1" smtClean="0"/>
              <a:t>жоқ</a:t>
            </a:r>
            <a:r>
              <a:rPr lang="ru-RU" dirty="0" smtClean="0"/>
              <a:t>.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Жеңіс</a:t>
            </a:r>
            <a:r>
              <a:rPr lang="ru-RU" dirty="0"/>
              <a:t> </a:t>
            </a:r>
            <a:r>
              <a:rPr lang="ru-RU" dirty="0" err="1" smtClean="0"/>
              <a:t>бабаларымыздың</a:t>
            </a:r>
            <a:r>
              <a:rPr lang="ru-RU" dirty="0" smtClean="0"/>
              <a:t> </a:t>
            </a:r>
            <a:r>
              <a:rPr lang="ru-RU" dirty="0" err="1" smtClean="0"/>
              <a:t>биік</a:t>
            </a:r>
            <a:r>
              <a:rPr lang="ru-RU" dirty="0" smtClean="0"/>
              <a:t> патриотизм </a:t>
            </a:r>
            <a:r>
              <a:rPr lang="ru-RU" dirty="0" err="1" smtClean="0"/>
              <a:t>сезімі</a:t>
            </a:r>
            <a:r>
              <a:rPr lang="ru-RU" dirty="0" smtClean="0"/>
              <a:t> мен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мықтылығымен</a:t>
            </a:r>
            <a:r>
              <a:rPr lang="ru-RU" dirty="0" smtClean="0"/>
              <a:t> </a:t>
            </a:r>
            <a:r>
              <a:rPr lang="ru-RU" dirty="0" err="1" smtClean="0"/>
              <a:t>келді</a:t>
            </a:r>
            <a:r>
              <a:rPr lang="ru-RU" dirty="0" smtClean="0"/>
              <a:t>. </a:t>
            </a:r>
            <a:r>
              <a:rPr lang="ru-RU" dirty="0" err="1" smtClean="0"/>
              <a:t>Біз</a:t>
            </a:r>
            <a:r>
              <a:rPr lang="ru-RU" dirty="0" smtClean="0"/>
              <a:t>,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 smtClean="0"/>
              <a:t>заман</a:t>
            </a:r>
            <a:r>
              <a:rPr lang="ru-RU" dirty="0" smtClean="0"/>
              <a:t> </a:t>
            </a:r>
            <a:r>
              <a:rPr lang="ru-RU" dirty="0" err="1" smtClean="0"/>
              <a:t>түлектері</a:t>
            </a:r>
            <a:r>
              <a:rPr lang="ru-RU" dirty="0" smtClean="0"/>
              <a:t> </a:t>
            </a:r>
            <a:r>
              <a:rPr lang="ru-RU" dirty="0" err="1" smtClean="0"/>
              <a:t>дүниені</a:t>
            </a:r>
            <a:r>
              <a:rPr lang="ru-RU" dirty="0" smtClean="0"/>
              <a:t> </a:t>
            </a:r>
            <a:r>
              <a:rPr lang="ru-RU" dirty="0" err="1" smtClean="0"/>
              <a:t>дүрсілкіндірген</a:t>
            </a:r>
            <a:r>
              <a:rPr lang="ru-RU" dirty="0" smtClean="0"/>
              <a:t>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Отан</a:t>
            </a:r>
            <a:r>
              <a:rPr lang="ru-RU" dirty="0" smtClean="0"/>
              <a:t> </a:t>
            </a:r>
            <a:r>
              <a:rPr lang="ru-RU" dirty="0" err="1" smtClean="0"/>
              <a:t>соғысына</a:t>
            </a:r>
            <a:r>
              <a:rPr lang="ru-RU" dirty="0" smtClean="0"/>
              <a:t> </a:t>
            </a:r>
            <a:r>
              <a:rPr lang="ru-RU" dirty="0" err="1" smtClean="0"/>
              <a:t>қатысқан</a:t>
            </a:r>
            <a:r>
              <a:rPr lang="ru-RU" dirty="0" smtClean="0"/>
              <a:t> </a:t>
            </a:r>
            <a:r>
              <a:rPr lang="ru-RU" dirty="0" err="1" smtClean="0"/>
              <a:t>қаһармандарды</a:t>
            </a:r>
            <a:r>
              <a:rPr lang="ru-RU" dirty="0" smtClean="0"/>
              <a:t> м</a:t>
            </a:r>
            <a:r>
              <a:rPr lang="en-US" dirty="0"/>
              <a:t>ə</a:t>
            </a:r>
            <a:r>
              <a:rPr lang="ru-RU" dirty="0" err="1" smtClean="0"/>
              <a:t>ңгілік</a:t>
            </a:r>
            <a:r>
              <a:rPr lang="ru-RU" dirty="0" smtClean="0"/>
              <a:t> </a:t>
            </a:r>
            <a:r>
              <a:rPr lang="ru-RU" dirty="0" err="1" smtClean="0"/>
              <a:t>есте</a:t>
            </a:r>
            <a:r>
              <a:rPr lang="ru-RU" dirty="0" smtClean="0"/>
              <a:t> </a:t>
            </a:r>
            <a:r>
              <a:rPr lang="ru-RU" dirty="0" err="1" smtClean="0"/>
              <a:t>сақтауға</a:t>
            </a:r>
            <a:r>
              <a:rPr lang="ru-RU" dirty="0" smtClean="0"/>
              <a:t> </a:t>
            </a:r>
            <a:r>
              <a:rPr lang="ru-RU" dirty="0" err="1" smtClean="0"/>
              <a:t>міндеттіміз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kk-KZ" alt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Ешкім де, ештеңе де ұмытылмайды...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936104"/>
          </a:xfrm>
        </p:spPr>
        <p:txBody>
          <a:bodyPr/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684" y="1196752"/>
            <a:ext cx="5688632" cy="471338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Қазақ</a:t>
            </a:r>
            <a:r>
              <a:rPr lang="ru-RU" dirty="0"/>
              <a:t> Совет </a:t>
            </a:r>
            <a:r>
              <a:rPr lang="ru-RU" dirty="0" err="1" smtClean="0"/>
              <a:t>Энциклопедиясы</a:t>
            </a:r>
            <a:endParaRPr lang="ru-RU" dirty="0" smtClean="0"/>
          </a:p>
          <a:p>
            <a:r>
              <a:rPr lang="kk-KZ" dirty="0" smtClean="0"/>
              <a:t>Уикипедиа ашық энциклопедиясы</a:t>
            </a:r>
          </a:p>
          <a:p>
            <a:r>
              <a:rPr lang="ru-RU" dirty="0" err="1" smtClean="0"/>
              <a:t>Өлкетану</a:t>
            </a:r>
            <a:r>
              <a:rPr lang="ru-RU" dirty="0" smtClean="0"/>
              <a:t> </a:t>
            </a:r>
            <a:r>
              <a:rPr lang="ru-RU" dirty="0" err="1" smtClean="0"/>
              <a:t>бөлімі</a:t>
            </a:r>
            <a:r>
              <a:rPr lang="ru-RU" dirty="0" smtClean="0"/>
              <a:t> «ОҒ</a:t>
            </a:r>
            <a:r>
              <a:rPr lang="en-US" dirty="0"/>
              <a:t>Ə</a:t>
            </a:r>
            <a:r>
              <a:rPr lang="ru-RU" dirty="0" smtClean="0"/>
              <a:t>К </a:t>
            </a:r>
            <a:r>
              <a:rPr lang="ru-RU" dirty="0" err="1" smtClean="0"/>
              <a:t>өлкетану</a:t>
            </a:r>
            <a:r>
              <a:rPr lang="ru-RU" dirty="0" smtClean="0"/>
              <a:t> </a:t>
            </a:r>
            <a:r>
              <a:rPr lang="ru-RU" dirty="0" err="1" smtClean="0"/>
              <a:t>ресурстары</a:t>
            </a:r>
            <a:r>
              <a:rPr lang="ru-RU" dirty="0" smtClean="0"/>
              <a:t> – </a:t>
            </a:r>
            <a:r>
              <a:rPr lang="ru-RU" dirty="0"/>
              <a:t> </a:t>
            </a:r>
            <a:r>
              <a:rPr lang="ru-RU" dirty="0" err="1" smtClean="0"/>
              <a:t>жастарға</a:t>
            </a:r>
            <a:r>
              <a:rPr lang="ru-RU" dirty="0" smtClean="0"/>
              <a:t>» </a:t>
            </a:r>
            <a:r>
              <a:rPr lang="ru-RU" dirty="0" err="1" smtClean="0"/>
              <a:t>сериясының</a:t>
            </a:r>
            <a:r>
              <a:rPr lang="ru-RU" dirty="0" smtClean="0"/>
              <a:t> 3 </a:t>
            </a:r>
            <a:r>
              <a:rPr lang="ru-RU" dirty="0" err="1" smtClean="0"/>
              <a:t>басылымы</a:t>
            </a:r>
            <a:r>
              <a:rPr lang="ru-RU" dirty="0" smtClean="0"/>
              <a:t>. (</a:t>
            </a:r>
            <a:r>
              <a:rPr lang="ru-RU" dirty="0" err="1" smtClean="0"/>
              <a:t>Қарағанды</a:t>
            </a:r>
            <a:r>
              <a:rPr lang="ru-RU" dirty="0" smtClean="0"/>
              <a:t>, 2005)</a:t>
            </a:r>
          </a:p>
          <a:p>
            <a:r>
              <a:rPr lang="kk-KZ" dirty="0" smtClean="0"/>
              <a:t>Қазіргі Қазақстан тарихы, Т.М.Әминов – Алматы, 2017 </a:t>
            </a:r>
          </a:p>
          <a:p>
            <a:r>
              <a:rPr lang="ru-RU" dirty="0"/>
              <a:t>“</a:t>
            </a:r>
            <a:r>
              <a:rPr lang="ru-RU" dirty="0" err="1"/>
              <a:t>Қазақтар.Казахи</a:t>
            </a:r>
            <a:r>
              <a:rPr lang="ru-RU" dirty="0"/>
              <a:t>”. </a:t>
            </a:r>
            <a:r>
              <a:rPr lang="ru-RU" dirty="0" err="1"/>
              <a:t>Көпшілікке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тоғыз</a:t>
            </a:r>
            <a:r>
              <a:rPr lang="ru-RU" dirty="0"/>
              <a:t> </a:t>
            </a:r>
            <a:r>
              <a:rPr lang="ru-RU" dirty="0" err="1"/>
              <a:t>томдық</a:t>
            </a:r>
            <a:r>
              <a:rPr lang="ru-RU" dirty="0"/>
              <a:t> </a:t>
            </a:r>
            <a:r>
              <a:rPr lang="ru-RU" dirty="0" err="1"/>
              <a:t>аықтамалық</a:t>
            </a:r>
            <a:r>
              <a:rPr lang="ru-RU" dirty="0"/>
              <a:t>. 2 – том. “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 smtClean="0"/>
              <a:t>”</a:t>
            </a:r>
          </a:p>
          <a:p>
            <a:r>
              <a:rPr lang="en-US" dirty="0" smtClean="0"/>
              <a:t>kladovka.forum.com.kz</a:t>
            </a:r>
            <a:endParaRPr lang="kk-KZ" dirty="0" smtClean="0"/>
          </a:p>
          <a:p>
            <a:r>
              <a:rPr lang="en-US" dirty="0"/>
              <a:t>massaget.kz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986368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722158"/>
              </p:ext>
            </p:extLst>
          </p:nvPr>
        </p:nvGraphicFramePr>
        <p:xfrm>
          <a:off x="827584" y="1340771"/>
          <a:ext cx="7416824" cy="50348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50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Орындау критериі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0-0,1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0,2-0,3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0,4-0,5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Презентацияны рәсімдеу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Презентацияның 4 компоненті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СӨЖ тақырыбына мақсаттың адекваттылығы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Мазмұны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Қорытынды/ұсыныстар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Әдебиеттер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Материалды игеруі және регламентті сақтауы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СӨЖ кестесіне сай тапсырылуы дер кезінде орындалуы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ҚОРЫТЫНДЫ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71600" y="332656"/>
            <a:ext cx="7239000" cy="87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критериі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498" r="187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тпропрор\Downloads\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-9104"/>
            <a:ext cx="8964488" cy="1205855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Жоспар: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75656" y="1033909"/>
            <a:ext cx="6292552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Кіріспе</a:t>
            </a:r>
          </a:p>
          <a:p>
            <a:pPr marL="0" indent="0">
              <a:buFont typeface="Wingdings 2"/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 Негізгі бөлім:</a:t>
            </a:r>
          </a:p>
          <a:p>
            <a:pPr marL="0" indent="0"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 қаһармандар Отан үшін шайқасты</a:t>
            </a:r>
          </a:p>
          <a:p>
            <a:pPr marL="0" indent="0">
              <a:buFont typeface="Wingdings 2"/>
              <a:buNone/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 дәрігерлер </a:t>
            </a:r>
          </a:p>
          <a:p>
            <a:pPr marL="0" indent="0">
              <a:buFont typeface="Wingdings 2"/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ІІІ Қорытынды</a:t>
            </a:r>
          </a:p>
          <a:p>
            <a:pPr marL="0" indent="0">
              <a:buFont typeface="Wingdings 2"/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Пайдаланылған әдебиеттер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Бағалау критериі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тпропрор\Downloads\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80"/>
            <a:ext cx="8964488" cy="1133847"/>
          </a:xfrm>
        </p:spPr>
        <p:txBody>
          <a:bodyPr/>
          <a:lstStyle/>
          <a:p>
            <a:pPr algn="ctr"/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340768"/>
            <a:ext cx="62646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200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kk-KZ" sz="2200" dirty="0" smtClean="0">
                <a:cs typeface="Times New Roman" pitchFamily="18" charset="0"/>
              </a:rPr>
              <a:t>1940 жылғы 18 желтоқсан фашистік Германия            басшылығы   “Барбаросса” соғыс жоспарын жасады. </a:t>
            </a:r>
          </a:p>
          <a:p>
            <a:pPr algn="just"/>
            <a:r>
              <a:rPr lang="ru-RU" sz="2200" dirty="0" smtClean="0"/>
              <a:t>   1941 </a:t>
            </a:r>
            <a:r>
              <a:rPr lang="ru-RU" sz="2200" dirty="0" err="1"/>
              <a:t>жылдың</a:t>
            </a:r>
            <a:r>
              <a:rPr lang="ru-RU" sz="2200" dirty="0"/>
              <a:t> 22 </a:t>
            </a:r>
            <a:r>
              <a:rPr lang="ru-RU" sz="2200" dirty="0" err="1"/>
              <a:t>маусымында</a:t>
            </a:r>
            <a:r>
              <a:rPr lang="ru-RU" sz="2200" dirty="0"/>
              <a:t> </a:t>
            </a:r>
            <a:r>
              <a:rPr lang="ru-RU" sz="2200" dirty="0" err="1"/>
              <a:t>фашистік</a:t>
            </a:r>
            <a:r>
              <a:rPr lang="ru-RU" sz="2200" dirty="0"/>
              <a:t> Германия </a:t>
            </a:r>
            <a:r>
              <a:rPr lang="ru-RU" sz="2200" dirty="0" err="1"/>
              <a:t>әскері</a:t>
            </a:r>
            <a:r>
              <a:rPr lang="ru-RU" sz="2200" dirty="0"/>
              <a:t> </a:t>
            </a:r>
            <a:r>
              <a:rPr lang="ru-RU" sz="2200" dirty="0" err="1"/>
              <a:t>Кеңес</a:t>
            </a:r>
            <a:r>
              <a:rPr lang="ru-RU" sz="2200" dirty="0"/>
              <a:t> </a:t>
            </a:r>
            <a:r>
              <a:rPr lang="ru-RU" sz="2200" dirty="0" err="1"/>
              <a:t>Одағына</a:t>
            </a:r>
            <a:r>
              <a:rPr lang="ru-RU" sz="2200" dirty="0"/>
              <a:t> </a:t>
            </a:r>
            <a:r>
              <a:rPr lang="ru-RU" sz="2200" dirty="0" err="1"/>
              <a:t>тұтқиылдан</a:t>
            </a:r>
            <a:r>
              <a:rPr lang="ru-RU" sz="2200" dirty="0"/>
              <a:t>, </a:t>
            </a:r>
            <a:r>
              <a:rPr lang="ru-RU" sz="2200" dirty="0" err="1"/>
              <a:t>соғыс</a:t>
            </a:r>
            <a:r>
              <a:rPr lang="ru-RU" sz="2200" dirty="0"/>
              <a:t> </a:t>
            </a:r>
            <a:r>
              <a:rPr lang="ru-RU" sz="2200" dirty="0" err="1"/>
              <a:t>жарияламастан</a:t>
            </a:r>
            <a:r>
              <a:rPr lang="ru-RU" sz="2200" dirty="0"/>
              <a:t> </a:t>
            </a:r>
            <a:r>
              <a:rPr lang="ru-RU" sz="2200" dirty="0" err="1"/>
              <a:t>басып</a:t>
            </a:r>
            <a:r>
              <a:rPr lang="ru-RU" sz="2200" dirty="0"/>
              <a:t> </a:t>
            </a:r>
            <a:r>
              <a:rPr lang="ru-RU" sz="2200" dirty="0" err="1"/>
              <a:t>кірді</a:t>
            </a:r>
            <a:r>
              <a:rPr lang="ru-RU" sz="2200" dirty="0"/>
              <a:t>. </a:t>
            </a:r>
            <a:r>
              <a:rPr lang="ru-RU" sz="2200" dirty="0" err="1"/>
              <a:t>Кеңес</a:t>
            </a:r>
            <a:r>
              <a:rPr lang="ru-RU" sz="2200" dirty="0"/>
              <a:t> </a:t>
            </a:r>
            <a:r>
              <a:rPr lang="ru-RU" sz="2200" dirty="0" err="1"/>
              <a:t>халқының</a:t>
            </a:r>
            <a:r>
              <a:rPr lang="ru-RU" sz="2200" dirty="0"/>
              <a:t> </a:t>
            </a:r>
            <a:r>
              <a:rPr lang="ru-RU" sz="2200" dirty="0" err="1"/>
              <a:t>Ұлы</a:t>
            </a:r>
            <a:r>
              <a:rPr lang="ru-RU" sz="2200" dirty="0"/>
              <a:t> </a:t>
            </a:r>
            <a:r>
              <a:rPr lang="ru-RU" sz="2200" dirty="0" err="1"/>
              <a:t>Отан</a:t>
            </a:r>
            <a:r>
              <a:rPr lang="ru-RU" sz="2200" dirty="0"/>
              <a:t> </a:t>
            </a:r>
            <a:r>
              <a:rPr lang="ru-RU" sz="2200" dirty="0" err="1"/>
              <a:t>соғысы</a:t>
            </a:r>
            <a:r>
              <a:rPr lang="ru-RU" sz="2200" dirty="0"/>
              <a:t>,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dirty="0" err="1"/>
              <a:t>Отанын</a:t>
            </a:r>
            <a:r>
              <a:rPr lang="ru-RU" sz="2200" dirty="0"/>
              <a:t> </a:t>
            </a:r>
            <a:r>
              <a:rPr lang="ru-RU" sz="2200" dirty="0" err="1"/>
              <a:t>шетел</a:t>
            </a:r>
            <a:r>
              <a:rPr lang="ru-RU" sz="2200" dirty="0"/>
              <a:t> </a:t>
            </a:r>
            <a:r>
              <a:rPr lang="ru-RU" sz="2200" dirty="0" err="1"/>
              <a:t>басқыншыларынан</a:t>
            </a:r>
            <a:r>
              <a:rPr lang="ru-RU" sz="2200" dirty="0"/>
              <a:t> </a:t>
            </a:r>
            <a:r>
              <a:rPr lang="ru-RU" sz="2200" dirty="0" err="1"/>
              <a:t>азат</a:t>
            </a:r>
            <a:r>
              <a:rPr lang="ru-RU" sz="2200" dirty="0"/>
              <a:t> </a:t>
            </a:r>
            <a:r>
              <a:rPr lang="ru-RU" sz="2200" dirty="0" err="1"/>
              <a:t>ету</a:t>
            </a:r>
            <a:r>
              <a:rPr lang="ru-RU" sz="2200" dirty="0"/>
              <a:t> </a:t>
            </a:r>
            <a:r>
              <a:rPr lang="ru-RU" sz="2200" dirty="0" err="1"/>
              <a:t>соғысы</a:t>
            </a:r>
            <a:r>
              <a:rPr lang="ru-RU" sz="2200" dirty="0"/>
              <a:t> </a:t>
            </a:r>
            <a:r>
              <a:rPr lang="ru-RU" sz="2200" dirty="0" err="1"/>
              <a:t>басталды</a:t>
            </a:r>
            <a:r>
              <a:rPr lang="ru-RU" sz="2200" dirty="0"/>
              <a:t>. </a:t>
            </a:r>
            <a:br>
              <a:rPr lang="ru-RU" sz="2200" dirty="0"/>
            </a:br>
            <a:r>
              <a:rPr lang="ru-RU" sz="2200" dirty="0" smtClean="0"/>
              <a:t>Совет </a:t>
            </a:r>
            <a:r>
              <a:rPr lang="ru-RU" sz="2200" dirty="0" err="1" smtClean="0"/>
              <a:t>халқы</a:t>
            </a:r>
            <a:r>
              <a:rPr lang="ru-RU" sz="2200" dirty="0" smtClean="0"/>
              <a:t> </a:t>
            </a:r>
            <a:r>
              <a:rPr lang="ru-RU" sz="2200" dirty="0" err="1" smtClean="0"/>
              <a:t>өз</a:t>
            </a:r>
            <a:r>
              <a:rPr lang="ru-RU" sz="2200" dirty="0" smtClean="0"/>
              <a:t> </a:t>
            </a:r>
            <a:r>
              <a:rPr lang="ru-RU" sz="2200" dirty="0" err="1" smtClean="0"/>
              <a:t>Отанын</a:t>
            </a:r>
            <a:r>
              <a:rPr lang="ru-RU" sz="2200" dirty="0" smtClean="0"/>
              <a:t>, </a:t>
            </a:r>
            <a:r>
              <a:rPr lang="ru-RU" sz="2200" dirty="0" err="1" smtClean="0"/>
              <a:t>бостандығы</a:t>
            </a:r>
            <a:r>
              <a:rPr lang="ru-RU" sz="2200" dirty="0" smtClean="0"/>
              <a:t> мен </a:t>
            </a:r>
            <a:r>
              <a:rPr lang="ru-RU" sz="2200" dirty="0" err="1" smtClean="0"/>
              <a:t>намысын</a:t>
            </a:r>
            <a:r>
              <a:rPr lang="ru-RU" sz="2200" dirty="0" smtClean="0"/>
              <a:t> </a:t>
            </a:r>
            <a:r>
              <a:rPr lang="ru-RU" sz="2200" dirty="0" err="1" smtClean="0"/>
              <a:t>қорғау</a:t>
            </a:r>
            <a:r>
              <a:rPr lang="ru-RU" sz="2200" dirty="0" smtClean="0"/>
              <a:t> </a:t>
            </a:r>
            <a:r>
              <a:rPr lang="ru-RU" sz="2200" dirty="0" err="1" smtClean="0"/>
              <a:t>үшін</a:t>
            </a:r>
            <a:r>
              <a:rPr lang="ru-RU" sz="2200" dirty="0" smtClean="0"/>
              <a:t> </a:t>
            </a:r>
            <a:r>
              <a:rPr lang="ru-RU" sz="2200" dirty="0" err="1" smtClean="0"/>
              <a:t>қолына</a:t>
            </a:r>
            <a:r>
              <a:rPr lang="ru-RU" sz="2200" dirty="0" smtClean="0"/>
              <a:t> </a:t>
            </a:r>
            <a:r>
              <a:rPr lang="ru-RU" sz="2200" dirty="0" err="1" smtClean="0"/>
              <a:t>қару</a:t>
            </a:r>
            <a:r>
              <a:rPr lang="ru-RU" sz="2200" dirty="0" smtClean="0"/>
              <a:t> </a:t>
            </a:r>
            <a:r>
              <a:rPr lang="ru-RU" sz="2200" dirty="0" err="1" smtClean="0"/>
              <a:t>алып</a:t>
            </a:r>
            <a:r>
              <a:rPr lang="ru-RU" sz="2200" dirty="0" smtClean="0"/>
              <a:t>, </a:t>
            </a:r>
            <a:r>
              <a:rPr lang="ru-RU" sz="2200" dirty="0" err="1" smtClean="0"/>
              <a:t>әділ</a:t>
            </a:r>
            <a:r>
              <a:rPr lang="ru-RU" sz="2200" dirty="0" smtClean="0"/>
              <a:t> </a:t>
            </a:r>
            <a:r>
              <a:rPr lang="ru-RU" sz="2200" dirty="0" err="1" smtClean="0"/>
              <a:t>іс</a:t>
            </a:r>
            <a:r>
              <a:rPr lang="ru-RU" sz="2200" dirty="0" smtClean="0"/>
              <a:t> </a:t>
            </a:r>
            <a:r>
              <a:rPr lang="ru-RU" sz="2200" dirty="0" err="1" smtClean="0"/>
              <a:t>үшін</a:t>
            </a:r>
            <a:r>
              <a:rPr lang="ru-RU" sz="2200" dirty="0" smtClean="0"/>
              <a:t> </a:t>
            </a:r>
            <a:r>
              <a:rPr lang="ru-RU" sz="2200" dirty="0" err="1" smtClean="0"/>
              <a:t>күресті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198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тпропрор\Downloads\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574550"/>
            <a:ext cx="8928992" cy="1054250"/>
          </a:xfrm>
        </p:spPr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Аттанды қазақ майданға!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80" y="1628800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Республикада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2 млн-нан астам адам әскери даярлықтан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өтті.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Соғыстың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алғашқы кезеңінде 14 атқыштар және атты әскер дивизиясы, 6 бригада құрылып, майданға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жіберілді. 1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млн 200 мыңнан астам Қазақстандық майданға аттанды.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algn="just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/>
          <a:stretch/>
        </p:blipFill>
        <p:spPr>
          <a:xfrm>
            <a:off x="2156189" y="3284984"/>
            <a:ext cx="4845702" cy="331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03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тпропрор\Downloads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7440"/>
            <a:ext cx="268489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23528" y="4293096"/>
            <a:ext cx="8496944" cy="267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err="1" smtClean="0">
                <a:solidFill>
                  <a:schemeClr val="tx1"/>
                </a:solidFill>
              </a:rPr>
              <a:t>Ұлы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Отан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соғысы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жылдары</a:t>
            </a:r>
            <a:r>
              <a:rPr lang="ru-RU" sz="2000" dirty="0">
                <a:solidFill>
                  <a:schemeClr val="tx1"/>
                </a:solidFill>
              </a:rPr>
              <a:t> КСРО </a:t>
            </a:r>
            <a:r>
              <a:rPr lang="ru-RU" sz="2000" dirty="0" err="1">
                <a:solidFill>
                  <a:schemeClr val="tx1"/>
                </a:solidFill>
              </a:rPr>
              <a:t>бойынша</a:t>
            </a:r>
            <a:r>
              <a:rPr lang="ru-RU" sz="2000" dirty="0">
                <a:solidFill>
                  <a:schemeClr val="tx1"/>
                </a:solidFill>
              </a:rPr>
              <a:t> 11600ден </a:t>
            </a:r>
            <a:r>
              <a:rPr lang="ru-RU" sz="2000" dirty="0" err="1">
                <a:solidFill>
                  <a:schemeClr val="tx1"/>
                </a:solidFill>
              </a:rPr>
              <a:t>астам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адам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ерлігі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ұшін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Кеңес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Одағының</a:t>
            </a:r>
            <a:r>
              <a:rPr lang="ru-RU" sz="2000" dirty="0">
                <a:solidFill>
                  <a:schemeClr val="tx1"/>
                </a:solidFill>
              </a:rPr>
              <a:t> Батыры </a:t>
            </a:r>
            <a:r>
              <a:rPr lang="ru-RU" sz="2000" dirty="0" err="1">
                <a:solidFill>
                  <a:schemeClr val="tx1"/>
                </a:solidFill>
              </a:rPr>
              <a:t>атағын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алса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соның</a:t>
            </a:r>
            <a:r>
              <a:rPr lang="ru-RU" sz="2000" dirty="0">
                <a:solidFill>
                  <a:schemeClr val="tx1"/>
                </a:solidFill>
              </a:rPr>
              <a:t> 497-і </a:t>
            </a:r>
            <a:r>
              <a:rPr lang="ru-RU" sz="2000" dirty="0" err="1">
                <a:solidFill>
                  <a:schemeClr val="tx1"/>
                </a:solidFill>
              </a:rPr>
              <a:t>қазақстандықтар</a:t>
            </a:r>
            <a:r>
              <a:rPr lang="ru-RU" sz="2000" dirty="0">
                <a:solidFill>
                  <a:schemeClr val="tx1"/>
                </a:solidFill>
              </a:rPr>
              <a:t>, ал </a:t>
            </a:r>
            <a:r>
              <a:rPr lang="ru-RU" sz="2000" dirty="0" err="1">
                <a:solidFill>
                  <a:schemeClr val="tx1"/>
                </a:solidFill>
              </a:rPr>
              <a:t>қазақтар</a:t>
            </a:r>
            <a:r>
              <a:rPr lang="ru-RU" sz="2000" dirty="0">
                <a:solidFill>
                  <a:schemeClr val="tx1"/>
                </a:solidFill>
              </a:rPr>
              <a:t> 97 </a:t>
            </a:r>
            <a:r>
              <a:rPr lang="ru-RU" sz="2000" dirty="0" err="1">
                <a:solidFill>
                  <a:schemeClr val="tx1"/>
                </a:solidFill>
              </a:rPr>
              <a:t>болды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kk-KZ" sz="2000" dirty="0">
                <a:solidFill>
                  <a:schemeClr val="tx1"/>
                </a:solidFill>
                <a:cs typeface="Times New Roman" pitchFamily="18" charset="0"/>
              </a:rPr>
              <a:t> 124 Қазақстандық – «Данқ» орденінің толық иегері болды. Ұлы Отан соғысының 9 қатысушысы Халық қаһарманы атағын алды. </a:t>
            </a:r>
            <a:r>
              <a:rPr lang="kk-KZ" sz="2000" dirty="0" smtClean="0">
                <a:solidFill>
                  <a:schemeClr val="tx1"/>
                </a:solidFill>
                <a:cs typeface="Times New Roman" pitchFamily="18" charset="0"/>
              </a:rPr>
              <a:t>Сонын ішінде Ұлы </a:t>
            </a:r>
            <a:r>
              <a:rPr lang="kk-KZ" sz="2000" dirty="0">
                <a:solidFill>
                  <a:schemeClr val="tx1"/>
                </a:solidFill>
                <a:cs typeface="Times New Roman" pitchFamily="18" charset="0"/>
              </a:rPr>
              <a:t>Отан соғысы жылдары ең алғаш Кеңес Одағының Батыры атағын алған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қазақстандық</a:t>
            </a:r>
            <a:r>
              <a:rPr lang="kk-K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жауынгер К. А. Семеченко </a:t>
            </a:r>
            <a:r>
              <a:rPr lang="kk-KZ" sz="2000" dirty="0">
                <a:solidFill>
                  <a:schemeClr val="tx1"/>
                </a:solidFill>
                <a:cs typeface="Times New Roman" pitchFamily="18" charset="0"/>
              </a:rPr>
              <a:t>еді.</a:t>
            </a:r>
          </a:p>
          <a:p>
            <a:pPr marL="0" indent="0" algn="just">
              <a:buNone/>
            </a:pPr>
            <a:endParaRPr lang="kk-KZ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4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163" y="476672"/>
            <a:ext cx="8429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</a:t>
            </a:r>
            <a:r>
              <a:rPr lang="ru-RU" sz="2000" b="1" dirty="0" err="1" smtClean="0"/>
              <a:t>Бұрынғы</a:t>
            </a:r>
            <a:r>
              <a:rPr lang="ru-RU" sz="2000" b="1" dirty="0" smtClean="0"/>
              <a:t> </a:t>
            </a:r>
            <a:r>
              <a:rPr lang="ru-RU" sz="2000" b="1" dirty="0" err="1"/>
              <a:t>Кеңес</a:t>
            </a:r>
            <a:r>
              <a:rPr lang="ru-RU" sz="2000" b="1" dirty="0"/>
              <a:t> </a:t>
            </a:r>
            <a:r>
              <a:rPr lang="ru-RU" sz="2000" b="1" dirty="0" err="1"/>
              <a:t>Одағы</a:t>
            </a:r>
            <a:r>
              <a:rPr lang="ru-RU" sz="2000" b="1" dirty="0"/>
              <a:t> </a:t>
            </a:r>
            <a:r>
              <a:rPr lang="ru-RU" sz="2000" b="1" dirty="0" err="1"/>
              <a:t>бойынша</a:t>
            </a:r>
            <a:r>
              <a:rPr lang="ru-RU" sz="2000" b="1" dirty="0"/>
              <a:t> 154 </a:t>
            </a:r>
            <a:r>
              <a:rPr lang="ru-RU" sz="2000" b="1" dirty="0" err="1"/>
              <a:t>сарбаз</a:t>
            </a:r>
            <a:r>
              <a:rPr lang="ru-RU" sz="2000" b="1" dirty="0"/>
              <a:t> "</a:t>
            </a:r>
            <a:r>
              <a:rPr lang="ru-RU" sz="2000" b="1" dirty="0" err="1"/>
              <a:t>Кеңес</a:t>
            </a:r>
            <a:r>
              <a:rPr lang="ru-RU" sz="2000" b="1" dirty="0"/>
              <a:t> </a:t>
            </a:r>
            <a:r>
              <a:rPr lang="ru-RU" sz="2000" b="1" dirty="0" err="1"/>
              <a:t>Одағының</a:t>
            </a:r>
            <a:r>
              <a:rPr lang="ru-RU" sz="2000" b="1" dirty="0"/>
              <a:t> Батыры" </a:t>
            </a:r>
            <a:r>
              <a:rPr lang="ru-RU" sz="2000" b="1" dirty="0" err="1"/>
              <a:t>атағын</a:t>
            </a:r>
            <a:r>
              <a:rPr lang="ru-RU" sz="2000" b="1" dirty="0"/>
              <a:t>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мәрте</a:t>
            </a:r>
            <a:r>
              <a:rPr lang="ru-RU" sz="2000" b="1" dirty="0"/>
              <a:t> </a:t>
            </a:r>
            <a:r>
              <a:rPr lang="ru-RU" sz="2000" b="1" dirty="0" err="1"/>
              <a:t>алса</a:t>
            </a:r>
            <a:r>
              <a:rPr lang="ru-RU" sz="2000" b="1" dirty="0"/>
              <a:t>, </a:t>
            </a:r>
            <a:r>
              <a:rPr lang="ru-RU" sz="2000" b="1" dirty="0" err="1"/>
              <a:t>оның</a:t>
            </a:r>
            <a:r>
              <a:rPr lang="ru-RU" sz="2000" b="1" dirty="0"/>
              <a:t> </a:t>
            </a:r>
            <a:r>
              <a:rPr lang="ru-RU" sz="2000" b="1" dirty="0" err="1"/>
              <a:t>төртеуі</a:t>
            </a:r>
            <a:r>
              <a:rPr lang="ru-RU" sz="2000" b="1" dirty="0"/>
              <a:t> – </a:t>
            </a:r>
            <a:r>
              <a:rPr lang="ru-RU" sz="2000" b="1" dirty="0" err="1"/>
              <a:t>қазақстандық</a:t>
            </a:r>
            <a:r>
              <a:rPr lang="ru-RU" sz="2000" b="1" dirty="0"/>
              <a:t>. </a:t>
            </a:r>
            <a:r>
              <a:rPr lang="ru-RU" sz="2000" b="1" dirty="0" err="1"/>
              <a:t>Ендеше</a:t>
            </a:r>
            <a:r>
              <a:rPr lang="ru-RU" sz="2000" b="1" dirty="0"/>
              <a:t> </a:t>
            </a:r>
            <a:r>
              <a:rPr lang="ru-RU" sz="2000" b="1" dirty="0" err="1"/>
              <a:t>ерен</a:t>
            </a:r>
            <a:r>
              <a:rPr lang="ru-RU" sz="2000" b="1" dirty="0"/>
              <a:t> </a:t>
            </a:r>
            <a:r>
              <a:rPr lang="ru-RU" sz="2000" b="1" dirty="0" err="1"/>
              <a:t>ерлігі</a:t>
            </a:r>
            <a:r>
              <a:rPr lang="ru-RU" sz="2000" b="1" dirty="0"/>
              <a:t> </a:t>
            </a:r>
            <a:r>
              <a:rPr lang="ru-RU" sz="2000" b="1" dirty="0" err="1"/>
              <a:t>ерекше</a:t>
            </a:r>
            <a:r>
              <a:rPr lang="ru-RU" sz="2000" b="1" dirty="0"/>
              <a:t> </a:t>
            </a:r>
            <a:r>
              <a:rPr lang="ru-RU" sz="2000" b="1" dirty="0" err="1"/>
              <a:t>мойындалған</a:t>
            </a:r>
            <a:r>
              <a:rPr lang="ru-RU" sz="2000" b="1" dirty="0"/>
              <a:t> 4 </a:t>
            </a:r>
            <a:r>
              <a:rPr lang="ru-RU" sz="2000" b="1" dirty="0" err="1"/>
              <a:t>отандасымыз</a:t>
            </a:r>
            <a:r>
              <a:rPr lang="ru-RU" sz="2000" b="1" dirty="0"/>
              <a:t> </a:t>
            </a:r>
            <a:r>
              <a:rPr lang="ru-RU" sz="2000" b="1" dirty="0" err="1"/>
              <a:t>туралы</a:t>
            </a:r>
            <a:r>
              <a:rPr lang="ru-RU" sz="2000" b="1" dirty="0"/>
              <a:t> </a:t>
            </a:r>
            <a:r>
              <a:rPr lang="ru-RU" sz="2000" b="1" dirty="0" err="1"/>
              <a:t>айтып</a:t>
            </a:r>
            <a:r>
              <a:rPr lang="ru-RU" sz="2000" b="1" dirty="0"/>
              <a:t> </a:t>
            </a:r>
            <a:r>
              <a:rPr lang="ru-RU" sz="2000" b="1" dirty="0" err="1"/>
              <a:t>өтейік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25" y="2295549"/>
            <a:ext cx="4435646" cy="42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тпропрор\Downloads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" y="2172"/>
            <a:ext cx="914824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612882"/>
            <a:ext cx="4968552" cy="4931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 smtClean="0"/>
              <a:t>    </a:t>
            </a:r>
            <a:r>
              <a:rPr lang="ru-RU" sz="2600" b="1" dirty="0" err="1" smtClean="0">
                <a:solidFill>
                  <a:srgbClr val="002060"/>
                </a:solidFill>
              </a:rPr>
              <a:t>Талғат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Жақыпбекұлы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Бигелдинов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  </a:t>
            </a:r>
            <a:r>
              <a:rPr lang="ru-RU" dirty="0" smtClean="0"/>
              <a:t>1922 </a:t>
            </a:r>
            <a:r>
              <a:rPr lang="ru-RU" dirty="0" err="1"/>
              <a:t>жылы</a:t>
            </a:r>
            <a:r>
              <a:rPr lang="ru-RU" dirty="0"/>
              <a:t>, </a:t>
            </a:r>
            <a:r>
              <a:rPr lang="ru-RU" dirty="0" err="1"/>
              <a:t>бұрынғы</a:t>
            </a:r>
            <a:r>
              <a:rPr lang="ru-RU" dirty="0"/>
              <a:t> </a:t>
            </a:r>
            <a:r>
              <a:rPr lang="ru-RU" dirty="0" err="1"/>
              <a:t>Ақмола</a:t>
            </a:r>
            <a:r>
              <a:rPr lang="ru-RU" dirty="0"/>
              <a:t> </a:t>
            </a:r>
            <a:r>
              <a:rPr lang="ru-RU" dirty="0" err="1"/>
              <a:t>облысы</a:t>
            </a:r>
            <a:r>
              <a:rPr lang="ru-RU" dirty="0"/>
              <a:t>, </a:t>
            </a:r>
            <a:r>
              <a:rPr lang="ru-RU" dirty="0" err="1"/>
              <a:t>Қорғалжын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, </a:t>
            </a:r>
            <a:r>
              <a:rPr lang="ru-RU" dirty="0" err="1"/>
              <a:t>Майбалық</a:t>
            </a:r>
            <a:r>
              <a:rPr lang="ru-RU" dirty="0"/>
              <a:t> </a:t>
            </a:r>
            <a:r>
              <a:rPr lang="ru-RU" dirty="0" err="1"/>
              <a:t>ауылында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. Авиация генерал-майоры,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Одағының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мәрте</a:t>
            </a:r>
            <a:r>
              <a:rPr lang="ru-RU" dirty="0"/>
              <a:t> батыры, «</a:t>
            </a:r>
            <a:r>
              <a:rPr lang="ru-RU" dirty="0" err="1"/>
              <a:t>Барыс</a:t>
            </a:r>
            <a:r>
              <a:rPr lang="ru-RU" dirty="0"/>
              <a:t>» </a:t>
            </a:r>
            <a:r>
              <a:rPr lang="ru-RU" dirty="0" err="1"/>
              <a:t>орденінің</a:t>
            </a:r>
            <a:r>
              <a:rPr lang="ru-RU" dirty="0"/>
              <a:t> </a:t>
            </a:r>
            <a:r>
              <a:rPr lang="ru-RU" dirty="0" err="1"/>
              <a:t>иегері</a:t>
            </a:r>
            <a:r>
              <a:rPr lang="ru-RU" dirty="0"/>
              <a:t>. </a:t>
            </a:r>
            <a:r>
              <a:rPr lang="ru-RU" dirty="0" err="1"/>
              <a:t>Анталаған</a:t>
            </a:r>
            <a:r>
              <a:rPr lang="ru-RU" dirty="0"/>
              <a:t> </a:t>
            </a:r>
            <a:r>
              <a:rPr lang="ru-RU" dirty="0" err="1"/>
              <a:t>жауға</a:t>
            </a:r>
            <a:r>
              <a:rPr lang="ru-RU" dirty="0"/>
              <a:t> </a:t>
            </a:r>
            <a:r>
              <a:rPr lang="ru-RU" dirty="0" err="1"/>
              <a:t>тұтқиылдан</a:t>
            </a:r>
            <a:r>
              <a:rPr lang="ru-RU" dirty="0"/>
              <a:t> </a:t>
            </a:r>
            <a:r>
              <a:rPr lang="ru-RU" dirty="0" err="1"/>
              <a:t>соққы</a:t>
            </a:r>
            <a:r>
              <a:rPr lang="ru-RU" dirty="0"/>
              <a:t> </a:t>
            </a:r>
            <a:r>
              <a:rPr lang="ru-RU" dirty="0" err="1"/>
              <a:t>беріп</a:t>
            </a:r>
            <a:r>
              <a:rPr lang="ru-RU" dirty="0"/>
              <a:t>, </a:t>
            </a:r>
            <a:r>
              <a:rPr lang="ru-RU" dirty="0" err="1"/>
              <a:t>есеңгіреткен</a:t>
            </a:r>
            <a:r>
              <a:rPr lang="ru-RU" dirty="0"/>
              <a:t> </a:t>
            </a:r>
            <a:r>
              <a:rPr lang="ru-RU" dirty="0" err="1"/>
              <a:t>есіл</a:t>
            </a:r>
            <a:r>
              <a:rPr lang="ru-RU" dirty="0"/>
              <a:t> ер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өмірінде</a:t>
            </a:r>
            <a:r>
              <a:rPr lang="ru-RU" dirty="0"/>
              <a:t> 305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көкке</a:t>
            </a:r>
            <a:r>
              <a:rPr lang="ru-RU" dirty="0"/>
              <a:t> </a:t>
            </a:r>
            <a:r>
              <a:rPr lang="ru-RU" dirty="0" err="1"/>
              <a:t>көтерілген</a:t>
            </a:r>
            <a:r>
              <a:rPr lang="ru-RU" dirty="0"/>
              <a:t>. </a:t>
            </a:r>
            <a:r>
              <a:rPr lang="ru-RU" dirty="0" err="1"/>
              <a:t>Фашистер</a:t>
            </a:r>
            <a:r>
              <a:rPr lang="ru-RU" dirty="0"/>
              <a:t> </a:t>
            </a:r>
            <a:r>
              <a:rPr lang="ru-RU" dirty="0" err="1"/>
              <a:t>өздеріне</a:t>
            </a:r>
            <a:r>
              <a:rPr lang="ru-RU" dirty="0"/>
              <a:t> </a:t>
            </a:r>
            <a:r>
              <a:rPr lang="ru-RU" dirty="0" err="1"/>
              <a:t>аяусыз</a:t>
            </a:r>
            <a:r>
              <a:rPr lang="ru-RU" dirty="0"/>
              <a:t> </a:t>
            </a:r>
            <a:r>
              <a:rPr lang="ru-RU" dirty="0" err="1"/>
              <a:t>өлім</a:t>
            </a:r>
            <a:r>
              <a:rPr lang="ru-RU" dirty="0"/>
              <a:t> </a:t>
            </a:r>
            <a:r>
              <a:rPr lang="ru-RU" dirty="0" err="1"/>
              <a:t>оғын</a:t>
            </a:r>
            <a:r>
              <a:rPr lang="ru-RU" dirty="0"/>
              <a:t> </a:t>
            </a:r>
            <a:r>
              <a:rPr lang="ru-RU" dirty="0" err="1"/>
              <a:t>сепкен</a:t>
            </a:r>
            <a:r>
              <a:rPr lang="ru-RU" dirty="0"/>
              <a:t> </a:t>
            </a:r>
            <a:r>
              <a:rPr lang="ru-RU" dirty="0" err="1"/>
              <a:t>Талғат</a:t>
            </a:r>
            <a:r>
              <a:rPr lang="ru-RU" dirty="0"/>
              <a:t> </a:t>
            </a:r>
            <a:r>
              <a:rPr lang="ru-RU" dirty="0" err="1"/>
              <a:t>мінген</a:t>
            </a:r>
            <a:r>
              <a:rPr lang="ru-RU" dirty="0"/>
              <a:t> </a:t>
            </a:r>
            <a:r>
              <a:rPr lang="ru-RU" dirty="0" err="1"/>
              <a:t>ұшақты</a:t>
            </a:r>
            <a:r>
              <a:rPr lang="ru-RU" dirty="0"/>
              <a:t> «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ажал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атаған</a:t>
            </a:r>
            <a:r>
              <a:rPr lang="ru-RU" dirty="0"/>
              <a:t>. </a:t>
            </a:r>
            <a:r>
              <a:rPr lang="ru-RU" dirty="0" err="1"/>
              <a:t>Соғыстан</a:t>
            </a:r>
            <a:r>
              <a:rPr lang="ru-RU" dirty="0"/>
              <a:t> </a:t>
            </a:r>
            <a:r>
              <a:rPr lang="ru-RU" dirty="0" err="1"/>
              <a:t>аман-есен</a:t>
            </a:r>
            <a:r>
              <a:rPr lang="ru-RU" dirty="0"/>
              <a:t> </a:t>
            </a:r>
            <a:r>
              <a:rPr lang="ru-RU" dirty="0" err="1"/>
              <a:t>оралып</a:t>
            </a:r>
            <a:r>
              <a:rPr lang="ru-RU" dirty="0"/>
              <a:t>,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60040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60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тпропрор\Downloads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501008"/>
            <a:ext cx="4427984" cy="33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519873"/>
            <a:ext cx="4211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Леонид Беда Игнатьевич </a:t>
            </a:r>
          </a:p>
          <a:p>
            <a:pPr algn="ctr"/>
            <a:r>
              <a:rPr lang="ru-RU" dirty="0"/>
              <a:t>Авиация генерал-лейтенанты, </a:t>
            </a:r>
            <a:r>
              <a:rPr lang="ru-RU" dirty="0" err="1"/>
              <a:t>ұшқыш-шабуылдаушы</a:t>
            </a:r>
            <a:r>
              <a:rPr lang="ru-RU" dirty="0"/>
              <a:t>.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Одағы</a:t>
            </a:r>
            <a:r>
              <a:rPr lang="ru-RU" dirty="0"/>
              <a:t> Батыры </a:t>
            </a:r>
            <a:r>
              <a:rPr lang="ru-RU" dirty="0" err="1"/>
              <a:t>атағын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. 1944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сәуіріне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109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әскери</a:t>
            </a:r>
            <a:r>
              <a:rPr lang="ru-RU" dirty="0"/>
              <a:t> </a:t>
            </a:r>
            <a:r>
              <a:rPr lang="ru-RU" dirty="0" err="1"/>
              <a:t>тапсырмамен</a:t>
            </a:r>
            <a:r>
              <a:rPr lang="ru-RU" dirty="0"/>
              <a:t> </a:t>
            </a:r>
            <a:r>
              <a:rPr lang="ru-RU" dirty="0" err="1"/>
              <a:t>жау</a:t>
            </a:r>
            <a:r>
              <a:rPr lang="ru-RU" dirty="0"/>
              <a:t> </a:t>
            </a:r>
            <a:r>
              <a:rPr lang="ru-RU" dirty="0" err="1"/>
              <a:t>әскері</a:t>
            </a:r>
            <a:r>
              <a:rPr lang="ru-RU" dirty="0"/>
              <a:t> </a:t>
            </a:r>
            <a:r>
              <a:rPr lang="ru-RU" dirty="0" err="1"/>
              <a:t>шоғырланған</a:t>
            </a:r>
            <a:r>
              <a:rPr lang="ru-RU" dirty="0"/>
              <a:t> </a:t>
            </a:r>
            <a:r>
              <a:rPr lang="ru-RU" dirty="0" err="1"/>
              <a:t>жерлер</a:t>
            </a:r>
            <a:r>
              <a:rPr lang="ru-RU" dirty="0"/>
              <a:t> мен </a:t>
            </a:r>
            <a:r>
              <a:rPr lang="ru-RU" dirty="0" err="1"/>
              <a:t>бекіністерді</a:t>
            </a:r>
            <a:r>
              <a:rPr lang="ru-RU" dirty="0"/>
              <a:t> </a:t>
            </a:r>
            <a:r>
              <a:rPr lang="ru-RU" dirty="0" err="1"/>
              <a:t>шабуылдады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1884" y="4561904"/>
            <a:ext cx="42484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Сергей Луганский Данилович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/>
              <a:t>дүниежүзілік</a:t>
            </a:r>
            <a:r>
              <a:rPr lang="ru-RU" dirty="0"/>
              <a:t> </a:t>
            </a:r>
            <a:r>
              <a:rPr lang="ru-RU" dirty="0" err="1"/>
              <a:t>соғысы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Луганский 390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ұшу</a:t>
            </a:r>
            <a:r>
              <a:rPr lang="ru-RU" dirty="0"/>
              <a:t> </a:t>
            </a:r>
            <a:r>
              <a:rPr lang="ru-RU" dirty="0" err="1"/>
              <a:t>сапарына</a:t>
            </a:r>
            <a:r>
              <a:rPr lang="ru-RU" dirty="0"/>
              <a:t> </a:t>
            </a:r>
            <a:r>
              <a:rPr lang="ru-RU" dirty="0" err="1"/>
              <a:t>шығып</a:t>
            </a:r>
            <a:r>
              <a:rPr lang="ru-RU" dirty="0"/>
              <a:t>, </a:t>
            </a:r>
            <a:r>
              <a:rPr lang="ru-RU" dirty="0" err="1"/>
              <a:t>жаудың</a:t>
            </a:r>
            <a:r>
              <a:rPr lang="ru-RU" dirty="0"/>
              <a:t> 37 </a:t>
            </a:r>
            <a:r>
              <a:rPr lang="ru-RU" dirty="0" err="1"/>
              <a:t>ұшағын</a:t>
            </a:r>
            <a:r>
              <a:rPr lang="ru-RU" dirty="0"/>
              <a:t> </a:t>
            </a:r>
            <a:r>
              <a:rPr lang="ru-RU" dirty="0" err="1"/>
              <a:t>атып</a:t>
            </a:r>
            <a:r>
              <a:rPr lang="ru-RU" dirty="0"/>
              <a:t> </a:t>
            </a:r>
            <a:r>
              <a:rPr lang="ru-RU" dirty="0" err="1"/>
              <a:t>түсірді</a:t>
            </a:r>
            <a:r>
              <a:rPr lang="ru-RU" dirty="0"/>
              <a:t>. </a:t>
            </a:r>
            <a:r>
              <a:rPr lang="ru-RU" dirty="0" err="1" smtClean="0"/>
              <a:t>Кеңес</a:t>
            </a:r>
            <a:r>
              <a:rPr lang="ru-RU" dirty="0" smtClean="0"/>
              <a:t> </a:t>
            </a:r>
            <a:r>
              <a:rPr lang="ru-RU" dirty="0" err="1"/>
              <a:t>Одағының</a:t>
            </a:r>
            <a:r>
              <a:rPr lang="ru-RU" dirty="0"/>
              <a:t> Батыры </a:t>
            </a:r>
            <a:r>
              <a:rPr lang="ru-RU" dirty="0" err="1"/>
              <a:t>атағын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мәрте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6" y="260648"/>
            <a:ext cx="3006588" cy="413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56" y="260648"/>
            <a:ext cx="2952328" cy="413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9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1014</TotalTime>
  <Words>788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Book Antiqua</vt:lpstr>
      <vt:lpstr>Times New Roman</vt:lpstr>
      <vt:lpstr>Wingdings</vt:lpstr>
      <vt:lpstr>Wingdings 2</vt:lpstr>
      <vt:lpstr>Твердый переплет</vt:lpstr>
      <vt:lpstr>Ұлы Отан соғысының батырлары </vt:lpstr>
      <vt:lpstr>Презентация PowerPoint</vt:lpstr>
      <vt:lpstr>Жоспар: </vt:lpstr>
      <vt:lpstr>Кіріспе:</vt:lpstr>
      <vt:lpstr>Аттанды қазақ майданға!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Батыр дәрігерлер</vt:lpstr>
      <vt:lpstr>Презентация PowerPoint</vt:lpstr>
      <vt:lpstr>Презентация PowerPoint</vt:lpstr>
      <vt:lpstr>Қорытынды:</vt:lpstr>
      <vt:lpstr>Пайдаланылған әдебиеттер: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Данагул</cp:lastModifiedBy>
  <cp:revision>47</cp:revision>
  <dcterms:modified xsi:type="dcterms:W3CDTF">2025-04-15T08:58:07Z</dcterms:modified>
</cp:coreProperties>
</file>