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096E14-8CB9-42EC-A79F-72ADA470AF07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7AD22A-34AC-40BC-9C1B-E93A22B5A2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Берел қорымы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Берел</a:t>
            </a:r>
            <a:r>
              <a:rPr lang="ru-RU" dirty="0"/>
              <a:t> </a:t>
            </a:r>
            <a:r>
              <a:rPr lang="ru-RU" dirty="0" err="1"/>
              <a:t>қорымы</a:t>
            </a:r>
            <a:r>
              <a:rPr lang="ru-RU" dirty="0"/>
              <a:t> – </a:t>
            </a:r>
            <a:r>
              <a:rPr lang="ru-RU" dirty="0" err="1"/>
              <a:t>сақ</a:t>
            </a:r>
            <a:r>
              <a:rPr lang="ru-RU" dirty="0"/>
              <a:t> </a:t>
            </a:r>
            <a:r>
              <a:rPr lang="ru-RU" dirty="0" err="1"/>
              <a:t>дәуірінен</a:t>
            </a:r>
            <a:r>
              <a:rPr lang="ru-RU" dirty="0"/>
              <a:t> </a:t>
            </a:r>
            <a:r>
              <a:rPr lang="ru-RU" dirty="0" err="1"/>
              <a:t>сақталған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ескерткіш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Шығыс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облысы</a:t>
            </a:r>
            <a:r>
              <a:rPr lang="ru-RU" dirty="0"/>
              <a:t> </a:t>
            </a:r>
            <a:r>
              <a:rPr lang="ru-RU" dirty="0" err="1"/>
              <a:t>Катонқарағай</a:t>
            </a:r>
            <a:r>
              <a:rPr lang="ru-RU" dirty="0"/>
              <a:t> </a:t>
            </a:r>
            <a:r>
              <a:rPr lang="ru-RU" dirty="0" err="1"/>
              <a:t>ауданында</a:t>
            </a:r>
            <a:r>
              <a:rPr lang="ru-RU" dirty="0"/>
              <a:t> </a:t>
            </a:r>
            <a:r>
              <a:rPr lang="ru-RU" dirty="0" err="1"/>
              <a:t>Бұқтырма</a:t>
            </a:r>
            <a:r>
              <a:rPr lang="ru-RU" dirty="0"/>
              <a:t> </a:t>
            </a:r>
            <a:r>
              <a:rPr lang="ru-RU" dirty="0" err="1"/>
              <a:t>өзенінің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жағалауында</a:t>
            </a:r>
            <a:r>
              <a:rPr lang="ru-RU" dirty="0"/>
              <a:t> </a:t>
            </a:r>
            <a:r>
              <a:rPr lang="ru-RU" dirty="0" err="1"/>
              <a:t>Берел</a:t>
            </a:r>
            <a:r>
              <a:rPr lang="ru-RU" dirty="0"/>
              <a:t> </a:t>
            </a:r>
            <a:r>
              <a:rPr lang="ru-RU" dirty="0" err="1"/>
              <a:t>ауылынан</a:t>
            </a:r>
            <a:r>
              <a:rPr lang="ru-RU" dirty="0"/>
              <a:t> </a:t>
            </a:r>
            <a:r>
              <a:rPr lang="ru-RU" dirty="0" err="1"/>
              <a:t>оңтүстік-батысқа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7 – 8 км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Қорым</a:t>
            </a:r>
            <a:r>
              <a:rPr lang="ru-RU" dirty="0"/>
              <a:t> </a:t>
            </a:r>
            <a:r>
              <a:rPr lang="ru-RU" dirty="0" err="1"/>
              <a:t>солтүстігінде</a:t>
            </a:r>
            <a:r>
              <a:rPr lang="ru-RU" dirty="0"/>
              <a:t> </a:t>
            </a:r>
            <a:r>
              <a:rPr lang="ru-RU" dirty="0" err="1"/>
              <a:t>Берел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Бұқтырма</a:t>
            </a:r>
            <a:r>
              <a:rPr lang="ru-RU" dirty="0"/>
              <a:t> </a:t>
            </a:r>
            <a:r>
              <a:rPr lang="ru-RU" dirty="0" err="1"/>
              <a:t>өзендерінің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жерімен</a:t>
            </a:r>
            <a:r>
              <a:rPr lang="ru-RU" dirty="0"/>
              <a:t>, </a:t>
            </a:r>
            <a:r>
              <a:rPr lang="ru-RU" dirty="0" err="1"/>
              <a:t>оңтүстігінде</a:t>
            </a:r>
            <a:r>
              <a:rPr lang="ru-RU" dirty="0"/>
              <a:t> </a:t>
            </a:r>
            <a:r>
              <a:rPr lang="ru-RU" dirty="0" err="1"/>
              <a:t>Қансу</a:t>
            </a:r>
            <a:r>
              <a:rPr lang="ru-RU" dirty="0"/>
              <a:t> </a:t>
            </a:r>
            <a:r>
              <a:rPr lang="ru-RU" dirty="0" err="1"/>
              <a:t>өзенімен</a:t>
            </a:r>
            <a:r>
              <a:rPr lang="ru-RU" dirty="0"/>
              <a:t>, ал </a:t>
            </a:r>
            <a:r>
              <a:rPr lang="ru-RU" dirty="0" err="1"/>
              <a:t>батысы</a:t>
            </a:r>
            <a:r>
              <a:rPr lang="ru-RU" dirty="0"/>
              <a:t> мен </a:t>
            </a:r>
            <a:r>
              <a:rPr lang="ru-RU" dirty="0" err="1"/>
              <a:t>шығысында</a:t>
            </a:r>
            <a:r>
              <a:rPr lang="ru-RU" dirty="0"/>
              <a:t> </a:t>
            </a:r>
            <a:r>
              <a:rPr lang="ru-RU" dirty="0" err="1"/>
              <a:t>таулармен</a:t>
            </a:r>
            <a:r>
              <a:rPr lang="ru-RU" dirty="0"/>
              <a:t> </a:t>
            </a:r>
            <a:r>
              <a:rPr lang="ru-RU" dirty="0" err="1"/>
              <a:t>шектелген</a:t>
            </a:r>
            <a:r>
              <a:rPr lang="ru-RU" dirty="0"/>
              <a:t> </a:t>
            </a:r>
            <a:r>
              <a:rPr lang="ru-RU" dirty="0" err="1"/>
              <a:t>Бұқтырма</a:t>
            </a:r>
            <a:r>
              <a:rPr lang="ru-RU" dirty="0"/>
              <a:t> </a:t>
            </a:r>
            <a:r>
              <a:rPr lang="ru-RU" dirty="0" err="1"/>
              <a:t>өзенінің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жағасындағы</a:t>
            </a:r>
            <a:r>
              <a:rPr lang="ru-RU" dirty="0"/>
              <a:t> </a:t>
            </a:r>
            <a:r>
              <a:rPr lang="ru-RU" dirty="0" err="1"/>
              <a:t>алаңда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 smtClean="0"/>
              <a:t>.</a:t>
            </a:r>
          </a:p>
          <a:p>
            <a:r>
              <a:rPr lang="ru-RU" dirty="0" err="1"/>
              <a:t>Қорымда</a:t>
            </a:r>
            <a:r>
              <a:rPr lang="ru-RU" dirty="0"/>
              <a:t> </a:t>
            </a:r>
            <a:r>
              <a:rPr lang="ru-RU" dirty="0" err="1"/>
              <a:t>ерте</a:t>
            </a:r>
            <a:r>
              <a:rPr lang="ru-RU" dirty="0"/>
              <a:t> </a:t>
            </a:r>
            <a:r>
              <a:rPr lang="ru-RU" dirty="0" err="1"/>
              <a:t>темір</a:t>
            </a:r>
            <a:r>
              <a:rPr lang="ru-RU" dirty="0"/>
              <a:t> </a:t>
            </a:r>
            <a:r>
              <a:rPr lang="ru-RU" dirty="0" err="1"/>
              <a:t>дәуірі</a:t>
            </a:r>
            <a:r>
              <a:rPr lang="ru-RU" dirty="0"/>
              <a:t> мен </a:t>
            </a:r>
            <a:r>
              <a:rPr lang="ru-RU" dirty="0" err="1"/>
              <a:t>ортағасырларға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сексеннен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жерлеу-ғұрыптық</a:t>
            </a:r>
            <a:r>
              <a:rPr lang="ru-RU" dirty="0"/>
              <a:t> </a:t>
            </a:r>
            <a:r>
              <a:rPr lang="ru-RU" dirty="0" err="1"/>
              <a:t>обалар</a:t>
            </a:r>
            <a:r>
              <a:rPr lang="ru-RU" dirty="0"/>
              <a:t> </a:t>
            </a:r>
            <a:r>
              <a:rPr lang="ru-RU" dirty="0" err="1"/>
              <a:t>шоғырланған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обалардың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белгілері</a:t>
            </a:r>
            <a:r>
              <a:rPr lang="ru-RU" dirty="0"/>
              <a:t> –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үйінділері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sr-Latn-CS" dirty="0"/>
              <a:t>XX-</a:t>
            </a:r>
            <a:r>
              <a:rPr lang="ru-RU" dirty="0" err="1"/>
              <a:t>шы</a:t>
            </a:r>
            <a:r>
              <a:rPr lang="ru-RU" dirty="0"/>
              <a:t> </a:t>
            </a:r>
            <a:r>
              <a:rPr lang="ru-RU" dirty="0" err="1"/>
              <a:t>ғасырдың</a:t>
            </a:r>
            <a:r>
              <a:rPr lang="ru-RU" dirty="0"/>
              <a:t> 60-70-ші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террасаны</a:t>
            </a:r>
            <a:r>
              <a:rPr lang="ru-RU" dirty="0"/>
              <a:t> </a:t>
            </a:r>
            <a:r>
              <a:rPr lang="ru-RU" dirty="0" err="1"/>
              <a:t>шабындық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игеру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жоғалған</a:t>
            </a:r>
            <a:r>
              <a:rPr lang="ru-RU" dirty="0"/>
              <a:t>.</a:t>
            </a:r>
          </a:p>
          <a:p>
            <a:r>
              <a:rPr lang="ru-RU" dirty="0" err="1" smtClean="0"/>
              <a:t>Берел</a:t>
            </a:r>
            <a:r>
              <a:rPr lang="ru-RU" dirty="0" smtClean="0"/>
              <a:t> </a:t>
            </a:r>
            <a:r>
              <a:rPr lang="ru-RU" dirty="0" err="1"/>
              <a:t>қорымында</a:t>
            </a:r>
            <a:r>
              <a:rPr lang="ru-RU" dirty="0"/>
              <a:t> </a:t>
            </a:r>
            <a:r>
              <a:rPr lang="ru-RU" dirty="0" smtClean="0"/>
              <a:t>1997</a:t>
            </a:r>
            <a:r>
              <a:rPr lang="en-IN" dirty="0" smtClean="0"/>
              <a:t>-</a:t>
            </a:r>
            <a:r>
              <a:rPr lang="ru-RU" dirty="0" smtClean="0"/>
              <a:t>20</a:t>
            </a:r>
            <a:r>
              <a:rPr lang="en-IN" dirty="0" smtClean="0"/>
              <a:t>09 </a:t>
            </a:r>
            <a:r>
              <a:rPr lang="kk-KZ" dirty="0" smtClean="0"/>
              <a:t>жылдарда</a:t>
            </a:r>
            <a:r>
              <a:rPr lang="ru-RU" dirty="0" smtClean="0"/>
              <a:t> </a:t>
            </a:r>
            <a:r>
              <a:rPr lang="ru-RU" dirty="0" err="1"/>
              <a:t>ескерткіш</a:t>
            </a:r>
            <a:r>
              <a:rPr lang="ru-RU" dirty="0"/>
              <a:t> </a:t>
            </a:r>
            <a:r>
              <a:rPr lang="ru-RU" dirty="0" err="1"/>
              <a:t>зерттелді</a:t>
            </a:r>
            <a:r>
              <a:rPr lang="ru-RU" dirty="0"/>
              <a:t>, </a:t>
            </a:r>
            <a:r>
              <a:rPr lang="ru-RU" dirty="0" err="1"/>
              <a:t>солардың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№4, 9, 10, 11 </a:t>
            </a:r>
            <a:r>
              <a:rPr lang="ru-RU" dirty="0" err="1"/>
              <a:t>обаларынан</a:t>
            </a:r>
            <a:r>
              <a:rPr lang="ru-RU" dirty="0"/>
              <a:t> </a:t>
            </a:r>
            <a:r>
              <a:rPr lang="ru-RU" dirty="0" err="1"/>
              <a:t>тоң</a:t>
            </a:r>
            <a:r>
              <a:rPr lang="ru-RU" dirty="0"/>
              <a:t> </a:t>
            </a:r>
            <a:r>
              <a:rPr lang="ru-RU" dirty="0" err="1"/>
              <a:t>басқан</a:t>
            </a:r>
            <a:r>
              <a:rPr lang="ru-RU" dirty="0"/>
              <a:t> </a:t>
            </a:r>
            <a:r>
              <a:rPr lang="ru-RU" dirty="0" err="1"/>
              <a:t>қабірлер</a:t>
            </a:r>
            <a:r>
              <a:rPr lang="ru-RU" dirty="0"/>
              <a:t> </a:t>
            </a:r>
            <a:r>
              <a:rPr lang="ru-RU" dirty="0" err="1"/>
              <a:t>аршылды</a:t>
            </a:r>
            <a:r>
              <a:rPr lang="ru-RU" dirty="0" smtClean="0"/>
              <a:t>.</a:t>
            </a:r>
          </a:p>
          <a:p>
            <a:r>
              <a:rPr lang="ru-RU" dirty="0"/>
              <a:t>2010 </a:t>
            </a:r>
            <a:r>
              <a:rPr lang="ru-RU" dirty="0" err="1"/>
              <a:t>жылда</a:t>
            </a:r>
            <a:r>
              <a:rPr lang="ru-RU" dirty="0"/>
              <a:t> </a:t>
            </a:r>
            <a:r>
              <a:rPr lang="ru-RU" dirty="0" err="1"/>
              <a:t>солтүстік-шығыстан</a:t>
            </a:r>
            <a:r>
              <a:rPr lang="ru-RU" dirty="0"/>
              <a:t> </a:t>
            </a:r>
            <a:r>
              <a:rPr lang="ru-RU" dirty="0" err="1"/>
              <a:t>оңтүстік-батысқа</a:t>
            </a:r>
            <a:r>
              <a:rPr lang="ru-RU" dirty="0"/>
              <a:t> </a:t>
            </a:r>
            <a:r>
              <a:rPr lang="ru-RU" dirty="0" err="1"/>
              <a:t>созыла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тізбектен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объект - №8 </a:t>
            </a:r>
            <a:r>
              <a:rPr lang="ru-RU" dirty="0" err="1"/>
              <a:t>және</a:t>
            </a:r>
            <a:r>
              <a:rPr lang="ru-RU" dirty="0"/>
              <a:t> №75 </a:t>
            </a:r>
            <a:r>
              <a:rPr lang="ru-RU" dirty="0" err="1"/>
              <a:t>обалары</a:t>
            </a:r>
            <a:r>
              <a:rPr lang="ru-RU" dirty="0"/>
              <a:t> </a:t>
            </a:r>
            <a:r>
              <a:rPr lang="ru-RU" dirty="0" err="1"/>
              <a:t>зерттелінді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3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№</a:t>
            </a:r>
            <a:r>
              <a:rPr lang="ru-RU" dirty="0"/>
              <a:t>8 оба. </a:t>
            </a:r>
            <a:r>
              <a:rPr lang="ru-RU" dirty="0" err="1"/>
              <a:t>Қорымдағы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солтүстігінен</a:t>
            </a:r>
            <a:r>
              <a:rPr lang="ru-RU" dirty="0"/>
              <a:t> </a:t>
            </a:r>
            <a:r>
              <a:rPr lang="ru-RU" dirty="0" err="1"/>
              <a:t>санағанда</a:t>
            </a:r>
            <a:r>
              <a:rPr lang="ru-RU" dirty="0"/>
              <a:t> </a:t>
            </a:r>
            <a:r>
              <a:rPr lang="ru-RU" dirty="0" err="1"/>
              <a:t>алтыншы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салынған</a:t>
            </a:r>
            <a:r>
              <a:rPr lang="ru-RU" dirty="0"/>
              <a:t>. </a:t>
            </a:r>
            <a:r>
              <a:rPr lang="ru-RU" dirty="0" err="1"/>
              <a:t>Диаметрі</a:t>
            </a:r>
            <a:r>
              <a:rPr lang="ru-RU" dirty="0"/>
              <a:t> 26,53 м, </a:t>
            </a:r>
            <a:r>
              <a:rPr lang="ru-RU" dirty="0" err="1"/>
              <a:t>биіктігі</a:t>
            </a:r>
            <a:r>
              <a:rPr lang="ru-RU" dirty="0"/>
              <a:t> 2,1 м.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үйінді</a:t>
            </a:r>
            <a:r>
              <a:rPr lang="ru-RU" dirty="0"/>
              <a:t> </a:t>
            </a: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пішінді</a:t>
            </a:r>
            <a:r>
              <a:rPr lang="ru-RU" dirty="0"/>
              <a:t>, </a:t>
            </a:r>
            <a:r>
              <a:rPr lang="ru-RU" dirty="0" err="1"/>
              <a:t>ортасы</a:t>
            </a:r>
            <a:r>
              <a:rPr lang="ru-RU" dirty="0"/>
              <a:t> </a:t>
            </a:r>
            <a:r>
              <a:rPr lang="ru-RU" dirty="0" err="1"/>
              <a:t>ойыс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. </a:t>
            </a:r>
            <a:r>
              <a:rPr lang="ru-RU" dirty="0" err="1"/>
              <a:t>Обаның</a:t>
            </a:r>
            <a:r>
              <a:rPr lang="ru-RU" dirty="0"/>
              <a:t> </a:t>
            </a:r>
            <a:r>
              <a:rPr lang="ru-RU" dirty="0" err="1"/>
              <a:t>үйіндісінің</a:t>
            </a:r>
            <a:r>
              <a:rPr lang="ru-RU" dirty="0"/>
              <a:t> </a:t>
            </a:r>
            <a:r>
              <a:rPr lang="ru-RU" dirty="0" err="1"/>
              <a:t>етегін</a:t>
            </a:r>
            <a:r>
              <a:rPr lang="ru-RU" dirty="0"/>
              <a:t>  0,5-0,77 м </a:t>
            </a:r>
            <a:r>
              <a:rPr lang="ru-RU" dirty="0" err="1"/>
              <a:t>биіктік</a:t>
            </a:r>
            <a:r>
              <a:rPr lang="ru-RU" dirty="0"/>
              <a:t> пен </a:t>
            </a:r>
            <a:r>
              <a:rPr lang="ru-RU" dirty="0" smtClean="0"/>
              <a:t>4,5-5,15м </a:t>
            </a:r>
            <a:r>
              <a:rPr lang="ru-RU" dirty="0" err="1"/>
              <a:t>ендікке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шым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 smtClean="0"/>
              <a:t>жатты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Берелдік</a:t>
            </a:r>
            <a:r>
              <a:rPr lang="ru-RU" dirty="0" smtClean="0"/>
              <a:t> </a:t>
            </a:r>
            <a:r>
              <a:rPr lang="ru-RU" dirty="0" err="1"/>
              <a:t>обалардың</a:t>
            </a:r>
            <a:r>
              <a:rPr lang="ru-RU" dirty="0"/>
              <a:t> </a:t>
            </a:r>
            <a:r>
              <a:rPr lang="ru-RU" dirty="0" err="1"/>
              <a:t>үйіндісі</a:t>
            </a:r>
            <a:r>
              <a:rPr lang="ru-RU" dirty="0"/>
              <a:t> </a:t>
            </a:r>
            <a:r>
              <a:rPr lang="ru-RU" dirty="0" err="1"/>
              <a:t>жалпағынан</a:t>
            </a:r>
            <a:r>
              <a:rPr lang="ru-RU" dirty="0"/>
              <a:t> </a:t>
            </a:r>
            <a:r>
              <a:rPr lang="ru-RU" dirty="0" err="1"/>
              <a:t>енді</a:t>
            </a:r>
            <a:r>
              <a:rPr lang="ru-RU" dirty="0"/>
              <a:t>,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биік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да </a:t>
            </a:r>
            <a:r>
              <a:rPr lang="ru-RU" dirty="0" err="1"/>
              <a:t>обадан</a:t>
            </a:r>
            <a:r>
              <a:rPr lang="ru-RU" dirty="0"/>
              <a:t> </a:t>
            </a:r>
            <a:r>
              <a:rPr lang="ru-RU" dirty="0" err="1"/>
              <a:t>тастар</a:t>
            </a:r>
            <a:r>
              <a:rPr lang="ru-RU" dirty="0"/>
              <a:t> </a:t>
            </a:r>
            <a:r>
              <a:rPr lang="ru-RU" dirty="0" err="1"/>
              <a:t>шетке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шашылмайды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әлемнің</a:t>
            </a:r>
            <a:r>
              <a:rPr lang="ru-RU" dirty="0"/>
              <a:t> </a:t>
            </a:r>
            <a:r>
              <a:rPr lang="ru-RU" dirty="0" err="1"/>
              <a:t>арасын</a:t>
            </a:r>
            <a:r>
              <a:rPr lang="ru-RU" dirty="0"/>
              <a:t> </a:t>
            </a:r>
            <a:r>
              <a:rPr lang="ru-RU" dirty="0" err="1"/>
              <a:t>бөлектеп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тас</a:t>
            </a:r>
            <a:r>
              <a:rPr lang="ru-RU" dirty="0"/>
              <a:t> </a:t>
            </a:r>
            <a:r>
              <a:rPr lang="ru-RU" dirty="0" err="1"/>
              <a:t>плиталар</a:t>
            </a:r>
            <a:r>
              <a:rPr lang="ru-RU" dirty="0"/>
              <a:t> оба </a:t>
            </a:r>
            <a:r>
              <a:rPr lang="ru-RU" dirty="0" err="1"/>
              <a:t>үйіндісінің</a:t>
            </a:r>
            <a:r>
              <a:rPr lang="ru-RU" dirty="0"/>
              <a:t> </a:t>
            </a:r>
            <a:r>
              <a:rPr lang="ru-RU" dirty="0" err="1"/>
              <a:t>шетіне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тұғыр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практикалық</a:t>
            </a:r>
            <a:r>
              <a:rPr lang="ru-RU" dirty="0"/>
              <a:t> </a:t>
            </a:r>
            <a:r>
              <a:rPr lang="ru-RU" dirty="0" err="1"/>
              <a:t>мәнде</a:t>
            </a:r>
            <a:r>
              <a:rPr lang="ru-RU" dirty="0"/>
              <a:t> де </a:t>
            </a:r>
            <a:r>
              <a:rPr lang="ru-RU" dirty="0" err="1"/>
              <a:t>салынған</a:t>
            </a:r>
            <a:r>
              <a:rPr lang="ru-RU" dirty="0"/>
              <a:t>. </a:t>
            </a:r>
            <a:r>
              <a:rPr lang="ru-RU" dirty="0" err="1"/>
              <a:t>Обаның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құрылысының</a:t>
            </a:r>
            <a:r>
              <a:rPr lang="ru-RU" dirty="0"/>
              <a:t> </a:t>
            </a:r>
            <a:r>
              <a:rPr lang="ru-RU" dirty="0" err="1"/>
              <a:t>шетінде</a:t>
            </a:r>
            <a:r>
              <a:rPr lang="ru-RU" dirty="0"/>
              <a:t> </a:t>
            </a:r>
            <a:r>
              <a:rPr lang="ru-RU" dirty="0" err="1"/>
              <a:t>тігінен</a:t>
            </a:r>
            <a:r>
              <a:rPr lang="ru-RU" dirty="0"/>
              <a:t>, не </a:t>
            </a:r>
            <a:r>
              <a:rPr lang="ru-RU" dirty="0" err="1"/>
              <a:t>қырынан</a:t>
            </a:r>
            <a:r>
              <a:rPr lang="ru-RU" dirty="0"/>
              <a:t> </a:t>
            </a:r>
            <a:r>
              <a:rPr lang="ru-RU" dirty="0" err="1"/>
              <a:t>қойылған</a:t>
            </a:r>
            <a:r>
              <a:rPr lang="ru-RU" dirty="0"/>
              <a:t> </a:t>
            </a:r>
            <a:r>
              <a:rPr lang="ru-RU" dirty="0" err="1"/>
              <a:t>тұғыртастардың</a:t>
            </a:r>
            <a:r>
              <a:rPr lang="ru-RU" dirty="0"/>
              <a:t> 1-4 </a:t>
            </a:r>
            <a:r>
              <a:rPr lang="ru-RU" dirty="0" err="1"/>
              <a:t>қатары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0,75-1,5 </a:t>
            </a:r>
            <a:r>
              <a:rPr lang="ru-RU" dirty="0" err="1"/>
              <a:t>мендікті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. </a:t>
            </a:r>
            <a:r>
              <a:rPr lang="ru-RU" dirty="0" err="1"/>
              <a:t>Өлшемдері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: 0,55х0,43х0,42 м; 0,83х0,33х0,3 м.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632848" cy="407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5589240"/>
            <a:ext cx="7756263" cy="105425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0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422</TotalTime>
  <Words>251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Берел қорымы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Берел қорымы</dc:title>
  <dc:creator>Lenovo</dc:creator>
  <cp:lastModifiedBy>Lenovo</cp:lastModifiedBy>
  <cp:revision>5</cp:revision>
  <dcterms:created xsi:type="dcterms:W3CDTF">2016-10-15T14:08:36Z</dcterms:created>
  <dcterms:modified xsi:type="dcterms:W3CDTF">2016-10-16T08:45:16Z</dcterms:modified>
</cp:coreProperties>
</file>