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82" r:id="rId4"/>
    <p:sldId id="302" r:id="rId5"/>
    <p:sldId id="296" r:id="rId6"/>
    <p:sldId id="303" r:id="rId7"/>
    <p:sldId id="297" r:id="rId8"/>
    <p:sldId id="299" r:id="rId9"/>
    <p:sldId id="298" r:id="rId10"/>
    <p:sldId id="270" r:id="rId11"/>
    <p:sldId id="281" r:id="rId1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2B0A9B-AD1C-EA4C-CCBF-367C2F694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29E4E0-7FEA-19F2-7B38-0F3CB8576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7D9C98-10F4-E2AE-C0F7-62299AA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7B5E17-680C-3791-81FF-F9E5D790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C652E2-FB21-22B9-BEE6-9C970DB1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08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D2CB17-84FC-A084-B026-74299EED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90313E-D723-A88C-667C-C12FC46AB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232913-3091-927F-D8E2-87C4EA48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D96FAB-127B-FF04-C464-B3CCC3C4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47E851-BF1F-CA81-CD2F-058541E4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018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004E1F-4882-29A8-098C-E973619FE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8A2ADA-B060-037C-36A4-CE944C7E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24C28C-453F-36E8-41A7-5393F8F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463D2-9600-4DE1-C491-4475B23B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8A4D9A-0903-BD66-F7F3-B3631124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0707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4289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B232B3-5092-E882-3C44-89B2A82E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D3D8CE-0BB5-D842-91C8-2C25B270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6281F4-DE31-3A23-236C-A6466416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D7F92B-AC11-9FE6-D78C-9130A452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80D251-987A-6507-4E07-CD7CF46E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3310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35D0AC-621E-437B-4EDD-A381E89C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060828-14FC-B4B5-D063-907D04F1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A9C80-C70E-D012-5A89-8E348CDA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CCABA8-18AA-1AF0-9E4C-EA34E42A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1C5028-036A-581E-460C-4E32D242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186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F261E-0FEC-50AA-669F-B524BFD2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B32D86-D457-1EAF-EED4-69E917AAD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8D6243-B363-C26F-68D4-C35062A5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F2BD4D-3D20-95B7-9DCF-03F0821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DECBDE6-932F-B602-635E-41A091A8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C15BCD1-35C1-FF4C-7424-5C1A2CAC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49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101E1-7452-37A3-32D6-0F67DFC8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E42A82-A4BA-C198-550C-1EF90F68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7625D3-B48E-E4C5-EE3C-2EE805C4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BB452DB-CB9E-483A-5576-FC304679C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56500EE-8593-3B9C-2948-BFF02F6A2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30758C7-BCC0-3D0A-DDBE-70B92DE4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7FEE029-2582-9CF6-CFD1-454A4E4A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8FE0FE-E284-1C12-BE79-25B16413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652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60CEBA-3889-EACE-4302-0A15DED5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CAE97D-B1E7-EF2D-1409-EACAD128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A5BF102-E7FD-1AF0-1C78-CA1876CA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1A2295B-5E40-1B48-7117-67257824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557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9F3894-EF92-261C-24A0-659E41A3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560079-1737-B302-EB13-E80C2BE9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BF21CEB-516E-A88D-98A1-2BE747F2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889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6FCCC-FA22-0177-31E0-05A85961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3B7476-3893-08A8-E5C0-9DF07A77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72467EE-DAB9-C44A-9D6C-ED119BF32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F75D21-751D-BB25-29C0-BCA9016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A79609-F90B-A949-3DF0-E3080A10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5908FCC-495C-DF72-49C6-9C328670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435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4A4524-F1DD-9673-F07B-BE1C6D89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8474BD-B237-2FF8-6C00-B0D9DE748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5BC4F7-0366-99B9-89DE-6F53D75E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557F97-56BC-9F4C-71A0-E0AC2FD1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66F515-003A-194D-16D4-46AC59350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E60824-7901-3FF9-4987-AD08F3BB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5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C58A3-46F5-6B89-45F1-78755612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B7021A-7F0C-26E4-2DF0-02CC9283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53ABC9-3865-76C0-A05B-EC5DC6E31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14929A-2A35-E8C8-825C-13A2B7189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D09852-D109-6614-E0B4-A61A5DA36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6254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2" y="2538188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57974"/>
            <a:ext cx="2901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88383" y="5271659"/>
            <a:ext cx="525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1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6"/>
    </mc:Choice>
    <mc:Fallback xmlns="">
      <p:transition spd="slow" advTm="63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021035" y="1961442"/>
            <a:ext cx="82089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3" y="760482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100"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1100">
                <a:latin typeface="Cambria Math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1100"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1100">
                <a:latin typeface="Cambria Math" pitchFamily="18" charset="0"/>
                <a:ea typeface="Times New Roman" pitchFamily="18" charset="0"/>
                <a:cs typeface="Times New Roman" pitchFamily="18" charset="0"/>
              </a:rPr>
            </a:br>
            <a:endParaRPr lang="kk-KZ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1098" y="264610"/>
            <a:ext cx="10241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Бөлшектерді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37" y="961346"/>
            <a:ext cx="10520038" cy="5571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5911" y="22016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05015" y="20370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8052" y="2406374"/>
            <a:ext cx="30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3678" y="2017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85203" y="23817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16936" y="21952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&lt;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14886" y="20103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119034" y="23762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7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113549" y="2025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6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124792" y="24063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9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14203" y="4028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=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001026" y="38434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021035" y="42262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041640" y="38612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061649" y="4212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068206" y="40071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&lt;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584019" y="385212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587560" y="4221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11023" y="38429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5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94487" y="4212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7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106593" y="38521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9098760" y="41992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  <a:endParaRPr lang="ru-R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597762" y="40071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&lt;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0121906" y="38429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125647" y="4212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020768" y="56630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19233" y="60237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495288" y="582830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&lt;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061649" y="56630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024081" y="60318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580978" y="56532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6</a:t>
            </a:r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572915" y="6050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9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095911" y="5837878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&gt;</a:t>
            </a:r>
            <a:endParaRPr lang="ru-RU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611023" y="56567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603678" y="60337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5</a:t>
            </a:r>
            <a:endParaRPr lang="ru-RU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9109144" y="5670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9106593" y="603219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8</a:t>
            </a:r>
            <a:endParaRPr lang="ru-RU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9609757" y="58444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&lt;</a:t>
            </a:r>
            <a:endParaRPr lang="ru-RU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0154316" y="56567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ru-RU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0145666" y="60291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6941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857"/>
    </mc:Choice>
    <mc:Fallback xmlns="">
      <p:transition spd="slow" advTm="72857"/>
    </mc:Fallback>
  </mc:AlternateContent>
  <p:extLst>
    <p:ext uri="{3A86A75C-4F4B-4683-9AE1-C65F6400EC91}">
      <p14:laserTraceLst xmlns:p14="http://schemas.microsoft.com/office/powerpoint/2010/main">
        <p14:tracePtLst>
          <p14:tracePt t="252" x="7518400" y="4876800"/>
          <p14:tracePt t="860" x="7454900" y="4813300"/>
          <p14:tracePt t="868" x="7283450" y="4616450"/>
          <p14:tracePt t="876" x="7137400" y="4425950"/>
          <p14:tracePt t="889" x="6972300" y="4229100"/>
          <p14:tracePt t="906" x="6597650" y="3816350"/>
          <p14:tracePt t="923" x="6146800" y="3302000"/>
          <p14:tracePt t="940" x="5759450" y="2705100"/>
          <p14:tracePt t="973" x="5613400" y="2406650"/>
          <p14:tracePt t="1006" x="5607050" y="2374900"/>
          <p14:tracePt t="1132" x="5581650" y="2311400"/>
          <p14:tracePt t="1140" x="5505450" y="2235200"/>
          <p14:tracePt t="1148" x="5467350" y="2159000"/>
          <p14:tracePt t="1157" x="5429250" y="2070100"/>
          <p14:tracePt t="1175" x="5403850" y="1936750"/>
          <p14:tracePt t="1190" x="5397500" y="1873250"/>
          <p14:tracePt t="1206" x="5391150" y="1847850"/>
          <p14:tracePt t="1223" x="5372100" y="1816100"/>
          <p14:tracePt t="1240" x="5334000" y="1790700"/>
          <p14:tracePt t="1256" x="5308600" y="1758950"/>
          <p14:tracePt t="1273" x="5283200" y="1733550"/>
          <p14:tracePt t="1290" x="5270500" y="1714500"/>
          <p14:tracePt t="1307" x="5270500" y="1708150"/>
          <p14:tracePt t="1323" x="5264150" y="1682750"/>
          <p14:tracePt t="1340" x="5219700" y="1593850"/>
          <p14:tracePt t="1357" x="5162550" y="1473200"/>
          <p14:tracePt t="1373" x="5080000" y="1365250"/>
          <p14:tracePt t="1390" x="5060950" y="1333500"/>
          <p14:tracePt t="1780" x="5060950" y="1352550"/>
          <p14:tracePt t="1788" x="5054600" y="1358900"/>
          <p14:tracePt t="1796" x="5054600" y="1365250"/>
          <p14:tracePt t="2135" x="5060950" y="1327150"/>
          <p14:tracePt t="2142" x="5099050" y="1276350"/>
          <p14:tracePt t="2157" x="5149850" y="1174750"/>
          <p14:tracePt t="2174" x="5187950" y="1092200"/>
          <p14:tracePt t="2190" x="5226050" y="1003300"/>
          <p14:tracePt t="2207" x="5232400" y="984250"/>
          <p14:tracePt t="2631" x="5226050" y="977900"/>
          <p14:tracePt t="2637" x="5207000" y="977900"/>
          <p14:tracePt t="2645" x="5194300" y="977900"/>
          <p14:tracePt t="2657" x="5181600" y="977900"/>
          <p14:tracePt t="2674" x="5156200" y="977900"/>
          <p14:tracePt t="2690" x="5143500" y="977900"/>
          <p14:tracePt t="2707" x="5124450" y="977900"/>
          <p14:tracePt t="2724" x="5099050" y="971550"/>
          <p14:tracePt t="2758" x="5080000" y="971550"/>
          <p14:tracePt t="2791" x="5054600" y="971550"/>
          <p14:tracePt t="2824" x="5029200" y="990600"/>
          <p14:tracePt t="2841" x="5029200" y="1003300"/>
          <p14:tracePt t="2859" x="5022850" y="1028700"/>
          <p14:tracePt t="2874" x="5022850" y="1035050"/>
          <p14:tracePt t="2891" x="5022850" y="1066800"/>
          <p14:tracePt t="2907" x="5022850" y="1104900"/>
          <p14:tracePt t="2924" x="5010150" y="1143000"/>
          <p14:tracePt t="2942" x="5003800" y="1181100"/>
          <p14:tracePt t="2957" x="4991100" y="1193800"/>
          <p14:tracePt t="2974" x="4991100" y="1200150"/>
          <p14:tracePt t="2999" x="4984750" y="1200150"/>
          <p14:tracePt t="3013" x="4984750" y="1206500"/>
          <p14:tracePt t="3025" x="4978400" y="1212850"/>
          <p14:tracePt t="3042" x="4972050" y="1212850"/>
          <p14:tracePt t="3057" x="4972050" y="1219200"/>
          <p14:tracePt t="3255" x="4972050" y="1244600"/>
          <p14:tracePt t="3262" x="4959350" y="1263650"/>
          <p14:tracePt t="3274" x="4953000" y="1282700"/>
          <p14:tracePt t="3291" x="4953000" y="1314450"/>
          <p14:tracePt t="3307" x="4940300" y="1358900"/>
          <p14:tracePt t="3325" x="4908550" y="1460500"/>
          <p14:tracePt t="3341" x="4895850" y="1511300"/>
          <p14:tracePt t="3359" x="4883150" y="1568450"/>
          <p14:tracePt t="3375" x="4876800" y="1625600"/>
          <p14:tracePt t="3391" x="4870450" y="1682750"/>
          <p14:tracePt t="3408" x="4857750" y="1771650"/>
          <p14:tracePt t="3425" x="4845050" y="1854200"/>
          <p14:tracePt t="3441" x="4838700" y="1930400"/>
          <p14:tracePt t="3457" x="4838700" y="1981200"/>
          <p14:tracePt t="3474" x="4832350" y="2038350"/>
          <p14:tracePt t="3491" x="4826000" y="2082800"/>
          <p14:tracePt t="3507" x="4819650" y="2108200"/>
          <p14:tracePt t="3523" x="4813300" y="2127250"/>
          <p14:tracePt t="3591" x="4794250" y="2178050"/>
          <p14:tracePt t="3608" x="4781550" y="2190750"/>
          <p14:tracePt t="3624" x="4768850" y="2209800"/>
          <p14:tracePt t="3641" x="4762500" y="2216150"/>
          <p14:tracePt t="3657" x="4756150" y="2222500"/>
          <p14:tracePt t="3675" x="4749800" y="2235200"/>
          <p14:tracePt t="3692" x="4737100" y="2247900"/>
          <p14:tracePt t="3708" x="4724400" y="2260600"/>
          <p14:tracePt t="3725" x="4705350" y="2273300"/>
          <p14:tracePt t="3741" x="4699000" y="2279650"/>
          <p14:tracePt t="3757" x="4692650" y="2286000"/>
          <p14:tracePt t="3775" x="4686300" y="2292350"/>
          <p14:tracePt t="3791" x="4679950" y="2298700"/>
          <p14:tracePt t="3807" x="4679950" y="2305050"/>
          <p14:tracePt t="3825" x="4667250" y="2311400"/>
          <p14:tracePt t="3841" x="4667250" y="2317750"/>
          <p14:tracePt t="3858" x="4660900" y="2324100"/>
          <p14:tracePt t="3885" x="4654550" y="2324100"/>
          <p14:tracePt t="3926" x="4648200" y="2330450"/>
          <p14:tracePt t="3933" x="4641850" y="2330450"/>
          <p14:tracePt t="3941" x="4622800" y="2343150"/>
          <p14:tracePt t="3958" x="4603750" y="2343150"/>
          <p14:tracePt t="3974" x="4584700" y="2355850"/>
          <p14:tracePt t="3991" x="4572000" y="2355850"/>
          <p14:tracePt t="4007" x="4565650" y="2355850"/>
          <p14:tracePt t="8430" x="4572000" y="2362200"/>
          <p14:tracePt t="8438" x="4591050" y="2368550"/>
          <p14:tracePt t="8445" x="4597400" y="2368550"/>
          <p14:tracePt t="8477" x="4603750" y="2368550"/>
          <p14:tracePt t="9303" x="4603750" y="2374900"/>
          <p14:tracePt t="9318" x="4603750" y="2381250"/>
          <p14:tracePt t="9325" x="4597400" y="2381250"/>
          <p14:tracePt t="9357" x="4597400" y="2387600"/>
          <p14:tracePt t="9415" x="4597400" y="2393950"/>
          <p14:tracePt t="9463" x="4597400" y="2400300"/>
          <p14:tracePt t="9486" x="4597400" y="2406650"/>
          <p14:tracePt t="9509" x="4584700" y="2413000"/>
          <p14:tracePt t="9526" x="4578350" y="2413000"/>
          <p14:tracePt t="9678" x="4578350" y="2419350"/>
          <p14:tracePt t="9727" x="4572000" y="2425700"/>
          <p14:tracePt t="9734" x="4565650" y="2425700"/>
          <p14:tracePt t="9741" x="4565650" y="2432050"/>
          <p14:tracePt t="9757" x="4559300" y="2438400"/>
          <p14:tracePt t="9789" x="4552950" y="2438400"/>
          <p14:tracePt t="10004" x="4552950" y="2457450"/>
          <p14:tracePt t="10012" x="4546600" y="2495550"/>
          <p14:tracePt t="10023" x="4546600" y="2514600"/>
          <p14:tracePt t="10041" x="4546600" y="2559050"/>
          <p14:tracePt t="10058" x="4546600" y="2590800"/>
          <p14:tracePt t="10074" x="4533900" y="2603500"/>
          <p14:tracePt t="10091" x="4521200" y="2635250"/>
          <p14:tracePt t="10107" x="4502150" y="2660650"/>
          <p14:tracePt t="10124" x="4495800" y="2667000"/>
          <p14:tracePt t="10606" x="4457700" y="2667000"/>
          <p14:tracePt t="10614" x="4419600" y="2667000"/>
          <p14:tracePt t="10624" x="4387850" y="2667000"/>
          <p14:tracePt t="10640" x="4318000" y="2667000"/>
          <p14:tracePt t="10657" x="4241800" y="2654300"/>
          <p14:tracePt t="10673" x="4178300" y="2635250"/>
          <p14:tracePt t="10690" x="4133850" y="2628900"/>
          <p14:tracePt t="10724" x="4064000" y="2628900"/>
          <p14:tracePt t="10756" x="3975100" y="2628900"/>
          <p14:tracePt t="10790" x="3867150" y="2641600"/>
          <p14:tracePt t="10808" x="3810000" y="2647950"/>
          <p14:tracePt t="10824" x="3676650" y="2679700"/>
          <p14:tracePt t="10840" x="3492500" y="2717800"/>
          <p14:tracePt t="10857" x="3276600" y="2768600"/>
          <p14:tracePt t="10873" x="3073400" y="2813050"/>
          <p14:tracePt t="10890" x="2908300" y="2851150"/>
          <p14:tracePt t="10907" x="2762250" y="2882900"/>
          <p14:tracePt t="10925" x="2540000" y="2940050"/>
          <p14:tracePt t="10941" x="2419350" y="2959100"/>
          <p14:tracePt t="10957" x="2336800" y="2978150"/>
          <p14:tracePt t="10974" x="2292350" y="2984500"/>
          <p14:tracePt t="10990" x="2279650" y="2990850"/>
          <p14:tracePt t="11252" x="2279650" y="2984500"/>
          <p14:tracePt t="11260" x="2279650" y="2971800"/>
          <p14:tracePt t="11276" x="2279650" y="2965450"/>
          <p14:tracePt t="11293" x="2279650" y="2952750"/>
          <p14:tracePt t="11309" x="2279650" y="2946400"/>
          <p14:tracePt t="11325" x="2286000" y="2940050"/>
          <p14:tracePt t="11341" x="2286000" y="2927350"/>
          <p14:tracePt t="11357" x="2292350" y="2901950"/>
          <p14:tracePt t="11376" x="2305050" y="2889250"/>
          <p14:tracePt t="11391" x="2305050" y="2882900"/>
          <p14:tracePt t="11407" x="2311400" y="2870200"/>
          <p14:tracePt t="11425" x="2311400" y="2863850"/>
          <p14:tracePt t="11442" x="2324100" y="2851150"/>
          <p14:tracePt t="11457" x="2330450" y="2838450"/>
          <p14:tracePt t="11475" x="2336800" y="2825750"/>
          <p14:tracePt t="11544" x="2343150" y="2819400"/>
          <p14:tracePt t="11814" x="2406650" y="2819400"/>
          <p14:tracePt t="11822" x="2463800" y="2813050"/>
          <p14:tracePt t="11829" x="2508250" y="2813050"/>
          <p14:tracePt t="11840" x="2552700" y="2806700"/>
          <p14:tracePt t="11874" x="2679700" y="2806700"/>
          <p14:tracePt t="11907" x="2705100" y="2806700"/>
          <p14:tracePt t="11990" x="2698750" y="2806700"/>
          <p14:tracePt t="11997" x="2673350" y="2806700"/>
          <p14:tracePt t="12007" x="2660650" y="2800350"/>
          <p14:tracePt t="12025" x="2603500" y="2787650"/>
          <p14:tracePt t="12041" x="2546350" y="2774950"/>
          <p14:tracePt t="12058" x="2514600" y="2755900"/>
          <p14:tracePt t="12076" x="2489200" y="2743200"/>
          <p14:tracePt t="12158" x="2482850" y="2743200"/>
          <p14:tracePt t="12166" x="2476500" y="2736850"/>
          <p14:tracePt t="12174" x="2476500" y="2730500"/>
          <p14:tracePt t="12191" x="2470150" y="2724150"/>
          <p14:tracePt t="12207" x="2470150" y="2717800"/>
          <p14:tracePt t="12225" x="2463800" y="2717800"/>
          <p14:tracePt t="12246" x="2457450" y="2717800"/>
          <p14:tracePt t="12262" x="2451100" y="2717800"/>
          <p14:tracePt t="12275" x="2444750" y="2717800"/>
          <p14:tracePt t="12294" x="2438400" y="2717800"/>
          <p14:tracePt t="12390" x="2432050" y="2717800"/>
          <p14:tracePt t="12567" x="2432050" y="2635250"/>
          <p14:tracePt t="12573" x="2432050" y="2540000"/>
          <p14:tracePt t="12591" x="2425700" y="2330450"/>
          <p14:tracePt t="12607" x="2362200" y="2089150"/>
          <p14:tracePt t="12624" x="2324100" y="1949450"/>
          <p14:tracePt t="12640" x="2298700" y="1885950"/>
          <p14:tracePt t="12674" x="2286000" y="1841500"/>
          <p14:tracePt t="12707" x="2279650" y="1841500"/>
          <p14:tracePt t="12741" x="2279650" y="1835150"/>
          <p14:tracePt t="13364" x="2298700" y="1866900"/>
          <p14:tracePt t="13372" x="2317750" y="1898650"/>
          <p14:tracePt t="13380" x="2355850" y="1943100"/>
          <p14:tracePt t="13390" x="2387600" y="2000250"/>
          <p14:tracePt t="13406" x="2470150" y="2101850"/>
          <p14:tracePt t="13423" x="2546350" y="2197100"/>
          <p14:tracePt t="13439" x="2603500" y="2266950"/>
          <p14:tracePt t="13473" x="2749550" y="2438400"/>
          <p14:tracePt t="13506" x="2882900" y="2603500"/>
          <p14:tracePt t="13540" x="3003550" y="2755900"/>
          <p14:tracePt t="13556" x="3022600" y="2774950"/>
          <p14:tracePt t="13573" x="3035300" y="2781300"/>
          <p14:tracePt t="13590" x="3041650" y="2787650"/>
          <p14:tracePt t="13606" x="3048000" y="2787650"/>
          <p14:tracePt t="13623" x="3067050" y="2787650"/>
          <p14:tracePt t="13640" x="3098800" y="2787650"/>
          <p14:tracePt t="13658" x="3136900" y="2787650"/>
          <p14:tracePt t="13674" x="3200400" y="2787650"/>
          <p14:tracePt t="13691" x="3251200" y="2794000"/>
          <p14:tracePt t="13707" x="3295650" y="2806700"/>
          <p14:tracePt t="13725" x="3327400" y="2806700"/>
          <p14:tracePt t="13742" x="3333750" y="2806700"/>
          <p14:tracePt t="14078" x="3333750" y="2781300"/>
          <p14:tracePt t="14087" x="3340100" y="2762250"/>
          <p14:tracePt t="14093" x="3346450" y="2717800"/>
          <p14:tracePt t="14107" x="3346450" y="2692400"/>
          <p14:tracePt t="14125" x="3340100" y="2565400"/>
          <p14:tracePt t="14142" x="3321050" y="2470150"/>
          <p14:tracePt t="14158" x="3308350" y="2432050"/>
          <p14:tracePt t="14175" x="3282950" y="2374900"/>
          <p14:tracePt t="14191" x="3263900" y="2324100"/>
          <p14:tracePt t="14207" x="3251200" y="2292350"/>
          <p14:tracePt t="14225" x="3244850" y="2260600"/>
          <p14:tracePt t="14240" x="3244850" y="2241550"/>
          <p14:tracePt t="14257" x="3244850" y="2222500"/>
          <p14:tracePt t="14274" x="3244850" y="2216150"/>
          <p14:tracePt t="14291" x="3244850" y="2203450"/>
          <p14:tracePt t="14307" x="3244850" y="2184400"/>
          <p14:tracePt t="14323" x="3244850" y="2171700"/>
          <p14:tracePt t="14341" x="3244850" y="2139950"/>
          <p14:tracePt t="14358" x="3238500" y="2127250"/>
          <p14:tracePt t="14374" x="3238500" y="2120900"/>
          <p14:tracePt t="14654" x="3232150" y="2127250"/>
          <p14:tracePt t="14661" x="3200400" y="2171700"/>
          <p14:tracePt t="14674" x="3187700" y="2190750"/>
          <p14:tracePt t="14690" x="3143250" y="2228850"/>
          <p14:tracePt t="14707" x="3079750" y="2266950"/>
          <p14:tracePt t="14724" x="3003550" y="2336800"/>
          <p14:tracePt t="14741" x="2965450" y="2381250"/>
          <p14:tracePt t="14757" x="2940050" y="2432050"/>
          <p14:tracePt t="14774" x="2889250" y="2470150"/>
          <p14:tracePt t="14790" x="2844800" y="2501900"/>
          <p14:tracePt t="14807" x="2806700" y="2527300"/>
          <p14:tracePt t="14825" x="2774950" y="2533650"/>
          <p14:tracePt t="14841" x="2762250" y="2540000"/>
          <p14:tracePt t="14857" x="2762250" y="2546350"/>
          <p14:tracePt t="14874" x="2755900" y="2546350"/>
          <p14:tracePt t="14891" x="2743200" y="2552700"/>
          <p14:tracePt t="14907" x="2736850" y="2565400"/>
          <p14:tracePt t="14924" x="2724150" y="2571750"/>
          <p14:tracePt t="14941" x="2717800" y="2584450"/>
          <p14:tracePt t="14958" x="2705100" y="2590800"/>
          <p14:tracePt t="14973" x="2698750" y="2597150"/>
          <p14:tracePt t="14990" x="2698750" y="2603500"/>
          <p14:tracePt t="15007" x="2692400" y="2609850"/>
          <p14:tracePt t="15024" x="2686050" y="2616200"/>
          <p14:tracePt t="15040" x="2679700" y="2616200"/>
          <p14:tracePt t="15057" x="2679700" y="2622550"/>
          <p14:tracePt t="16238" x="2768600" y="2660650"/>
          <p14:tracePt t="16244" x="2908300" y="2705100"/>
          <p14:tracePt t="16257" x="3086100" y="2768600"/>
          <p14:tracePt t="16273" x="3498850" y="2889250"/>
          <p14:tracePt t="16290" x="4006850" y="3060700"/>
          <p14:tracePt t="16307" x="4521200" y="3200400"/>
          <p14:tracePt t="16323" x="4883150" y="3295650"/>
          <p14:tracePt t="16340" x="5270500" y="3352800"/>
          <p14:tracePt t="16373" x="5448300" y="3365500"/>
          <p14:tracePt t="16406" x="5530850" y="3333750"/>
          <p14:tracePt t="16440" x="5657850" y="3263900"/>
          <p14:tracePt t="16456" x="5708650" y="3232150"/>
          <p14:tracePt t="16474" x="5753100" y="3206750"/>
          <p14:tracePt t="16490" x="5797550" y="3175000"/>
          <p14:tracePt t="16507" x="5848350" y="3124200"/>
          <p14:tracePt t="16525" x="5943600" y="3016250"/>
          <p14:tracePt t="16541" x="6032500" y="2921000"/>
          <p14:tracePt t="16558" x="6108700" y="2851150"/>
          <p14:tracePt t="16574" x="6172200" y="2800350"/>
          <p14:tracePt t="16590" x="6216650" y="2768600"/>
          <p14:tracePt t="16608" x="6254750" y="2749550"/>
          <p14:tracePt t="16624" x="6280150" y="2736850"/>
          <p14:tracePt t="16640" x="6299200" y="2724150"/>
          <p14:tracePt t="16657" x="6311900" y="2705100"/>
          <p14:tracePt t="16674" x="6324600" y="2698750"/>
          <p14:tracePt t="16783" x="6292850" y="2698750"/>
          <p14:tracePt t="16789" x="6261100" y="2698750"/>
          <p14:tracePt t="16797" x="6216650" y="2705100"/>
          <p14:tracePt t="16807" x="6184900" y="2711450"/>
          <p14:tracePt t="16824" x="6127750" y="2717800"/>
          <p14:tracePt t="16840" x="6083300" y="2717800"/>
          <p14:tracePt t="16856" x="6064250" y="2717800"/>
          <p14:tracePt t="16874" x="6057900" y="2717800"/>
          <p14:tracePt t="17383" x="6057900" y="2660650"/>
          <p14:tracePt t="17389" x="6045200" y="2603500"/>
          <p14:tracePt t="17397" x="6038850" y="2552700"/>
          <p14:tracePt t="17407" x="6032500" y="2508250"/>
          <p14:tracePt t="17424" x="6013450" y="2432050"/>
          <p14:tracePt t="17440" x="5994400" y="2368550"/>
          <p14:tracePt t="17457" x="5981700" y="2324100"/>
          <p14:tracePt t="17491" x="5981700" y="2292350"/>
          <p14:tracePt t="17524" x="5975350" y="2273300"/>
          <p14:tracePt t="17557" x="5962650" y="2241550"/>
          <p14:tracePt t="17574" x="5962650" y="2228850"/>
          <p14:tracePt t="17592" x="5962650" y="2222500"/>
          <p14:tracePt t="17607" x="5956300" y="2216150"/>
          <p14:tracePt t="17629" x="5956300" y="2209800"/>
          <p14:tracePt t="17678" x="5949950" y="2209800"/>
          <p14:tracePt t="18372" x="6000750" y="2216150"/>
          <p14:tracePt t="18380" x="6064250" y="2241550"/>
          <p14:tracePt t="18389" x="6121400" y="2260600"/>
          <p14:tracePt t="18406" x="6267450" y="2317750"/>
          <p14:tracePt t="18423" x="6280150" y="2317750"/>
          <p14:tracePt t="18485" x="6280150" y="2324100"/>
          <p14:tracePt t="18493" x="6292850" y="2330450"/>
          <p14:tracePt t="18506" x="6318250" y="2343150"/>
          <p14:tracePt t="18541" x="6451600" y="2451100"/>
          <p14:tracePt t="18557" x="6515100" y="2508250"/>
          <p14:tracePt t="18575" x="6559550" y="2540000"/>
          <p14:tracePt t="18590" x="6591300" y="2559050"/>
          <p14:tracePt t="18609" x="6604000" y="2565400"/>
          <p14:tracePt t="18668" x="6604000" y="2571750"/>
          <p14:tracePt t="18676" x="6610350" y="2571750"/>
          <p14:tracePt t="18690" x="6616700" y="2590800"/>
          <p14:tracePt t="18706" x="6635750" y="2609850"/>
          <p14:tracePt t="18724" x="6648450" y="2628900"/>
          <p14:tracePt t="18895" x="6648450" y="2635250"/>
          <p14:tracePt t="18958" x="6648450" y="2641600"/>
          <p14:tracePt t="18990" x="6648450" y="2647950"/>
          <p14:tracePt t="19278" x="6654800" y="2647950"/>
          <p14:tracePt t="19285" x="6661150" y="2647950"/>
          <p14:tracePt t="19293" x="6667500" y="2641600"/>
          <p14:tracePt t="19307" x="6667500" y="2635250"/>
          <p14:tracePt t="19324" x="6686550" y="2597150"/>
          <p14:tracePt t="19340" x="6699250" y="2565400"/>
          <p14:tracePt t="19356" x="6711950" y="2533650"/>
          <p14:tracePt t="19374" x="6718300" y="2520950"/>
          <p14:tracePt t="19407" x="6718300" y="2514600"/>
          <p14:tracePt t="19440" x="6718300" y="2495550"/>
          <p14:tracePt t="19473" x="6724650" y="2457450"/>
          <p14:tracePt t="19491" x="6724650" y="2444750"/>
          <p14:tracePt t="19507" x="6737350" y="2425700"/>
          <p14:tracePt t="19523" x="6743700" y="2400300"/>
          <p14:tracePt t="19591" x="6775450" y="2260600"/>
          <p14:tracePt t="19608" x="6775450" y="2247900"/>
          <p14:tracePt t="19625" x="6775450" y="2241550"/>
          <p14:tracePt t="19641" x="6788150" y="2228850"/>
          <p14:tracePt t="19657" x="6788150" y="2222500"/>
          <p14:tracePt t="19675" x="6794500" y="2209800"/>
          <p14:tracePt t="19690" x="6800850" y="2203450"/>
          <p14:tracePt t="19707" x="6800850" y="2190750"/>
          <p14:tracePt t="19724" x="6807200" y="2178050"/>
          <p14:tracePt t="19741" x="6807200" y="2171700"/>
          <p14:tracePt t="19757" x="6813550" y="2165350"/>
          <p14:tracePt t="19775" x="6813550" y="2159000"/>
          <p14:tracePt t="19792" x="6819900" y="2146300"/>
          <p14:tracePt t="19807" x="6819900" y="2139950"/>
          <p14:tracePt t="19824" x="6826250" y="2139950"/>
          <p14:tracePt t="19841" x="6826250" y="2133600"/>
          <p14:tracePt t="19857" x="6826250" y="2127250"/>
          <p14:tracePt t="19902" x="6832600" y="2127250"/>
          <p14:tracePt t="19909" x="6832600" y="2120900"/>
          <p14:tracePt t="19924" x="6838950" y="2108200"/>
          <p14:tracePt t="19941" x="6845300" y="2101850"/>
          <p14:tracePt t="19958" x="6845300" y="2089150"/>
          <p14:tracePt t="19975" x="6851650" y="2082800"/>
          <p14:tracePt t="19991" x="6851650" y="2076450"/>
          <p14:tracePt t="20008" x="6851650" y="2070100"/>
          <p14:tracePt t="20134" x="6813550" y="2082800"/>
          <p14:tracePt t="20142" x="6788150" y="2095500"/>
          <p14:tracePt t="20158" x="6775450" y="2101850"/>
          <p14:tracePt t="20215" x="6769100" y="2108200"/>
          <p14:tracePt t="20222" x="6743700" y="2114550"/>
          <p14:tracePt t="20228" x="6724650" y="2120900"/>
          <p14:tracePt t="20240" x="6718300" y="2127250"/>
          <p14:tracePt t="20256" x="6692900" y="2133600"/>
          <p14:tracePt t="20274" x="6667500" y="2133600"/>
          <p14:tracePt t="20291" x="6648450" y="2139950"/>
          <p14:tracePt t="20307" x="6642100" y="2139950"/>
          <p14:tracePt t="20325" x="6623050" y="2146300"/>
          <p14:tracePt t="20342" x="6610350" y="2152650"/>
          <p14:tracePt t="20358" x="6591300" y="2159000"/>
          <p14:tracePt t="20374" x="6578600" y="2165350"/>
          <p14:tracePt t="20508" x="6572250" y="2165350"/>
          <p14:tracePt t="20540" x="6553200" y="2133600"/>
          <p14:tracePt t="20548" x="6527800" y="2095500"/>
          <p14:tracePt t="20557" x="6502400" y="2057400"/>
          <p14:tracePt t="20573" x="6477000" y="1993900"/>
          <p14:tracePt t="20590" x="6464300" y="1917700"/>
          <p14:tracePt t="20607" x="6451600" y="1866900"/>
          <p14:tracePt t="20623" x="6451600" y="1790700"/>
          <p14:tracePt t="20640" x="6451600" y="1714500"/>
          <p14:tracePt t="20656" x="6445250" y="1638300"/>
          <p14:tracePt t="20673" x="6445250" y="1619250"/>
          <p14:tracePt t="20690" x="6445250" y="1612900"/>
          <p14:tracePt t="20798" x="6451600" y="1612900"/>
          <p14:tracePt t="20806" x="6464300" y="1612900"/>
          <p14:tracePt t="20813" x="6483350" y="1612900"/>
          <p14:tracePt t="20824" x="6496050" y="1612900"/>
          <p14:tracePt t="20841" x="6508750" y="1612900"/>
          <p14:tracePt t="20862" x="6515100" y="1612900"/>
          <p14:tracePt t="20935" x="6489700" y="1612900"/>
          <p14:tracePt t="20942" x="6438900" y="1619250"/>
          <p14:tracePt t="20957" x="6413500" y="1619250"/>
          <p14:tracePt t="20983" x="6375400" y="1619250"/>
          <p14:tracePt t="20991" x="6330950" y="1619250"/>
          <p14:tracePt t="21007" x="6261100" y="1619250"/>
          <p14:tracePt t="21024" x="6229350" y="1625600"/>
          <p14:tracePt t="21041" x="6210300" y="1625600"/>
          <p14:tracePt t="21057" x="6197600" y="1631950"/>
          <p14:tracePt t="21075" x="6191250" y="1631950"/>
          <p14:tracePt t="21092" x="6146800" y="1657350"/>
          <p14:tracePt t="21107" x="6134100" y="1663700"/>
          <p14:tracePt t="21125" x="6096000" y="1682750"/>
          <p14:tracePt t="21141" x="6089650" y="1689100"/>
          <p14:tracePt t="21295" x="6083300" y="1689100"/>
          <p14:tracePt t="21302" x="6051550" y="1689100"/>
          <p14:tracePt t="21309" x="6013450" y="1689100"/>
          <p14:tracePt t="21323" x="5988050" y="1689100"/>
          <p14:tracePt t="21341" x="5930900" y="1689100"/>
          <p14:tracePt t="21356" x="5924550" y="1689100"/>
          <p14:tracePt t="21564" x="5949950" y="1689100"/>
          <p14:tracePt t="21573" x="6032500" y="1689100"/>
          <p14:tracePt t="21580" x="6108700" y="1689100"/>
          <p14:tracePt t="21590" x="6121400" y="1689100"/>
          <p14:tracePt t="21612" x="6127750" y="1689100"/>
          <p14:tracePt t="21628" x="6254750" y="1714500"/>
          <p14:tracePt t="21640" x="6477000" y="1778000"/>
          <p14:tracePt t="21656" x="6889750" y="1879600"/>
          <p14:tracePt t="21673" x="7169150" y="1930400"/>
          <p14:tracePt t="21689" x="7321550" y="1949450"/>
          <p14:tracePt t="21707" x="7499350" y="1962150"/>
          <p14:tracePt t="21723" x="7569200" y="1962150"/>
          <p14:tracePt t="21740" x="7626350" y="1962150"/>
          <p14:tracePt t="21757" x="7683500" y="1962150"/>
          <p14:tracePt t="21775" x="7848600" y="1962150"/>
          <p14:tracePt t="21791" x="7962900" y="1962150"/>
          <p14:tracePt t="21807" x="8083550" y="1974850"/>
          <p14:tracePt t="21825" x="8185150" y="1987550"/>
          <p14:tracePt t="21840" x="8280400" y="2012950"/>
          <p14:tracePt t="21858" x="8369300" y="2032000"/>
          <p14:tracePt t="21875" x="8382000" y="2038350"/>
          <p14:tracePt t="21918" x="8394700" y="2038350"/>
          <p14:tracePt t="21926" x="8432800" y="2057400"/>
          <p14:tracePt t="21941" x="8464550" y="2089150"/>
          <p14:tracePt t="21966" x="8470900" y="2089150"/>
          <p14:tracePt t="21974" x="8470900" y="2095500"/>
          <p14:tracePt t="21991" x="8470900" y="2101850"/>
          <p14:tracePt t="22007" x="8509000" y="2133600"/>
          <p14:tracePt t="22025" x="8604250" y="2184400"/>
          <p14:tracePt t="22041" x="8661400" y="2228850"/>
          <p14:tracePt t="22058" x="8693150" y="2254250"/>
          <p14:tracePt t="22074" x="8699500" y="2260600"/>
          <p14:tracePt t="22091" x="8705850" y="2273300"/>
          <p14:tracePt t="22107" x="8712200" y="2286000"/>
          <p14:tracePt t="22123" x="8724900" y="2311400"/>
          <p14:tracePt t="22139" x="8737600" y="2336800"/>
          <p14:tracePt t="22157" x="8769350" y="2381250"/>
          <p14:tracePt t="22174" x="8782050" y="2406650"/>
          <p14:tracePt t="22190" x="8788400" y="2413000"/>
          <p14:tracePt t="22207" x="8807450" y="2432050"/>
          <p14:tracePt t="22224" x="8832850" y="2457450"/>
          <p14:tracePt t="22241" x="8870950" y="2495550"/>
          <p14:tracePt t="22257" x="8909050" y="2540000"/>
          <p14:tracePt t="22275" x="8953500" y="2565400"/>
          <p14:tracePt t="22292" x="8966200" y="2584450"/>
          <p14:tracePt t="22307" x="8978900" y="2597150"/>
          <p14:tracePt t="22661" x="8978900" y="2520950"/>
          <p14:tracePt t="22670" x="8978900" y="2432050"/>
          <p14:tracePt t="22677" x="8978900" y="2336800"/>
          <p14:tracePt t="22690" x="8978900" y="2235200"/>
          <p14:tracePt t="22707" x="8953500" y="2032000"/>
          <p14:tracePt t="22724" x="8909050" y="1803400"/>
          <p14:tracePt t="22740" x="8890000" y="1720850"/>
          <p14:tracePt t="22774" x="8883650" y="1631950"/>
          <p14:tracePt t="22807" x="8877300" y="1600200"/>
          <p14:tracePt t="22842" x="8877300" y="1593850"/>
          <p14:tracePt t="23230" x="8839200" y="1619250"/>
          <p14:tracePt t="23237" x="8813800" y="1644650"/>
          <p14:tracePt t="23245" x="8794750" y="1651000"/>
          <p14:tracePt t="23257" x="8794750" y="1657350"/>
          <p14:tracePt t="23518" x="8820150" y="1657350"/>
          <p14:tracePt t="23525" x="8896350" y="1657350"/>
          <p14:tracePt t="23541" x="9093200" y="1657350"/>
          <p14:tracePt t="23557" x="9398000" y="1676400"/>
          <p14:tracePt t="23573" x="9728200" y="1727200"/>
          <p14:tracePt t="23675" x="10839450" y="1987550"/>
          <p14:tracePt t="23708" x="10877550" y="2000250"/>
          <p14:tracePt t="23743" x="10877550" y="2006600"/>
          <p14:tracePt t="23766" x="10883900" y="2044700"/>
          <p14:tracePt t="23774" x="10890250" y="2070100"/>
          <p14:tracePt t="23790" x="10915650" y="2139950"/>
          <p14:tracePt t="23807" x="10953750" y="2216150"/>
          <p14:tracePt t="23825" x="11004550" y="2286000"/>
          <p14:tracePt t="23841" x="11061700" y="2355850"/>
          <p14:tracePt t="23857" x="11137900" y="2425700"/>
          <p14:tracePt t="23875" x="11207750" y="2489200"/>
          <p14:tracePt t="23890" x="11309350" y="2571750"/>
          <p14:tracePt t="23907" x="11436350" y="2641600"/>
          <p14:tracePt t="23924" x="11582400" y="2730500"/>
          <p14:tracePt t="23942" x="11620500" y="2749550"/>
          <p14:tracePt t="23959" x="11626850" y="2755900"/>
          <p14:tracePt t="24069" x="11563350" y="2768600"/>
          <p14:tracePt t="24077" x="11506200" y="2781300"/>
          <p14:tracePt t="24090" x="11436350" y="2787650"/>
          <p14:tracePt t="24107" x="11277600" y="2806700"/>
          <p14:tracePt t="24125" x="11029950" y="2806700"/>
          <p14:tracePt t="24141" x="10953750" y="2806700"/>
          <p14:tracePt t="24157" x="10934700" y="2800350"/>
          <p14:tracePt t="24255" x="10928350" y="2794000"/>
          <p14:tracePt t="24270" x="10922000" y="2794000"/>
          <p14:tracePt t="24286" x="10915650" y="2794000"/>
          <p14:tracePt t="24351" x="10902950" y="2781300"/>
          <p14:tracePt t="24357" x="10871200" y="2768600"/>
          <p14:tracePt t="24374" x="10826750" y="2743200"/>
          <p14:tracePt t="24391" x="10795000" y="2730500"/>
          <p14:tracePt t="24407" x="10788650" y="2724150"/>
          <p14:tracePt t="24424" x="10775950" y="2711450"/>
          <p14:tracePt t="24441" x="10769600" y="2686050"/>
          <p14:tracePt t="24457" x="10769600" y="2647950"/>
          <p14:tracePt t="24475" x="10769600" y="2590800"/>
          <p14:tracePt t="24490" x="10769600" y="2514600"/>
          <p14:tracePt t="24507" x="10769600" y="2419350"/>
          <p14:tracePt t="24525" x="10769600" y="2292350"/>
          <p14:tracePt t="24542" x="10769600" y="2178050"/>
          <p14:tracePt t="24558" x="10763250" y="2063750"/>
          <p14:tracePt t="24575" x="10756900" y="1949450"/>
          <p14:tracePt t="24591" x="10756900" y="1866900"/>
          <p14:tracePt t="24607" x="10750550" y="1771650"/>
          <p14:tracePt t="24625" x="10744200" y="1682750"/>
          <p14:tracePt t="24641" x="10737850" y="1606550"/>
          <p14:tracePt t="24657" x="10731500" y="1549400"/>
          <p14:tracePt t="24674" x="10725150" y="1517650"/>
          <p14:tracePt t="24691" x="10718800" y="1511300"/>
          <p14:tracePt t="24707" x="10718800" y="1504950"/>
          <p14:tracePt t="25518" x="10680700" y="1504950"/>
          <p14:tracePt t="25526" x="10661650" y="1511300"/>
          <p14:tracePt t="25541" x="10572750" y="1517650"/>
          <p14:tracePt t="25557" x="10483850" y="1524000"/>
          <p14:tracePt t="25574" x="10388600" y="1536700"/>
          <p14:tracePt t="25590" x="10287000" y="1543050"/>
          <p14:tracePt t="25606" x="10217150" y="1549400"/>
          <p14:tracePt t="25623" x="10134600" y="1555750"/>
          <p14:tracePt t="25657" x="9956800" y="1587500"/>
          <p14:tracePt t="25691" x="9785350" y="1657350"/>
          <p14:tracePt t="25724" x="9544050" y="1784350"/>
          <p14:tracePt t="25741" x="9455150" y="1841500"/>
          <p14:tracePt t="25757" x="9353550" y="1905000"/>
          <p14:tracePt t="25774" x="9258300" y="1974850"/>
          <p14:tracePt t="25791" x="9220200" y="1993900"/>
          <p14:tracePt t="25807" x="9163050" y="2032000"/>
          <p14:tracePt t="25824" x="9124950" y="2051050"/>
          <p14:tracePt t="25841" x="9124950" y="2057400"/>
          <p14:tracePt t="25950" x="9124950" y="2038350"/>
          <p14:tracePt t="25958" x="9124950" y="2032000"/>
          <p14:tracePt t="25976" x="9124950" y="2019300"/>
          <p14:tracePt t="25991" x="9124950" y="2006600"/>
          <p14:tracePt t="26008" x="9131300" y="1993900"/>
          <p14:tracePt t="26024" x="9144000" y="1987550"/>
          <p14:tracePt t="26041" x="9194800" y="1955800"/>
          <p14:tracePt t="26057" x="9302750" y="1924050"/>
          <p14:tracePt t="26074" x="9429750" y="1898650"/>
          <p14:tracePt t="26091" x="9601200" y="1866900"/>
          <p14:tracePt t="26107" x="9785350" y="1854200"/>
          <p14:tracePt t="26124" x="10026650" y="1847850"/>
          <p14:tracePt t="26141" x="10172700" y="1847850"/>
          <p14:tracePt t="26157" x="10255250" y="1847850"/>
          <p14:tracePt t="26175" x="10325100" y="1847850"/>
          <p14:tracePt t="26191" x="10363200" y="1847850"/>
          <p14:tracePt t="26207" x="10394950" y="1847850"/>
          <p14:tracePt t="26224" x="10407650" y="1847850"/>
          <p14:tracePt t="26241" x="10414000" y="1847850"/>
          <p14:tracePt t="26295" x="10420350" y="1847850"/>
          <p14:tracePt t="26300" x="10426700" y="1847850"/>
          <p14:tracePt t="26309" x="10439400" y="1841500"/>
          <p14:tracePt t="26335" x="10445750" y="1841500"/>
          <p14:tracePt t="26589" x="10401300" y="1847850"/>
          <p14:tracePt t="26598" x="10363200" y="1866900"/>
          <p14:tracePt t="26607" x="10331450" y="1879600"/>
          <p14:tracePt t="26624" x="10223500" y="1905000"/>
          <p14:tracePt t="26641" x="10109200" y="1936750"/>
          <p14:tracePt t="26657" x="9982200" y="1968500"/>
          <p14:tracePt t="26674" x="9855200" y="2012950"/>
          <p14:tracePt t="26691" x="9728200" y="2070100"/>
          <p14:tracePt t="26706" x="9582150" y="2139950"/>
          <p14:tracePt t="26723" x="9398000" y="2228850"/>
          <p14:tracePt t="26739" x="9188450" y="2330450"/>
          <p14:tracePt t="26756" x="8928100" y="2444750"/>
          <p14:tracePt t="26774" x="8915400" y="2451100"/>
          <p14:tracePt t="26790" x="8864600" y="2470150"/>
          <p14:tracePt t="26806" x="8610600" y="2540000"/>
          <p14:tracePt t="26823" x="8350250" y="2622550"/>
          <p14:tracePt t="26840" x="8286750" y="2635250"/>
          <p14:tracePt t="26856" x="8070850" y="2692400"/>
          <p14:tracePt t="26873" x="7683500" y="2768600"/>
          <p14:tracePt t="26889" x="7239000" y="2901950"/>
          <p14:tracePt t="26906" x="6845300" y="2997200"/>
          <p14:tracePt t="26924" x="5949950" y="3162300"/>
          <p14:tracePt t="26941" x="5003800" y="3327400"/>
          <p14:tracePt t="26957" x="3854450" y="3498850"/>
          <p14:tracePt t="26974" x="2787650" y="3644900"/>
          <p14:tracePt t="26991" x="1943100" y="3790950"/>
          <p14:tracePt t="27007" x="1454150" y="3886200"/>
          <p14:tracePt t="27024" x="1276350" y="3924300"/>
          <p14:tracePt t="27040" x="1244600" y="3930650"/>
          <p14:tracePt t="27056" x="1238250" y="3930650"/>
          <p14:tracePt t="27087" x="1257300" y="3911600"/>
          <p14:tracePt t="27093" x="1289050" y="3886200"/>
          <p14:tracePt t="27107" x="1301750" y="3867150"/>
          <p14:tracePt t="27125" x="1371600" y="3765550"/>
          <p14:tracePt t="27141" x="1397000" y="3695700"/>
          <p14:tracePt t="27158" x="1403350" y="3657600"/>
          <p14:tracePt t="27174" x="1403350" y="3651250"/>
          <p14:tracePt t="27230" x="1390650" y="3676650"/>
          <p14:tracePt t="27237" x="1377950" y="3714750"/>
          <p14:tracePt t="27246" x="1371600" y="3746500"/>
          <p14:tracePt t="27257" x="1371600" y="3784600"/>
          <p14:tracePt t="27274" x="1428750" y="3886200"/>
          <p14:tracePt t="27291" x="1511300" y="3987800"/>
          <p14:tracePt t="27307" x="1619250" y="4095750"/>
          <p14:tracePt t="27324" x="1784350" y="4235450"/>
          <p14:tracePt t="27340" x="1911350" y="4305300"/>
          <p14:tracePt t="27357" x="2019300" y="4349750"/>
          <p14:tracePt t="27375" x="2108200" y="4394200"/>
          <p14:tracePt t="27391" x="2171700" y="4406900"/>
          <p14:tracePt t="27407" x="2203450" y="4413250"/>
          <p14:tracePt t="27424" x="2203450" y="4419600"/>
          <p14:tracePt t="27442" x="2209800" y="4419600"/>
          <p14:tracePt t="27503" x="2216150" y="4419600"/>
          <p14:tracePt t="27509" x="2222500" y="4419600"/>
          <p14:tracePt t="27542" x="2228850" y="4419600"/>
          <p14:tracePt t="27855" x="2235200" y="4362450"/>
          <p14:tracePt t="27861" x="2241550" y="4330700"/>
          <p14:tracePt t="27873" x="2241550" y="4286250"/>
          <p14:tracePt t="27890" x="2241550" y="4191000"/>
          <p14:tracePt t="27907" x="2228850" y="4121150"/>
          <p14:tracePt t="27941" x="2216150" y="4032250"/>
          <p14:tracePt t="27974" x="2216150" y="4013200"/>
          <p14:tracePt t="28007" x="2216150" y="3994150"/>
          <p14:tracePt t="28024" x="2216150" y="3987800"/>
          <p14:tracePt t="28040" x="2216150" y="3981450"/>
          <p14:tracePt t="28057" x="2222500" y="3962400"/>
          <p14:tracePt t="28072" x="2222500" y="3943350"/>
          <p14:tracePt t="28089" x="2228850" y="3937000"/>
          <p14:tracePt t="28107" x="2228850" y="3917950"/>
          <p14:tracePt t="28123" x="2228850" y="3898900"/>
          <p14:tracePt t="28140" x="2241550" y="3854450"/>
          <p14:tracePt t="28157" x="2241550" y="3829050"/>
          <p14:tracePt t="28174" x="2241550" y="3797300"/>
          <p14:tracePt t="28191" x="2241550" y="3778250"/>
          <p14:tracePt t="28207" x="2241550" y="3759200"/>
          <p14:tracePt t="28225" x="2241550" y="3727450"/>
          <p14:tracePt t="28241" x="2247900" y="3708400"/>
          <p14:tracePt t="28257" x="2254250" y="3676650"/>
          <p14:tracePt t="28274" x="2254250" y="3670300"/>
          <p14:tracePt t="28291" x="2254250" y="3663950"/>
          <p14:tracePt t="28335" x="2254250" y="3657600"/>
          <p14:tracePt t="28775" x="2266950" y="3670300"/>
          <p14:tracePt t="28782" x="2317750" y="3733800"/>
          <p14:tracePt t="28790" x="2374900" y="3790950"/>
          <p14:tracePt t="28807" x="2520950" y="3905250"/>
          <p14:tracePt t="28824" x="2705100" y="4019550"/>
          <p14:tracePt t="28839" x="2863850" y="4121150"/>
          <p14:tracePt t="28856" x="2971800" y="4171950"/>
          <p14:tracePt t="28873" x="3028950" y="4203700"/>
          <p14:tracePt t="28907" x="3111500" y="4241800"/>
          <p14:tracePt t="28942" x="3295650" y="4375150"/>
          <p14:tracePt t="28975" x="3384550" y="4451350"/>
          <p14:tracePt t="28991" x="3403600" y="4470400"/>
          <p14:tracePt t="29007" x="3409950" y="4489450"/>
          <p14:tracePt t="29024" x="3422650" y="4521200"/>
          <p14:tracePt t="29040" x="3429000" y="4552950"/>
          <p14:tracePt t="29057" x="3448050" y="4591050"/>
          <p14:tracePt t="29074" x="3479800" y="4629150"/>
          <p14:tracePt t="29090" x="3492500" y="4648200"/>
          <p14:tracePt t="29107" x="3498850" y="4654550"/>
          <p14:tracePt t="29230" x="3498850" y="4648200"/>
          <p14:tracePt t="29246" x="3492500" y="4635500"/>
          <p14:tracePt t="29260" x="3492500" y="4629150"/>
          <p14:tracePt t="29268" x="3486150" y="4622800"/>
          <p14:tracePt t="29276" x="3486150" y="4616450"/>
          <p14:tracePt t="29290" x="3486150" y="4610100"/>
          <p14:tracePt t="29306" x="3486150" y="4591050"/>
          <p14:tracePt t="29323" x="3486150" y="4578350"/>
          <p14:tracePt t="29340" x="3486150" y="4565650"/>
          <p14:tracePt t="29356" x="3486150" y="4559300"/>
          <p14:tracePt t="29373" x="3486150" y="4552950"/>
          <p14:tracePt t="29710" x="3479800" y="4508500"/>
          <p14:tracePt t="29718" x="3467100" y="4464050"/>
          <p14:tracePt t="29725" x="3454400" y="4425950"/>
          <p14:tracePt t="29740" x="3416300" y="4343400"/>
          <p14:tracePt t="29757" x="3384550" y="4279900"/>
          <p14:tracePt t="29773" x="3365500" y="4229100"/>
          <p14:tracePt t="29790" x="3352800" y="4191000"/>
          <p14:tracePt t="29824" x="3352800" y="4095750"/>
          <p14:tracePt t="29857" x="3352800" y="4000500"/>
          <p14:tracePt t="29891" x="3352800" y="3790950"/>
          <p14:tracePt t="29907" x="3346450" y="3714750"/>
          <p14:tracePt t="29924" x="3340100" y="3657600"/>
          <p14:tracePt t="29940" x="3340100" y="3644900"/>
          <p14:tracePt t="29956" x="3340100" y="3632200"/>
          <p14:tracePt t="29974" x="3340100" y="3625850"/>
          <p14:tracePt t="29991" x="3340100" y="3619500"/>
          <p14:tracePt t="30014" x="3340100" y="3613150"/>
          <p14:tracePt t="30024" x="3346450" y="3613150"/>
          <p14:tracePt t="30040" x="3346450" y="3606800"/>
          <p14:tracePt t="30057" x="3346450" y="3600450"/>
          <p14:tracePt t="30073" x="3352800" y="3594100"/>
          <p14:tracePt t="30090" x="3352800" y="3587750"/>
          <p14:tracePt t="30106" x="3359150" y="3581400"/>
          <p14:tracePt t="30123" x="3359150" y="3575050"/>
          <p14:tracePt t="30285" x="3352800" y="3575050"/>
          <p14:tracePt t="30293" x="3314700" y="3613150"/>
          <p14:tracePt t="30306" x="3276600" y="3632200"/>
          <p14:tracePt t="30324" x="3162300" y="3714750"/>
          <p14:tracePt t="30340" x="3098800" y="3765550"/>
          <p14:tracePt t="30358" x="3048000" y="3810000"/>
          <p14:tracePt t="30374" x="3003550" y="3854450"/>
          <p14:tracePt t="30390" x="2978150" y="3905250"/>
          <p14:tracePt t="30407" x="2946400" y="3956050"/>
          <p14:tracePt t="30424" x="2921000" y="4006850"/>
          <p14:tracePt t="30440" x="2901950" y="4057650"/>
          <p14:tracePt t="30457" x="2876550" y="4140200"/>
          <p14:tracePt t="30474" x="2857500" y="4229100"/>
          <p14:tracePt t="30491" x="2838450" y="4298950"/>
          <p14:tracePt t="30507" x="2832100" y="4362450"/>
          <p14:tracePt t="30524" x="2819400" y="4419600"/>
          <p14:tracePt t="30540" x="2813050" y="4438650"/>
          <p14:tracePt t="30556" x="2806700" y="4457700"/>
          <p14:tracePt t="30573" x="2806700" y="4464050"/>
          <p14:tracePt t="30647" x="2800350" y="4464050"/>
          <p14:tracePt t="30727" x="2787650" y="4464050"/>
          <p14:tracePt t="30742" x="2781300" y="4464050"/>
          <p14:tracePt t="30757" x="2774950" y="4457700"/>
          <p14:tracePt t="30765" x="2774950" y="4451350"/>
          <p14:tracePt t="30774" x="2768600" y="4451350"/>
          <p14:tracePt t="30790" x="2762250" y="4445000"/>
          <p14:tracePt t="30807" x="2755900" y="4432300"/>
          <p14:tracePt t="30824" x="2749550" y="4432300"/>
          <p14:tracePt t="31527" x="2800350" y="4445000"/>
          <p14:tracePt t="31534" x="2965450" y="4502150"/>
          <p14:tracePt t="31541" x="3194050" y="4591050"/>
          <p14:tracePt t="31557" x="3676650" y="4743450"/>
          <p14:tracePt t="31624" x="4457700" y="4965700"/>
          <p14:tracePt t="31640" x="4521200" y="4965700"/>
          <p14:tracePt t="31673" x="4724400" y="4972050"/>
          <p14:tracePt t="31707" x="4940300" y="4978400"/>
          <p14:tracePt t="31741" x="5099050" y="4972050"/>
          <p14:tracePt t="31757" x="5162550" y="4946650"/>
          <p14:tracePt t="31775" x="5257800" y="4914900"/>
          <p14:tracePt t="31791" x="5410200" y="4864100"/>
          <p14:tracePt t="31807" x="5556250" y="4819650"/>
          <p14:tracePt t="31824" x="5708650" y="4775200"/>
          <p14:tracePt t="31840" x="5848350" y="4724400"/>
          <p14:tracePt t="31858" x="5962650" y="4679950"/>
          <p14:tracePt t="31874" x="6083300" y="4629150"/>
          <p14:tracePt t="31890" x="6197600" y="4584700"/>
          <p14:tracePt t="31906" x="6286500" y="4546600"/>
          <p14:tracePt t="31923" x="6330950" y="4521200"/>
          <p14:tracePt t="31940" x="6350000" y="4508500"/>
          <p14:tracePt t="31956" x="6350000" y="4502150"/>
          <p14:tracePt t="32126" x="6292850" y="4483100"/>
          <p14:tracePt t="32133" x="6216650" y="4464050"/>
          <p14:tracePt t="32141" x="6153150" y="4445000"/>
          <p14:tracePt t="32157" x="6026150" y="4413250"/>
          <p14:tracePt t="32173" x="5937250" y="4394200"/>
          <p14:tracePt t="32190" x="5899150" y="4381500"/>
          <p14:tracePt t="32213" x="5892800" y="4381500"/>
          <p14:tracePt t="32718" x="5892800" y="4356100"/>
          <p14:tracePt t="32724" x="5899150" y="4330700"/>
          <p14:tracePt t="32740" x="5899150" y="4292600"/>
          <p14:tracePt t="32756" x="5899150" y="4254500"/>
          <p14:tracePt t="32773" x="5899150" y="4216400"/>
          <p14:tracePt t="32790" x="5899150" y="4191000"/>
          <p14:tracePt t="32807" x="5892800" y="4159250"/>
          <p14:tracePt t="32823" x="5873750" y="4127500"/>
          <p14:tracePt t="32858" x="5854700" y="4070350"/>
          <p14:tracePt t="32892" x="5829300" y="3962400"/>
          <p14:tracePt t="32894" x="5829300" y="3949700"/>
          <p14:tracePt t="32925" x="5816600" y="3924300"/>
          <p14:tracePt t="32940" x="5816600" y="3917950"/>
          <p14:tracePt t="33735" x="5854700" y="3924300"/>
          <p14:tracePt t="33741" x="5854700" y="3930650"/>
          <p14:tracePt t="33757" x="5918200" y="3930650"/>
          <p14:tracePt t="33772" x="6038850" y="3937000"/>
          <p14:tracePt t="33789" x="6089650" y="3943350"/>
          <p14:tracePt t="33807" x="6108700" y="3943350"/>
          <p14:tracePt t="33823" x="6115050" y="3943350"/>
          <p14:tracePt t="33840" x="6121400" y="3943350"/>
          <p14:tracePt t="33874" x="6153150" y="3943350"/>
          <p14:tracePt t="33907" x="6165850" y="3943350"/>
          <p14:tracePt t="33983" x="6172200" y="3943350"/>
          <p14:tracePt t="33997" x="6191250" y="3956050"/>
          <p14:tracePt t="34005" x="6210300" y="3975100"/>
          <p14:tracePt t="34014" x="6242050" y="3994150"/>
          <p14:tracePt t="34023" x="6261100" y="4013200"/>
          <p14:tracePt t="34040" x="6311900" y="4051300"/>
          <p14:tracePt t="34057" x="6350000" y="4076700"/>
          <p14:tracePt t="34072" x="6381750" y="4102100"/>
          <p14:tracePt t="34091" x="6388100" y="4108450"/>
          <p14:tracePt t="34107" x="6394450" y="4108450"/>
          <p14:tracePt t="34124" x="6407150" y="4121150"/>
          <p14:tracePt t="34141" x="6426200" y="4127500"/>
          <p14:tracePt t="34158" x="6445250" y="4146550"/>
          <p14:tracePt t="34174" x="6489700" y="4165600"/>
          <p14:tracePt t="34190" x="6553200" y="4203700"/>
          <p14:tracePt t="34207" x="6616700" y="4229100"/>
          <p14:tracePt t="34224" x="6667500" y="4260850"/>
          <p14:tracePt t="34241" x="6724650" y="4292600"/>
          <p14:tracePt t="34257" x="6762750" y="4305300"/>
          <p14:tracePt t="34274" x="6800850" y="4318000"/>
          <p14:tracePt t="34291" x="6838950" y="4330700"/>
          <p14:tracePt t="34307" x="6870700" y="4337050"/>
          <p14:tracePt t="34324" x="6908800" y="4343400"/>
          <p14:tracePt t="34341" x="6921500" y="4343400"/>
          <p14:tracePt t="34357" x="6927850" y="4343400"/>
          <p14:tracePt t="34606" x="6927850" y="4330700"/>
          <p14:tracePt t="34614" x="6934200" y="4298950"/>
          <p14:tracePt t="34624" x="6940550" y="4267200"/>
          <p14:tracePt t="34641" x="6940550" y="4197350"/>
          <p14:tracePt t="34657" x="6940550" y="4108450"/>
          <p14:tracePt t="34673" x="6927850" y="4038600"/>
          <p14:tracePt t="34690" x="6915150" y="3981450"/>
          <p14:tracePt t="34707" x="6902450" y="3937000"/>
          <p14:tracePt t="34724" x="6889750" y="3867150"/>
          <p14:tracePt t="34740" x="6889750" y="3829050"/>
          <p14:tracePt t="34757" x="6889750" y="3797300"/>
          <p14:tracePt t="34773" x="6889750" y="3759200"/>
          <p14:tracePt t="34789" x="6889750" y="3721100"/>
          <p14:tracePt t="34807" x="6889750" y="3683000"/>
          <p14:tracePt t="34823" x="6889750" y="3663950"/>
          <p14:tracePt t="34840" x="6889750" y="3638550"/>
          <p14:tracePt t="34857" x="6889750" y="3613150"/>
          <p14:tracePt t="34875" x="6889750" y="3594100"/>
          <p14:tracePt t="34891" x="6889750" y="3575050"/>
          <p14:tracePt t="34907" x="6889750" y="3562350"/>
          <p14:tracePt t="34923" x="6889750" y="3556000"/>
          <p14:tracePt t="34941" x="6889750" y="3543300"/>
          <p14:tracePt t="35543" x="6819900" y="3632200"/>
          <p14:tracePt t="35550" x="6788150" y="3657600"/>
          <p14:tracePt t="35556" x="6731000" y="3727450"/>
          <p14:tracePt t="35573" x="6623050" y="3841750"/>
          <p14:tracePt t="35589" x="6527800" y="3962400"/>
          <p14:tracePt t="35674" x="6267450" y="4324350"/>
          <p14:tracePt t="35690" x="6235700" y="4381500"/>
          <p14:tracePt t="35725" x="6191250" y="4489450"/>
          <p14:tracePt t="35758" x="6153150" y="4552950"/>
          <p14:tracePt t="35790" x="6134100" y="4591050"/>
          <p14:tracePt t="35807" x="6121400" y="4603750"/>
          <p14:tracePt t="35825" x="6115050" y="4629150"/>
          <p14:tracePt t="35840" x="6089650" y="4660900"/>
          <p14:tracePt t="35856" x="6064250" y="4705350"/>
          <p14:tracePt t="35873" x="6038850" y="4730750"/>
          <p14:tracePt t="35890" x="6019800" y="4756150"/>
          <p14:tracePt t="35906" x="6013450" y="4768850"/>
          <p14:tracePt t="35922" x="6007100" y="4775200"/>
          <p14:tracePt t="36030" x="6007100" y="4762500"/>
          <p14:tracePt t="36038" x="6019800" y="4737100"/>
          <p14:tracePt t="36046" x="6038850" y="4711700"/>
          <p14:tracePt t="36057" x="6051550" y="4686300"/>
          <p14:tracePt t="36073" x="6076950" y="4622800"/>
          <p14:tracePt t="36089" x="6096000" y="4572000"/>
          <p14:tracePt t="36107" x="6127750" y="4514850"/>
          <p14:tracePt t="36125" x="6146800" y="4464050"/>
          <p14:tracePt t="36139" x="6153150" y="4457700"/>
          <p14:tracePt t="36157" x="6165850" y="4438650"/>
          <p14:tracePt t="36174" x="6165850" y="4432300"/>
          <p14:tracePt t="36190" x="6172200" y="4432300"/>
          <p14:tracePt t="36207" x="6172200" y="4425950"/>
          <p14:tracePt t="36550" x="6178550" y="4432300"/>
          <p14:tracePt t="36557" x="6229350" y="4483100"/>
          <p14:tracePt t="36575" x="6330950" y="4565650"/>
          <p14:tracePt t="36590" x="6464300" y="4641850"/>
          <p14:tracePt t="36624" x="6769100" y="4762500"/>
          <p14:tracePt t="36657" x="7061200" y="4787900"/>
          <p14:tracePt t="36690" x="7340600" y="4800600"/>
          <p14:tracePt t="36724" x="7664450" y="4699000"/>
          <p14:tracePt t="36741" x="7791450" y="4641850"/>
          <p14:tracePt t="36757" x="7912100" y="4597400"/>
          <p14:tracePt t="36773" x="8026400" y="4565650"/>
          <p14:tracePt t="36790" x="8096250" y="4533900"/>
          <p14:tracePt t="36807" x="8185150" y="4508500"/>
          <p14:tracePt t="36823" x="8274050" y="4476750"/>
          <p14:tracePt t="36840" x="8382000" y="4438650"/>
          <p14:tracePt t="36857" x="8502650" y="4419600"/>
          <p14:tracePt t="36874" x="8623300" y="4400550"/>
          <p14:tracePt t="36891" x="8743950" y="4387850"/>
          <p14:tracePt t="36907" x="8877300" y="4381500"/>
          <p14:tracePt t="36925" x="8991600" y="4381500"/>
          <p14:tracePt t="36943" x="9086850" y="4368800"/>
          <p14:tracePt t="36957" x="9150350" y="4356100"/>
          <p14:tracePt t="36973" x="9188450" y="4343400"/>
          <p14:tracePt t="36990" x="9220200" y="4330700"/>
          <p14:tracePt t="37007" x="9245600" y="4324350"/>
          <p14:tracePt t="37024" x="9296400" y="4311650"/>
          <p14:tracePt t="37041" x="9321800" y="4305300"/>
          <p14:tracePt t="37057" x="9334500" y="4305300"/>
          <p14:tracePt t="37156" x="9334500" y="4318000"/>
          <p14:tracePt t="37164" x="9334500" y="4343400"/>
          <p14:tracePt t="37173" x="9334500" y="4362450"/>
          <p14:tracePt t="37189" x="9334500" y="4413250"/>
          <p14:tracePt t="37206" x="9328150" y="4470400"/>
          <p14:tracePt t="37223" x="9321800" y="4495800"/>
          <p14:tracePt t="37239" x="9321800" y="4514850"/>
          <p14:tracePt t="37256" x="9321800" y="4521200"/>
          <p14:tracePt t="37710" x="9321800" y="4495800"/>
          <p14:tracePt t="37717" x="9302750" y="4457700"/>
          <p14:tracePt t="37725" x="9290050" y="4425950"/>
          <p14:tracePt t="37740" x="9271000" y="4400550"/>
          <p14:tracePt t="37756" x="9169400" y="4273550"/>
          <p14:tracePt t="37774" x="9055100" y="4197350"/>
          <p14:tracePt t="37789" x="8985250" y="4127500"/>
          <p14:tracePt t="37806" x="8934450" y="4083050"/>
          <p14:tracePt t="37840" x="8896350" y="4057650"/>
          <p14:tracePt t="37874" x="8870950" y="4032250"/>
          <p14:tracePt t="37907" x="8858250" y="4013200"/>
          <p14:tracePt t="37957" x="8858250" y="4006850"/>
          <p14:tracePt t="38087" x="8858250" y="4000500"/>
          <p14:tracePt t="38094" x="8858250" y="3994150"/>
          <p14:tracePt t="38107" x="8858250" y="3981450"/>
          <p14:tracePt t="38124" x="8858250" y="3949700"/>
          <p14:tracePt t="38140" x="8870950" y="3911600"/>
          <p14:tracePt t="38156" x="8870950" y="3879850"/>
          <p14:tracePt t="38175" x="8883650" y="3848100"/>
          <p14:tracePt t="38190" x="8890000" y="3816350"/>
          <p14:tracePt t="38207" x="8909050" y="3778250"/>
          <p14:tracePt t="38224" x="8915400" y="3759200"/>
          <p14:tracePt t="38241" x="8921750" y="3740150"/>
          <p14:tracePt t="38257" x="8928100" y="3721100"/>
          <p14:tracePt t="38274" x="8934450" y="3708400"/>
          <p14:tracePt t="38294" x="8940800" y="3708400"/>
          <p14:tracePt t="38306" x="8940800" y="3702050"/>
          <p14:tracePt t="38655" x="8985250" y="3708400"/>
          <p14:tracePt t="38662" x="9055100" y="3733800"/>
          <p14:tracePt t="38673" x="9112250" y="3765550"/>
          <p14:tracePt t="38690" x="9188450" y="3822700"/>
          <p14:tracePt t="38707" x="9321800" y="3943350"/>
          <p14:tracePt t="38723" x="9499600" y="4083050"/>
          <p14:tracePt t="38757" x="9671050" y="4210050"/>
          <p14:tracePt t="38791" x="9677400" y="4216400"/>
          <p14:tracePt t="38824" x="9683750" y="4216400"/>
          <p14:tracePt t="38841" x="9721850" y="4210050"/>
          <p14:tracePt t="38857" x="9791700" y="4197350"/>
          <p14:tracePt t="38874" x="9886950" y="4197350"/>
          <p14:tracePt t="38890" x="9956800" y="4203700"/>
          <p14:tracePt t="38907" x="10001250" y="4216400"/>
          <p14:tracePt t="38925" x="10026650" y="4229100"/>
          <p14:tracePt t="38941" x="10052050" y="4241800"/>
          <p14:tracePt t="38957" x="10096500" y="4279900"/>
          <p14:tracePt t="38975" x="10172700" y="4337050"/>
          <p14:tracePt t="38990" x="10248900" y="4406900"/>
          <p14:tracePt t="39007" x="10344150" y="4470400"/>
          <p14:tracePt t="39023" x="10414000" y="4514850"/>
          <p14:tracePt t="39041" x="10445750" y="4533900"/>
          <p14:tracePt t="39057" x="10452100" y="4540250"/>
          <p14:tracePt t="39606" x="10452100" y="4483100"/>
          <p14:tracePt t="39614" x="10439400" y="4432300"/>
          <p14:tracePt t="39657" x="10325100" y="4127500"/>
          <p14:tracePt t="39673" x="10261600" y="4025900"/>
          <p14:tracePt t="39690" x="10236200" y="3968750"/>
          <p14:tracePt t="39707" x="10223500" y="3930650"/>
          <p14:tracePt t="39723" x="10217150" y="3905250"/>
          <p14:tracePt t="39757" x="10210800" y="3835400"/>
          <p14:tracePt t="39790" x="10204450" y="3765550"/>
          <p14:tracePt t="39824" x="10198100" y="3746500"/>
          <p14:tracePt t="39918" x="10198100" y="3740150"/>
          <p14:tracePt t="39942" x="10198100" y="3733800"/>
          <p14:tracePt t="40349" x="10191750" y="3759200"/>
          <p14:tracePt t="40358" x="10140950" y="3810000"/>
          <p14:tracePt t="40373" x="10064750" y="3879850"/>
          <p14:tracePt t="40406" x="10052050" y="3892550"/>
          <p14:tracePt t="40413" x="10033000" y="3917950"/>
          <p14:tracePt t="40423" x="10026650" y="3930650"/>
          <p14:tracePt t="40440" x="10013950" y="3949700"/>
          <p14:tracePt t="40474" x="10007600" y="3956050"/>
          <p14:tracePt t="40507" x="10001250" y="3968750"/>
          <p14:tracePt t="40540" x="9994900" y="3994150"/>
          <p14:tracePt t="40556" x="9988550" y="4006850"/>
          <p14:tracePt t="40575" x="9982200" y="4025900"/>
          <p14:tracePt t="40590" x="9982200" y="4032250"/>
          <p14:tracePt t="40607" x="9975850" y="4044950"/>
          <p14:tracePt t="40624" x="9969500" y="4076700"/>
          <p14:tracePt t="40640" x="9963150" y="4108450"/>
          <p14:tracePt t="40657" x="9950450" y="4152900"/>
          <p14:tracePt t="40674" x="9937750" y="4191000"/>
          <p14:tracePt t="40690" x="9925050" y="4229100"/>
          <p14:tracePt t="40707" x="9906000" y="4260850"/>
          <p14:tracePt t="40724" x="9893300" y="4298950"/>
          <p14:tracePt t="40741" x="9886950" y="4311650"/>
          <p14:tracePt t="40756" x="9880600" y="4318000"/>
          <p14:tracePt t="40773" x="9880600" y="4324350"/>
          <p14:tracePt t="41495" x="9829800" y="4356100"/>
          <p14:tracePt t="41502" x="9766300" y="4381500"/>
          <p14:tracePt t="41509" x="9715500" y="4400550"/>
          <p14:tracePt t="41523" x="9690100" y="4406900"/>
          <p14:tracePt t="41541" x="9613900" y="4406900"/>
          <p14:tracePt t="41556" x="9569450" y="4406900"/>
          <p14:tracePt t="41573" x="9493250" y="4400550"/>
          <p14:tracePt t="41607" x="9137650" y="4349750"/>
          <p14:tracePt t="41641" x="8261350" y="4229100"/>
          <p14:tracePt t="41674" x="7454900" y="4146550"/>
          <p14:tracePt t="41689" x="7105650" y="4127500"/>
          <p14:tracePt t="41707" x="6775450" y="4127500"/>
          <p14:tracePt t="41724" x="6235700" y="4127500"/>
          <p14:tracePt t="41741" x="5854700" y="4127500"/>
          <p14:tracePt t="41757" x="5435600" y="4140200"/>
          <p14:tracePt t="41773" x="5054600" y="4146550"/>
          <p14:tracePt t="41790" x="4686300" y="4159250"/>
          <p14:tracePt t="41806" x="4368800" y="4165600"/>
          <p14:tracePt t="41823" x="4114800" y="4191000"/>
          <p14:tracePt t="41841" x="3917950" y="4235450"/>
          <p14:tracePt t="41857" x="3740150" y="4260850"/>
          <p14:tracePt t="41874" x="3536950" y="4362450"/>
          <p14:tracePt t="41890" x="3327400" y="4451350"/>
          <p14:tracePt t="41907" x="3149600" y="4546600"/>
          <p14:tracePt t="41924" x="2959100" y="4667250"/>
          <p14:tracePt t="41940" x="2863850" y="4730750"/>
          <p14:tracePt t="41956" x="2762250" y="4806950"/>
          <p14:tracePt t="41975" x="2692400" y="4864100"/>
          <p14:tracePt t="41991" x="2647950" y="4902200"/>
          <p14:tracePt t="42007" x="2622550" y="4921250"/>
          <p14:tracePt t="42024" x="2603500" y="4946650"/>
          <p14:tracePt t="42041" x="2584450" y="4978400"/>
          <p14:tracePt t="42058" x="2571750" y="5010150"/>
          <p14:tracePt t="42074" x="2546350" y="5054600"/>
          <p14:tracePt t="42091" x="2520950" y="5105400"/>
          <p14:tracePt t="42107" x="2489200" y="5156200"/>
          <p14:tracePt t="42124" x="2470150" y="5194300"/>
          <p14:tracePt t="42140" x="2470150" y="5207000"/>
          <p14:tracePt t="42156" x="2470150" y="5213350"/>
          <p14:tracePt t="42172" x="2470150" y="5219700"/>
          <p14:tracePt t="42196" x="2463800" y="5219700"/>
          <p14:tracePt t="42213" x="2463800" y="5226050"/>
          <p14:tracePt t="42224" x="2457450" y="5226050"/>
          <p14:tracePt t="42241" x="2451100" y="5238750"/>
          <p14:tracePt t="42257" x="2444750" y="5257800"/>
          <p14:tracePt t="42274" x="2432050" y="5270500"/>
          <p14:tracePt t="42290" x="2425700" y="5289550"/>
          <p14:tracePt t="42306" x="2419350" y="5321300"/>
          <p14:tracePt t="42323" x="2406650" y="5365750"/>
          <p14:tracePt t="42339" x="2393950" y="5397500"/>
          <p14:tracePt t="42356" x="2381250" y="5435600"/>
          <p14:tracePt t="42373" x="2381250" y="5454650"/>
          <p14:tracePt t="42389" x="2374900" y="5480050"/>
          <p14:tracePt t="42406" x="2362200" y="5530850"/>
          <p14:tracePt t="42423" x="2355850" y="5581650"/>
          <p14:tracePt t="42439" x="2343150" y="5638800"/>
          <p14:tracePt t="42456" x="2336800" y="5695950"/>
          <p14:tracePt t="42473" x="2336800" y="5772150"/>
          <p14:tracePt t="42489" x="2336800" y="5848350"/>
          <p14:tracePt t="42506" x="2336800" y="5924550"/>
          <p14:tracePt t="42522" x="2330450" y="5994400"/>
          <p14:tracePt t="42540" x="2330450" y="6076950"/>
          <p14:tracePt t="42557" x="2330450" y="6127750"/>
          <p14:tracePt t="42574" x="2330450" y="6172200"/>
          <p14:tracePt t="42589" x="2330450" y="6210300"/>
          <p14:tracePt t="42605" x="2330450" y="6261100"/>
          <p14:tracePt t="42623" x="2330450" y="6318250"/>
          <p14:tracePt t="42640" x="2330450" y="6337300"/>
          <p14:tracePt t="42657" x="2330450" y="6356350"/>
          <p14:tracePt t="42674" x="2330450" y="6369050"/>
          <p14:tracePt t="42991" x="2336800" y="6343650"/>
          <p14:tracePt t="42998" x="2336800" y="6324600"/>
          <p14:tracePt t="43007" x="2336800" y="6318250"/>
          <p14:tracePt t="43024" x="2343150" y="6280150"/>
          <p14:tracePt t="43040" x="2349500" y="6254750"/>
          <p14:tracePt t="43057" x="2349500" y="6235700"/>
          <p14:tracePt t="43074" x="2355850" y="6216650"/>
          <p14:tracePt t="43091" x="2362200" y="6184900"/>
          <p14:tracePt t="43107" x="2368550" y="6127750"/>
          <p14:tracePt t="43124" x="2393950" y="6013450"/>
          <p14:tracePt t="43140" x="2393950" y="5994400"/>
          <p14:tracePt t="43157" x="2413000" y="5949950"/>
          <p14:tracePt t="43174" x="2419350" y="5930900"/>
          <p14:tracePt t="43190" x="2432050" y="5911850"/>
          <p14:tracePt t="43208" x="2444750" y="5886450"/>
          <p14:tracePt t="43224" x="2463800" y="5867400"/>
          <p14:tracePt t="43240" x="2470150" y="5861050"/>
          <p14:tracePt t="43256" x="2470150" y="5854700"/>
          <p14:tracePt t="43274" x="2476500" y="5842000"/>
          <p14:tracePt t="43291" x="2476500" y="5829300"/>
          <p14:tracePt t="43306" x="2476500" y="5816600"/>
          <p14:tracePt t="43324" x="2482850" y="5784850"/>
          <p14:tracePt t="43340" x="2482850" y="5759450"/>
          <p14:tracePt t="43357" x="2489200" y="5746750"/>
          <p14:tracePt t="43374" x="2489200" y="5740400"/>
          <p14:tracePt t="43390" x="2489200" y="5727700"/>
          <p14:tracePt t="43407" x="2489200" y="5721350"/>
          <p14:tracePt t="43425" x="2489200" y="5702300"/>
          <p14:tracePt t="43440" x="2489200" y="5689600"/>
          <p14:tracePt t="43457" x="2489200" y="5683250"/>
          <p14:tracePt t="43479" x="2489200" y="5676900"/>
          <p14:tracePt t="44062" x="2597150" y="5702300"/>
          <p14:tracePt t="44069" x="2749550" y="5740400"/>
          <p14:tracePt t="44076" x="2921000" y="5784850"/>
          <p14:tracePt t="44090" x="3105150" y="5816600"/>
          <p14:tracePt t="44106" x="3473450" y="5886450"/>
          <p14:tracePt t="44123" x="3733800" y="5937250"/>
          <p14:tracePt t="44142" x="3879850" y="5975350"/>
          <p14:tracePt t="44174" x="3905250" y="5981700"/>
          <p14:tracePt t="44207" x="3905250" y="5988050"/>
          <p14:tracePt t="44240" x="3937000" y="6083300"/>
          <p14:tracePt t="44257" x="3943350" y="6140450"/>
          <p14:tracePt t="44274" x="3949700" y="6184900"/>
          <p14:tracePt t="44290" x="3949700" y="6216650"/>
          <p14:tracePt t="44308" x="3949700" y="6235700"/>
          <p14:tracePt t="44470" x="3949700" y="6242050"/>
          <p14:tracePt t="44775" x="3943350" y="6242050"/>
          <p14:tracePt t="44782" x="3930650" y="6248400"/>
          <p14:tracePt t="44789" x="3917950" y="6261100"/>
          <p14:tracePt t="44806" x="3886200" y="6286500"/>
          <p14:tracePt t="44823" x="3867150" y="6299200"/>
          <p14:tracePt t="44840" x="3848100" y="6311900"/>
          <p14:tracePt t="44856" x="3835400" y="6324600"/>
          <p14:tracePt t="44873" x="3829050" y="6330950"/>
          <p14:tracePt t="44907" x="3797300" y="6350000"/>
          <p14:tracePt t="44940" x="3765550" y="6362700"/>
          <p14:tracePt t="44974" x="3740150" y="6362700"/>
          <p14:tracePt t="44991" x="3740150" y="6343650"/>
          <p14:tracePt t="45007" x="3733800" y="6305550"/>
          <p14:tracePt t="45024" x="3733800" y="6261100"/>
          <p14:tracePt t="45041" x="3733800" y="6197600"/>
          <p14:tracePt t="45057" x="3733800" y="6127750"/>
          <p14:tracePt t="45074" x="3733800" y="6083300"/>
          <p14:tracePt t="45091" x="3727450" y="6019800"/>
          <p14:tracePt t="45107" x="3721100" y="6000750"/>
          <p14:tracePt t="45124" x="3721100" y="5943600"/>
          <p14:tracePt t="45141" x="3721100" y="5905500"/>
          <p14:tracePt t="45156" x="3721100" y="5867400"/>
          <p14:tracePt t="45174" x="3721100" y="5835650"/>
          <p14:tracePt t="45191" x="3721100" y="5797550"/>
          <p14:tracePt t="45208" x="3721100" y="5759450"/>
          <p14:tracePt t="45223" x="3721100" y="5721350"/>
          <p14:tracePt t="45240" x="3721100" y="5676900"/>
          <p14:tracePt t="45257" x="3721100" y="5632450"/>
          <p14:tracePt t="45273" x="3721100" y="5600700"/>
          <p14:tracePt t="45289" x="3721100" y="5594350"/>
          <p14:tracePt t="45305" x="3721100" y="5575300"/>
          <p14:tracePt t="45323" x="3721100" y="5568950"/>
          <p14:tracePt t="45340" x="3733800" y="5543550"/>
          <p14:tracePt t="45357" x="3740150" y="5518150"/>
          <p14:tracePt t="45374" x="3746500" y="5505450"/>
          <p14:tracePt t="45389" x="3752850" y="5499100"/>
          <p14:tracePt t="45406" x="3752850" y="5492750"/>
          <p14:tracePt t="45695" x="3733800" y="5505450"/>
          <p14:tracePt t="45702" x="3689350" y="5524500"/>
          <p14:tracePt t="45709" x="3657600" y="5537200"/>
          <p14:tracePt t="45724" x="3568700" y="5556250"/>
          <p14:tracePt t="45740" x="3441700" y="5568950"/>
          <p14:tracePt t="45757" x="3276600" y="5568950"/>
          <p14:tracePt t="45774" x="3130550" y="5568950"/>
          <p14:tracePt t="45790" x="2990850" y="5543550"/>
          <p14:tracePt t="45807" x="2857500" y="5524500"/>
          <p14:tracePt t="45823" x="2749550" y="5511800"/>
          <p14:tracePt t="45840" x="2622550" y="5505450"/>
          <p14:tracePt t="45857" x="2495550" y="5505450"/>
          <p14:tracePt t="45874" x="2381250" y="5499100"/>
          <p14:tracePt t="45890" x="2298700" y="5499100"/>
          <p14:tracePt t="45906" x="2247900" y="5492750"/>
          <p14:tracePt t="45925" x="2216150" y="5486400"/>
          <p14:tracePt t="45941" x="2203450" y="5486400"/>
          <p14:tracePt t="45957" x="2190750" y="5486400"/>
          <p14:tracePt t="45974" x="2178050" y="5486400"/>
          <p14:tracePt t="45990" x="2159000" y="5473700"/>
          <p14:tracePt t="46006" x="2139950" y="5467350"/>
          <p14:tracePt t="46023" x="2133600" y="5461000"/>
          <p14:tracePt t="46041" x="2114550" y="5448300"/>
          <p14:tracePt t="46056" x="2101850" y="5441950"/>
          <p14:tracePt t="46074" x="2095500" y="5441950"/>
          <p14:tracePt t="46091" x="2095500" y="5435600"/>
          <p14:tracePt t="46106" x="2089150" y="5429250"/>
          <p14:tracePt t="46150" x="2082800" y="5429250"/>
          <p14:tracePt t="46247" x="2108200" y="5441950"/>
          <p14:tracePt t="46254" x="2139950" y="5473700"/>
          <p14:tracePt t="46261" x="2178050" y="5499100"/>
          <p14:tracePt t="46274" x="2203450" y="5518150"/>
          <p14:tracePt t="46289" x="2298700" y="5556250"/>
          <p14:tracePt t="46307" x="2393950" y="5594350"/>
          <p14:tracePt t="46324" x="2565400" y="5619750"/>
          <p14:tracePt t="46340" x="2692400" y="5619750"/>
          <p14:tracePt t="46357" x="2825750" y="5607050"/>
          <p14:tracePt t="46373" x="2952750" y="5568950"/>
          <p14:tracePt t="46390" x="3086100" y="5524500"/>
          <p14:tracePt t="46406" x="3181350" y="5492750"/>
          <p14:tracePt t="46424" x="3295650" y="5480050"/>
          <p14:tracePt t="46440" x="3378200" y="5461000"/>
          <p14:tracePt t="46457" x="3429000" y="5441950"/>
          <p14:tracePt t="46473" x="3460750" y="5429250"/>
          <p14:tracePt t="46491" x="3479800" y="5422900"/>
          <p14:tracePt t="46507" x="3479800" y="5416550"/>
          <p14:tracePt t="46523" x="3486150" y="5410200"/>
          <p14:tracePt t="46540" x="3505200" y="5384800"/>
          <p14:tracePt t="46557" x="3517900" y="5378450"/>
          <p14:tracePt t="46573" x="3524250" y="5365750"/>
          <p14:tracePt t="46709" x="3517900" y="5384800"/>
          <p14:tracePt t="46717" x="3492500" y="5410200"/>
          <p14:tracePt t="46726" x="3473450" y="5441950"/>
          <p14:tracePt t="46741" x="3435350" y="5499100"/>
          <p14:tracePt t="46756" x="3403600" y="5568950"/>
          <p14:tracePt t="46773" x="3359150" y="5638800"/>
          <p14:tracePt t="46790" x="3321050" y="5702300"/>
          <p14:tracePt t="46807" x="3276600" y="5784850"/>
          <p14:tracePt t="46823" x="3232150" y="5880100"/>
          <p14:tracePt t="46841" x="3187700" y="5969000"/>
          <p14:tracePt t="46857" x="3136900" y="6064250"/>
          <p14:tracePt t="46873" x="3105150" y="6127750"/>
          <p14:tracePt t="46890" x="3073400" y="6178550"/>
          <p14:tracePt t="46907" x="3048000" y="6210300"/>
          <p14:tracePt t="46924" x="3022600" y="6242050"/>
          <p14:tracePt t="46940" x="2997200" y="6267450"/>
          <p14:tracePt t="46957" x="2978150" y="6286500"/>
          <p14:tracePt t="46974" x="2959100" y="6305550"/>
          <p14:tracePt t="46990" x="2952750" y="6311900"/>
          <p14:tracePt t="47006" x="2952750" y="6318250"/>
          <p14:tracePt t="47319" x="2959100" y="6318250"/>
          <p14:tracePt t="47325" x="2984500" y="6318250"/>
          <p14:tracePt t="47340" x="3028950" y="6318250"/>
          <p14:tracePt t="47357" x="3092450" y="6318250"/>
          <p14:tracePt t="47374" x="3162300" y="6305550"/>
          <p14:tracePt t="47389" x="3263900" y="6273800"/>
          <p14:tracePt t="47406" x="3416300" y="6223000"/>
          <p14:tracePt t="47423" x="3651250" y="6197600"/>
          <p14:tracePt t="47457" x="4305300" y="6203950"/>
          <p14:tracePt t="47491" x="4394200" y="6223000"/>
          <p14:tracePt t="47523" x="4400550" y="6229350"/>
          <p14:tracePt t="47540" x="4432300" y="6229350"/>
          <p14:tracePt t="47605" x="4489450" y="6191250"/>
          <p14:tracePt t="47623" x="4489450" y="6184900"/>
          <p14:tracePt t="47684" x="4502150" y="6172200"/>
          <p14:tracePt t="47692" x="4514850" y="6159500"/>
          <p14:tracePt t="47706" x="4533900" y="6153150"/>
          <p14:tracePt t="47722" x="4546600" y="6140450"/>
          <p14:tracePt t="47740" x="4565650" y="6127750"/>
          <p14:tracePt t="47806" x="4616450" y="6127750"/>
          <p14:tracePt t="47814" x="4660900" y="6127750"/>
          <p14:tracePt t="47824" x="4724400" y="6140450"/>
          <p14:tracePt t="47840" x="4870450" y="6165850"/>
          <p14:tracePt t="47857" x="5054600" y="6210300"/>
          <p14:tracePt t="47874" x="5207000" y="6235700"/>
          <p14:tracePt t="47890" x="5327650" y="6248400"/>
          <p14:tracePt t="47906" x="5416550" y="6248400"/>
          <p14:tracePt t="47924" x="5511800" y="6235700"/>
          <p14:tracePt t="47940" x="5581650" y="6210300"/>
          <p14:tracePt t="47956" x="5607050" y="6203950"/>
          <p14:tracePt t="47973" x="5613400" y="6203950"/>
          <p14:tracePt t="47991" x="5619750" y="6197600"/>
          <p14:tracePt t="48463" x="5626100" y="6146800"/>
          <p14:tracePt t="48470" x="5632450" y="6127750"/>
          <p14:tracePt t="48476" x="5645150" y="6064250"/>
          <p14:tracePt t="48489" x="5657850" y="6007100"/>
          <p14:tracePt t="48506" x="5664200" y="5918200"/>
          <p14:tracePt t="48523" x="5670550" y="5854700"/>
          <p14:tracePt t="48539" x="5676900" y="5816600"/>
          <p14:tracePt t="48573" x="5689600" y="5753100"/>
          <p14:tracePt t="48607" x="5702300" y="5727700"/>
          <p14:tracePt t="48641" x="5702300" y="5715000"/>
          <p14:tracePt t="48694" x="5702300" y="5708650"/>
          <p14:tracePt t="48717" x="5702300" y="5702300"/>
          <p14:tracePt t="48726" x="5708650" y="5689600"/>
          <p14:tracePt t="48741" x="5708650" y="5670550"/>
          <p14:tracePt t="48759" x="5715000" y="5651500"/>
          <p14:tracePt t="48773" x="5715000" y="5638800"/>
          <p14:tracePt t="48789" x="5715000" y="5619750"/>
          <p14:tracePt t="48806" x="5715000" y="5607050"/>
          <p14:tracePt t="48823" x="5721350" y="5581650"/>
          <p14:tracePt t="48840" x="5721350" y="5568950"/>
          <p14:tracePt t="48857" x="5727700" y="5543550"/>
          <p14:tracePt t="48874" x="5727700" y="5530850"/>
          <p14:tracePt t="48891" x="5727700" y="5524500"/>
          <p14:tracePt t="48907" x="5727700" y="5518150"/>
          <p14:tracePt t="49495" x="5797550" y="5518150"/>
          <p14:tracePt t="49502" x="5994400" y="5549900"/>
          <p14:tracePt t="49509" x="6254750" y="5619750"/>
          <p14:tracePt t="49523" x="6477000" y="5676900"/>
          <p14:tracePt t="49540" x="7092950" y="5892800"/>
          <p14:tracePt t="49556" x="7321550" y="6019800"/>
          <p14:tracePt t="49573" x="7416800" y="6083300"/>
          <p14:tracePt t="49589" x="7423150" y="6096000"/>
          <p14:tracePt t="49623" x="7416800" y="6127750"/>
          <p14:tracePt t="49657" x="7397750" y="6184900"/>
          <p14:tracePt t="49691" x="7391400" y="6286500"/>
          <p14:tracePt t="49706" x="7385050" y="6324600"/>
          <p14:tracePt t="49723" x="7378700" y="6369050"/>
          <p14:tracePt t="49741" x="7372350" y="6419850"/>
          <p14:tracePt t="49757" x="7359650" y="6451600"/>
          <p14:tracePt t="49774" x="7359650" y="6470650"/>
          <p14:tracePt t="49791" x="7353300" y="6477000"/>
          <p14:tracePt t="49807" x="7353300" y="6483350"/>
          <p14:tracePt t="49847" x="7346950" y="6483350"/>
          <p14:tracePt t="49870" x="7334250" y="6483350"/>
          <p14:tracePt t="49877" x="7308850" y="6483350"/>
          <p14:tracePt t="49890" x="7283450" y="6477000"/>
          <p14:tracePt t="49907" x="7226300" y="6451600"/>
          <p14:tracePt t="49924" x="7150100" y="6426200"/>
          <p14:tracePt t="49940" x="7105650" y="6413500"/>
          <p14:tracePt t="49956" x="7092950" y="6407150"/>
          <p14:tracePt t="49974" x="7086600" y="6400800"/>
          <p14:tracePt t="49991" x="7080250" y="6400800"/>
          <p14:tracePt t="50007" x="7080250" y="6394450"/>
          <p14:tracePt t="50279" x="7099300" y="6324600"/>
          <p14:tracePt t="50285" x="7112000" y="6254750"/>
          <p14:tracePt t="50293" x="7118350" y="6191250"/>
          <p14:tracePt t="50306" x="7118350" y="6102350"/>
          <p14:tracePt t="50323" x="7118350" y="5962650"/>
          <p14:tracePt t="50340" x="7105650" y="5791200"/>
          <p14:tracePt t="50356" x="7086600" y="5708650"/>
          <p14:tracePt t="50374" x="7080250" y="5664200"/>
          <p14:tracePt t="50391" x="7073900" y="5613400"/>
          <p14:tracePt t="50406" x="7067550" y="5581650"/>
          <p14:tracePt t="50424" x="7061200" y="5537200"/>
          <p14:tracePt t="50440" x="7048500" y="5473700"/>
          <p14:tracePt t="50457" x="7042150" y="5422900"/>
          <p14:tracePt t="50474" x="7023100" y="5372100"/>
          <p14:tracePt t="50490" x="7016750" y="5346700"/>
          <p14:tracePt t="50506" x="7010400" y="5340350"/>
          <p14:tracePt t="50524" x="7004050" y="5334000"/>
          <p14:tracePt t="50540" x="7004050" y="5321300"/>
          <p14:tracePt t="50557" x="7004050" y="5314950"/>
          <p14:tracePt t="50622" x="7004050" y="5308600"/>
          <p14:tracePt t="50855" x="6927850" y="5365750"/>
          <p14:tracePt t="50861" x="6870700" y="5403850"/>
          <p14:tracePt t="50874" x="6819900" y="5435600"/>
          <p14:tracePt t="50891" x="6699250" y="5505450"/>
          <p14:tracePt t="50907" x="6591300" y="5562600"/>
          <p14:tracePt t="50924" x="6496050" y="5607050"/>
          <p14:tracePt t="50940" x="6477000" y="5619750"/>
          <p14:tracePt t="50956" x="6445250" y="5638800"/>
          <p14:tracePt t="50973" x="6413500" y="5657850"/>
          <p14:tracePt t="50990" x="6381750" y="5670550"/>
          <p14:tracePt t="51006" x="6356350" y="5683250"/>
          <p14:tracePt t="51023" x="6330950" y="5695950"/>
          <p14:tracePt t="51040" x="6324600" y="5702300"/>
          <p14:tracePt t="51057" x="6318250" y="5702300"/>
          <p14:tracePt t="51086" x="6311900" y="5702300"/>
          <p14:tracePt t="51101" x="6305550" y="5708650"/>
          <p14:tracePt t="51109" x="6299200" y="5715000"/>
          <p14:tracePt t="51123" x="6292850" y="5721350"/>
          <p14:tracePt t="51141" x="6273800" y="5734050"/>
          <p14:tracePt t="51157" x="6254750" y="5740400"/>
          <p14:tracePt t="51173" x="6248400" y="5740400"/>
          <p14:tracePt t="51190" x="6235700" y="5746750"/>
          <p14:tracePt t="51207" x="6223000" y="5759450"/>
          <p14:tracePt t="51223" x="6203950" y="5772150"/>
          <p14:tracePt t="51239" x="6172200" y="5791200"/>
          <p14:tracePt t="51257" x="6146800" y="5810250"/>
          <p14:tracePt t="51274" x="6121400" y="5829300"/>
          <p14:tracePt t="51290" x="6115050" y="5848350"/>
          <p14:tracePt t="51307" x="6102350" y="5861050"/>
          <p14:tracePt t="51324" x="6089650" y="5886450"/>
          <p14:tracePt t="51340" x="6089650" y="5899150"/>
          <p14:tracePt t="51356" x="6076950" y="5918200"/>
          <p14:tracePt t="51398" x="6076950" y="5924550"/>
          <p14:tracePt t="51463" x="6076950" y="5930900"/>
          <p14:tracePt t="51470" x="6076950" y="5937250"/>
          <p14:tracePt t="51486" x="6076950" y="5943600"/>
          <p14:tracePt t="51493" x="6070600" y="5949950"/>
          <p14:tracePt t="51534" x="6070600" y="5956300"/>
          <p14:tracePt t="51542" x="6070600" y="5962650"/>
          <p14:tracePt t="51557" x="6070600" y="5975350"/>
          <p14:tracePt t="51625" x="6083300" y="6019800"/>
          <p14:tracePt t="51640" x="6083300" y="6026150"/>
          <p14:tracePt t="51656" x="6089650" y="6032500"/>
          <p14:tracePt t="51673" x="6089650" y="6051550"/>
          <p14:tracePt t="51690" x="6089650" y="6057900"/>
          <p14:tracePt t="51707" x="6096000" y="6070600"/>
          <p14:tracePt t="51724" x="6102350" y="6070600"/>
          <p14:tracePt t="52143" x="6108700" y="6070600"/>
          <p14:tracePt t="52150" x="6153150" y="6070600"/>
          <p14:tracePt t="52157" x="6165850" y="6070600"/>
          <p14:tracePt t="52173" x="6210300" y="6070600"/>
          <p14:tracePt t="52206" x="6248400" y="6083300"/>
          <p14:tracePt t="52240" x="6324600" y="6083300"/>
          <p14:tracePt t="52273" x="6553200" y="6096000"/>
          <p14:tracePt t="52290" x="6686550" y="6096000"/>
          <p14:tracePt t="52307" x="6813550" y="6096000"/>
          <p14:tracePt t="52324" x="7010400" y="6089650"/>
          <p14:tracePt t="52340" x="7073900" y="6070600"/>
          <p14:tracePt t="52356" x="7302500" y="6000750"/>
          <p14:tracePt t="52373" x="7518400" y="5930900"/>
          <p14:tracePt t="52390" x="7848600" y="5829300"/>
          <p14:tracePt t="52406" x="8197850" y="5715000"/>
          <p14:tracePt t="52422" x="8483600" y="5613400"/>
          <p14:tracePt t="52440" x="8655050" y="5530850"/>
          <p14:tracePt t="52456" x="8801100" y="5454650"/>
          <p14:tracePt t="52473" x="8921750" y="5378450"/>
          <p14:tracePt t="52490" x="9023350" y="5302250"/>
          <p14:tracePt t="52506" x="9105900" y="5245100"/>
          <p14:tracePt t="52523" x="9156700" y="5213350"/>
          <p14:tracePt t="52540" x="9194800" y="5200650"/>
          <p14:tracePt t="52557" x="9201150" y="5187950"/>
          <p14:tracePt t="52574" x="9207500" y="5187950"/>
          <p14:tracePt t="52607" x="9213850" y="5187950"/>
          <p14:tracePt t="52614" x="9226550" y="5245100"/>
          <p14:tracePt t="52623" x="9245600" y="5295900"/>
          <p14:tracePt t="52640" x="9302750" y="5397500"/>
          <p14:tracePt t="52656" x="9347200" y="5543550"/>
          <p14:tracePt t="52673" x="9398000" y="5664200"/>
          <p14:tracePt t="52690" x="9423400" y="5753100"/>
          <p14:tracePt t="52707" x="9423400" y="5816600"/>
          <p14:tracePt t="52724" x="9417050" y="5899150"/>
          <p14:tracePt t="52739" x="9417050" y="5918200"/>
          <p14:tracePt t="52756" x="9391650" y="5969000"/>
          <p14:tracePt t="52772" x="9378950" y="5994400"/>
          <p14:tracePt t="52789" x="9366250" y="6019800"/>
          <p14:tracePt t="52806" x="9353550" y="6051550"/>
          <p14:tracePt t="52823" x="9334500" y="6064250"/>
          <p14:tracePt t="52839" x="9321800" y="6089650"/>
          <p14:tracePt t="52856" x="9315450" y="6102350"/>
          <p14:tracePt t="52872" x="9302750" y="6115050"/>
          <p14:tracePt t="52889" x="9296400" y="6121400"/>
          <p14:tracePt t="52905" x="9277350" y="6140450"/>
          <p14:tracePt t="52922" x="9264650" y="6159500"/>
          <p14:tracePt t="52940" x="9232900" y="6191250"/>
          <p14:tracePt t="52957" x="9213850" y="6210300"/>
          <p14:tracePt t="52973" x="9194800" y="6229350"/>
          <p14:tracePt t="52990" x="9175750" y="6248400"/>
          <p14:tracePt t="53006" x="9163050" y="6267450"/>
          <p14:tracePt t="53023" x="9156700" y="6273800"/>
          <p14:tracePt t="53040" x="9144000" y="6286500"/>
          <p14:tracePt t="53057" x="9144000" y="6292850"/>
          <p14:tracePt t="53078" x="9137650" y="6292850"/>
          <p14:tracePt t="53143" x="9137650" y="6299200"/>
          <p14:tracePt t="53157" x="9137650" y="6305550"/>
          <p14:tracePt t="53190" x="9131300" y="6305550"/>
          <p14:tracePt t="53197" x="9131300" y="6311900"/>
          <p14:tracePt t="53447" x="9124950" y="6292850"/>
          <p14:tracePt t="53453" x="9124950" y="6254750"/>
          <p14:tracePt t="53461" x="9124950" y="6229350"/>
          <p14:tracePt t="53473" x="9124950" y="6178550"/>
          <p14:tracePt t="53490" x="9105900" y="6076950"/>
          <p14:tracePt t="53506" x="9099550" y="5956300"/>
          <p14:tracePt t="53524" x="9093200" y="5759450"/>
          <p14:tracePt t="53540" x="9080500" y="5619750"/>
          <p14:tracePt t="53557" x="9055100" y="5505450"/>
          <p14:tracePt t="53574" x="9036050" y="5429250"/>
          <p14:tracePt t="53590" x="9023350" y="5384800"/>
          <p14:tracePt t="53607" x="9010650" y="5346700"/>
          <p14:tracePt t="53624" x="9004300" y="5308600"/>
          <p14:tracePt t="53641" x="8991600" y="5283200"/>
          <p14:tracePt t="53656" x="8985250" y="5264150"/>
          <p14:tracePt t="53673" x="8985250" y="5251450"/>
          <p14:tracePt t="53690" x="8985250" y="5245100"/>
          <p14:tracePt t="53708" x="8985250" y="5238750"/>
          <p14:tracePt t="53742" x="8985250" y="5232400"/>
          <p14:tracePt t="53806" x="8985250" y="5226050"/>
          <p14:tracePt t="53871" x="8985250" y="5219700"/>
          <p14:tracePt t="54367" x="9036050" y="5219700"/>
          <p14:tracePt t="54373" x="9144000" y="5226050"/>
          <p14:tracePt t="54389" x="9328150" y="5264150"/>
          <p14:tracePt t="54406" x="9525000" y="5302250"/>
          <p14:tracePt t="54423" x="9690100" y="5321300"/>
          <p14:tracePt t="54440" x="9810750" y="5353050"/>
          <p14:tracePt t="54456" x="9874250" y="5353050"/>
          <p14:tracePt t="54491" x="9963150" y="5353050"/>
          <p14:tracePt t="54524" x="10198100" y="5365750"/>
          <p14:tracePt t="54557" x="10363200" y="5403850"/>
          <p14:tracePt t="54573" x="10439400" y="5429250"/>
          <p14:tracePt t="54590" x="10509250" y="5467350"/>
          <p14:tracePt t="54607" x="10572750" y="5511800"/>
          <p14:tracePt t="54624" x="10623550" y="5556250"/>
          <p14:tracePt t="54640" x="10661650" y="5607050"/>
          <p14:tracePt t="54657" x="10687050" y="5664200"/>
          <p14:tracePt t="54674" x="10699750" y="5721350"/>
          <p14:tracePt t="54690" x="10712450" y="5778500"/>
          <p14:tracePt t="54706" x="10718800" y="5816600"/>
          <p14:tracePt t="54723" x="10718800" y="5861050"/>
          <p14:tracePt t="54740" x="10706100" y="5899150"/>
          <p14:tracePt t="54756" x="10687050" y="5943600"/>
          <p14:tracePt t="54774" x="10668000" y="5994400"/>
          <p14:tracePt t="54790" x="10648950" y="6051550"/>
          <p14:tracePt t="54806" x="10629900" y="6102350"/>
          <p14:tracePt t="54824" x="10617200" y="6121400"/>
          <p14:tracePt t="54841" x="10604500" y="6146800"/>
          <p14:tracePt t="54858" x="10598150" y="6165850"/>
          <p14:tracePt t="54873" x="10591800" y="6178550"/>
          <p14:tracePt t="54890" x="10585450" y="6203950"/>
          <p14:tracePt t="54906" x="10579100" y="6223000"/>
          <p14:tracePt t="54924" x="10566400" y="6261100"/>
          <p14:tracePt t="54940" x="10553700" y="6286500"/>
          <p14:tracePt t="54956" x="10547350" y="6299200"/>
          <p14:tracePt t="54973" x="10541000" y="6311900"/>
          <p14:tracePt t="55222" x="10541000" y="6261100"/>
          <p14:tracePt t="55229" x="10541000" y="6216650"/>
          <p14:tracePt t="55240" x="10541000" y="6172200"/>
          <p14:tracePt t="55257" x="10541000" y="6083300"/>
          <p14:tracePt t="55274" x="10541000" y="5969000"/>
          <p14:tracePt t="55291" x="10534650" y="5861050"/>
          <p14:tracePt t="55306" x="10502900" y="5727700"/>
          <p14:tracePt t="55324" x="10477500" y="5626100"/>
          <p14:tracePt t="55340" x="10452100" y="5568950"/>
          <p14:tracePt t="55356" x="10445750" y="5530850"/>
          <p14:tracePt t="55374" x="10426700" y="5499100"/>
          <p14:tracePt t="55390" x="10414000" y="5467350"/>
          <p14:tracePt t="55407" x="10401300" y="5435600"/>
          <p14:tracePt t="55425" x="10388600" y="5403850"/>
          <p14:tracePt t="55440" x="10382250" y="5372100"/>
          <p14:tracePt t="55508" x="10369550" y="5321300"/>
          <p14:tracePt t="55524" x="10363200" y="5308600"/>
          <p14:tracePt t="55541" x="10363200" y="5302250"/>
          <p14:tracePt t="55813" x="10318750" y="5327650"/>
          <p14:tracePt t="55821" x="10223500" y="5391150"/>
          <p14:tracePt t="55829" x="10083800" y="5480050"/>
          <p14:tracePt t="55840" x="9931400" y="5588000"/>
          <p14:tracePt t="55856" x="9683750" y="5753100"/>
          <p14:tracePt t="55873" x="9493250" y="5892800"/>
          <p14:tracePt t="55890" x="9378950" y="5994400"/>
          <p14:tracePt t="55907" x="9315450" y="6051550"/>
          <p14:tracePt t="55924" x="9290050" y="6102350"/>
          <p14:tracePt t="55940" x="9290050" y="6115050"/>
          <p14:tracePt t="55957" x="9290050" y="6146800"/>
          <p14:tracePt t="55974" x="9290050" y="6159500"/>
          <p14:tracePt t="55990" x="9290050" y="6178550"/>
          <p14:tracePt t="56007" x="9290050" y="6197600"/>
          <p14:tracePt t="56023" x="9290050" y="6223000"/>
          <p14:tracePt t="56040" x="9290050" y="6242050"/>
          <p14:tracePt t="56057" x="9296400" y="6261100"/>
          <p14:tracePt t="56074" x="9315450" y="6280150"/>
          <p14:tracePt t="56090" x="9328150" y="6299200"/>
          <p14:tracePt t="56107" x="9334500" y="6318250"/>
          <p14:tracePt t="56124" x="9359900" y="6343650"/>
          <p14:tracePt t="56141" x="9378950" y="6369050"/>
          <p14:tracePt t="56156" x="9385300" y="6375400"/>
          <p14:tracePt t="56173" x="9398000" y="6381750"/>
          <p14:tracePt t="56246" x="9429750" y="6362700"/>
          <p14:tracePt t="56253" x="9448800" y="6350000"/>
          <p14:tracePt t="56262" x="9474200" y="6330950"/>
          <p14:tracePt t="56273" x="9493250" y="6318250"/>
          <p14:tracePt t="56291" x="9531350" y="6280150"/>
          <p14:tracePt t="56307" x="9563100" y="6235700"/>
          <p14:tracePt t="56324" x="9582150" y="6203950"/>
          <p14:tracePt t="56339" x="9588500" y="6191250"/>
          <p14:tracePt t="56535" x="9594850" y="6191250"/>
          <p14:tracePt t="56542" x="9594850" y="6203950"/>
          <p14:tracePt t="56556" x="9601200" y="6210300"/>
          <p14:tracePt t="56574" x="9601200" y="6223000"/>
          <p14:tracePt t="56589" x="9607550" y="6235700"/>
          <p14:tracePt t="56606" x="9613900" y="6248400"/>
          <p14:tracePt t="56624" x="9620250" y="6254750"/>
          <p14:tracePt t="56641" x="9620250" y="6261100"/>
          <p14:tracePt t="56657" x="9626600" y="6267450"/>
          <p14:tracePt t="56752" x="9632950" y="6267450"/>
          <p14:tracePt t="56782" x="9639300" y="6267450"/>
          <p14:tracePt t="56788" x="9645650" y="6267450"/>
          <p14:tracePt t="56805" x="9652000" y="6267450"/>
          <p14:tracePt t="56814" x="9658350" y="6267450"/>
          <p14:tracePt t="56822" x="9664700" y="6261100"/>
          <p14:tracePt t="56840" x="9671050" y="6254750"/>
          <p14:tracePt t="56857" x="9683750" y="6248400"/>
          <p14:tracePt t="56874" x="9683750" y="6242050"/>
          <p14:tracePt t="56927" x="9690100" y="6242050"/>
          <p14:tracePt t="56942" x="9690100" y="6235700"/>
          <p14:tracePt t="57030" x="9696450" y="6235700"/>
          <p14:tracePt t="58076" x="9652000" y="6210300"/>
          <p14:tracePt t="58084" x="9601200" y="6184900"/>
          <p14:tracePt t="58092" x="9550400" y="6165850"/>
          <p14:tracePt t="58106" x="9493250" y="6146800"/>
          <p14:tracePt t="58122" x="9398000" y="6115050"/>
          <p14:tracePt t="58138" x="9296400" y="6083300"/>
          <p14:tracePt t="58155" x="9213850" y="6051550"/>
          <p14:tracePt t="58189" x="9131300" y="6032500"/>
          <p14:tracePt t="58224" x="8947150" y="5949950"/>
          <p14:tracePt t="58257" x="8597900" y="5797550"/>
          <p14:tracePt t="58273" x="8382000" y="5727700"/>
          <p14:tracePt t="58291" x="8204200" y="5670550"/>
          <p14:tracePt t="58306" x="8070850" y="5619750"/>
          <p14:tracePt t="58324" x="7912100" y="5575300"/>
          <p14:tracePt t="58340" x="7861300" y="5556250"/>
          <p14:tracePt t="58356" x="7816850" y="5543550"/>
          <p14:tracePt t="58373" x="7797800" y="5537200"/>
          <p14:tracePt t="58958" x="7861300" y="5537200"/>
          <p14:tracePt t="58965" x="7899400" y="5543550"/>
          <p14:tracePt t="58973" x="7956550" y="5562600"/>
          <p14:tracePt t="58989" x="8032750" y="5575300"/>
          <p14:tracePt t="59006" x="8089900" y="5581650"/>
          <p14:tracePt t="59023" x="8115300" y="5581650"/>
          <p14:tracePt t="59039" x="8121650" y="5581650"/>
          <p14:tracePt t="59074" x="8128000" y="5581650"/>
          <p14:tracePt t="59167" x="8121650" y="5588000"/>
          <p14:tracePt t="59174" x="8108950" y="5594350"/>
          <p14:tracePt t="59189" x="8083550" y="5613400"/>
          <p14:tracePt t="59206" x="8032750" y="5638800"/>
          <p14:tracePt t="59223" x="8001000" y="5664200"/>
          <p14:tracePt t="59240" x="7969250" y="5683250"/>
          <p14:tracePt t="59257" x="7950200" y="5708650"/>
          <p14:tracePt t="59274" x="7931150" y="5727700"/>
          <p14:tracePt t="59290" x="7918450" y="5746750"/>
          <p14:tracePt t="59306" x="7899400" y="5778500"/>
          <p14:tracePt t="59324" x="7867650" y="5861050"/>
          <p14:tracePt t="59340" x="7848600" y="5905500"/>
          <p14:tracePt t="59356" x="7842250" y="5930900"/>
          <p14:tracePt t="59373" x="7842250" y="5937250"/>
          <p14:tracePt t="59399" x="7835900" y="5937250"/>
          <p14:tracePt t="59438" x="7835900" y="5943600"/>
          <p14:tracePt t="59590" x="7835900" y="5949950"/>
          <p14:tracePt t="61165" x="7867650" y="5949950"/>
          <p14:tracePt t="61172" x="7893050" y="5949950"/>
          <p14:tracePt t="61181" x="7905750" y="5949950"/>
          <p14:tracePt t="61189" x="7918450" y="5943600"/>
          <p14:tracePt t="61206" x="7937500" y="5943600"/>
          <p14:tracePt t="61222" x="7956550" y="5937250"/>
          <p14:tracePt t="61239" x="7962900" y="5937250"/>
          <p14:tracePt t="64374" x="7962900" y="5943600"/>
          <p14:tracePt t="64382" x="7956550" y="5956300"/>
          <p14:tracePt t="64397" x="7956550" y="5962650"/>
          <p14:tracePt t="64422" x="7950200" y="5962650"/>
          <p14:tracePt t="64446" x="7950200" y="5969000"/>
          <p14:tracePt t="64615" x="7950200" y="5975350"/>
          <p14:tracePt t="64621" x="7943850" y="5975350"/>
          <p14:tracePt t="64629" x="7943850" y="5981700"/>
          <p14:tracePt t="64646" x="7937500" y="5981700"/>
          <p14:tracePt t="64656" x="7937500" y="5988050"/>
          <p14:tracePt t="64673" x="7931150" y="5988050"/>
          <p14:tracePt t="64690" x="7924800" y="6000750"/>
          <p14:tracePt t="64707" x="7918450" y="6007100"/>
          <p14:tracePt t="64724" x="7893050" y="6026150"/>
          <p14:tracePt t="64740" x="7867650" y="6032500"/>
          <p14:tracePt t="64756" x="7842250" y="6038850"/>
          <p14:tracePt t="64773" x="7823200" y="6045200"/>
          <p14:tracePt t="64790" x="7804150" y="6051550"/>
          <p14:tracePt t="64806" x="7791450" y="6051550"/>
          <p14:tracePt t="64823" x="7772400" y="6057900"/>
          <p14:tracePt t="64840" x="7759700" y="6064250"/>
          <p14:tracePt t="64856" x="7753350" y="6064250"/>
          <p14:tracePt t="64873" x="7747000" y="6064250"/>
          <p14:tracePt t="65447" x="7740650" y="6064250"/>
          <p14:tracePt t="65479" x="7734300" y="6064250"/>
          <p14:tracePt t="65485" x="7734300" y="6070600"/>
          <p14:tracePt t="65493" x="7727950" y="6076950"/>
          <p14:tracePt t="65506" x="7721600" y="6083300"/>
          <p14:tracePt t="65522" x="7708900" y="6096000"/>
          <p14:tracePt t="65556" x="7670800" y="6115050"/>
          <p14:tracePt t="65590" x="7658100" y="6115050"/>
          <p14:tracePt t="65624" x="7658100" y="6121400"/>
          <p14:tracePt t="65910" x="7658100" y="6115050"/>
          <p14:tracePt t="65916" x="7664450" y="6115050"/>
          <p14:tracePt t="65934" x="7670800" y="6115050"/>
          <p14:tracePt t="65941" x="7677150" y="6115050"/>
          <p14:tracePt t="65956" x="7683500" y="6108700"/>
          <p14:tracePt t="65973" x="7689850" y="6102350"/>
          <p14:tracePt t="65990" x="7696200" y="6102350"/>
          <p14:tracePt t="66022" x="7689850" y="6102350"/>
          <p14:tracePt t="66029" x="7677150" y="6108700"/>
          <p14:tracePt t="66039" x="7670800" y="6121400"/>
          <p14:tracePt t="66057" x="7658100" y="6134100"/>
          <p14:tracePt t="66074" x="7651750" y="6140450"/>
          <p14:tracePt t="66090" x="7639050" y="6140450"/>
          <p14:tracePt t="66107" x="7632700" y="6140450"/>
          <p14:tracePt t="66123" x="7626350" y="6146800"/>
          <p14:tracePt t="66140" x="7626350" y="6153150"/>
          <p14:tracePt t="66205" x="7620000" y="6159500"/>
          <p14:tracePt t="66214" x="7613650" y="6178550"/>
          <p14:tracePt t="66224" x="7613650" y="6191250"/>
          <p14:tracePt t="66240" x="7613650" y="6197600"/>
          <p14:tracePt t="67638" x="7620000" y="6191250"/>
          <p14:tracePt t="67647" x="7626350" y="6184900"/>
          <p14:tracePt t="67674" x="7651750" y="6178550"/>
          <p14:tracePt t="67690" x="7670800" y="6178550"/>
          <p14:tracePt t="67706" x="7677150" y="6178550"/>
          <p14:tracePt t="67725" x="7683500" y="6178550"/>
          <p14:tracePt t="67741" x="7683500" y="6184900"/>
          <p14:tracePt t="67774" x="7696200" y="6210300"/>
          <p14:tracePt t="67807" x="7696200" y="6223000"/>
          <p14:tracePt t="68460" x="7702550" y="6223000"/>
          <p14:tracePt t="68468" x="7708900" y="6197600"/>
          <p14:tracePt t="68476" x="7715250" y="6191250"/>
          <p14:tracePt t="68489" x="7715250" y="6178550"/>
          <p14:tracePt t="68506" x="7721600" y="6165850"/>
          <p14:tracePt t="68522" x="7721600" y="6146800"/>
          <p14:tracePt t="68538" x="7721600" y="6140450"/>
          <p14:tracePt t="68572" x="7727950" y="6127750"/>
          <p14:tracePt t="68614" x="7727950" y="6121400"/>
          <p14:tracePt t="68654" x="7727950" y="6115050"/>
          <p14:tracePt t="68670" x="7727950" y="6102350"/>
          <p14:tracePt t="68678" x="7727950" y="6096000"/>
          <p14:tracePt t="68690" x="7727950" y="6076950"/>
          <p14:tracePt t="68706" x="7715250" y="6064250"/>
          <p14:tracePt t="68724" x="7702550" y="6026150"/>
          <p14:tracePt t="68740" x="7696200" y="6007100"/>
          <p14:tracePt t="68756" x="7696200" y="6000750"/>
          <p14:tracePt t="68772" x="7689850" y="5994400"/>
          <p14:tracePt t="68790" x="7689850" y="5988050"/>
          <p14:tracePt t="68902" x="7689850" y="5981700"/>
          <p14:tracePt t="68910" x="7689850" y="5975350"/>
          <p14:tracePt t="68924" x="7689850" y="5962650"/>
          <p14:tracePt t="68940" x="7689850" y="5949950"/>
          <p14:tracePt t="68955" x="7689850" y="5943600"/>
          <p14:tracePt t="68980" x="7689850" y="5937250"/>
          <p14:tracePt t="69198" x="7594600" y="5842000"/>
          <p14:tracePt t="69205" x="7454900" y="5746750"/>
          <p14:tracePt t="69213" x="7308850" y="5619750"/>
          <p14:tracePt t="69222" x="7099300" y="5441950"/>
          <p14:tracePt t="69239" x="6578600" y="5041900"/>
          <p14:tracePt t="69256" x="5829300" y="4445000"/>
          <p14:tracePt t="69290" x="4006850" y="3111500"/>
          <p14:tracePt t="69324" x="2705100" y="2171700"/>
          <p14:tracePt t="69357" x="2362200" y="2019300"/>
          <p14:tracePt t="69374" x="2336800" y="2019300"/>
          <p14:tracePt t="69390" x="2330450" y="2019300"/>
          <p14:tracePt t="69406" x="2286000" y="2019300"/>
          <p14:tracePt t="69423" x="2203450" y="2044700"/>
          <p14:tracePt t="69439" x="2108200" y="2082800"/>
          <p14:tracePt t="69456" x="1955800" y="2108200"/>
          <p14:tracePt t="69473" x="1778000" y="2108200"/>
          <p14:tracePt t="69490" x="1473200" y="2032000"/>
          <p14:tracePt t="69506" x="1054100" y="1873250"/>
          <p14:tracePt t="69523" x="298450" y="1504950"/>
          <p14:tracePt t="69540" x="0" y="1155700"/>
          <p14:tracePt t="69556" x="0" y="793750"/>
          <p14:tracePt t="69573" x="0" y="520700"/>
          <p14:tracePt t="69590" x="0" y="444500"/>
          <p14:tracePt t="69606" x="0" y="438150"/>
          <p14:tracePt t="69623" x="0" y="431800"/>
          <p14:tracePt t="69640" x="6350" y="425450"/>
          <p14:tracePt t="69657" x="38100" y="419100"/>
          <p14:tracePt t="69674" x="44450" y="419100"/>
          <p14:tracePt t="70135" x="50800" y="412750"/>
          <p14:tracePt t="70167" x="50800" y="406400"/>
          <p14:tracePt t="70207" x="57150" y="400050"/>
          <p14:tracePt t="70214" x="69850" y="381000"/>
          <p14:tracePt t="70222" x="82550" y="368300"/>
          <p14:tracePt t="70239" x="107950" y="342900"/>
          <p14:tracePt t="70272" x="158750" y="298450"/>
          <p14:tracePt t="70862" x="5454650" y="2882900"/>
          <p14:tracePt t="70878" x="4502150" y="2101850"/>
          <p14:tracePt t="70895" x="3454400" y="1308100"/>
          <p14:tracePt t="70912" x="2501900" y="571500"/>
          <p14:tracePt t="70930" x="1670050" y="0"/>
          <p14:tracePt t="70945" x="1422400" y="0"/>
          <p14:tracePt t="70978" x="1174750" y="0"/>
          <p14:tracePt t="71011" x="1085850" y="0"/>
          <p14:tracePt t="71761" x="1085850" y="69850"/>
          <p14:tracePt t="71770" x="1104900" y="76200"/>
          <p14:tracePt t="71778" x="1117600" y="76200"/>
          <p14:tracePt t="71795" x="1136650" y="82550"/>
          <p14:tracePt t="71865" x="1143000" y="82550"/>
          <p14:tracePt t="72081" x="1123950" y="82550"/>
          <p14:tracePt t="72089" x="1111250" y="82550"/>
          <p14:tracePt t="72106" x="1104900" y="82550"/>
          <p14:tracePt t="72123" x="1098550" y="82550"/>
          <p14:tracePt t="72138" x="1092200" y="82550"/>
          <p14:tracePt t="72225" x="1085850" y="82550"/>
          <p14:tracePt t="72712" x="1009650" y="82550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2" y="211574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4508084"/>
            <a:ext cx="1995467" cy="2448983"/>
          </a:xfrm>
          <a:prstGeom prst="rect">
            <a:avLst/>
          </a:prstGeom>
        </p:spPr>
      </p:pic>
      <p:pic>
        <p:nvPicPr>
          <p:cNvPr id="6" name="Picture 2" descr="ASTANA QALASI ÄDISTEMELIK ORTALYĞ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66" y="211574"/>
            <a:ext cx="2158082" cy="17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xmlns="" id="{DA7A087B-5AC1-2806-BC37-D00662EF5FF6}"/>
              </a:ext>
            </a:extLst>
          </p:cNvPr>
          <p:cNvSpPr txBox="1">
            <a:spLocks/>
          </p:cNvSpPr>
          <p:nvPr/>
        </p:nvSpPr>
        <p:spPr>
          <a:xfrm>
            <a:off x="539039" y="2140193"/>
            <a:ext cx="11113921" cy="29450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42900" indent="-342900"/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мен алымдары бірдей бөлшектерді салыстыра білуді,</a:t>
            </a:r>
          </a:p>
          <a:p>
            <a:pPr marL="342900" indent="-342900"/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Бөлімдері де, алымдары да әр түрлі бөлшектерді салыстыра білуді үйрендіңіздер.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60000" indent="-457200" algn="just">
              <a:lnSpc>
                <a:spcPct val="100000"/>
              </a:lnSpc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18">
        <p:fade/>
      </p:transition>
    </mc:Choice>
    <mc:Fallback xmlns="">
      <p:transition spd="med" advTm="1541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039" y="2109713"/>
            <a:ext cx="11113921" cy="29450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Бөлімдері мен алымдары бірдей бөлшектерді салыстыра білуді,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Бөлімдері де, алымдары да әр түрлі бөлшектерді салыстыра білуді үйренесіздер.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3" y="5034601"/>
            <a:ext cx="1572597" cy="1930005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7F46F59-1318-F737-7CFC-4F41E3813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25475" y="4763"/>
            <a:ext cx="13004800" cy="1622701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54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01"/>
    </mc:Choice>
    <mc:Fallback xmlns="">
      <p:transition spd="slow" advTm="173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97928"/>
            <a:ext cx="11957700" cy="619578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І. Бөлімдері бірдей бөлшектерді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715" y="1339154"/>
            <a:ext cx="11386570" cy="3631330"/>
          </a:xfrm>
        </p:spPr>
        <p:txBody>
          <a:bodyPr>
            <a:noAutofit/>
          </a:bodyPr>
          <a:lstStyle/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бірдей екі бөлшектің қайсысының алымы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болса, сол бөлшек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болады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бірдей екі бөлшектің қайсысының алымы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болса, сол бөлшек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 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болады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C8ECA05B-4DDE-FC8B-5966-2E0534ED1F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835" y="3331955"/>
            <a:ext cx="8783276" cy="16385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12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340"/>
    </mc:Choice>
    <mc:Fallback xmlns="">
      <p:transition spd="slow" advTm="353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745" x="3816350" y="4387850"/>
          <p14:tracePt t="1179" x="3854450" y="4343400"/>
          <p14:tracePt t="1187" x="3879850" y="4311650"/>
          <p14:tracePt t="1207" x="3930650" y="4254500"/>
          <p14:tracePt t="1224" x="3981450" y="4171950"/>
          <p14:tracePt t="1241" x="4025900" y="4083050"/>
          <p14:tracePt t="1241" x="4038600" y="4051300"/>
          <p14:tracePt t="1257" x="4044950" y="4006850"/>
          <p14:tracePt t="1273" x="4051300" y="3968750"/>
          <p14:tracePt t="1306" x="4057650" y="3930650"/>
          <p14:tracePt t="1340" x="4064000" y="3898900"/>
          <p14:tracePt t="1374" x="4064000" y="3892550"/>
          <p14:tracePt t="1484" x="4064000" y="3879850"/>
          <p14:tracePt t="1490" x="4064000" y="3867150"/>
          <p14:tracePt t="1507" x="4064000" y="3854450"/>
          <p14:tracePt t="1756" x="4076700" y="3835400"/>
          <p14:tracePt t="1764" x="4095750" y="3803650"/>
          <p14:tracePt t="1773" x="4102100" y="3797300"/>
          <p14:tracePt t="1790" x="4102100" y="3784600"/>
          <p14:tracePt t="1806" x="4108450" y="3771900"/>
          <p14:tracePt t="1823" x="4114800" y="3765550"/>
          <p14:tracePt t="1874" x="4114800" y="3759200"/>
          <p14:tracePt t="1882" x="4121150" y="3759200"/>
          <p14:tracePt t="1899" x="4121150" y="3752850"/>
          <p14:tracePt t="1924" x="4210050" y="3702050"/>
          <p14:tracePt t="1940" x="4292600" y="3657600"/>
          <p14:tracePt t="1958" x="4394200" y="3587750"/>
          <p14:tracePt t="1974" x="4489450" y="3517900"/>
          <p14:tracePt t="1991" x="4578350" y="3448050"/>
          <p14:tracePt t="2008" x="4648200" y="3384550"/>
          <p14:tracePt t="2025" x="4718050" y="3327400"/>
          <p14:tracePt t="2041" x="4857750" y="3225800"/>
          <p14:tracePt t="2057" x="4946650" y="3168650"/>
          <p14:tracePt t="2074" x="5029200" y="3079750"/>
          <p14:tracePt t="2092" x="5099050" y="3003550"/>
          <p14:tracePt t="2107" x="5168900" y="2921000"/>
          <p14:tracePt t="2124" x="5219700" y="2857500"/>
          <p14:tracePt t="2141" x="5251450" y="2794000"/>
          <p14:tracePt t="2158" x="5283200" y="2749550"/>
          <p14:tracePt t="2174" x="5295900" y="2736850"/>
          <p14:tracePt t="2190" x="5295900" y="2730500"/>
          <p14:tracePt t="2380" x="5295900" y="2755900"/>
          <p14:tracePt t="2387" x="5295900" y="2774950"/>
          <p14:tracePt t="2407" x="5289550" y="2794000"/>
          <p14:tracePt t="2425" x="5289550" y="2813050"/>
          <p14:tracePt t="2441" x="5289550" y="2819400"/>
          <p14:tracePt t="2457" x="5289550" y="2832100"/>
          <p14:tracePt t="2474" x="5289550" y="2838450"/>
          <p14:tracePt t="2491" x="5283200" y="2851150"/>
          <p14:tracePt t="2507" x="5283200" y="2857500"/>
          <p14:tracePt t="2524" x="5283200" y="2863850"/>
          <p14:tracePt t="2595" x="5283200" y="2870200"/>
          <p14:tracePt t="2608" x="5283200" y="2882900"/>
          <p14:tracePt t="2624" x="5283200" y="2908300"/>
          <p14:tracePt t="2641" x="5283200" y="2927350"/>
          <p14:tracePt t="2659" x="5283200" y="2933700"/>
          <p14:tracePt t="3308" x="5276850" y="2940050"/>
          <p14:tracePt t="3315" x="5276850" y="2946400"/>
          <p14:tracePt t="3323" x="5264150" y="2959100"/>
          <p14:tracePt t="3340" x="5245100" y="2978150"/>
          <p14:tracePt t="3357" x="5232400" y="2990850"/>
          <p14:tracePt t="3374" x="5226050" y="2997200"/>
          <p14:tracePt t="3395" x="5219700" y="2997200"/>
          <p14:tracePt t="4084" x="5213350" y="3003550"/>
          <p14:tracePt t="4090" x="5200650" y="3016250"/>
          <p14:tracePt t="4107" x="5181600" y="3035300"/>
          <p14:tracePt t="4124" x="5162550" y="3041650"/>
          <p14:tracePt t="4140" x="5143500" y="3048000"/>
          <p14:tracePt t="4157" x="5130800" y="3054350"/>
          <p14:tracePt t="4174" x="5118100" y="3054350"/>
          <p14:tracePt t="4208" x="5105400" y="3060700"/>
          <p14:tracePt t="4869" x="5137150" y="3060700"/>
          <p14:tracePt t="4875" x="5156200" y="3060700"/>
          <p14:tracePt t="4891" x="5226050" y="3060700"/>
          <p14:tracePt t="4907" x="5270500" y="3060700"/>
          <p14:tracePt t="4923" x="5308600" y="3060700"/>
          <p14:tracePt t="5764" x="5314950" y="3060700"/>
          <p14:tracePt t="5770" x="5334000" y="3048000"/>
          <p14:tracePt t="5791" x="5359400" y="3035300"/>
          <p14:tracePt t="5807" x="5378450" y="3022600"/>
          <p14:tracePt t="5824" x="5403850" y="3003550"/>
          <p14:tracePt t="5841" x="5422900" y="2984500"/>
          <p14:tracePt t="5856" x="5454650" y="2965450"/>
          <p14:tracePt t="5891" x="5505450" y="2921000"/>
          <p14:tracePt t="5925" x="5537200" y="2882900"/>
          <p14:tracePt t="5957" x="5568950" y="2851150"/>
          <p14:tracePt t="5975" x="5575300" y="2832100"/>
          <p14:tracePt t="5991" x="5581650" y="2825750"/>
          <p14:tracePt t="6007" x="5588000" y="2819400"/>
          <p14:tracePt t="6025" x="5594350" y="2813050"/>
          <p14:tracePt t="6041" x="5600700" y="2806700"/>
          <p14:tracePt t="6057" x="5600700" y="2800350"/>
          <p14:tracePt t="6075" x="5607050" y="2800350"/>
          <p14:tracePt t="6091" x="5613400" y="2794000"/>
          <p14:tracePt t="6140" x="5619750" y="2794000"/>
          <p14:tracePt t="6146" x="5638800" y="2794000"/>
          <p14:tracePt t="6157" x="5683250" y="2794000"/>
          <p14:tracePt t="6174" x="5721350" y="2800350"/>
          <p14:tracePt t="6191" x="5753100" y="2806700"/>
          <p14:tracePt t="6207" x="5803900" y="2806700"/>
          <p14:tracePt t="6224" x="5854700" y="2806700"/>
          <p14:tracePt t="6241" x="5905500" y="2806700"/>
          <p14:tracePt t="6257" x="5956300" y="2806700"/>
          <p14:tracePt t="6274" x="6007100" y="2806700"/>
          <p14:tracePt t="6291" x="6083300" y="2800350"/>
          <p14:tracePt t="6308" x="6140450" y="2794000"/>
          <p14:tracePt t="6324" x="6172200" y="2787650"/>
          <p14:tracePt t="6341" x="6197600" y="2787650"/>
          <p14:tracePt t="6358" x="6210300" y="2781300"/>
          <p14:tracePt t="6374" x="6235700" y="2774950"/>
          <p14:tracePt t="6391" x="6273800" y="2762250"/>
          <p14:tracePt t="6408" x="6350000" y="2743200"/>
          <p14:tracePt t="6424" x="6432550" y="2724150"/>
          <p14:tracePt t="6440" x="6496050" y="2711450"/>
          <p14:tracePt t="6458" x="6565900" y="2692400"/>
          <p14:tracePt t="6474" x="6591300" y="2686050"/>
          <p14:tracePt t="6491" x="6629400" y="2667000"/>
          <p14:tracePt t="6508" x="6667500" y="2654300"/>
          <p14:tracePt t="6524" x="6718300" y="2635250"/>
          <p14:tracePt t="6541" x="6794500" y="2616200"/>
          <p14:tracePt t="6557" x="6870700" y="2597150"/>
          <p14:tracePt t="6574" x="6940550" y="2571750"/>
          <p14:tracePt t="6590" x="7048500" y="2552700"/>
          <p14:tracePt t="6675" x="7689850" y="2393950"/>
          <p14:tracePt t="6691" x="7747000" y="2374900"/>
          <p14:tracePt t="6708" x="7810500" y="2349500"/>
          <p14:tracePt t="6724" x="7867650" y="2324100"/>
          <p14:tracePt t="6740" x="7943850" y="2298700"/>
          <p14:tracePt t="6757" x="8032750" y="2273300"/>
          <p14:tracePt t="6774" x="8108950" y="2266950"/>
          <p14:tracePt t="6791" x="8159750" y="2254250"/>
          <p14:tracePt t="6807" x="8197850" y="2241550"/>
          <p14:tracePt t="6824" x="8235950" y="2235200"/>
          <p14:tracePt t="6841" x="8293100" y="2216150"/>
          <p14:tracePt t="6857" x="8337550" y="2209800"/>
          <p14:tracePt t="6874" x="8407400" y="2203450"/>
          <p14:tracePt t="6891" x="8458200" y="2203450"/>
          <p14:tracePt t="6907" x="8509000" y="2190750"/>
          <p14:tracePt t="6923" x="8547100" y="2190750"/>
          <p14:tracePt t="6941" x="8597900" y="2178050"/>
          <p14:tracePt t="6958" x="8655050" y="2178050"/>
          <p14:tracePt t="6974" x="8705850" y="2171700"/>
          <p14:tracePt t="6990" x="8769350" y="2171700"/>
          <p14:tracePt t="7008" x="8801100" y="2171700"/>
          <p14:tracePt t="7025" x="8839200" y="2171700"/>
          <p14:tracePt t="7040" x="8851900" y="2171700"/>
          <p14:tracePt t="7058" x="8909050" y="2165350"/>
          <p14:tracePt t="7074" x="8928100" y="2165350"/>
          <p14:tracePt t="7427" x="8915400" y="2165350"/>
          <p14:tracePt t="7434" x="8864600" y="2159000"/>
          <p14:tracePt t="7442" x="8813800" y="2152650"/>
          <p14:tracePt t="7457" x="8775700" y="2152650"/>
          <p14:tracePt t="7474" x="8610600" y="2152650"/>
          <p14:tracePt t="7490" x="8483600" y="2152650"/>
          <p14:tracePt t="7507" x="8337550" y="2152650"/>
          <p14:tracePt t="7541" x="8001000" y="2152650"/>
          <p14:tracePt t="7575" x="7734300" y="2133600"/>
          <p14:tracePt t="7608" x="7556500" y="2127250"/>
          <p14:tracePt t="7624" x="7435850" y="2120900"/>
          <p14:tracePt t="7641" x="7226300" y="2120900"/>
          <p14:tracePt t="7657" x="7073900" y="2114550"/>
          <p14:tracePt t="7674" x="6940550" y="2108200"/>
          <p14:tracePt t="7691" x="6838950" y="2101850"/>
          <p14:tracePt t="7707" x="6743700" y="2101850"/>
          <p14:tracePt t="7724" x="6635750" y="2101850"/>
          <p14:tracePt t="7741" x="6496050" y="2101850"/>
          <p14:tracePt t="7758" x="6330950" y="2108200"/>
          <p14:tracePt t="7775" x="6108700" y="2120900"/>
          <p14:tracePt t="7790" x="5842000" y="2159000"/>
          <p14:tracePt t="7807" x="5657850" y="2171700"/>
          <p14:tracePt t="7824" x="5511800" y="2190750"/>
          <p14:tracePt t="7840" x="5416550" y="2209800"/>
          <p14:tracePt t="7857" x="5295900" y="2235200"/>
          <p14:tracePt t="7875" x="5187950" y="2254250"/>
          <p14:tracePt t="7890" x="5080000" y="2279650"/>
          <p14:tracePt t="7908" x="4984750" y="2292350"/>
          <p14:tracePt t="7924" x="4927600" y="2292350"/>
          <p14:tracePt t="7941" x="4921250" y="2298700"/>
          <p14:tracePt t="7964" x="4895850" y="2305050"/>
          <p14:tracePt t="7974" x="4864100" y="2311400"/>
          <p14:tracePt t="7991" x="4787900" y="2336800"/>
          <p14:tracePt t="8007" x="4718050" y="2349500"/>
          <p14:tracePt t="8024" x="4654550" y="2362200"/>
          <p14:tracePt t="8041" x="4610100" y="2368550"/>
          <p14:tracePt t="8057" x="4572000" y="2368550"/>
          <p14:tracePt t="8074" x="4559300" y="2374900"/>
          <p14:tracePt t="8091" x="4552950" y="2374900"/>
          <p14:tracePt t="8107" x="4527550" y="2374900"/>
          <p14:tracePt t="8124" x="4483100" y="2374900"/>
          <p14:tracePt t="8140" x="4394200" y="2374900"/>
          <p14:tracePt t="8157" x="4305300" y="2368550"/>
          <p14:tracePt t="8174" x="4286250" y="2368550"/>
          <p14:tracePt t="8267" x="4286250" y="2362200"/>
          <p14:tracePt t="8561" x="4292600" y="2362200"/>
          <p14:tracePt t="8570" x="4305300" y="2362200"/>
          <p14:tracePt t="8578" x="4311650" y="2362200"/>
          <p14:tracePt t="8595" x="4318000" y="2362200"/>
          <p14:tracePt t="8651" x="4324350" y="2362200"/>
          <p14:tracePt t="8660" x="4375150" y="2362200"/>
          <p14:tracePt t="8676" x="4438650" y="2362200"/>
          <p14:tracePt t="8691" x="4495800" y="2368550"/>
          <p14:tracePt t="8709" x="4533900" y="2368550"/>
          <p14:tracePt t="8726" x="4565650" y="2374900"/>
          <p14:tracePt t="8742" x="4572000" y="2374900"/>
          <p14:tracePt t="9812" x="4565650" y="2381250"/>
          <p14:tracePt t="9819" x="4476750" y="2413000"/>
          <p14:tracePt t="9840" x="4349750" y="2451100"/>
          <p14:tracePt t="9857" x="4171950" y="2489200"/>
          <p14:tracePt t="9948" x="4102100" y="2520950"/>
          <p14:tracePt t="9955" x="4032250" y="2533650"/>
          <p14:tracePt t="9974" x="3924300" y="2552700"/>
          <p14:tracePt t="10008" x="3822700" y="2565400"/>
          <p14:tracePt t="10042" x="3816350" y="2565400"/>
          <p14:tracePt t="10148" x="3810000" y="2565400"/>
          <p14:tracePt t="10154" x="3790950" y="2603500"/>
          <p14:tracePt t="10175" x="3778250" y="2647950"/>
          <p14:tracePt t="10190" x="3771900" y="2667000"/>
          <p14:tracePt t="10207" x="3759200" y="2692400"/>
          <p14:tracePt t="10225" x="3759200" y="2717800"/>
          <p14:tracePt t="10240" x="3752850" y="2736850"/>
          <p14:tracePt t="10258" x="3752850" y="2762250"/>
          <p14:tracePt t="10274" x="3752850" y="2787650"/>
          <p14:tracePt t="10291" x="3752850" y="2794000"/>
          <p14:tracePt t="10308" x="3752850" y="2800350"/>
          <p14:tracePt t="10348" x="3759200" y="2800350"/>
          <p14:tracePt t="10364" x="3759200" y="2806700"/>
          <p14:tracePt t="10374" x="3771900" y="2806700"/>
          <p14:tracePt t="10391" x="3797300" y="2813050"/>
          <p14:tracePt t="10407" x="3816350" y="2819400"/>
          <p14:tracePt t="10424" x="3854450" y="2819400"/>
          <p14:tracePt t="10441" x="3924300" y="2825750"/>
          <p14:tracePt t="10492" x="3930650" y="2825750"/>
          <p14:tracePt t="10499" x="3943350" y="2832100"/>
          <p14:tracePt t="10507" x="3962400" y="2832100"/>
          <p14:tracePt t="10524" x="3987800" y="2832100"/>
          <p14:tracePt t="10592" x="4019550" y="2832100"/>
          <p14:tracePt t="10660" x="4051300" y="2832100"/>
          <p14:tracePt t="10667" x="4064000" y="2838450"/>
          <p14:tracePt t="10674" x="4083050" y="2838450"/>
          <p14:tracePt t="10690" x="4108450" y="2844800"/>
          <p14:tracePt t="10707" x="4133850" y="2844800"/>
          <p14:tracePt t="10725" x="4165600" y="2844800"/>
          <p14:tracePt t="10740" x="4216400" y="2844800"/>
          <p14:tracePt t="10757" x="4267200" y="2851150"/>
          <p14:tracePt t="10774" x="4375150" y="2863850"/>
          <p14:tracePt t="10790" x="4438650" y="2876550"/>
          <p14:tracePt t="10808" x="4470400" y="2882900"/>
          <p14:tracePt t="10825" x="4495800" y="2882900"/>
          <p14:tracePt t="10840" x="4514850" y="2882900"/>
          <p14:tracePt t="10856" x="4533900" y="2882900"/>
          <p14:tracePt t="10873" x="4610100" y="2882900"/>
          <p14:tracePt t="10891" x="4667250" y="2889250"/>
          <p14:tracePt t="10907" x="4775200" y="2921000"/>
          <p14:tracePt t="10924" x="4864100" y="2927350"/>
          <p14:tracePt t="10940" x="4953000" y="2933700"/>
          <p14:tracePt t="10957" x="5010150" y="2940050"/>
          <p14:tracePt t="10974" x="5060950" y="2940050"/>
          <p14:tracePt t="10990" x="5130800" y="2946400"/>
          <p14:tracePt t="11008" x="5219700" y="2952750"/>
          <p14:tracePt t="11024" x="5308600" y="2965450"/>
          <p14:tracePt t="11040" x="5372100" y="2978150"/>
          <p14:tracePt t="11057" x="5422900" y="2990850"/>
          <p14:tracePt t="11074" x="5429250" y="2990850"/>
          <p14:tracePt t="11092" x="5441950" y="2997200"/>
          <p14:tracePt t="11108" x="5480050" y="3003550"/>
          <p14:tracePt t="11124" x="5530850" y="3003550"/>
          <p14:tracePt t="11140" x="5600700" y="3016250"/>
          <p14:tracePt t="11158" x="5657850" y="3028950"/>
          <p14:tracePt t="11174" x="5689600" y="3035300"/>
          <p14:tracePt t="11191" x="5708650" y="3041650"/>
          <p14:tracePt t="11207" x="5721350" y="3041650"/>
          <p14:tracePt t="11224" x="5753100" y="3041650"/>
          <p14:tracePt t="11241" x="5816600" y="3048000"/>
          <p14:tracePt t="11256" x="5880100" y="3054350"/>
          <p14:tracePt t="11274" x="5981700" y="3060700"/>
          <p14:tracePt t="11291" x="6064250" y="3067050"/>
          <p14:tracePt t="11307" x="6140450" y="3067050"/>
          <p14:tracePt t="11324" x="6210300" y="3073400"/>
          <p14:tracePt t="11340" x="6292850" y="3073400"/>
          <p14:tracePt t="11357" x="6381750" y="3073400"/>
          <p14:tracePt t="11374" x="6451600" y="3079750"/>
          <p14:tracePt t="11391" x="6527800" y="3079750"/>
          <p14:tracePt t="11407" x="6597650" y="3079750"/>
          <p14:tracePt t="11424" x="6667500" y="3079750"/>
          <p14:tracePt t="11440" x="6731000" y="3079750"/>
          <p14:tracePt t="11457" x="6819900" y="3079750"/>
          <p14:tracePt t="11474" x="6864350" y="3079750"/>
          <p14:tracePt t="11491" x="6908800" y="3079750"/>
          <p14:tracePt t="11507" x="6953250" y="3079750"/>
          <p14:tracePt t="11524" x="7023100" y="3079750"/>
          <p14:tracePt t="11540" x="7086600" y="3079750"/>
          <p14:tracePt t="11557" x="7156450" y="3079750"/>
          <p14:tracePt t="11575" x="7207250" y="3079750"/>
          <p14:tracePt t="11591" x="7232650" y="3079750"/>
          <p14:tracePt t="11607" x="7251700" y="3079750"/>
          <p14:tracePt t="11624" x="7264400" y="3079750"/>
          <p14:tracePt t="11972" x="7289800" y="3079750"/>
          <p14:tracePt t="11979" x="7315200" y="3079750"/>
          <p14:tracePt t="11990" x="7334250" y="3079750"/>
          <p14:tracePt t="12007" x="7404100" y="3092450"/>
          <p14:tracePt t="12023" x="7467600" y="3111500"/>
          <p14:tracePt t="12040" x="7518400" y="3117850"/>
          <p14:tracePt t="12057" x="7543800" y="3124200"/>
          <p14:tracePt t="12091" x="7543800" y="3130550"/>
          <p14:tracePt t="12164" x="7575550" y="3130550"/>
          <p14:tracePt t="12171" x="7607300" y="3130550"/>
          <p14:tracePt t="12190" x="7670800" y="3130550"/>
          <p14:tracePt t="12207" x="7721600" y="3124200"/>
          <p14:tracePt t="12224" x="7778750" y="3124200"/>
          <p14:tracePt t="12241" x="7816850" y="3124200"/>
          <p14:tracePt t="12258" x="7874000" y="3117850"/>
          <p14:tracePt t="12274" x="7912100" y="3117850"/>
          <p14:tracePt t="12291" x="7962900" y="3111500"/>
          <p14:tracePt t="12307" x="8026400" y="3111500"/>
          <p14:tracePt t="12323" x="8070850" y="3111500"/>
          <p14:tracePt t="12341" x="8102600" y="3111500"/>
          <p14:tracePt t="12357" x="8121650" y="3105150"/>
          <p14:tracePt t="12375" x="8134350" y="3054350"/>
          <p14:tracePt t="12390" x="8140700" y="3054350"/>
          <p14:tracePt t="12407" x="8134350" y="3041650"/>
          <p14:tracePt t="12940" x="8121650" y="3041650"/>
          <p14:tracePt t="12955" x="8115300" y="3041650"/>
          <p14:tracePt t="12979" x="8108950" y="3041650"/>
          <p14:tracePt t="12995" x="8096250" y="3048000"/>
          <p14:tracePt t="13002" x="8077200" y="3048000"/>
          <p14:tracePt t="13010" x="8051800" y="3054350"/>
          <p14:tracePt t="13024" x="8020050" y="3054350"/>
          <p14:tracePt t="13058" x="7715250" y="3054350"/>
          <p14:tracePt t="13091" x="7594600" y="3054350"/>
          <p14:tracePt t="13124" x="7283450" y="3054350"/>
          <p14:tracePt t="13141" x="7150100" y="3054350"/>
          <p14:tracePt t="13157" x="6991350" y="3048000"/>
          <p14:tracePt t="13174" x="6819900" y="3048000"/>
          <p14:tracePt t="13191" x="6680200" y="3048000"/>
          <p14:tracePt t="13208" x="6667500" y="3048000"/>
          <p14:tracePt t="13252" x="6635750" y="3048000"/>
          <p14:tracePt t="13259" x="6559550" y="3048000"/>
          <p14:tracePt t="13274" x="6451600" y="3060700"/>
          <p14:tracePt t="13291" x="6343650" y="3067050"/>
          <p14:tracePt t="13307" x="6235700" y="3073400"/>
          <p14:tracePt t="13324" x="6146800" y="3079750"/>
          <p14:tracePt t="13340" x="6140450" y="3079750"/>
          <p14:tracePt t="13357" x="6134100" y="3079750"/>
          <p14:tracePt t="13374" x="6115050" y="3079750"/>
          <p14:tracePt t="13453" x="6108700" y="3079750"/>
          <p14:tracePt t="13459" x="6076950" y="3079750"/>
          <p14:tracePt t="13474" x="6032500" y="3086100"/>
          <p14:tracePt t="13491" x="5994400" y="3092450"/>
          <p14:tracePt t="13507" x="5975350" y="3105150"/>
          <p14:tracePt t="13524" x="5937250" y="3111500"/>
          <p14:tracePt t="13540" x="5892800" y="3130550"/>
          <p14:tracePt t="13557" x="5803900" y="3149600"/>
          <p14:tracePt t="13575" x="5715000" y="3168650"/>
          <p14:tracePt t="13591" x="5645150" y="3181350"/>
          <p14:tracePt t="13608" x="5575300" y="3187700"/>
          <p14:tracePt t="13624" x="5492750" y="3187700"/>
          <p14:tracePt t="13641" x="5353050" y="3187700"/>
          <p14:tracePt t="13657" x="5283200" y="3187700"/>
          <p14:tracePt t="13674" x="5226050" y="3187700"/>
          <p14:tracePt t="13691" x="5156200" y="3181350"/>
          <p14:tracePt t="13708" x="5092700" y="3175000"/>
          <p14:tracePt t="13724" x="5010150" y="3168650"/>
          <p14:tracePt t="13740" x="4927600" y="3155950"/>
          <p14:tracePt t="13758" x="4864100" y="3155950"/>
          <p14:tracePt t="13773" x="4813300" y="3155950"/>
          <p14:tracePt t="13790" x="4756150" y="3149600"/>
          <p14:tracePt t="13806" x="4724400" y="3149600"/>
          <p14:tracePt t="13824" x="4692650" y="3149600"/>
          <p14:tracePt t="13840" x="4667250" y="3149600"/>
          <p14:tracePt t="13857" x="4635500" y="3149600"/>
          <p14:tracePt t="14138" x="4635500" y="3143250"/>
          <p14:tracePt t="14146" x="4654550" y="3143250"/>
          <p14:tracePt t="14156" x="4660900" y="3143250"/>
          <p14:tracePt t="14173" x="4679950" y="3143250"/>
          <p14:tracePt t="14190" x="4699000" y="3136900"/>
          <p14:tracePt t="14206" x="4724400" y="3136900"/>
          <p14:tracePt t="14223" x="4768850" y="3130550"/>
          <p14:tracePt t="14240" x="4806950" y="3130550"/>
          <p14:tracePt t="14257" x="4870450" y="3124200"/>
          <p14:tracePt t="14273" x="4914900" y="3124200"/>
          <p14:tracePt t="14291" x="4953000" y="3124200"/>
          <p14:tracePt t="14307" x="4978400" y="3124200"/>
          <p14:tracePt t="14324" x="4997450" y="3124200"/>
          <p14:tracePt t="14340" x="5010150" y="3124200"/>
          <p14:tracePt t="14357" x="5016500" y="3124200"/>
          <p14:tracePt t="14374" x="5029200" y="3124200"/>
          <p14:tracePt t="14391" x="5048250" y="3124200"/>
          <p14:tracePt t="14407" x="5073650" y="3124200"/>
          <p14:tracePt t="14424" x="5099050" y="3124200"/>
          <p14:tracePt t="14441" x="5118100" y="3124200"/>
          <p14:tracePt t="14457" x="5124450" y="3124200"/>
          <p14:tracePt t="16188" x="5130800" y="3124200"/>
          <p14:tracePt t="16241" x="5124450" y="3124200"/>
          <p14:tracePt t="16250" x="5105400" y="3124200"/>
          <p14:tracePt t="16257" x="5105400" y="3130550"/>
          <p14:tracePt t="16273" x="5099050" y="3130550"/>
          <p14:tracePt t="16306" x="5092700" y="3130550"/>
          <p14:tracePt t="16346" x="5086350" y="3130550"/>
          <p14:tracePt t="16373" x="5080000" y="3136900"/>
          <p14:tracePt t="16508" x="5080000" y="3143250"/>
          <p14:tracePt t="16523" x="5080000" y="3149600"/>
          <p14:tracePt t="16530" x="5080000" y="3162300"/>
          <p14:tracePt t="16540" x="5080000" y="3168650"/>
          <p14:tracePt t="16557" x="5080000" y="3187700"/>
          <p14:tracePt t="16573" x="5080000" y="3200400"/>
          <p14:tracePt t="16590" x="5080000" y="3219450"/>
          <p14:tracePt t="16608" x="5080000" y="3225800"/>
          <p14:tracePt t="16624" x="5080000" y="3232150"/>
          <p14:tracePt t="16640" x="5080000" y="3238500"/>
          <p14:tracePt t="16657" x="5080000" y="3244850"/>
          <p14:tracePt t="16674" x="5080000" y="3251200"/>
          <p14:tracePt t="17004" x="5067300" y="3257550"/>
          <p14:tracePt t="17010" x="5029200" y="3263900"/>
          <p14:tracePt t="17023" x="5010150" y="3263900"/>
          <p14:tracePt t="17040" x="4940300" y="3276600"/>
          <p14:tracePt t="17057" x="4876800" y="3276600"/>
          <p14:tracePt t="17073" x="4794250" y="3289300"/>
          <p14:tracePt t="17091" x="4756150" y="3289300"/>
          <p14:tracePt t="17124" x="4692650" y="3333750"/>
          <p14:tracePt t="17157" x="4610100" y="3390900"/>
          <p14:tracePt t="17190" x="4533900" y="3460750"/>
          <p14:tracePt t="17207" x="4495800" y="3505200"/>
          <p14:tracePt t="17224" x="4464050" y="3549650"/>
          <p14:tracePt t="17241" x="4425950" y="3594100"/>
          <p14:tracePt t="17257" x="4387850" y="3657600"/>
          <p14:tracePt t="17274" x="4368800" y="3683000"/>
          <p14:tracePt t="17291" x="4349750" y="3714750"/>
          <p14:tracePt t="17307" x="4330700" y="3746500"/>
          <p14:tracePt t="17324" x="4311650" y="3778250"/>
          <p14:tracePt t="17340" x="4292600" y="3810000"/>
          <p14:tracePt t="17357" x="4267200" y="3873500"/>
          <p14:tracePt t="17374" x="4248150" y="3917950"/>
          <p14:tracePt t="17390" x="4235450" y="3968750"/>
          <p14:tracePt t="17408" x="4222750" y="4032250"/>
          <p14:tracePt t="17424" x="4210050" y="4095750"/>
          <p14:tracePt t="17440" x="4203700" y="4165600"/>
          <p14:tracePt t="17456" x="4203700" y="4229100"/>
          <p14:tracePt t="17473" x="4203700" y="4298950"/>
          <p14:tracePt t="17489" x="4210050" y="4337050"/>
          <p14:tracePt t="17506" x="4222750" y="4381500"/>
          <p14:tracePt t="17523" x="4235450" y="4451350"/>
          <p14:tracePt t="17540" x="4254500" y="4489450"/>
          <p14:tracePt t="17557" x="4273550" y="4540250"/>
          <p14:tracePt t="17574" x="4298950" y="4578350"/>
          <p14:tracePt t="17590" x="4330700" y="4622800"/>
          <p14:tracePt t="17607" x="4368800" y="4673600"/>
          <p14:tracePt t="17624" x="4413250" y="4718050"/>
          <p14:tracePt t="17641" x="4546600" y="4787900"/>
          <p14:tracePt t="17657" x="4660900" y="4826000"/>
          <p14:tracePt t="17674" x="4787900" y="4864100"/>
          <p14:tracePt t="17690" x="4921250" y="4883150"/>
          <p14:tracePt t="17707" x="4965700" y="4889500"/>
          <p14:tracePt t="17724" x="5003800" y="4889500"/>
          <p14:tracePt t="17740" x="5035550" y="4864100"/>
          <p14:tracePt t="17757" x="5080000" y="4819650"/>
          <p14:tracePt t="17774" x="5124450" y="4756150"/>
          <p14:tracePt t="17790" x="5168900" y="4679950"/>
          <p14:tracePt t="17807" x="5226050" y="4591050"/>
          <p14:tracePt t="17824" x="5283200" y="4502150"/>
          <p14:tracePt t="17840" x="5334000" y="4413250"/>
          <p14:tracePt t="17858" x="5391150" y="4286250"/>
          <p14:tracePt t="17874" x="5403850" y="4248150"/>
          <p14:tracePt t="17890" x="5403850" y="4241800"/>
          <p14:tracePt t="17907" x="5403850" y="4229100"/>
          <p14:tracePt t="17924" x="5403850" y="4222750"/>
          <p14:tracePt t="17996" x="5391150" y="4241800"/>
          <p14:tracePt t="18020" x="5391150" y="4267200"/>
          <p14:tracePt t="18027" x="5378450" y="4311650"/>
          <p14:tracePt t="18040" x="5372100" y="4343400"/>
          <p14:tracePt t="18058" x="5365750" y="4489450"/>
          <p14:tracePt t="18074" x="5397500" y="4559300"/>
          <p14:tracePt t="18091" x="5435600" y="4603750"/>
          <p14:tracePt t="18107" x="5467350" y="4635500"/>
          <p14:tracePt t="18124" x="5505450" y="4654550"/>
          <p14:tracePt t="18140" x="5562600" y="4673600"/>
          <p14:tracePt t="18158" x="5613400" y="4673600"/>
          <p14:tracePt t="18174" x="5683250" y="4679950"/>
          <p14:tracePt t="18190" x="5727700" y="4679950"/>
          <p14:tracePt t="18208" x="5759450" y="4667250"/>
          <p14:tracePt t="18224" x="5784850" y="4660900"/>
          <p14:tracePt t="18240" x="5797550" y="4660900"/>
          <p14:tracePt t="18258" x="5816600" y="4648200"/>
          <p14:tracePt t="18275" x="5829300" y="4635500"/>
          <p14:tracePt t="18291" x="5835650" y="4635500"/>
          <p14:tracePt t="18307" x="5835650" y="4622800"/>
          <p14:tracePt t="18324" x="5842000" y="4616450"/>
          <p14:tracePt t="18340" x="5842000" y="4610100"/>
          <p14:tracePt t="18521" x="5842000" y="4635500"/>
          <p14:tracePt t="18530" x="5842000" y="4654550"/>
          <p14:tracePt t="18539" x="5842000" y="4673600"/>
          <p14:tracePt t="18556" x="5842000" y="4711700"/>
          <p14:tracePt t="18573" x="5854700" y="4762500"/>
          <p14:tracePt t="18658" x="5956300" y="4940300"/>
          <p14:tracePt t="18674" x="5981700" y="4965700"/>
          <p14:tracePt t="18708" x="6045200" y="5022850"/>
          <p14:tracePt t="18741" x="6159500" y="5073650"/>
          <p14:tracePt t="18774" x="6356350" y="5124450"/>
          <p14:tracePt t="18791" x="6451600" y="5143500"/>
          <p14:tracePt t="18807" x="6502400" y="5162550"/>
          <p14:tracePt t="18823" x="6559550" y="5175250"/>
          <p14:tracePt t="18841" x="6591300" y="5187950"/>
          <p14:tracePt t="18857" x="6629400" y="5187950"/>
          <p14:tracePt t="18874" x="6673850" y="5187950"/>
          <p14:tracePt t="18891" x="6743700" y="5187950"/>
          <p14:tracePt t="18907" x="6788150" y="5194300"/>
          <p14:tracePt t="18924" x="6826250" y="5194300"/>
          <p14:tracePt t="18940" x="6845300" y="5194300"/>
          <p14:tracePt t="18957" x="6870700" y="5194300"/>
          <p14:tracePt t="18974" x="6902450" y="5181600"/>
          <p14:tracePt t="18990" x="6934200" y="5156200"/>
          <p14:tracePt t="19007" x="6985000" y="5143500"/>
          <p14:tracePt t="19024" x="7023100" y="5118100"/>
          <p14:tracePt t="19040" x="7067550" y="5086350"/>
          <p14:tracePt t="19058" x="7105650" y="5041900"/>
          <p14:tracePt t="19074" x="7137400" y="4991100"/>
          <p14:tracePt t="19091" x="7162800" y="4940300"/>
          <p14:tracePt t="19107" x="7188200" y="4864100"/>
          <p14:tracePt t="19124" x="7219950" y="4800600"/>
          <p14:tracePt t="19140" x="7239000" y="4730750"/>
          <p14:tracePt t="19157" x="7258050" y="4654550"/>
          <p14:tracePt t="19174" x="7270750" y="4610100"/>
          <p14:tracePt t="19195" x="7277100" y="4565650"/>
          <p14:tracePt t="19207" x="7283450" y="4527550"/>
          <p14:tracePt t="19224" x="7296150" y="4451350"/>
          <p14:tracePt t="19240" x="7296150" y="4438650"/>
          <p14:tracePt t="19257" x="7296150" y="4406900"/>
          <p14:tracePt t="19273" x="7296150" y="4387850"/>
          <p14:tracePt t="19290" x="7296150" y="4337050"/>
          <p14:tracePt t="19306" x="7296150" y="4286250"/>
          <p14:tracePt t="19323" x="7296150" y="4222750"/>
          <p14:tracePt t="19340" x="7283450" y="4152900"/>
          <p14:tracePt t="19356" x="7270750" y="4064000"/>
          <p14:tracePt t="19373" x="7258050" y="4006850"/>
          <p14:tracePt t="19390" x="7251700" y="3949700"/>
          <p14:tracePt t="19406" x="7239000" y="3886200"/>
          <p14:tracePt t="19423" x="7207250" y="3816350"/>
          <p14:tracePt t="19439" x="7175500" y="3746500"/>
          <p14:tracePt t="19457" x="7112000" y="3625850"/>
          <p14:tracePt t="19474" x="7067550" y="3562350"/>
          <p14:tracePt t="19491" x="7061200" y="3549650"/>
          <p14:tracePt t="19507" x="7029450" y="3492500"/>
          <p14:tracePt t="19523" x="6978650" y="3409950"/>
          <p14:tracePt t="19540" x="6927850" y="3321050"/>
          <p14:tracePt t="19558" x="6870700" y="3238500"/>
          <p14:tracePt t="19574" x="6832600" y="3175000"/>
          <p14:tracePt t="19591" x="6807200" y="3149600"/>
          <p14:tracePt t="19606" x="6800850" y="3136900"/>
          <p14:tracePt t="19636" x="6794500" y="3130550"/>
          <p14:tracePt t="19700" x="6788150" y="3130550"/>
          <p14:tracePt t="19706" x="6743700" y="3130550"/>
          <p14:tracePt t="19724" x="6686550" y="3136900"/>
          <p14:tracePt t="19740" x="6635750" y="3162300"/>
          <p14:tracePt t="19812" x="6616700" y="3181350"/>
          <p14:tracePt t="19819" x="6604000" y="3200400"/>
          <p14:tracePt t="19841" x="6559550" y="3257550"/>
          <p14:tracePt t="19857" x="6515100" y="3327400"/>
          <p14:tracePt t="19874" x="6496050" y="3378200"/>
          <p14:tracePt t="19890" x="6477000" y="3441700"/>
          <p14:tracePt t="19907" x="6470650" y="3492500"/>
          <p14:tracePt t="19924" x="6470650" y="3556000"/>
          <p14:tracePt t="19940" x="6470650" y="3625850"/>
          <p14:tracePt t="19957" x="6464300" y="3689350"/>
          <p14:tracePt t="19974" x="6464300" y="3740150"/>
          <p14:tracePt t="19991" x="6464300" y="3759200"/>
          <p14:tracePt t="20084" x="6464300" y="3765550"/>
          <p14:tracePt t="20091" x="6464300" y="3778250"/>
          <p14:tracePt t="20115" x="6464300" y="3784600"/>
          <p14:tracePt t="20156" x="6464300" y="3790950"/>
          <p14:tracePt t="20163" x="6464300" y="3797300"/>
          <p14:tracePt t="20173" x="6464300" y="3803650"/>
          <p14:tracePt t="20195" x="6464300" y="3810000"/>
          <p14:tracePt t="20207" x="6464300" y="3816350"/>
          <p14:tracePt t="20223" x="6457950" y="3822700"/>
          <p14:tracePt t="20240" x="6457950" y="3829050"/>
          <p14:tracePt t="20291" x="6457950" y="3835400"/>
          <p14:tracePt t="20340" x="6451600" y="3835400"/>
          <p14:tracePt t="20370" x="6445250" y="3841750"/>
          <p14:tracePt t="20378" x="6445250" y="3848100"/>
          <p14:tracePt t="20391" x="6438900" y="3848100"/>
          <p14:tracePt t="20408" x="6432550" y="3854450"/>
          <p14:tracePt t="20424" x="6413500" y="3867150"/>
          <p14:tracePt t="20441" x="6388100" y="3892550"/>
          <p14:tracePt t="20457" x="6369050" y="3911600"/>
          <p14:tracePt t="20474" x="6343650" y="3930650"/>
          <p14:tracePt t="20491" x="6318250" y="3949700"/>
          <p14:tracePt t="20507" x="6286500" y="3981450"/>
          <p14:tracePt t="20524" x="6267450" y="4006850"/>
          <p14:tracePt t="20540" x="6261100" y="4025900"/>
          <p14:tracePt t="20557" x="6184900" y="4127500"/>
          <p14:tracePt t="20574" x="6127750" y="4229100"/>
          <p14:tracePt t="20590" x="6102350" y="4298950"/>
          <p14:tracePt t="20607" x="6076950" y="4349750"/>
          <p14:tracePt t="20624" x="6064250" y="4375150"/>
          <p14:tracePt t="20640" x="6045200" y="4406900"/>
          <p14:tracePt t="20658" x="6032500" y="4432300"/>
          <p14:tracePt t="20674" x="6032500" y="4438650"/>
          <p14:tracePt t="20690" x="6026150" y="4451350"/>
          <p14:tracePt t="21484" x="6007100" y="4502150"/>
          <p14:tracePt t="21492" x="6000750" y="4546600"/>
          <p14:tracePt t="21507" x="5988050" y="4610100"/>
          <p14:tracePt t="21523" x="5981700" y="4641850"/>
          <p14:tracePt t="21540" x="5981700" y="4654550"/>
          <p14:tracePt t="21853" x="5988050" y="4654550"/>
          <p14:tracePt t="21859" x="6007100" y="4648200"/>
          <p14:tracePt t="21873" x="6032500" y="4641850"/>
          <p14:tracePt t="21890" x="6076950" y="4629150"/>
          <p14:tracePt t="21924" x="6140450" y="4622800"/>
          <p14:tracePt t="21958" x="6210300" y="4616450"/>
          <p14:tracePt t="21991" x="6318250" y="4616450"/>
          <p14:tracePt t="22007" x="6394450" y="4610100"/>
          <p14:tracePt t="22024" x="6451600" y="4610100"/>
          <p14:tracePt t="22041" x="6489700" y="4603750"/>
          <p14:tracePt t="22057" x="6502400" y="4603750"/>
          <p14:tracePt t="22091" x="6508750" y="4603750"/>
          <p14:tracePt t="22484" x="6464300" y="4597400"/>
          <p14:tracePt t="22491" x="6413500" y="4597400"/>
          <p14:tracePt t="22506" x="6311900" y="4584700"/>
          <p14:tracePt t="22523" x="6184900" y="4572000"/>
          <p14:tracePt t="22540" x="6064250" y="4552950"/>
          <p14:tracePt t="22574" x="5835650" y="4533900"/>
          <p14:tracePt t="22609" x="5676900" y="4527550"/>
          <p14:tracePt t="22707" x="5295900" y="4584700"/>
          <p14:tracePt t="22723" x="5251450" y="4591050"/>
          <p14:tracePt t="22740" x="5207000" y="4591050"/>
          <p14:tracePt t="22757" x="5162550" y="4591050"/>
          <p14:tracePt t="22774" x="5118100" y="4591050"/>
          <p14:tracePt t="22791" x="5073650" y="4591050"/>
          <p14:tracePt t="22808" x="5010150" y="4591050"/>
          <p14:tracePt t="22824" x="4940300" y="4591050"/>
          <p14:tracePt t="22841" x="4876800" y="4584700"/>
          <p14:tracePt t="22857" x="4756150" y="4578350"/>
          <p14:tracePt t="22874" x="4686300" y="4572000"/>
          <p14:tracePt t="22891" x="4610100" y="4572000"/>
          <p14:tracePt t="22907" x="4565650" y="4572000"/>
          <p14:tracePt t="22925" x="4527550" y="4572000"/>
          <p14:tracePt t="22940" x="4508500" y="4572000"/>
          <p14:tracePt t="22957" x="4502150" y="4572000"/>
          <p14:tracePt t="23236" x="4508500" y="4572000"/>
          <p14:tracePt t="23659" x="4514850" y="4572000"/>
          <p14:tracePt t="23674" x="4521200" y="4572000"/>
          <p14:tracePt t="23691" x="4527550" y="4578350"/>
          <p14:tracePt t="23706" x="4533900" y="4578350"/>
          <p14:tracePt t="23715" x="4533900" y="4584700"/>
          <p14:tracePt t="23772" x="4533900" y="4591050"/>
          <p14:tracePt t="24317" x="4540250" y="4584700"/>
          <p14:tracePt t="24322" x="4540250" y="4578350"/>
          <p14:tracePt t="24340" x="4546600" y="4572000"/>
          <p14:tracePt t="24356" x="4552950" y="4565650"/>
          <p14:tracePt t="24373" x="4559300" y="4559300"/>
          <p14:tracePt t="24390" x="4572000" y="4546600"/>
          <p14:tracePt t="24406" x="4578350" y="4546600"/>
          <p14:tracePt t="24440" x="4648200" y="4508500"/>
          <p14:tracePt t="24473" x="4813300" y="4425950"/>
          <p14:tracePt t="24506" x="5016500" y="4279900"/>
          <p14:tracePt t="24523" x="5067300" y="4197350"/>
          <p14:tracePt t="24539" x="5092700" y="4133850"/>
          <p14:tracePt t="24556" x="5105400" y="4102100"/>
          <p14:tracePt t="24573" x="5111750" y="4089400"/>
          <p14:tracePt t="24590" x="5118100" y="4076700"/>
          <p14:tracePt t="24700" x="5124450" y="4044950"/>
          <p14:tracePt t="24706" x="5130800" y="4038600"/>
          <p14:tracePt t="24724" x="5137150" y="4013200"/>
          <p14:tracePt t="24756" x="5137150" y="4006850"/>
          <p14:tracePt t="24923" x="5130800" y="4013200"/>
          <p14:tracePt t="24930" x="5130800" y="4019550"/>
          <p14:tracePt t="24940" x="5130800" y="4025900"/>
          <p14:tracePt t="24957" x="5124450" y="4032250"/>
          <p14:tracePt t="25084" x="5175250" y="4006850"/>
          <p14:tracePt t="25090" x="5219700" y="3987800"/>
          <p14:tracePt t="25107" x="5359400" y="3943350"/>
          <p14:tracePt t="25124" x="5480050" y="3911600"/>
          <p14:tracePt t="25140" x="5505450" y="3911600"/>
          <p14:tracePt t="25157" x="5581650" y="3905250"/>
          <p14:tracePt t="25174" x="5683250" y="3905250"/>
          <p14:tracePt t="25190" x="5734050" y="3911600"/>
          <p14:tracePt t="25207" x="5791200" y="3917950"/>
          <p14:tracePt t="25224" x="5810250" y="3924300"/>
          <p14:tracePt t="25241" x="5829300" y="3924300"/>
          <p14:tracePt t="25257" x="5835650" y="3924300"/>
          <p14:tracePt t="25444" x="5848350" y="3930650"/>
          <p14:tracePt t="25450" x="5899150" y="3937000"/>
          <p14:tracePt t="25458" x="5918200" y="3937000"/>
          <p14:tracePt t="25474" x="5949950" y="3937000"/>
          <p14:tracePt t="25490" x="5969000" y="3937000"/>
          <p14:tracePt t="25507" x="5994400" y="3937000"/>
          <p14:tracePt t="25524" x="6019800" y="3937000"/>
          <p14:tracePt t="25540" x="6032500" y="3937000"/>
          <p14:tracePt t="25571" x="6032500" y="3943350"/>
          <p14:tracePt t="25587" x="6032500" y="3949700"/>
          <p14:tracePt t="25660" x="6038850" y="3949700"/>
          <p14:tracePt t="25971" x="6032500" y="3949700"/>
          <p14:tracePt t="25979" x="6019800" y="3949700"/>
          <p14:tracePt t="25990" x="5994400" y="3949700"/>
          <p14:tracePt t="26007" x="5956300" y="3949700"/>
          <p14:tracePt t="26023" x="5905500" y="3949700"/>
          <p14:tracePt t="26040" x="5867400" y="3949700"/>
          <p14:tracePt t="26056" x="5835650" y="3949700"/>
          <p14:tracePt t="26090" x="5829300" y="3949700"/>
          <p14:tracePt t="26108" x="5746750" y="3949700"/>
          <p14:tracePt t="26140" x="5588000" y="3924300"/>
          <p14:tracePt t="26175" x="5467350" y="3898900"/>
          <p14:tracePt t="26190" x="5435600" y="3886200"/>
          <p14:tracePt t="26207" x="5403850" y="3879850"/>
          <p14:tracePt t="26224" x="5365750" y="3873500"/>
          <p14:tracePt t="26240" x="5327650" y="3873500"/>
          <p14:tracePt t="26257" x="5308600" y="3873500"/>
          <p14:tracePt t="26274" x="5283200" y="3873500"/>
          <p14:tracePt t="26290" x="5245100" y="3873500"/>
          <p14:tracePt t="26308" x="5207000" y="3873500"/>
          <p14:tracePt t="26324" x="5175250" y="3873500"/>
          <p14:tracePt t="26340" x="5137150" y="3879850"/>
          <p14:tracePt t="26357" x="5092700" y="3886200"/>
          <p14:tracePt t="26374" x="5054600" y="3886200"/>
          <p14:tracePt t="26391" x="5003800" y="3892550"/>
          <p14:tracePt t="26407" x="4978400" y="3898900"/>
          <p14:tracePt t="26424" x="4959350" y="3898900"/>
          <p14:tracePt t="26441" x="4940300" y="3905250"/>
          <p14:tracePt t="26467" x="4933950" y="3905250"/>
          <p14:tracePt t="26564" x="4933950" y="3911600"/>
          <p14:tracePt t="26571" x="4927600" y="3911600"/>
          <p14:tracePt t="26708" x="4921250" y="3911600"/>
          <p14:tracePt t="27580" x="4965700" y="3911600"/>
          <p14:tracePt t="27586" x="5029200" y="3911600"/>
          <p14:tracePt t="27607" x="5194300" y="3911600"/>
          <p14:tracePt t="27623" x="5372100" y="3911600"/>
          <p14:tracePt t="27640" x="5480050" y="3911600"/>
          <p14:tracePt t="27657" x="5537200" y="3911600"/>
          <p14:tracePt t="27673" x="5651500" y="3917950"/>
          <p14:tracePt t="27707" x="5746750" y="3917950"/>
          <p14:tracePt t="27740" x="5867400" y="3917950"/>
          <p14:tracePt t="27775" x="5962650" y="3917950"/>
          <p14:tracePt t="27820" x="5969000" y="3917950"/>
          <p14:tracePt t="27827" x="5988050" y="3917950"/>
          <p14:tracePt t="27840" x="6000750" y="3924300"/>
          <p14:tracePt t="27858" x="6076950" y="3930650"/>
          <p14:tracePt t="27874" x="6159500" y="3930650"/>
          <p14:tracePt t="27890" x="6172200" y="3930650"/>
          <p14:tracePt t="27908" x="6191250" y="3937000"/>
          <p14:tracePt t="27924" x="6203950" y="3943350"/>
          <p14:tracePt t="28220" x="6210300" y="3943350"/>
          <p14:tracePt t="28226" x="6242050" y="3943350"/>
          <p14:tracePt t="28240" x="6261100" y="3943350"/>
          <p14:tracePt t="28258" x="6362700" y="3962400"/>
          <p14:tracePt t="28274" x="6426200" y="3962400"/>
          <p14:tracePt t="28290" x="6496050" y="3975100"/>
          <p14:tracePt t="28306" x="6527800" y="3975100"/>
          <p14:tracePt t="28324" x="6553200" y="3975100"/>
          <p14:tracePt t="28340" x="6565900" y="3975100"/>
          <p14:tracePt t="28357" x="6578600" y="3975100"/>
          <p14:tracePt t="28374" x="6597650" y="3975100"/>
          <p14:tracePt t="28390" x="6610350" y="3962400"/>
          <p14:tracePt t="28407" x="6629400" y="3956050"/>
          <p14:tracePt t="28424" x="6654800" y="3943350"/>
          <p14:tracePt t="28441" x="6686550" y="3937000"/>
          <p14:tracePt t="28457" x="6699250" y="3930650"/>
          <p14:tracePt t="28474" x="6705600" y="3924300"/>
          <p14:tracePt t="28490" x="6711950" y="3924300"/>
          <p14:tracePt t="28884" x="6705600" y="3924300"/>
          <p14:tracePt t="28906" x="6705600" y="3930650"/>
          <p14:tracePt t="28914" x="6699250" y="3930650"/>
          <p14:tracePt t="29331" x="6699250" y="3937000"/>
          <p14:tracePt t="29338" x="6699250" y="3943350"/>
          <p14:tracePt t="29357" x="6686550" y="3956050"/>
          <p14:tracePt t="29738" x="6686550" y="3962400"/>
          <p14:tracePt t="29746" x="6680200" y="3987800"/>
          <p14:tracePt t="29756" x="6635750" y="4051300"/>
          <p14:tracePt t="29773" x="6515100" y="4191000"/>
          <p14:tracePt t="29790" x="6407150" y="4349750"/>
          <p14:tracePt t="29806" x="6318250" y="4470400"/>
          <p14:tracePt t="29822" x="6235700" y="4540250"/>
          <p14:tracePt t="29839" x="6153150" y="4629150"/>
          <p14:tracePt t="29873" x="6007100" y="4730750"/>
          <p14:tracePt t="29956" x="6000750" y="4730750"/>
          <p14:tracePt t="29962" x="5937250" y="4730750"/>
          <p14:tracePt t="29974" x="5911850" y="4730750"/>
          <p14:tracePt t="29990" x="5873750" y="4724400"/>
          <p14:tracePt t="30007" x="5861050" y="4724400"/>
          <p14:tracePt t="30140" x="5854700" y="4724400"/>
          <p14:tracePt t="30146" x="5835650" y="4737100"/>
          <p14:tracePt t="30157" x="5829300" y="4743450"/>
          <p14:tracePt t="30174" x="5810250" y="4743450"/>
          <p14:tracePt t="30189" x="5797550" y="4749800"/>
          <p14:tracePt t="30206" x="5772150" y="4762500"/>
          <p14:tracePt t="30222" x="5746750" y="4775200"/>
          <p14:tracePt t="30239" x="5721350" y="4787900"/>
          <p14:tracePt t="30257" x="5664200" y="4794250"/>
          <p14:tracePt t="30274" x="5651500" y="4794250"/>
          <p14:tracePt t="30290" x="5645150" y="4794250"/>
          <p14:tracePt t="30388" x="5638800" y="4794250"/>
          <p14:tracePt t="30395" x="5607050" y="4794250"/>
          <p14:tracePt t="30407" x="5588000" y="4794250"/>
          <p14:tracePt t="30424" x="5549900" y="4794250"/>
          <p14:tracePt t="30440" x="5511800" y="4794250"/>
          <p14:tracePt t="30457" x="5467350" y="4794250"/>
          <p14:tracePt t="30474" x="5461000" y="4794250"/>
          <p14:tracePt t="30499" x="5454650" y="4794250"/>
          <p14:tracePt t="30531" x="5448300" y="4794250"/>
          <p14:tracePt t="30732" x="5454650" y="4781550"/>
          <p14:tracePt t="30739" x="5473700" y="4737100"/>
          <p14:tracePt t="30758" x="5530850" y="4635500"/>
          <p14:tracePt t="30773" x="5556250" y="4533900"/>
          <p14:tracePt t="30790" x="5562600" y="4419600"/>
          <p14:tracePt t="30807" x="5562600" y="4318000"/>
          <p14:tracePt t="30841" x="5518150" y="4146550"/>
          <p14:tracePt t="30874" x="5435600" y="4051300"/>
          <p14:tracePt t="30907" x="5391150" y="4019550"/>
          <p14:tracePt t="30924" x="5378450" y="4006850"/>
          <p14:tracePt t="30940" x="5359400" y="3994150"/>
          <p14:tracePt t="30958" x="5334000" y="3981450"/>
          <p14:tracePt t="30974" x="5327650" y="3975100"/>
          <p14:tracePt t="30990" x="5321300" y="3968750"/>
          <p14:tracePt t="31007" x="5321300" y="3962400"/>
          <p14:tracePt t="31024" x="5314950" y="3962400"/>
          <p14:tracePt t="31040" x="5314950" y="3949700"/>
          <p14:tracePt t="31058" x="5314950" y="3937000"/>
          <p14:tracePt t="31084" x="5314950" y="3930650"/>
          <p14:tracePt t="31187" x="5314950" y="3937000"/>
          <p14:tracePt t="31195" x="5340350" y="3981450"/>
          <p14:tracePt t="31207" x="5359400" y="4013200"/>
          <p14:tracePt t="31224" x="5410200" y="4057650"/>
          <p14:tracePt t="31240" x="5480050" y="4108450"/>
          <p14:tracePt t="31257" x="5556250" y="4133850"/>
          <p14:tracePt t="31273" x="5600700" y="4133850"/>
          <p14:tracePt t="31290" x="5645150" y="4133850"/>
          <p14:tracePt t="31307" x="5689600" y="4127500"/>
          <p14:tracePt t="31324" x="5708650" y="4114800"/>
          <p14:tracePt t="31340" x="5740400" y="4102100"/>
          <p14:tracePt t="31357" x="5759450" y="4089400"/>
          <p14:tracePt t="31374" x="5772150" y="4083050"/>
          <p14:tracePt t="31390" x="5778500" y="4083050"/>
          <p14:tracePt t="31407" x="5778500" y="4076700"/>
          <p14:tracePt t="32028" x="5816600" y="4089400"/>
          <p14:tracePt t="32035" x="5911850" y="4133850"/>
          <p14:tracePt t="32042" x="6007100" y="4184650"/>
          <p14:tracePt t="32056" x="6102350" y="4222750"/>
          <p14:tracePt t="32073" x="6362700" y="4349750"/>
          <p14:tracePt t="32090" x="6457950" y="4419600"/>
          <p14:tracePt t="32306" x="6470650" y="4438650"/>
          <p14:tracePt t="32314" x="6483350" y="4451350"/>
          <p14:tracePt t="32323" x="6483350" y="4457700"/>
          <p14:tracePt t="32340" x="6496050" y="4489450"/>
          <p14:tracePt t="32357" x="6508750" y="4502150"/>
          <p14:tracePt t="32374" x="6515100" y="4514850"/>
          <p14:tracePt t="32406" x="6527800" y="4533900"/>
          <p14:tracePt t="32441" x="6540500" y="4559300"/>
          <p14:tracePt t="32474" x="6540500" y="4584700"/>
          <p14:tracePt t="32490" x="6546850" y="4603750"/>
          <p14:tracePt t="32507" x="6546850" y="4610100"/>
          <p14:tracePt t="32700" x="6546850" y="4597400"/>
          <p14:tracePt t="32706" x="6546850" y="4584700"/>
          <p14:tracePt t="32723" x="6546850" y="4552950"/>
          <p14:tracePt t="32740" x="6546850" y="4521200"/>
          <p14:tracePt t="32756" x="6546850" y="4489450"/>
          <p14:tracePt t="32773" x="6546850" y="4457700"/>
          <p14:tracePt t="32808" x="6553200" y="4400550"/>
          <p14:tracePt t="32841" x="6565900" y="4349750"/>
          <p14:tracePt t="32874" x="6591300" y="4260850"/>
          <p14:tracePt t="32891" x="6604000" y="4216400"/>
          <p14:tracePt t="32906" x="6616700" y="4191000"/>
          <p14:tracePt t="32924" x="6623050" y="4159250"/>
          <p14:tracePt t="32940" x="6635750" y="4127500"/>
          <p14:tracePt t="32957" x="6635750" y="4102100"/>
          <p14:tracePt t="32974" x="6642100" y="4083050"/>
          <p14:tracePt t="32990" x="6642100" y="4064000"/>
          <p14:tracePt t="33007" x="6648450" y="4051300"/>
          <p14:tracePt t="33024" x="6648450" y="4038600"/>
          <p14:tracePt t="33043" x="6648450" y="4032250"/>
          <p14:tracePt t="33058" x="6648450" y="4025900"/>
          <p14:tracePt t="33074" x="6648450" y="4013200"/>
          <p14:tracePt t="33090" x="6648450" y="3987800"/>
          <p14:tracePt t="33107" x="6654800" y="3975100"/>
          <p14:tracePt t="33124" x="6654800" y="3962400"/>
          <p14:tracePt t="33140" x="6661150" y="3962400"/>
          <p14:tracePt t="33420" x="6635750" y="3956050"/>
          <p14:tracePt t="33427" x="6496050" y="3905250"/>
          <p14:tracePt t="33440" x="6318250" y="3841750"/>
          <p14:tracePt t="33457" x="5562600" y="3530600"/>
          <p14:tracePt t="33474" x="4997450" y="3276600"/>
          <p14:tracePt t="33490" x="4991100" y="3270250"/>
          <p14:tracePt t="33507" x="4457700" y="2927350"/>
          <p14:tracePt t="33524" x="3676650" y="2438400"/>
          <p14:tracePt t="33539" x="3098800" y="2006600"/>
          <p14:tracePt t="33556" x="2743200" y="1708150"/>
          <p14:tracePt t="33573" x="2590800" y="1543050"/>
          <p14:tracePt t="33591" x="2540000" y="1485900"/>
          <p14:tracePt t="33606" x="2533650" y="1447800"/>
          <p14:tracePt t="33624" x="2533650" y="1422400"/>
          <p14:tracePt t="33640" x="2533650" y="1409700"/>
          <p14:tracePt t="33658" x="2514600" y="1371600"/>
          <p14:tracePt t="33674" x="2432050" y="1289050"/>
          <p14:tracePt t="33691" x="2311400" y="1181100"/>
          <p14:tracePt t="33707" x="2120900" y="1041400"/>
          <p14:tracePt t="33724" x="1866900" y="838200"/>
          <p14:tracePt t="33740" x="1581150" y="584200"/>
          <p14:tracePt t="33757" x="1219200" y="260350"/>
          <p14:tracePt t="34220" x="1085850" y="25400"/>
          <p14:tracePt t="34236" x="1092200" y="25400"/>
          <p14:tracePt t="34316" x="1098550" y="25400"/>
          <p14:tracePt t="34372" x="1092200" y="25400"/>
          <p14:tracePt t="34379" x="1085850" y="25400"/>
          <p14:tracePt t="34923" x="1003300" y="82550"/>
          <p14:tracePt t="35132" x="1022350" y="158750"/>
          <p14:tracePt t="35138" x="1066800" y="266700"/>
          <p14:tracePt t="35156" x="1149350" y="546100"/>
          <p14:tracePt t="35190" x="1435100" y="1339850"/>
          <p14:tracePt t="35224" x="1797050" y="2222500"/>
          <p14:tracePt t="35258" x="2159000" y="3143250"/>
          <p14:tracePt t="35274" x="2247900" y="3429000"/>
          <p14:tracePt t="35290" x="2324100" y="3625850"/>
          <p14:tracePt t="35307" x="2393950" y="3765550"/>
          <p14:tracePt t="35324" x="2463800" y="38989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F39B7E34-A2A5-967A-2CD0-E48D029CA64D}"/>
                  </a:ext>
                </a:extLst>
              </p:cNvPr>
              <p:cNvSpPr txBox="1"/>
              <p:nvPr/>
            </p:nvSpPr>
            <p:spPr>
              <a:xfrm>
                <a:off x="755576" y="620688"/>
                <a:ext cx="10803820" cy="5144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err="1">
                    <a:solidFill>
                      <a:srgbClr val="0070C0"/>
                    </a:solidFill>
                  </a:rPr>
                  <a:t>Тапсырма</a:t>
                </a:r>
                <a:r>
                  <a:rPr lang="ru-RU" sz="3200" b="1" dirty="0">
                    <a:solidFill>
                      <a:srgbClr val="0070C0"/>
                    </a:solidFill>
                  </a:rPr>
                  <a:t>.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Бөлімдері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бірдей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бөлшектерді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салыстырыңыз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:</a:t>
                </a:r>
              </a:p>
              <a:p>
                <a:r>
                  <a:rPr lang="ru-RU" b="1" dirty="0">
                    <a:solidFill>
                      <a:srgbClr val="002060"/>
                    </a:solidFill>
                  </a:rPr>
                  <a:t>    </a:t>
                </a: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3200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</a:t>
                </a:r>
                <a:r>
                  <a:rPr lang="ru-RU" sz="3200" i="1" dirty="0"/>
                  <a:t>5)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200" b="0" i="1" smtClean="0"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r>
                  <a:rPr lang="ru-RU" sz="3200" dirty="0"/>
                  <a:t> 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200" i="1"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</a:t>
                </a:r>
                <a:r>
                  <a:rPr lang="ru-RU" sz="3200" i="1" dirty="0"/>
                  <a:t>6)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1</m:t>
                        </m:r>
                        <m:r>
                          <a:rPr lang="ru-RU" sz="32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21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</a:t>
                </a:r>
                <a:r>
                  <a:rPr lang="ru-RU" sz="3200" i="1" dirty="0"/>
                  <a:t>7)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16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</a:t>
                </a:r>
                <a:r>
                  <a:rPr lang="ru-RU" sz="3200" i="1" dirty="0"/>
                  <a:t>8)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  <m:r>
                          <a:rPr lang="ru-RU" sz="32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20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3</m:t>
                        </m:r>
                        <m:r>
                          <a:rPr lang="ru-RU" sz="32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ru-RU" sz="3200" dirty="0"/>
                  <a:t>                     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9B7E34-A2A5-967A-2CD0-E48D029CA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20688"/>
                <a:ext cx="10803820" cy="5144422"/>
              </a:xfrm>
              <a:prstGeom prst="rect">
                <a:avLst/>
              </a:prstGeom>
              <a:blipFill>
                <a:blip r:embed="rId4"/>
                <a:stretch>
                  <a:fillRect l="-1467" t="-1540" b="-1066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57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929"/>
    </mc:Choice>
    <mc:Fallback xmlns="">
      <p:transition spd="slow" advTm="86929"/>
    </mc:Fallback>
  </mc:AlternateContent>
  <p:extLst>
    <p:ext uri="{3A86A75C-4F4B-4683-9AE1-C65F6400EC91}">
      <p14:laserTraceLst xmlns:p14="http://schemas.microsoft.com/office/powerpoint/2010/main">
        <p14:tracePtLst>
          <p14:tracePt t="331" x="6356350" y="4413250"/>
          <p14:tracePt t="350" x="6324600" y="4413250"/>
          <p14:tracePt t="358" x="6229350" y="4387850"/>
          <p14:tracePt t="375" x="6007100" y="4337050"/>
          <p14:tracePt t="391" x="5734050" y="4267200"/>
          <p14:tracePt t="408" x="5441950" y="4178300"/>
          <p14:tracePt t="425" x="5226050" y="4108450"/>
          <p14:tracePt t="458" x="4908550" y="3994150"/>
          <p14:tracePt t="491" x="4660900" y="3905250"/>
          <p14:tracePt t="525" x="4394200" y="3803650"/>
          <p14:tracePt t="542" x="4235450" y="3721100"/>
          <p14:tracePt t="560" x="4089400" y="3651250"/>
          <p14:tracePt t="576" x="3975100" y="3600450"/>
          <p14:tracePt t="591" x="3879850" y="3556000"/>
          <p14:tracePt t="608" x="3778250" y="3511550"/>
          <p14:tracePt t="625" x="3683000" y="3479800"/>
          <p14:tracePt t="641" x="3600450" y="3441700"/>
          <p14:tracePt t="658" x="3511550" y="3397250"/>
          <p14:tracePt t="675" x="3460750" y="3371850"/>
          <p14:tracePt t="691" x="3403600" y="3340100"/>
          <p14:tracePt t="708" x="3352800" y="3314700"/>
          <p14:tracePt t="725" x="3321050" y="3295650"/>
          <p14:tracePt t="742" x="3308350" y="3289300"/>
          <p14:tracePt t="1660" x="3314700" y="3244850"/>
          <p14:tracePt t="1669" x="3327400" y="3200400"/>
          <p14:tracePt t="1677" x="3340100" y="3155950"/>
          <p14:tracePt t="1693" x="3352800" y="3073400"/>
          <p14:tracePt t="1710" x="3352800" y="3016250"/>
          <p14:tracePt t="1727" x="3352800" y="2959100"/>
          <p14:tracePt t="1760" x="3371850" y="2870200"/>
          <p14:tracePt t="1794" x="3397250" y="2686050"/>
          <p14:tracePt t="1827" x="3416300" y="2527300"/>
          <p14:tracePt t="1844" x="3422650" y="2470150"/>
          <p14:tracePt t="1862" x="3435350" y="2425700"/>
          <p14:tracePt t="1878" x="3460750" y="2368550"/>
          <p14:tracePt t="1894" x="3473450" y="2305050"/>
          <p14:tracePt t="1911" x="3479800" y="2247900"/>
          <p14:tracePt t="1928" x="3492500" y="2209800"/>
          <p14:tracePt t="1943" x="3498850" y="2171700"/>
          <p14:tracePt t="1960" x="3530600" y="2095500"/>
          <p14:tracePt t="1976" x="3556000" y="2044700"/>
          <p14:tracePt t="1993" x="3568700" y="1981200"/>
          <p14:tracePt t="2010" x="3600450" y="1873250"/>
          <p14:tracePt t="2026" x="3613150" y="1809750"/>
          <p14:tracePt t="2044" x="3632200" y="1758950"/>
          <p14:tracePt t="2060" x="3638550" y="1714500"/>
          <p14:tracePt t="2076" x="3644900" y="1670050"/>
          <p14:tracePt t="2092" x="3651250" y="1644650"/>
          <p14:tracePt t="2110" x="3651250" y="1625600"/>
          <p14:tracePt t="2132" x="3651250" y="1619250"/>
          <p14:tracePt t="2156" x="3651250" y="1612900"/>
          <p14:tracePt t="2163" x="3651250" y="1606550"/>
          <p14:tracePt t="2181" x="3651250" y="1600200"/>
          <p14:tracePt t="2204" x="3651250" y="1593850"/>
          <p14:tracePt t="2236" x="3651250" y="1587500"/>
          <p14:tracePt t="4979" x="3619500" y="1631950"/>
          <p14:tracePt t="4987" x="3613150" y="1663700"/>
          <p14:tracePt t="4994" x="3613150" y="1676400"/>
          <p14:tracePt t="5010" x="3600450" y="1695450"/>
          <p14:tracePt t="5041" x="3594100" y="1708150"/>
          <p14:tracePt t="5043" x="3594100" y="1714500"/>
          <p14:tracePt t="5076" x="3581400" y="1752600"/>
          <p14:tracePt t="5109" x="3594100" y="1790700"/>
          <p14:tracePt t="5126" x="3594100" y="1803400"/>
          <p14:tracePt t="5142" x="3594100" y="1809750"/>
          <p14:tracePt t="5160" x="3594100" y="1822450"/>
          <p14:tracePt t="5176" x="3594100" y="1847850"/>
          <p14:tracePt t="5192" x="3594100" y="1879600"/>
          <p14:tracePt t="5209" x="3600450" y="1911350"/>
          <p14:tracePt t="5225" x="3606800" y="1943100"/>
          <p14:tracePt t="5294" x="3651250" y="2044700"/>
          <p14:tracePt t="5309" x="3651250" y="2057400"/>
          <p14:tracePt t="5341" x="3651250" y="2063750"/>
          <p14:tracePt t="5533" x="3644900" y="2063750"/>
          <p14:tracePt t="5556" x="3638550" y="2063750"/>
          <p14:tracePt t="5708" x="3632200" y="2063750"/>
          <p14:tracePt t="5715" x="3562350" y="2063750"/>
          <p14:tracePt t="5726" x="3511550" y="2063750"/>
          <p14:tracePt t="5743" x="3422650" y="2051050"/>
          <p14:tracePt t="5759" x="3327400" y="2019300"/>
          <p14:tracePt t="5776" x="3251200" y="1993900"/>
          <p14:tracePt t="5792" x="3225800" y="1981200"/>
          <p14:tracePt t="5810" x="3213100" y="1981200"/>
          <p14:tracePt t="5836" x="3206750" y="1981200"/>
          <p14:tracePt t="5893" x="3200400" y="1981200"/>
          <p14:tracePt t="5900" x="3187700" y="1981200"/>
          <p14:tracePt t="5916" x="3181350" y="1981200"/>
          <p14:tracePt t="5932" x="3175000" y="1981200"/>
          <p14:tracePt t="5942" x="3168650" y="1981200"/>
          <p14:tracePt t="5959" x="3162300" y="1981200"/>
          <p14:tracePt t="5976" x="3155950" y="1981200"/>
          <p14:tracePt t="5992" x="3149600" y="1987550"/>
          <p14:tracePt t="6009" x="3143250" y="1987550"/>
          <p14:tracePt t="6027" x="3143250" y="1993900"/>
          <p14:tracePt t="6051" x="3136900" y="1993900"/>
          <p14:tracePt t="6636" x="3136900" y="2000250"/>
          <p14:tracePt t="6643" x="3136900" y="2006600"/>
          <p14:tracePt t="6659" x="3136900" y="2012950"/>
          <p14:tracePt t="6675" x="3136900" y="2019300"/>
          <p14:tracePt t="6691" x="3136900" y="2025650"/>
          <p14:tracePt t="6741" x="3136900" y="2032000"/>
          <p14:tracePt t="6756" x="3136900" y="2038350"/>
          <p14:tracePt t="6772" x="3136900" y="2044700"/>
          <p14:tracePt t="6792" x="3149600" y="2051050"/>
          <p14:tracePt t="6808" x="3155950" y="2051050"/>
          <p14:tracePt t="6826" x="3155950" y="2057400"/>
          <p14:tracePt t="7406" x="3111500" y="2057400"/>
          <p14:tracePt t="7411" x="3041650" y="2057400"/>
          <p14:tracePt t="7425" x="2984500" y="2063750"/>
          <p14:tracePt t="7442" x="2800350" y="2089150"/>
          <p14:tracePt t="7458" x="2686050" y="2139950"/>
          <p14:tracePt t="7475" x="2609850" y="2203450"/>
          <p14:tracePt t="7492" x="2565400" y="2235200"/>
          <p14:tracePt t="7508" x="2559050" y="2241550"/>
          <p14:tracePt t="7543" x="2552700" y="2241550"/>
          <p14:tracePt t="7577" x="2552700" y="2247900"/>
          <p14:tracePt t="7796" x="2565400" y="2266950"/>
          <p14:tracePt t="7803" x="2578100" y="2286000"/>
          <p14:tracePt t="7811" x="2578100" y="2305050"/>
          <p14:tracePt t="7826" x="2597150" y="2324100"/>
          <p14:tracePt t="7842" x="2597150" y="2336800"/>
          <p14:tracePt t="7859" x="2603500" y="2349500"/>
          <p14:tracePt t="8116" x="2609850" y="2349500"/>
          <p14:tracePt t="8189" x="2616200" y="2349500"/>
          <p14:tracePt t="8381" x="2622550" y="2349500"/>
          <p14:tracePt t="8387" x="2647950" y="2355850"/>
          <p14:tracePt t="8395" x="2667000" y="2355850"/>
          <p14:tracePt t="8408" x="2686050" y="2355850"/>
          <p14:tracePt t="8425" x="2711450" y="2362200"/>
          <p14:tracePt t="8442" x="2749550" y="2374900"/>
          <p14:tracePt t="8458" x="2768600" y="2374900"/>
          <p14:tracePt t="8492" x="2781300" y="2374900"/>
          <p14:tracePt t="8526" x="2800350" y="2374900"/>
          <p14:tracePt t="8559" x="2832100" y="2381250"/>
          <p14:tracePt t="8576" x="2838450" y="2381250"/>
          <p14:tracePt t="9733" x="2844800" y="2381250"/>
          <p14:tracePt t="9739" x="2863850" y="2381250"/>
          <p14:tracePt t="9759" x="2876550" y="2381250"/>
          <p14:tracePt t="9775" x="2895600" y="2381250"/>
          <p14:tracePt t="9795" x="2901950" y="2381250"/>
          <p14:tracePt t="9885" x="2908300" y="2381250"/>
          <p14:tracePt t="9900" x="2908300" y="2374900"/>
          <p14:tracePt t="10021" x="2908300" y="2368550"/>
          <p14:tracePt t="10028" x="2895600" y="2368550"/>
          <p14:tracePt t="10042" x="2882900" y="2368550"/>
          <p14:tracePt t="10058" x="2876550" y="2362200"/>
          <p14:tracePt t="10083" x="2870200" y="2362200"/>
          <p14:tracePt t="10749" x="2870200" y="2368550"/>
          <p14:tracePt t="10764" x="2870200" y="2374900"/>
          <p14:tracePt t="10775" x="2870200" y="2381250"/>
          <p14:tracePt t="10792" x="2863850" y="2387600"/>
          <p14:tracePt t="10827" x="2863850" y="2393950"/>
          <p14:tracePt t="10835" x="2857500" y="2393950"/>
          <p14:tracePt t="10868" x="2851150" y="2400300"/>
          <p14:tracePt t="10892" x="2844800" y="2400300"/>
          <p14:tracePt t="10924" x="2838450" y="2400300"/>
          <p14:tracePt t="10942" x="2825750" y="2400300"/>
          <p14:tracePt t="10959" x="2806700" y="2387600"/>
          <p14:tracePt t="10976" x="2762250" y="2368550"/>
          <p14:tracePt t="10991" x="2724150" y="2362200"/>
          <p14:tracePt t="11010" x="2660650" y="2355850"/>
          <p14:tracePt t="11026" x="2641600" y="2355850"/>
          <p14:tracePt t="11042" x="2597150" y="2349500"/>
          <p14:tracePt t="11059" x="2578100" y="2349500"/>
          <p14:tracePt t="11075" x="2571750" y="2349500"/>
          <p14:tracePt t="11092" x="2565400" y="2349500"/>
          <p14:tracePt t="11453" x="2559050" y="2355850"/>
          <p14:tracePt t="11459" x="2559050" y="2362200"/>
          <p14:tracePt t="11474" x="2527300" y="2387600"/>
          <p14:tracePt t="11491" x="2476500" y="2419350"/>
          <p14:tracePt t="11508" x="2457450" y="2432050"/>
          <p14:tracePt t="11541" x="2444750" y="2444750"/>
          <p14:tracePt t="11575" x="2425700" y="2457450"/>
          <p14:tracePt t="11608" x="2413000" y="2470150"/>
          <p14:tracePt t="11625" x="2406650" y="2476500"/>
          <p14:tracePt t="11641" x="2406650" y="2482850"/>
          <p14:tracePt t="11658" x="2400300" y="2482850"/>
          <p14:tracePt t="11675" x="2400300" y="2489200"/>
          <p14:tracePt t="11716" x="2393950" y="2489200"/>
          <p14:tracePt t="12933" x="2330450" y="2413000"/>
          <p14:tracePt t="12940" x="2286000" y="2355850"/>
          <p14:tracePt t="12959" x="2197100" y="2235200"/>
          <p14:tracePt t="12975" x="2127250" y="2120900"/>
          <p14:tracePt t="12992" x="2044700" y="1993900"/>
          <p14:tracePt t="13008" x="1987550" y="1905000"/>
          <p14:tracePt t="13025" x="1968500" y="1866900"/>
          <p14:tracePt t="13059" x="1949450" y="1835150"/>
          <p14:tracePt t="13092" x="1924050" y="1784350"/>
          <p14:tracePt t="13126" x="1822450" y="1689100"/>
          <p14:tracePt t="13142" x="1790700" y="1657350"/>
          <p14:tracePt t="13159" x="1784350" y="1644650"/>
          <p14:tracePt t="13275" x="1778000" y="1644650"/>
          <p14:tracePt t="13283" x="1765300" y="1638300"/>
          <p14:tracePt t="13292" x="1746250" y="1638300"/>
          <p14:tracePt t="13309" x="1720850" y="1631950"/>
          <p14:tracePt t="13326" x="1701800" y="1631950"/>
          <p14:tracePt t="13342" x="1682750" y="1631950"/>
          <p14:tracePt t="13359" x="1676400" y="1631950"/>
          <p14:tracePt t="13380" x="1670050" y="1631950"/>
          <p14:tracePt t="13395" x="1663700" y="1631950"/>
          <p14:tracePt t="13420" x="1657350" y="1638300"/>
          <p14:tracePt t="13436" x="1657350" y="1644650"/>
          <p14:tracePt t="13443" x="1651000" y="1644650"/>
          <p14:tracePt t="13459" x="1644650" y="1651000"/>
          <p14:tracePt t="13484" x="1638300" y="1651000"/>
          <p14:tracePt t="13524" x="1638300" y="1657350"/>
          <p14:tracePt t="13733" x="1676400" y="1657350"/>
          <p14:tracePt t="13739" x="1708150" y="1657350"/>
          <p14:tracePt t="13759" x="1758950" y="1657350"/>
          <p14:tracePt t="13776" x="1816100" y="1657350"/>
          <p14:tracePt t="13791" x="1847850" y="1657350"/>
          <p14:tracePt t="13808" x="1866900" y="1657350"/>
          <p14:tracePt t="13826" x="1898650" y="1657350"/>
          <p14:tracePt t="13842" x="1917700" y="1657350"/>
          <p14:tracePt t="13859" x="1949450" y="1657350"/>
          <p14:tracePt t="13876" x="2000250" y="1657350"/>
          <p14:tracePt t="13892" x="2051050" y="1663700"/>
          <p14:tracePt t="13909" x="2082800" y="1670050"/>
          <p14:tracePt t="13926" x="2108200" y="1670050"/>
          <p14:tracePt t="13942" x="2120900" y="1670050"/>
          <p14:tracePt t="13959" x="2133600" y="1670050"/>
          <p14:tracePt t="13976" x="2146300" y="1670050"/>
          <p14:tracePt t="13992" x="2152650" y="1670050"/>
          <p14:tracePt t="14011" x="2159000" y="1670050"/>
          <p14:tracePt t="14027" x="2165350" y="1670050"/>
          <p14:tracePt t="14076" x="2171700" y="1670050"/>
          <p14:tracePt t="14091" x="2178050" y="1670050"/>
          <p14:tracePt t="14108" x="2184400" y="1670050"/>
          <p14:tracePt t="14124" x="2190750" y="1670050"/>
          <p14:tracePt t="14148" x="2197100" y="1670050"/>
          <p14:tracePt t="14163" x="2203450" y="1670050"/>
          <p14:tracePt t="14179" x="2216150" y="1670050"/>
          <p14:tracePt t="14644" x="2222500" y="1670050"/>
          <p14:tracePt t="14651" x="2266950" y="1670050"/>
          <p14:tracePt t="14658" x="2311400" y="1676400"/>
          <p14:tracePt t="14675" x="2425700" y="1689100"/>
          <p14:tracePt t="14691" x="2527300" y="1701800"/>
          <p14:tracePt t="14709" x="2616200" y="1714500"/>
          <p14:tracePt t="14725" x="2673350" y="1714500"/>
          <p14:tracePt t="14742" x="2692400" y="1714500"/>
          <p14:tracePt t="15444" x="2692400" y="1720850"/>
          <p14:tracePt t="15451" x="2660650" y="1733550"/>
          <p14:tracePt t="15458" x="2647950" y="1739900"/>
          <p14:tracePt t="15475" x="2578100" y="1758950"/>
          <p14:tracePt t="15491" x="2508250" y="1771650"/>
          <p14:tracePt t="15509" x="2425700" y="1778000"/>
          <p14:tracePt t="15525" x="2355850" y="1797050"/>
          <p14:tracePt t="15559" x="2254250" y="1841500"/>
          <p14:tracePt t="15592" x="2127250" y="1911350"/>
          <p14:tracePt t="15626" x="2006600" y="1968500"/>
          <p14:tracePt t="15627" x="1968500" y="1987550"/>
          <p14:tracePt t="15642" x="1930400" y="2000250"/>
          <p14:tracePt t="15659" x="1873250" y="2006600"/>
          <p14:tracePt t="15676" x="1822450" y="2012950"/>
          <p14:tracePt t="15693" x="1778000" y="2012950"/>
          <p14:tracePt t="15709" x="1720850" y="2019300"/>
          <p14:tracePt t="15726" x="1670050" y="2025650"/>
          <p14:tracePt t="15742" x="1612900" y="2044700"/>
          <p14:tracePt t="15759" x="1543050" y="2057400"/>
          <p14:tracePt t="15775" x="1485900" y="2063750"/>
          <p14:tracePt t="15792" x="1454150" y="2076450"/>
          <p14:tracePt t="15809" x="1428750" y="2082800"/>
          <p14:tracePt t="15826" x="1422400" y="2089150"/>
          <p14:tracePt t="15908" x="1416050" y="2089150"/>
          <p14:tracePt t="15916" x="1416050" y="2095500"/>
          <p14:tracePt t="15925" x="1416050" y="2101850"/>
          <p14:tracePt t="15942" x="1416050" y="2114550"/>
          <p14:tracePt t="15959" x="1416050" y="2127250"/>
          <p14:tracePt t="15974" x="1416050" y="2139950"/>
          <p14:tracePt t="15992" x="1416050" y="2146300"/>
          <p14:tracePt t="16020" x="1416050" y="2152650"/>
          <p14:tracePt t="16035" x="1422400" y="2152650"/>
          <p14:tracePt t="16052" x="1422400" y="2159000"/>
          <p14:tracePt t="16068" x="1428750" y="2159000"/>
          <p14:tracePt t="16114" x="1435100" y="2159000"/>
          <p14:tracePt t="16444" x="1447800" y="2159000"/>
          <p14:tracePt t="16452" x="1466850" y="2139950"/>
          <p14:tracePt t="16458" x="1473200" y="2133600"/>
          <p14:tracePt t="16475" x="1498600" y="2101850"/>
          <p14:tracePt t="16492" x="1511300" y="2070100"/>
          <p14:tracePt t="16508" x="1530350" y="2051050"/>
          <p14:tracePt t="16525" x="1536700" y="2006600"/>
          <p14:tracePt t="16542" x="1555750" y="1962150"/>
          <p14:tracePt t="16576" x="1568450" y="1898650"/>
          <p14:tracePt t="16608" x="1581150" y="1835150"/>
          <p14:tracePt t="16642" x="1593850" y="1797050"/>
          <p14:tracePt t="16660" x="1600200" y="1790700"/>
          <p14:tracePt t="16675" x="1600200" y="1784350"/>
          <p14:tracePt t="16691" x="1600200" y="1778000"/>
          <p14:tracePt t="16708" x="1606550" y="1771650"/>
          <p14:tracePt t="16725" x="1606550" y="1765300"/>
          <p14:tracePt t="16778" x="1612900" y="1765300"/>
          <p14:tracePt t="16786" x="1612900" y="1758950"/>
          <p14:tracePt t="16802" x="1612900" y="1746250"/>
          <p14:tracePt t="16826" x="1612900" y="1739900"/>
          <p14:tracePt t="17413" x="1612900" y="1778000"/>
          <p14:tracePt t="17419" x="1625600" y="1809750"/>
          <p14:tracePt t="17427" x="1638300" y="1835150"/>
          <p14:tracePt t="17441" x="1657350" y="1879600"/>
          <p14:tracePt t="17458" x="1714500" y="2012950"/>
          <p14:tracePt t="17493" x="1771650" y="2165350"/>
          <p14:tracePt t="17526" x="1797050" y="2228850"/>
          <p14:tracePt t="17558" x="1828800" y="2286000"/>
          <p14:tracePt t="17576" x="1841500" y="2305050"/>
          <p14:tracePt t="17592" x="1866900" y="2330450"/>
          <p14:tracePt t="17609" x="1885950" y="2355850"/>
          <p14:tracePt t="17625" x="1924050" y="2381250"/>
          <p14:tracePt t="17642" x="1943100" y="2393950"/>
          <p14:tracePt t="17659" x="1955800" y="2400300"/>
          <p14:tracePt t="17676" x="1981200" y="2413000"/>
          <p14:tracePt t="17692" x="2019300" y="2425700"/>
          <p14:tracePt t="17709" x="2089150" y="2451100"/>
          <p14:tracePt t="17726" x="2184400" y="2476500"/>
          <p14:tracePt t="17742" x="2260600" y="2501900"/>
          <p14:tracePt t="17759" x="2336800" y="2514600"/>
          <p14:tracePt t="17775" x="2381250" y="2514600"/>
          <p14:tracePt t="17791" x="2400300" y="2514600"/>
          <p14:tracePt t="17809" x="2419350" y="2514600"/>
          <p14:tracePt t="17826" x="2438400" y="2495550"/>
          <p14:tracePt t="17842" x="2451100" y="2482850"/>
          <p14:tracePt t="17859" x="2457450" y="2476500"/>
          <p14:tracePt t="17876" x="2457450" y="2470150"/>
          <p14:tracePt t="17892" x="2457450" y="2463800"/>
          <p14:tracePt t="17909" x="2463800" y="2463800"/>
          <p14:tracePt t="17926" x="2463800" y="2457450"/>
          <p14:tracePt t="17973" x="2463800" y="2451100"/>
          <p14:tracePt t="18381" x="2476500" y="2413000"/>
          <p14:tracePt t="18388" x="2482850" y="2387600"/>
          <p14:tracePt t="18408" x="2489200" y="2336800"/>
          <p14:tracePt t="18425" x="2489200" y="2292350"/>
          <p14:tracePt t="18459" x="2514600" y="2184400"/>
          <p14:tracePt t="18491" x="2546350" y="2076450"/>
          <p14:tracePt t="18525" x="2552700" y="1949450"/>
          <p14:tracePt t="18542" x="2552700" y="1892300"/>
          <p14:tracePt t="18559" x="2559050" y="1835150"/>
          <p14:tracePt t="18575" x="2559050" y="1803400"/>
          <p14:tracePt t="18593" x="2571750" y="1778000"/>
          <p14:tracePt t="18609" x="2571750" y="1752600"/>
          <p14:tracePt t="18626" x="2578100" y="1714500"/>
          <p14:tracePt t="18642" x="2578100" y="1701800"/>
          <p14:tracePt t="18659" x="2578100" y="1682750"/>
          <p14:tracePt t="18675" x="2584450" y="1676400"/>
          <p14:tracePt t="18692" x="2584450" y="1670050"/>
          <p14:tracePt t="20389" x="2546350" y="1720850"/>
          <p14:tracePt t="20394" x="2508250" y="1784350"/>
          <p14:tracePt t="20408" x="2457450" y="1854200"/>
          <p14:tracePt t="20425" x="2324100" y="2006600"/>
          <p14:tracePt t="20441" x="2197100" y="2108200"/>
          <p14:tracePt t="20458" x="2032000" y="2228850"/>
          <p14:tracePt t="20474" x="1930400" y="2286000"/>
          <p14:tracePt t="20509" x="1765300" y="2374900"/>
          <p14:tracePt t="20542" x="1625600" y="2451100"/>
          <p14:tracePt t="20576" x="1568450" y="2476500"/>
          <p14:tracePt t="20592" x="1562100" y="2482850"/>
          <p14:tracePt t="20609" x="1555750" y="2489200"/>
          <p14:tracePt t="20625" x="1543050" y="2508250"/>
          <p14:tracePt t="20643" x="1524000" y="2533650"/>
          <p14:tracePt t="20659" x="1504950" y="2552700"/>
          <p14:tracePt t="20676" x="1492250" y="2565400"/>
          <p14:tracePt t="20692" x="1485900" y="2571750"/>
          <p14:tracePt t="20723" x="1479550" y="2578100"/>
          <p14:tracePt t="20740" x="1479550" y="2584450"/>
          <p14:tracePt t="20747" x="1473200" y="2616200"/>
          <p14:tracePt t="20759" x="1473200" y="2635250"/>
          <p14:tracePt t="20775" x="1473200" y="2679700"/>
          <p14:tracePt t="20792" x="1473200" y="2730500"/>
          <p14:tracePt t="20809" x="1473200" y="2762250"/>
          <p14:tracePt t="20826" x="1498600" y="2806700"/>
          <p14:tracePt t="20842" x="1504950" y="2813050"/>
          <p14:tracePt t="20916" x="1511300" y="2813050"/>
          <p14:tracePt t="20923" x="1524000" y="2813050"/>
          <p14:tracePt t="20942" x="1530350" y="2813050"/>
          <p14:tracePt t="20958" x="1536700" y="2813050"/>
          <p14:tracePt t="20975" x="1543050" y="2813050"/>
          <p14:tracePt t="20992" x="1549400" y="2806700"/>
          <p14:tracePt t="21300" x="1568450" y="2806700"/>
          <p14:tracePt t="21307" x="1638300" y="2813050"/>
          <p14:tracePt t="21325" x="1752600" y="2851150"/>
          <p14:tracePt t="21410" x="2082800" y="2895600"/>
          <p14:tracePt t="21425" x="2095500" y="2882900"/>
          <p14:tracePt t="21442" x="2152650" y="2876550"/>
          <p14:tracePt t="21458" x="2203450" y="2876550"/>
          <p14:tracePt t="21474" x="2247900" y="2876550"/>
          <p14:tracePt t="21509" x="2355850" y="2863850"/>
          <p14:tracePt t="21543" x="2432050" y="2851150"/>
          <p14:tracePt t="21576" x="2508250" y="2838450"/>
          <p14:tracePt t="21593" x="2552700" y="2832100"/>
          <p14:tracePt t="21609" x="2590800" y="2832100"/>
          <p14:tracePt t="21626" x="2641600" y="2832100"/>
          <p14:tracePt t="21642" x="2667000" y="2832100"/>
          <p14:tracePt t="21659" x="2679700" y="2825750"/>
          <p14:tracePt t="21675" x="2686050" y="2825750"/>
          <p14:tracePt t="21692" x="2698750" y="2825750"/>
          <p14:tracePt t="21709" x="2698750" y="2819400"/>
          <p14:tracePt t="21725" x="2705100" y="2819400"/>
          <p14:tracePt t="22685" x="2698750" y="2819400"/>
          <p14:tracePt t="22690" x="2692400" y="2825750"/>
          <p14:tracePt t="22709" x="2679700" y="2832100"/>
          <p14:tracePt t="22725" x="2679700" y="2838450"/>
          <p14:tracePt t="22964" x="2647950" y="2844800"/>
          <p14:tracePt t="22972" x="2628900" y="2863850"/>
          <p14:tracePt t="22992" x="2571750" y="2882900"/>
          <p14:tracePt t="23009" x="2520950" y="2901950"/>
          <p14:tracePt t="23025" x="2482850" y="2914650"/>
          <p14:tracePt t="23042" x="2438400" y="2933700"/>
          <p14:tracePt t="23076" x="2368550" y="2978150"/>
          <p14:tracePt t="23110" x="2305050" y="3009900"/>
          <p14:tracePt t="23143" x="2247900" y="3054350"/>
          <p14:tracePt t="23158" x="2228850" y="3073400"/>
          <p14:tracePt t="23174" x="2209800" y="3092450"/>
          <p14:tracePt t="23192" x="2190750" y="3105150"/>
          <p14:tracePt t="23209" x="2159000" y="3124200"/>
          <p14:tracePt t="23226" x="2114550" y="3149600"/>
          <p14:tracePt t="23242" x="2070100" y="3168650"/>
          <p14:tracePt t="23258" x="2000250" y="3187700"/>
          <p14:tracePt t="23275" x="1949450" y="3200400"/>
          <p14:tracePt t="23293" x="1924050" y="3213100"/>
          <p14:tracePt t="23309" x="1885950" y="3232150"/>
          <p14:tracePt t="23326" x="1873250" y="3238500"/>
          <p14:tracePt t="23342" x="1860550" y="3244850"/>
          <p14:tracePt t="23359" x="1854200" y="3244850"/>
          <p14:tracePt t="23379" x="1847850" y="3251200"/>
          <p14:tracePt t="23395" x="1841500" y="3251200"/>
          <p14:tracePt t="23411" x="1835150" y="3251200"/>
          <p14:tracePt t="23443" x="1835150" y="3257550"/>
          <p14:tracePt t="23532" x="1828800" y="3257550"/>
          <p14:tracePt t="23548" x="1822450" y="3263900"/>
          <p14:tracePt t="23559" x="1816100" y="3270250"/>
          <p14:tracePt t="23575" x="1803400" y="3270250"/>
          <p14:tracePt t="23636" x="1797050" y="3270250"/>
          <p14:tracePt t="23804" x="1790700" y="3263900"/>
          <p14:tracePt t="23811" x="1790700" y="3225800"/>
          <p14:tracePt t="23826" x="1790700" y="3155950"/>
          <p14:tracePt t="23841" x="1790700" y="3130550"/>
          <p14:tracePt t="23859" x="1784350" y="3009900"/>
          <p14:tracePt t="23876" x="1784350" y="2959100"/>
          <p14:tracePt t="23891" x="1790700" y="2927350"/>
          <p14:tracePt t="23909" x="1797050" y="2908300"/>
          <p14:tracePt t="23925" x="1797050" y="2882900"/>
          <p14:tracePt t="23942" x="1809750" y="2851150"/>
          <p14:tracePt t="23958" x="1809750" y="2819400"/>
          <p14:tracePt t="23975" x="1809750" y="2794000"/>
          <p14:tracePt t="23992" x="1816100" y="2781300"/>
          <p14:tracePt t="24009" x="1816100" y="2768600"/>
          <p14:tracePt t="24796" x="1816100" y="2794000"/>
          <p14:tracePt t="24803" x="1822450" y="2813050"/>
          <p14:tracePt t="24811" x="1828800" y="2832100"/>
          <p14:tracePt t="24824" x="1835150" y="2857500"/>
          <p14:tracePt t="24841" x="1854200" y="2908300"/>
          <p14:tracePt t="24858" x="1866900" y="2940050"/>
          <p14:tracePt t="24875" x="1873250" y="2952750"/>
          <p14:tracePt t="24907" x="1873250" y="2959100"/>
          <p14:tracePt t="24932" x="1873250" y="2965450"/>
          <p14:tracePt t="24959" x="1879600" y="2984500"/>
          <p14:tracePt t="24992" x="1879600" y="2997200"/>
          <p14:tracePt t="25009" x="1879600" y="3003550"/>
          <p14:tracePt t="25025" x="1879600" y="3009900"/>
          <p14:tracePt t="25043" x="1885950" y="3022600"/>
          <p14:tracePt t="25057" x="1892300" y="3035300"/>
          <p14:tracePt t="25074" x="1905000" y="3060700"/>
          <p14:tracePt t="25092" x="1917700" y="3086100"/>
          <p14:tracePt t="25109" x="1936750" y="3098800"/>
          <p14:tracePt t="25125" x="1949450" y="3111500"/>
          <p14:tracePt t="25142" x="1955800" y="3124200"/>
          <p14:tracePt t="25159" x="1962150" y="3124200"/>
          <p14:tracePt t="25175" x="1962150" y="3130550"/>
          <p14:tracePt t="25192" x="1968500" y="3130550"/>
          <p14:tracePt t="25209" x="1981200" y="3143250"/>
          <p14:tracePt t="25225" x="1993900" y="3155950"/>
          <p14:tracePt t="25292" x="2032000" y="3187700"/>
          <p14:tracePt t="25308" x="2051050" y="3200400"/>
          <p14:tracePt t="25325" x="2089150" y="3219450"/>
          <p14:tracePt t="25342" x="2108200" y="3232150"/>
          <p14:tracePt t="25359" x="2146300" y="3251200"/>
          <p14:tracePt t="25375" x="2165350" y="3270250"/>
          <p14:tracePt t="25392" x="2178050" y="3282950"/>
          <p14:tracePt t="25409" x="2190750" y="3289300"/>
          <p14:tracePt t="25425" x="2190750" y="3295650"/>
          <p14:tracePt t="25483" x="2197100" y="3295650"/>
          <p14:tracePt t="25499" x="2203450" y="3295650"/>
          <p14:tracePt t="25508" x="2203450" y="3302000"/>
          <p14:tracePt t="25749" x="2209800" y="3282950"/>
          <p14:tracePt t="25757" x="2209800" y="3263900"/>
          <p14:tracePt t="25776" x="2209800" y="3213100"/>
          <p14:tracePt t="25792" x="2216150" y="3162300"/>
          <p14:tracePt t="25810" x="2216150" y="3086100"/>
          <p14:tracePt t="25825" x="2216150" y="3067050"/>
          <p14:tracePt t="25843" x="2235200" y="3016250"/>
          <p14:tracePt t="25859" x="2235200" y="2990850"/>
          <p14:tracePt t="25876" x="2235200" y="2965450"/>
          <p14:tracePt t="25900" x="2235200" y="2959100"/>
          <p14:tracePt t="25915" x="2235200" y="2952750"/>
          <p14:tracePt t="25931" x="2235200" y="2946400"/>
          <p14:tracePt t="25956" x="2235200" y="2940050"/>
          <p14:tracePt t="25980" x="2235200" y="2933700"/>
          <p14:tracePt t="26021" x="2235200" y="2927350"/>
          <p14:tracePt t="26036" x="2235200" y="2921000"/>
          <p14:tracePt t="26476" x="2209800" y="2933700"/>
          <p14:tracePt t="26483" x="2178050" y="2959100"/>
          <p14:tracePt t="26491" x="2139950" y="2978150"/>
          <p14:tracePt t="26508" x="2063750" y="3022600"/>
          <p14:tracePt t="26525" x="1987550" y="3067050"/>
          <p14:tracePt t="26542" x="1930400" y="3098800"/>
          <p14:tracePt t="26558" x="1898650" y="3117850"/>
          <p14:tracePt t="26592" x="1873250" y="3130550"/>
          <p14:tracePt t="26626" x="1873250" y="3136900"/>
          <p14:tracePt t="26660" x="1866900" y="3143250"/>
          <p14:tracePt t="26675" x="1860550" y="3149600"/>
          <p14:tracePt t="26692" x="1854200" y="3155950"/>
          <p14:tracePt t="26709" x="1847850" y="3162300"/>
          <p14:tracePt t="26725" x="1841500" y="3168650"/>
          <p14:tracePt t="26743" x="1841500" y="3175000"/>
          <p14:tracePt t="26759" x="1835150" y="3181350"/>
          <p14:tracePt t="26780" x="1835150" y="3187700"/>
          <p14:tracePt t="26810" x="1835150" y="3194050"/>
          <p14:tracePt t="27634" x="1822450" y="3194050"/>
          <p14:tracePt t="27643" x="1784350" y="3244850"/>
          <p14:tracePt t="27658" x="1739900" y="3333750"/>
          <p14:tracePt t="27674" x="1733550" y="3359150"/>
          <p14:tracePt t="27691" x="1727200" y="3371850"/>
          <p14:tracePt t="27708" x="1727200" y="3378200"/>
          <p14:tracePt t="27731" x="1714500" y="3384550"/>
          <p14:tracePt t="27741" x="1708150" y="3384550"/>
          <p14:tracePt t="27775" x="1670050" y="3397250"/>
          <p14:tracePt t="27810" x="1663700" y="3397250"/>
          <p14:tracePt t="27901" x="1663700" y="3422650"/>
          <p14:tracePt t="27907" x="1663700" y="3454400"/>
          <p14:tracePt t="27925" x="1663700" y="3549650"/>
          <p14:tracePt t="27942" x="1663700" y="3625850"/>
          <p14:tracePt t="27959" x="1663700" y="3702050"/>
          <p14:tracePt t="27975" x="1663700" y="3778250"/>
          <p14:tracePt t="27992" x="1657350" y="3867150"/>
          <p14:tracePt t="28010" x="1644650" y="3937000"/>
          <p14:tracePt t="28025" x="1638300" y="3949700"/>
          <p14:tracePt t="28043" x="1625600" y="4006850"/>
          <p14:tracePt t="28059" x="1612900" y="4038600"/>
          <p14:tracePt t="28076" x="1600200" y="4064000"/>
          <p14:tracePt t="28092" x="1587500" y="4095750"/>
          <p14:tracePt t="28109" x="1574800" y="4108450"/>
          <p14:tracePt t="28125" x="1574800" y="4121150"/>
          <p14:tracePt t="28142" x="1568450" y="4133850"/>
          <p14:tracePt t="28172" x="1568450" y="4140200"/>
          <p14:tracePt t="28316" x="1568450" y="4133850"/>
          <p14:tracePt t="28323" x="1574800" y="4133850"/>
          <p14:tracePt t="28343" x="1581150" y="4127500"/>
          <p14:tracePt t="28733" x="1593850" y="4127500"/>
          <p14:tracePt t="28739" x="1631950" y="4127500"/>
          <p14:tracePt t="28758" x="1701800" y="4133850"/>
          <p14:tracePt t="28775" x="1765300" y="4133850"/>
          <p14:tracePt t="28809" x="1847850" y="4133850"/>
          <p14:tracePt t="28843" x="1885950" y="4133850"/>
          <p14:tracePt t="28876" x="1943100" y="4121150"/>
          <p14:tracePt t="28892" x="1974850" y="4108450"/>
          <p14:tracePt t="28908" x="2006600" y="4102100"/>
          <p14:tracePt t="28925" x="2025650" y="4089400"/>
          <p14:tracePt t="28942" x="2032000" y="4089400"/>
          <p14:tracePt t="28973" x="2038350" y="4083050"/>
          <p14:tracePt t="28979" x="2044700" y="4076700"/>
          <p14:tracePt t="28992" x="2057400" y="4076700"/>
          <p14:tracePt t="29009" x="2070100" y="4070350"/>
          <p14:tracePt t="29025" x="2082800" y="4057650"/>
          <p14:tracePt t="29041" x="2089150" y="4057650"/>
          <p14:tracePt t="29058" x="2101850" y="4051300"/>
          <p14:tracePt t="29076" x="2108200" y="4044950"/>
          <p14:tracePt t="29181" x="2108200" y="4038600"/>
          <p14:tracePt t="29204" x="2114550" y="4038600"/>
          <p14:tracePt t="29524" x="2139950" y="4038600"/>
          <p14:tracePt t="29531" x="2184400" y="4038600"/>
          <p14:tracePt t="29541" x="2209800" y="4044950"/>
          <p14:tracePt t="29558" x="2298700" y="4057650"/>
          <p14:tracePt t="29575" x="2381250" y="4064000"/>
          <p14:tracePt t="29591" x="2432050" y="4064000"/>
          <p14:tracePt t="29608" x="2470150" y="4064000"/>
          <p14:tracePt t="29643" x="2495550" y="4064000"/>
          <p14:tracePt t="29675" x="2501900" y="4064000"/>
          <p14:tracePt t="29708" x="2527300" y="4057650"/>
          <p14:tracePt t="29726" x="2533650" y="4051300"/>
          <p14:tracePt t="29742" x="2546350" y="4051300"/>
          <p14:tracePt t="29758" x="2559050" y="4051300"/>
          <p14:tracePt t="29775" x="2571750" y="4051300"/>
          <p14:tracePt t="29793" x="2584450" y="4051300"/>
          <p14:tracePt t="29809" x="2590800" y="4051300"/>
          <p14:tracePt t="29835" x="2597150" y="4051300"/>
          <p14:tracePt t="29843" x="2603500" y="4051300"/>
          <p14:tracePt t="29868" x="2609850" y="4051300"/>
          <p14:tracePt t="29891" x="2616200" y="4051300"/>
          <p14:tracePt t="30613" x="2597150" y="4057650"/>
          <p14:tracePt t="30620" x="2584450" y="4070350"/>
          <p14:tracePt t="30642" x="2514600" y="4089400"/>
          <p14:tracePt t="30658" x="2387600" y="4108450"/>
          <p14:tracePt t="30674" x="2286000" y="4133850"/>
          <p14:tracePt t="30691" x="2171700" y="4140200"/>
          <p14:tracePt t="30708" x="2101850" y="4152900"/>
          <p14:tracePt t="30725" x="2025650" y="4184650"/>
          <p14:tracePt t="30759" x="1930400" y="4254500"/>
          <p14:tracePt t="30793" x="1809750" y="4349750"/>
          <p14:tracePt t="30825" x="1714500" y="4425950"/>
          <p14:tracePt t="30843" x="1663700" y="4470400"/>
          <p14:tracePt t="30859" x="1651000" y="4489450"/>
          <p14:tracePt t="30875" x="1638300" y="4508500"/>
          <p14:tracePt t="30892" x="1631950" y="4514850"/>
          <p14:tracePt t="30909" x="1631950" y="4521200"/>
          <p14:tracePt t="30926" x="1625600" y="4527550"/>
          <p14:tracePt t="30948" x="1625600" y="4533900"/>
          <p14:tracePt t="30959" x="1619250" y="4533900"/>
          <p14:tracePt t="30975" x="1619250" y="4546600"/>
          <p14:tracePt t="30992" x="1606550" y="4552950"/>
          <p14:tracePt t="31009" x="1600200" y="4552950"/>
          <p14:tracePt t="31026" x="1593850" y="4559300"/>
          <p14:tracePt t="31380" x="1593850" y="4546600"/>
          <p14:tracePt t="31387" x="1600200" y="4527550"/>
          <p14:tracePt t="31394" x="1600200" y="4514850"/>
          <p14:tracePt t="31408" x="1606550" y="4495800"/>
          <p14:tracePt t="31424" x="1612900" y="4445000"/>
          <p14:tracePt t="31441" x="1625600" y="4368800"/>
          <p14:tracePt t="31458" x="1638300" y="4248150"/>
          <p14:tracePt t="31493" x="1644650" y="4095750"/>
          <p14:tracePt t="31525" x="1644650" y="4032250"/>
          <p14:tracePt t="31558" x="1644650" y="4000500"/>
          <p14:tracePt t="31575" x="1651000" y="4000500"/>
          <p14:tracePt t="31653" x="1651000" y="3994150"/>
          <p14:tracePt t="31684" x="1651000" y="3987800"/>
          <p14:tracePt t="31716" x="1651000" y="3981450"/>
          <p14:tracePt t="31789" x="1651000" y="3975100"/>
          <p14:tracePt t="32354" x="1670050" y="4019550"/>
          <p14:tracePt t="32363" x="1695450" y="4064000"/>
          <p14:tracePt t="32374" x="1739900" y="4121150"/>
          <p14:tracePt t="32391" x="1847850" y="4248150"/>
          <p14:tracePt t="32408" x="1987550" y="4381500"/>
          <p14:tracePt t="32424" x="2101850" y="4470400"/>
          <p14:tracePt t="32441" x="2209800" y="4552950"/>
          <p14:tracePt t="32474" x="2254250" y="4578350"/>
          <p14:tracePt t="32522" x="2266950" y="4578350"/>
          <p14:tracePt t="32541" x="2279650" y="4565650"/>
          <p14:tracePt t="32557" x="2286000" y="4565650"/>
          <p14:tracePt t="32574" x="2292350" y="4559300"/>
          <p14:tracePt t="32595" x="2298700" y="4559300"/>
          <p14:tracePt t="32609" x="2305050" y="4552950"/>
          <p14:tracePt t="32628" x="2311400" y="4552950"/>
          <p14:tracePt t="32642" x="2343150" y="4552950"/>
          <p14:tracePt t="32658" x="2381250" y="4559300"/>
          <p14:tracePt t="32675" x="2413000" y="4565650"/>
          <p14:tracePt t="32692" x="2432050" y="4572000"/>
          <p14:tracePt t="32708" x="2438400" y="4572000"/>
          <p14:tracePt t="32773" x="2444750" y="4572000"/>
          <p14:tracePt t="32779" x="2457450" y="4572000"/>
          <p14:tracePt t="32792" x="2476500" y="4572000"/>
          <p14:tracePt t="32808" x="2489200" y="4572000"/>
          <p14:tracePt t="33229" x="2501900" y="4572000"/>
          <p14:tracePt t="33235" x="2501900" y="4559300"/>
          <p14:tracePt t="33243" x="2508250" y="4552950"/>
          <p14:tracePt t="33258" x="2520950" y="4514850"/>
          <p14:tracePt t="33275" x="2540000" y="4476750"/>
          <p14:tracePt t="33291" x="2546350" y="4432300"/>
          <p14:tracePt t="33308" x="2546350" y="4362450"/>
          <p14:tracePt t="33393" x="2565400" y="4070350"/>
          <p14:tracePt t="33426" x="2590800" y="3981450"/>
          <p14:tracePt t="33459" x="2590800" y="3962400"/>
          <p14:tracePt t="33613" x="2590800" y="3956050"/>
          <p14:tracePt t="33620" x="2590800" y="3937000"/>
          <p14:tracePt t="33642" x="2590800" y="3879850"/>
          <p14:tracePt t="33659" x="2590800" y="3867150"/>
          <p14:tracePt t="33675" x="2590800" y="3860800"/>
          <p14:tracePt t="33708" x="2590800" y="3854450"/>
          <p14:tracePt t="33941" x="2590800" y="3860800"/>
          <p14:tracePt t="33948" x="2590800" y="3867150"/>
          <p14:tracePt t="33980" x="2590800" y="3873500"/>
          <p14:tracePt t="35069" x="2571750" y="3987800"/>
          <p14:tracePt t="35076" x="2527300" y="4114800"/>
          <p14:tracePt t="35091" x="2444750" y="4330700"/>
          <p14:tracePt t="35110" x="2343150" y="4603750"/>
          <p14:tracePt t="35124" x="2286000" y="4749800"/>
          <p14:tracePt t="35141" x="2241550" y="4832350"/>
          <p14:tracePt t="35158" x="2216150" y="4876800"/>
          <p14:tracePt t="35193" x="2165350" y="4921250"/>
          <p14:tracePt t="35226" x="2108200" y="4959350"/>
          <p14:tracePt t="35258" x="2063750" y="4978400"/>
          <p14:tracePt t="35274" x="2038350" y="4997450"/>
          <p14:tracePt t="35292" x="2025650" y="4997450"/>
          <p14:tracePt t="35308" x="1993900" y="5003800"/>
          <p14:tracePt t="35325" x="1949450" y="5016500"/>
          <p14:tracePt t="35342" x="1905000" y="5029200"/>
          <p14:tracePt t="35359" x="1860550" y="5041900"/>
          <p14:tracePt t="35375" x="1828800" y="5060950"/>
          <p14:tracePt t="35392" x="1771650" y="5080000"/>
          <p14:tracePt t="35409" x="1739900" y="5099050"/>
          <p14:tracePt t="35426" x="1695450" y="5118100"/>
          <p14:tracePt t="35441" x="1689100" y="5124450"/>
          <p14:tracePt t="36127" x="1752600" y="5124450"/>
          <p14:tracePt t="36132" x="1816100" y="5130800"/>
          <p14:tracePt t="36141" x="1879600" y="5137150"/>
          <p14:tracePt t="36158" x="2019300" y="5156200"/>
          <p14:tracePt t="36174" x="2139950" y="5168900"/>
          <p14:tracePt t="36191" x="2209800" y="5175250"/>
          <p14:tracePt t="36207" x="2241550" y="5175250"/>
          <p14:tracePt t="36242" x="2279650" y="5143500"/>
          <p14:tracePt t="36275" x="2374900" y="5124450"/>
          <p14:tracePt t="36308" x="2444750" y="5124450"/>
          <p14:tracePt t="36325" x="2463800" y="5124450"/>
          <p14:tracePt t="36342" x="2470150" y="5118100"/>
          <p14:tracePt t="36359" x="2476500" y="5118100"/>
          <p14:tracePt t="36413" x="2482850" y="5118100"/>
          <p14:tracePt t="36428" x="2482850" y="5111750"/>
          <p14:tracePt t="36452" x="2489200" y="5111750"/>
          <p14:tracePt t="36476" x="2495550" y="5111750"/>
          <p14:tracePt t="37085" x="2495550" y="5118100"/>
          <p14:tracePt t="37092" x="2489200" y="5118100"/>
          <p14:tracePt t="37108" x="2482850" y="5124450"/>
          <p14:tracePt t="37963" x="2457450" y="5137150"/>
          <p14:tracePt t="37971" x="2438400" y="5156200"/>
          <p14:tracePt t="37978" x="2419350" y="5156200"/>
          <p14:tracePt t="37991" x="2406650" y="5162550"/>
          <p14:tracePt t="38007" x="2387600" y="5168900"/>
          <p14:tracePt t="38024" x="2355850" y="5181600"/>
          <p14:tracePt t="38041" x="2336800" y="5194300"/>
          <p14:tracePt t="38076" x="2279650" y="5245100"/>
          <p14:tracePt t="38109" x="2228850" y="5264150"/>
          <p14:tracePt t="38143" x="2171700" y="5289550"/>
          <p14:tracePt t="38162" x="2101850" y="5321300"/>
          <p14:tracePt t="38177" x="2063750" y="5334000"/>
          <p14:tracePt t="38193" x="1987550" y="5372100"/>
          <p14:tracePt t="38212" x="1873250" y="5435600"/>
          <p14:tracePt t="38226" x="1816100" y="5480050"/>
          <p14:tracePt t="38243" x="1765300" y="5518150"/>
          <p14:tracePt t="38260" x="1720850" y="5543550"/>
          <p14:tracePt t="38276" x="1701800" y="5568950"/>
          <p14:tracePt t="38293" x="1689100" y="5581650"/>
          <p14:tracePt t="38310" x="1670050" y="5588000"/>
          <p14:tracePt t="38326" x="1670050" y="5594350"/>
          <p14:tracePt t="38613" x="1676400" y="5613400"/>
          <p14:tracePt t="38619" x="1689100" y="5632450"/>
          <p14:tracePt t="38628" x="1701800" y="5651500"/>
          <p14:tracePt t="38642" x="1714500" y="5670550"/>
          <p14:tracePt t="38659" x="1727200" y="5676900"/>
          <p14:tracePt t="38675" x="1733550" y="5683250"/>
          <p14:tracePt t="38691" x="1739900" y="5683250"/>
          <p14:tracePt t="38916" x="1746250" y="5683250"/>
          <p14:tracePt t="38923" x="1752600" y="5676900"/>
          <p14:tracePt t="38942" x="1771650" y="5651500"/>
          <p14:tracePt t="38959" x="1784350" y="5626100"/>
          <p14:tracePt t="38975" x="1797050" y="5588000"/>
          <p14:tracePt t="38993" x="1816100" y="5562600"/>
          <p14:tracePt t="39009" x="1816100" y="5524500"/>
          <p14:tracePt t="39025" x="1822450" y="5492750"/>
          <p14:tracePt t="39042" x="1835150" y="5461000"/>
          <p14:tracePt t="39058" x="1835150" y="5441950"/>
          <p14:tracePt t="39074" x="1835150" y="5416550"/>
          <p14:tracePt t="39092" x="1835150" y="5397500"/>
          <p14:tracePt t="39109" x="1835150" y="5384800"/>
          <p14:tracePt t="39125" x="1841500" y="5365750"/>
          <p14:tracePt t="39142" x="1841500" y="5346700"/>
          <p14:tracePt t="39159" x="1841500" y="5327650"/>
          <p14:tracePt t="39174" x="1841500" y="5308600"/>
          <p14:tracePt t="39192" x="1841500" y="5295900"/>
          <p14:tracePt t="39209" x="1841500" y="5283200"/>
          <p14:tracePt t="39226" x="1841500" y="5276850"/>
          <p14:tracePt t="39260" x="1841500" y="5270500"/>
          <p14:tracePt t="39323" x="1841500" y="5264150"/>
          <p14:tracePt t="39396" x="1841500" y="5257800"/>
          <p14:tracePt t="40181" x="1860550" y="5264150"/>
          <p14:tracePt t="40188" x="1879600" y="5276850"/>
          <p14:tracePt t="40195" x="1905000" y="5295900"/>
          <p14:tracePt t="40207" x="1936750" y="5314950"/>
          <p14:tracePt t="40224" x="2025650" y="5372100"/>
          <p14:tracePt t="40241" x="2133600" y="5441950"/>
          <p14:tracePt t="40258" x="2330450" y="5537200"/>
          <p14:tracePt t="40274" x="2520950" y="5594350"/>
          <p14:tracePt t="40309" x="3067050" y="5683250"/>
          <p14:tracePt t="40343" x="3263900" y="5702300"/>
          <p14:tracePt t="40375" x="3270250" y="5702300"/>
          <p14:tracePt t="40418" x="3276600" y="5702300"/>
          <p14:tracePt t="40669" x="3270250" y="5708650"/>
          <p14:tracePt t="40674" x="3263900" y="5708650"/>
          <p14:tracePt t="40691" x="3244850" y="5721350"/>
          <p14:tracePt t="40708" x="3232150" y="5721350"/>
          <p14:tracePt t="40724" x="3225800" y="5727700"/>
          <p14:tracePt t="40742" x="3219450" y="5727700"/>
          <p14:tracePt t="40758" x="3200400" y="5727700"/>
          <p14:tracePt t="40793" x="3162300" y="5734050"/>
          <p14:tracePt t="40826" x="3111500" y="5734050"/>
          <p14:tracePt t="40858" x="3009900" y="5702300"/>
          <p14:tracePt t="40875" x="2971800" y="5683250"/>
          <p14:tracePt t="40892" x="2946400" y="5670550"/>
          <p14:tracePt t="40908" x="2927350" y="5664200"/>
          <p14:tracePt t="40925" x="2914650" y="5657850"/>
          <p14:tracePt t="40941" x="2908300" y="5657850"/>
          <p14:tracePt t="40958" x="2901950" y="5651500"/>
          <p14:tracePt t="40975" x="2895600" y="5645150"/>
          <p14:tracePt t="41196" x="2895600" y="5638800"/>
          <p14:tracePt t="41212" x="2895600" y="5626100"/>
          <p14:tracePt t="41225" x="2895600" y="5619750"/>
          <p14:tracePt t="41242" x="2889250" y="5594350"/>
          <p14:tracePt t="41259" x="2889250" y="5568950"/>
          <p14:tracePt t="41274" x="2889250" y="5549900"/>
          <p14:tracePt t="41293" x="2889250" y="5518150"/>
          <p14:tracePt t="41308" x="2882900" y="5473700"/>
          <p14:tracePt t="41393" x="2882900" y="5289550"/>
          <p14:tracePt t="41409" x="2889250" y="5264150"/>
          <p14:tracePt t="41425" x="2889250" y="5238750"/>
          <p14:tracePt t="41442" x="2889250" y="5226050"/>
          <p14:tracePt t="41458" x="2895600" y="5226050"/>
          <p14:tracePt t="41645" x="2895600" y="5219700"/>
          <p14:tracePt t="42851" x="2927350" y="5200650"/>
          <p14:tracePt t="42859" x="2978150" y="5162550"/>
          <p14:tracePt t="42874" x="3079750" y="5105400"/>
          <p14:tracePt t="42891" x="3181350" y="5035550"/>
          <p14:tracePt t="42907" x="3251200" y="4991100"/>
          <p14:tracePt t="42924" x="3295650" y="4953000"/>
          <p14:tracePt t="42941" x="3333750" y="4921250"/>
          <p14:tracePt t="42976" x="3371850" y="4864100"/>
          <p14:tracePt t="43009" x="3422650" y="4781550"/>
          <p14:tracePt t="43043" x="3473450" y="4737100"/>
          <p14:tracePt t="43059" x="3517900" y="4699000"/>
          <p14:tracePt t="43075" x="3581400" y="4641850"/>
          <p14:tracePt t="43092" x="3663950" y="4572000"/>
          <p14:tracePt t="43108" x="3771900" y="4476750"/>
          <p14:tracePt t="43125" x="3892550" y="4356100"/>
          <p14:tracePt t="43141" x="4019550" y="4216400"/>
          <p14:tracePt t="43158" x="4152900" y="4038600"/>
          <p14:tracePt t="43174" x="4292600" y="3829050"/>
          <p14:tracePt t="43192" x="4432300" y="3619500"/>
          <p14:tracePt t="43208" x="4552950" y="3384550"/>
          <p14:tracePt t="43225" x="4654550" y="3232150"/>
          <p14:tracePt t="43241" x="4724400" y="3105150"/>
          <p14:tracePt t="43258" x="4800600" y="2952750"/>
          <p14:tracePt t="43274" x="4845050" y="2857500"/>
          <p14:tracePt t="43292" x="4889500" y="2794000"/>
          <p14:tracePt t="43308" x="4933950" y="2730500"/>
          <p14:tracePt t="43326" x="4965700" y="2686050"/>
          <p14:tracePt t="43342" x="4997450" y="2647950"/>
          <p14:tracePt t="43359" x="5016500" y="2622550"/>
          <p14:tracePt t="43375" x="5041900" y="2597150"/>
          <p14:tracePt t="43392" x="5080000" y="2559050"/>
          <p14:tracePt t="43408" x="5105400" y="2533650"/>
          <p14:tracePt t="43425" x="5130800" y="2495550"/>
          <p14:tracePt t="43442" x="5187950" y="2413000"/>
          <p14:tracePt t="43458" x="5219700" y="2374900"/>
          <p14:tracePt t="43474" x="5245100" y="2336800"/>
          <p14:tracePt t="43491" x="5264150" y="2305050"/>
          <p14:tracePt t="43508" x="5283200" y="2279650"/>
          <p14:tracePt t="43524" x="5308600" y="2254250"/>
          <p14:tracePt t="43542" x="5340350" y="2222500"/>
          <p14:tracePt t="43559" x="5365750" y="2190750"/>
          <p14:tracePt t="43575" x="5410200" y="2152650"/>
          <p14:tracePt t="43592" x="5435600" y="2127250"/>
          <p14:tracePt t="43608" x="5461000" y="2101850"/>
          <p14:tracePt t="43625" x="5480050" y="2082800"/>
          <p14:tracePt t="43642" x="5505450" y="2044700"/>
          <p14:tracePt t="43658" x="5518150" y="2012950"/>
          <p14:tracePt t="43674" x="5530850" y="1974850"/>
          <p14:tracePt t="43692" x="5543550" y="1949450"/>
          <p14:tracePt t="43709" x="5549900" y="1924050"/>
          <p14:tracePt t="43725" x="5556250" y="1905000"/>
          <p14:tracePt t="43742" x="5562600" y="1892300"/>
          <p14:tracePt t="43758" x="5562600" y="1879600"/>
          <p14:tracePt t="43775" x="5562600" y="1866900"/>
          <p14:tracePt t="43792" x="5568950" y="1860550"/>
          <p14:tracePt t="43808" x="5568950" y="1854200"/>
          <p14:tracePt t="43836" x="5568950" y="1847850"/>
          <p14:tracePt t="43885" x="5568950" y="1841500"/>
          <p14:tracePt t="43916" x="5568950" y="1835150"/>
          <p14:tracePt t="43924" x="5575300" y="1835150"/>
          <p14:tracePt t="43956" x="5575300" y="1828800"/>
          <p14:tracePt t="44036" x="5581650" y="1828800"/>
          <p14:tracePt t="44043" x="5581650" y="1822450"/>
          <p14:tracePt t="44058" x="5588000" y="1822450"/>
          <p14:tracePt t="44269" x="5619750" y="1822450"/>
          <p14:tracePt t="44275" x="5645150" y="1828800"/>
          <p14:tracePt t="44291" x="5702300" y="1841500"/>
          <p14:tracePt t="44308" x="5765800" y="1854200"/>
          <p14:tracePt t="44342" x="5848350" y="1860550"/>
          <p14:tracePt t="44375" x="5899150" y="1828800"/>
          <p14:tracePt t="44408" x="5969000" y="1778000"/>
          <p14:tracePt t="44425" x="6007100" y="1765300"/>
          <p14:tracePt t="44442" x="6076950" y="1739900"/>
          <p14:tracePt t="44458" x="6127750" y="1720850"/>
          <p14:tracePt t="44474" x="6184900" y="1708150"/>
          <p14:tracePt t="44492" x="6229350" y="1695450"/>
          <p14:tracePt t="44508" x="6261100" y="1689100"/>
          <p14:tracePt t="44525" x="6273800" y="1676400"/>
          <p14:tracePt t="44542" x="6286500" y="1670050"/>
          <p14:tracePt t="44558" x="6299200" y="1670050"/>
          <p14:tracePt t="44575" x="6305550" y="1670050"/>
          <p14:tracePt t="44591" x="6305550" y="1663700"/>
          <p14:tracePt t="44609" x="6311900" y="1663700"/>
          <p14:tracePt t="45254" x="6280150" y="1670050"/>
          <p14:tracePt t="45260" x="6273800" y="1676400"/>
          <p14:tracePt t="45274" x="6254750" y="1689100"/>
          <p14:tracePt t="45291" x="6242050" y="1695450"/>
          <p14:tracePt t="45308" x="6229350" y="1701800"/>
          <p14:tracePt t="45324" x="6223000" y="1708150"/>
          <p14:tracePt t="45341" x="6216650" y="1714500"/>
          <p14:tracePt t="45358" x="6210300" y="1720850"/>
          <p14:tracePt t="45443" x="6140450" y="1790700"/>
          <p14:tracePt t="45475" x="6121400" y="1816100"/>
          <p14:tracePt t="45509" x="6121400" y="1828800"/>
          <p14:tracePt t="45525" x="6115050" y="1828800"/>
          <p14:tracePt t="45548" x="6115050" y="1835150"/>
          <p14:tracePt t="45571" x="6115050" y="1841500"/>
          <p14:tracePt t="46116" x="6115050" y="1847850"/>
          <p14:tracePt t="46123" x="6115050" y="1854200"/>
          <p14:tracePt t="46141" x="6115050" y="1873250"/>
          <p14:tracePt t="46157" x="6115050" y="1885950"/>
          <p14:tracePt t="46174" x="6102350" y="1892300"/>
          <p14:tracePt t="46192" x="6089650" y="1911350"/>
          <p14:tracePt t="46208" x="6064250" y="1943100"/>
          <p14:tracePt t="46224" x="6032500" y="1968500"/>
          <p14:tracePt t="46259" x="5962650" y="2051050"/>
          <p14:tracePt t="46293" x="5924550" y="2108200"/>
          <p14:tracePt t="46325" x="5867400" y="2216150"/>
          <p14:tracePt t="46342" x="5822950" y="2266950"/>
          <p14:tracePt t="46359" x="5791200" y="2305050"/>
          <p14:tracePt t="46374" x="5778500" y="2317750"/>
          <p14:tracePt t="46392" x="5772150" y="2324100"/>
          <p14:tracePt t="46407" x="5772150" y="2330450"/>
          <p14:tracePt t="46469" x="5765800" y="2330450"/>
          <p14:tracePt t="46933" x="5759450" y="2279650"/>
          <p14:tracePt t="46939" x="5753100" y="2235200"/>
          <p14:tracePt t="46958" x="5740400" y="2114550"/>
          <p14:tracePt t="46974" x="5715000" y="1968500"/>
          <p14:tracePt t="46991" x="5689600" y="1860550"/>
          <p14:tracePt t="47008" x="5676900" y="1784350"/>
          <p14:tracePt t="47024" x="5670550" y="1739900"/>
          <p14:tracePt t="47041" x="5670550" y="1708150"/>
          <p14:tracePt t="47076" x="5657850" y="1644650"/>
          <p14:tracePt t="47109" x="5657850" y="1619250"/>
          <p14:tracePt t="47142" x="5657850" y="1612900"/>
          <p14:tracePt t="47275" x="5657850" y="1606550"/>
          <p14:tracePt t="47557" x="5657850" y="1625600"/>
          <p14:tracePt t="47564" x="5657850" y="1644650"/>
          <p14:tracePt t="47574" x="5657850" y="1657350"/>
          <p14:tracePt t="47591" x="5670550" y="1689100"/>
          <p14:tracePt t="47608" x="5683250" y="1714500"/>
          <p14:tracePt t="47624" x="5689600" y="1727200"/>
          <p14:tracePt t="47641" x="5695950" y="1733550"/>
          <p14:tracePt t="47668" x="5695950" y="1739900"/>
          <p14:tracePt t="47716" x="5702300" y="1746250"/>
          <p14:tracePt t="47748" x="5708650" y="1752600"/>
          <p14:tracePt t="47772" x="5715000" y="1752600"/>
          <p14:tracePt t="47789" x="5715000" y="1758950"/>
          <p14:tracePt t="47804" x="5715000" y="1765300"/>
          <p14:tracePt t="47819" x="5721350" y="1765300"/>
          <p14:tracePt t="47852" x="5721350" y="1771650"/>
          <p14:tracePt t="47931" x="5727700" y="1771650"/>
          <p14:tracePt t="48173" x="5772150" y="1784350"/>
          <p14:tracePt t="48180" x="5835650" y="1809750"/>
          <p14:tracePt t="48191" x="5905500" y="1828800"/>
          <p14:tracePt t="48208" x="6064250" y="1898650"/>
          <p14:tracePt t="48242" x="6324600" y="2038350"/>
          <p14:tracePt t="48276" x="6343650" y="2057400"/>
          <p14:tracePt t="48309" x="6350000" y="2057400"/>
          <p14:tracePt t="48356" x="6350000" y="2063750"/>
          <p14:tracePt t="48373" x="6350000" y="2070100"/>
          <p14:tracePt t="48387" x="6350000" y="2076450"/>
          <p14:tracePt t="48395" x="6343650" y="2076450"/>
          <p14:tracePt t="48412" x="6337300" y="2082800"/>
          <p14:tracePt t="48453" x="6330950" y="2089150"/>
          <p14:tracePt t="48459" x="6324600" y="2089150"/>
          <p14:tracePt t="48475" x="6318250" y="2089150"/>
          <p14:tracePt t="48492" x="6311900" y="2095500"/>
          <p14:tracePt t="48556" x="6311900" y="2101850"/>
          <p14:tracePt t="48844" x="6305550" y="2101850"/>
          <p14:tracePt t="49133" x="6318250" y="2108200"/>
          <p14:tracePt t="49140" x="6337300" y="2114550"/>
          <p14:tracePt t="49157" x="6356350" y="2127250"/>
          <p14:tracePt t="49174" x="6369050" y="2127250"/>
          <p14:tracePt t="49228" x="6375400" y="2133600"/>
          <p14:tracePt t="49243" x="6381750" y="2133600"/>
          <p14:tracePt t="49259" x="6381750" y="2139950"/>
          <p14:tracePt t="49292" x="6388100" y="2139950"/>
          <p14:tracePt t="49589" x="6381750" y="2127250"/>
          <p14:tracePt t="49595" x="6375400" y="2108200"/>
          <p14:tracePt t="49608" x="6375400" y="2089150"/>
          <p14:tracePt t="49625" x="6369050" y="2044700"/>
          <p14:tracePt t="49642" x="6343650" y="1974850"/>
          <p14:tracePt t="49659" x="6343650" y="1943100"/>
          <p14:tracePt t="49675" x="6337300" y="1917700"/>
          <p14:tracePt t="49692" x="6330950" y="1898650"/>
          <p14:tracePt t="49708" x="6330950" y="1866900"/>
          <p14:tracePt t="49725" x="6330950" y="1847850"/>
          <p14:tracePt t="49741" x="6330950" y="1828800"/>
          <p14:tracePt t="49758" x="6330950" y="1822450"/>
          <p14:tracePt t="49789" x="6330950" y="1816100"/>
          <p14:tracePt t="49812" x="6330950" y="1803400"/>
          <p14:tracePt t="49837" x="6330950" y="1797050"/>
          <p14:tracePt t="50029" x="6330950" y="1790700"/>
          <p14:tracePt t="50069" x="6330950" y="1784350"/>
          <p14:tracePt t="50075" x="6337300" y="1778000"/>
          <p14:tracePt t="50091" x="6343650" y="1771650"/>
          <p14:tracePt t="50107" x="6350000" y="1765300"/>
          <p14:tracePt t="50142" x="6362700" y="1746250"/>
          <p14:tracePt t="50175" x="6381750" y="1720850"/>
          <p14:tracePt t="50209" x="6394450" y="1701800"/>
          <p14:tracePt t="50225" x="6400800" y="1695450"/>
          <p14:tracePt t="50241" x="6400800" y="1689100"/>
          <p14:tracePt t="50257" x="6407150" y="1682750"/>
          <p14:tracePt t="50276" x="6413500" y="1676400"/>
          <p14:tracePt t="50740" x="6419850" y="1676400"/>
          <p14:tracePt t="50756" x="6419850" y="1695450"/>
          <p14:tracePt t="50764" x="6426200" y="1733550"/>
          <p14:tracePt t="50776" x="6432550" y="1746250"/>
          <p14:tracePt t="50791" x="6432550" y="1778000"/>
          <p14:tracePt t="50807" x="6432550" y="1797050"/>
          <p14:tracePt t="50825" x="6438900" y="1816100"/>
          <p14:tracePt t="50841" x="6438900" y="1835150"/>
          <p14:tracePt t="50876" x="6438900" y="1854200"/>
          <p14:tracePt t="50909" x="6438900" y="1866900"/>
          <p14:tracePt t="50942" x="6438900" y="1879600"/>
          <p14:tracePt t="50959" x="6438900" y="1885950"/>
          <p14:tracePt t="50975" x="6438900" y="1892300"/>
          <p14:tracePt t="51053" x="6438900" y="1898650"/>
          <p14:tracePt t="51059" x="6438900" y="1911350"/>
          <p14:tracePt t="51076" x="6438900" y="1936750"/>
          <p14:tracePt t="51092" x="6438900" y="1943100"/>
          <p14:tracePt t="51108" x="6438900" y="1955800"/>
          <p14:tracePt t="51125" x="6438900" y="1962150"/>
          <p14:tracePt t="51189" x="6438900" y="1968500"/>
          <p14:tracePt t="51195" x="6438900" y="1974850"/>
          <p14:tracePt t="51208" x="6438900" y="1981200"/>
          <p14:tracePt t="51225" x="6438900" y="2000250"/>
          <p14:tracePt t="51242" x="6438900" y="2012950"/>
          <p14:tracePt t="51259" x="6445250" y="2019300"/>
          <p14:tracePt t="51275" x="6445250" y="2032000"/>
          <p14:tracePt t="51292" x="6445250" y="2038350"/>
          <p14:tracePt t="51309" x="6445250" y="2057400"/>
          <p14:tracePt t="51325" x="6445250" y="2095500"/>
          <p14:tracePt t="51342" x="6445250" y="2139950"/>
          <p14:tracePt t="51359" x="6426200" y="2209800"/>
          <p14:tracePt t="51375" x="6375400" y="2286000"/>
          <p14:tracePt t="51391" x="6324600" y="2355850"/>
          <p14:tracePt t="51409" x="6261100" y="2438400"/>
          <p14:tracePt t="51425" x="6184900" y="2514600"/>
          <p14:tracePt t="51442" x="6057900" y="2628900"/>
          <p14:tracePt t="51458" x="5962650" y="2692400"/>
          <p14:tracePt t="51474" x="5911850" y="2730500"/>
          <p14:tracePt t="51492" x="5873750" y="2749550"/>
          <p14:tracePt t="51508" x="5842000" y="2774950"/>
          <p14:tracePt t="51525" x="5810250" y="2794000"/>
          <p14:tracePt t="51542" x="5803900" y="2806700"/>
          <p14:tracePt t="51558" x="5797550" y="2806700"/>
          <p14:tracePt t="51579" x="5797550" y="2813050"/>
          <p14:tracePt t="51621" x="5791200" y="2813050"/>
          <p14:tracePt t="52046" x="5784850" y="2813050"/>
          <p14:tracePt t="52052" x="5778500" y="2813050"/>
          <p14:tracePt t="52067" x="5772150" y="2813050"/>
          <p14:tracePt t="52083" x="5765800" y="2813050"/>
          <p14:tracePt t="52107" x="5759450" y="2813050"/>
          <p14:tracePt t="52140" x="5753100" y="2813050"/>
          <p14:tracePt t="52189" x="5746750" y="2813050"/>
          <p14:tracePt t="52195" x="5740400" y="2813050"/>
          <p14:tracePt t="52236" x="5734050" y="2813050"/>
          <p14:tracePt t="52813" x="5734050" y="2819400"/>
          <p14:tracePt t="52836" x="5740400" y="2819400"/>
          <p14:tracePt t="52843" x="5740400" y="2825750"/>
          <p14:tracePt t="52858" x="5746750" y="2832100"/>
          <p14:tracePt t="52875" x="5759450" y="2832100"/>
          <p14:tracePt t="52899" x="5765800" y="2838450"/>
          <p14:tracePt t="52923" x="5772150" y="2838450"/>
          <p14:tracePt t="52941" x="5784850" y="2838450"/>
          <p14:tracePt t="52975" x="5822950" y="2857500"/>
          <p14:tracePt t="53008" x="5867400" y="2876550"/>
          <p14:tracePt t="53025" x="5880100" y="2876550"/>
          <p14:tracePt t="53042" x="5892800" y="2882900"/>
          <p14:tracePt t="53155" x="5899150" y="2882900"/>
          <p14:tracePt t="53170" x="5905500" y="2882900"/>
          <p14:tracePt t="53179" x="5918200" y="2882900"/>
          <p14:tracePt t="53191" x="5924550" y="2882900"/>
          <p14:tracePt t="53207" x="5930900" y="2882900"/>
          <p14:tracePt t="53224" x="5943600" y="2882900"/>
          <p14:tracePt t="53240" x="5949950" y="2882900"/>
          <p14:tracePt t="53257" x="5969000" y="2882900"/>
          <p14:tracePt t="53274" x="5981700" y="2882900"/>
          <p14:tracePt t="53596" x="5988050" y="2882900"/>
          <p14:tracePt t="53603" x="6000750" y="2882900"/>
          <p14:tracePt t="53611" x="6038850" y="2870200"/>
          <p14:tracePt t="53625" x="6070600" y="2851150"/>
          <p14:tracePt t="53642" x="6127750" y="2813050"/>
          <p14:tracePt t="53659" x="6140450" y="2800350"/>
          <p14:tracePt t="53675" x="6159500" y="2781300"/>
          <p14:tracePt t="53692" x="6172200" y="2762250"/>
          <p14:tracePt t="53708" x="6191250" y="2755900"/>
          <p14:tracePt t="53725" x="6210300" y="2749550"/>
          <p14:tracePt t="53742" x="6216650" y="2749550"/>
          <p14:tracePt t="53759" x="6235700" y="2743200"/>
          <p14:tracePt t="53775" x="6242050" y="2743200"/>
          <p14:tracePt t="54124" x="6248400" y="2743200"/>
          <p14:tracePt t="54213" x="6254750" y="2743200"/>
          <p14:tracePt t="54230" x="6254750" y="2749550"/>
          <p14:tracePt t="54251" x="6261100" y="2749550"/>
          <p14:tracePt t="54333" x="6261100" y="2755900"/>
          <p14:tracePt t="54372" x="6261100" y="2762250"/>
          <p14:tracePt t="54388" x="6261100" y="2768600"/>
          <p14:tracePt t="54403" x="6261100" y="2774950"/>
          <p14:tracePt t="54436" x="6261100" y="2781300"/>
          <p14:tracePt t="54460" x="6261100" y="2787650"/>
          <p14:tracePt t="54492" x="6261100" y="2794000"/>
          <p14:tracePt t="54533" x="6261100" y="2800350"/>
          <p14:tracePt t="54589" x="6261100" y="2806700"/>
          <p14:tracePt t="54716" x="6254750" y="2806700"/>
          <p14:tracePt t="54882" x="6254750" y="2813050"/>
          <p14:tracePt t="54907" x="6254750" y="2819400"/>
          <p14:tracePt t="54915" x="6248400" y="2819400"/>
          <p14:tracePt t="54924" x="6248400" y="2825750"/>
          <p14:tracePt t="54940" x="6242050" y="2825750"/>
          <p14:tracePt t="54957" x="6235700" y="2832100"/>
          <p14:tracePt t="54974" x="6223000" y="2832100"/>
          <p14:tracePt t="54990" x="6203950" y="2844800"/>
          <p14:tracePt t="55024" x="6134100" y="2851150"/>
          <p14:tracePt t="55059" x="6051550" y="2876550"/>
          <p14:tracePt t="55092" x="6019800" y="2901950"/>
          <p14:tracePt t="55108" x="5994400" y="2940050"/>
          <p14:tracePt t="55125" x="5956300" y="2971800"/>
          <p14:tracePt t="55142" x="5930900" y="2997200"/>
          <p14:tracePt t="55158" x="5918200" y="3016250"/>
          <p14:tracePt t="55175" x="5911850" y="3035300"/>
          <p14:tracePt t="55191" x="5899150" y="3041650"/>
          <p14:tracePt t="55208" x="5899150" y="3048000"/>
          <p14:tracePt t="55224" x="5892800" y="3048000"/>
          <p14:tracePt t="55243" x="5892800" y="3054350"/>
          <p14:tracePt t="55259" x="5886450" y="3054350"/>
          <p14:tracePt t="55275" x="5880100" y="3060700"/>
          <p14:tracePt t="55292" x="5873750" y="3060700"/>
          <p14:tracePt t="55308" x="5873750" y="3067050"/>
          <p14:tracePt t="55325" x="5867400" y="3067050"/>
          <p14:tracePt t="55342" x="5867400" y="3073400"/>
          <p14:tracePt t="55373" x="5861050" y="3079750"/>
          <p14:tracePt t="55379" x="5854700" y="3086100"/>
          <p14:tracePt t="55391" x="5848350" y="3092450"/>
          <p14:tracePt t="55408" x="5842000" y="3098800"/>
          <p14:tracePt t="55425" x="5829300" y="3105150"/>
          <p14:tracePt t="55443" x="5829300" y="3111500"/>
          <p14:tracePt t="55459" x="5829300" y="3117850"/>
          <p14:tracePt t="55475" x="5822950" y="3124200"/>
          <p14:tracePt t="55499" x="5816600" y="3136900"/>
          <p14:tracePt t="55508" x="5810250" y="3136900"/>
          <p14:tracePt t="55525" x="5810250" y="3149600"/>
          <p14:tracePt t="55542" x="5810250" y="3155950"/>
          <p14:tracePt t="55558" x="5803900" y="3162300"/>
          <p14:tracePt t="55574" x="5803900" y="3168650"/>
          <p14:tracePt t="55592" x="5797550" y="3181350"/>
          <p14:tracePt t="55608" x="5797550" y="3194050"/>
          <p14:tracePt t="55625" x="5791200" y="3200400"/>
          <p14:tracePt t="55641" x="5784850" y="3206750"/>
          <p14:tracePt t="55657" x="5784850" y="3213100"/>
          <p14:tracePt t="55675" x="5784850" y="3219450"/>
          <p14:tracePt t="55691" x="5778500" y="3225800"/>
          <p14:tracePt t="55708" x="5778500" y="3238500"/>
          <p14:tracePt t="55725" x="5772150" y="3244850"/>
          <p14:tracePt t="55741" x="5772150" y="3251200"/>
          <p14:tracePt t="55780" x="5772150" y="3257550"/>
          <p14:tracePt t="55787" x="5765800" y="3257550"/>
          <p14:tracePt t="55836" x="5765800" y="3263900"/>
          <p14:tracePt t="56164" x="5753100" y="3225800"/>
          <p14:tracePt t="56171" x="5740400" y="3200400"/>
          <p14:tracePt t="56191" x="5689600" y="3098800"/>
          <p14:tracePt t="56208" x="5638800" y="2990850"/>
          <p14:tracePt t="56224" x="5600700" y="2901950"/>
          <p14:tracePt t="56241" x="5581650" y="2857500"/>
          <p14:tracePt t="56258" x="5581650" y="2832100"/>
          <p14:tracePt t="56292" x="5581650" y="2813050"/>
          <p14:tracePt t="56325" x="5581650" y="2794000"/>
          <p14:tracePt t="56358" x="5594350" y="2781300"/>
          <p14:tracePt t="56375" x="5594350" y="2774950"/>
          <p14:tracePt t="56392" x="5594350" y="2768600"/>
          <p14:tracePt t="57181" x="5607050" y="2781300"/>
          <p14:tracePt t="57188" x="5632450" y="2813050"/>
          <p14:tracePt t="57207" x="5689600" y="2863850"/>
          <p14:tracePt t="57224" x="5740400" y="2921000"/>
          <p14:tracePt t="57241" x="5784850" y="2952750"/>
          <p14:tracePt t="57258" x="5822950" y="2984500"/>
          <p14:tracePt t="57274" x="5842000" y="2997200"/>
          <p14:tracePt t="57308" x="5867400" y="3016250"/>
          <p14:tracePt t="57342" x="5924550" y="3048000"/>
          <p14:tracePt t="57375" x="5994400" y="3079750"/>
          <p14:tracePt t="57392" x="6019800" y="3098800"/>
          <p14:tracePt t="57408" x="6045200" y="3105150"/>
          <p14:tracePt t="57474" x="6102350" y="3130550"/>
          <p14:tracePt t="57491" x="6115050" y="3136900"/>
          <p14:tracePt t="57507" x="6127750" y="3149600"/>
          <p14:tracePt t="57524" x="6146800" y="3162300"/>
          <p14:tracePt t="57541" x="6153150" y="3162300"/>
          <p14:tracePt t="57559" x="6165850" y="3175000"/>
          <p14:tracePt t="57574" x="6191250" y="3187700"/>
          <p14:tracePt t="57592" x="6197600" y="3194050"/>
          <p14:tracePt t="57608" x="6210300" y="3206750"/>
          <p14:tracePt t="57625" x="6223000" y="3206750"/>
          <p14:tracePt t="57642" x="6235700" y="3219450"/>
          <p14:tracePt t="57659" x="6242050" y="3225800"/>
          <p14:tracePt t="57674" x="6248400" y="3232150"/>
          <p14:tracePt t="57692" x="6254750" y="3232150"/>
          <p14:tracePt t="57708" x="6261100" y="3244850"/>
          <p14:tracePt t="57725" x="6267450" y="3263900"/>
          <p14:tracePt t="57741" x="6286500" y="3276600"/>
          <p14:tracePt t="57759" x="6305550" y="3295650"/>
          <p14:tracePt t="57775" x="6318250" y="3308350"/>
          <p14:tracePt t="57791" x="6330950" y="3321050"/>
          <p14:tracePt t="57808" x="6330950" y="3327400"/>
          <p14:tracePt t="58069" x="6330950" y="3321050"/>
          <p14:tracePt t="58074" x="6330950" y="3314700"/>
          <p14:tracePt t="58091" x="6324600" y="3295650"/>
          <p14:tracePt t="58109" x="6324600" y="3276600"/>
          <p14:tracePt t="58125" x="6324600" y="3251200"/>
          <p14:tracePt t="58142" x="6324600" y="3225800"/>
          <p14:tracePt t="58157" x="6324600" y="3200400"/>
          <p14:tracePt t="58175" x="6324600" y="3162300"/>
          <p14:tracePt t="58192" x="6324600" y="3111500"/>
          <p14:tracePt t="58208" x="6311900" y="3073400"/>
          <p14:tracePt t="58225" x="6305550" y="3048000"/>
          <p14:tracePt t="58242" x="6305550" y="3022600"/>
          <p14:tracePt t="58259" x="6305550" y="3009900"/>
          <p14:tracePt t="58275" x="6305550" y="2990850"/>
          <p14:tracePt t="58292" x="6305550" y="2978150"/>
          <p14:tracePt t="58308" x="6305550" y="2971800"/>
          <p14:tracePt t="58324" x="6305550" y="2965450"/>
          <p14:tracePt t="58394" x="6305550" y="2959100"/>
          <p14:tracePt t="58427" x="6305550" y="2952750"/>
          <p14:tracePt t="58435" x="6305550" y="2946400"/>
          <p14:tracePt t="58490" x="6305550" y="2940050"/>
          <p14:tracePt t="58506" x="6305550" y="2933700"/>
          <p14:tracePt t="58531" x="6305550" y="2927350"/>
          <p14:tracePt t="58547" x="6305550" y="2921000"/>
          <p14:tracePt t="58613" x="6311900" y="2914650"/>
          <p14:tracePt t="58636" x="6318250" y="2908300"/>
          <p14:tracePt t="58773" x="6318250" y="2901950"/>
          <p14:tracePt t="59861" x="6318250" y="2895600"/>
          <p14:tracePt t="59869" x="6324600" y="2895600"/>
          <p14:tracePt t="59874" x="6324600" y="2889250"/>
          <p14:tracePt t="59891" x="6324600" y="2876550"/>
          <p14:tracePt t="59907" x="6324600" y="2870200"/>
          <p14:tracePt t="59924" x="6330950" y="2863850"/>
          <p14:tracePt t="59956" x="6330950" y="2857500"/>
          <p14:tracePt t="59972" x="6330950" y="2851150"/>
          <p14:tracePt t="59991" x="6330950" y="2844800"/>
          <p14:tracePt t="60025" x="6330950" y="2838450"/>
          <p14:tracePt t="60092" x="6324600" y="2838450"/>
          <p14:tracePt t="60100" x="6318250" y="2838450"/>
          <p14:tracePt t="60107" x="6311900" y="2838450"/>
          <p14:tracePt t="60125" x="6305550" y="2851150"/>
          <p14:tracePt t="60141" x="6286500" y="2863850"/>
          <p14:tracePt t="60158" x="6273800" y="2876550"/>
          <p14:tracePt t="60175" x="6261100" y="2895600"/>
          <p14:tracePt t="60191" x="6248400" y="2908300"/>
          <p14:tracePt t="60208" x="6242050" y="2933700"/>
          <p14:tracePt t="60225" x="6235700" y="2952750"/>
          <p14:tracePt t="60241" x="6235700" y="2959100"/>
          <p14:tracePt t="60259" x="6229350" y="2978150"/>
          <p14:tracePt t="60275" x="6203950" y="3009900"/>
          <p14:tracePt t="60292" x="6197600" y="3028950"/>
          <p14:tracePt t="60308" x="6197600" y="3035300"/>
          <p14:tracePt t="60324" x="6197600" y="3041650"/>
          <p14:tracePt t="60342" x="6197600" y="3048000"/>
          <p14:tracePt t="60358" x="6197600" y="3054350"/>
          <p14:tracePt t="60375" x="6197600" y="3060700"/>
          <p14:tracePt t="60556" x="6197600" y="3067050"/>
          <p14:tracePt t="60563" x="6191250" y="3067050"/>
          <p14:tracePt t="60574" x="6184900" y="3079750"/>
          <p14:tracePt t="60591" x="6172200" y="3111500"/>
          <p14:tracePt t="60611" x="6165850" y="3117850"/>
          <p14:tracePt t="60625" x="6153150" y="3136900"/>
          <p14:tracePt t="60641" x="6134100" y="3168650"/>
          <p14:tracePt t="60658" x="6089650" y="3238500"/>
          <p14:tracePt t="60674" x="6064250" y="3302000"/>
          <p14:tracePt t="60691" x="6038850" y="3365500"/>
          <p14:tracePt t="60708" x="6019800" y="3441700"/>
          <p14:tracePt t="60725" x="6000750" y="3517900"/>
          <p14:tracePt t="60741" x="5962650" y="3594100"/>
          <p14:tracePt t="60757" x="5943600" y="3644900"/>
          <p14:tracePt t="60774" x="5930900" y="3695700"/>
          <p14:tracePt t="60792" x="5930900" y="3733800"/>
          <p14:tracePt t="60808" x="5924550" y="3771900"/>
          <p14:tracePt t="60824" x="5918200" y="3803650"/>
          <p14:tracePt t="60842" x="5905500" y="3841750"/>
          <p14:tracePt t="60858" x="5905500" y="3860800"/>
          <p14:tracePt t="60875" x="5899150" y="3898900"/>
          <p14:tracePt t="60892" x="5905500" y="3924300"/>
          <p14:tracePt t="60908" x="5924550" y="3930650"/>
          <p14:tracePt t="61708" x="5918200" y="3930650"/>
          <p14:tracePt t="61716" x="5911850" y="3937000"/>
          <p14:tracePt t="61724" x="5892800" y="3949700"/>
          <p14:tracePt t="61741" x="5880100" y="3956050"/>
          <p14:tracePt t="61758" x="5867400" y="3956050"/>
          <p14:tracePt t="61774" x="5861050" y="3962400"/>
          <p14:tracePt t="61795" x="5854700" y="3962400"/>
          <p14:tracePt t="61826" x="5854700" y="3975100"/>
          <p14:tracePt t="61858" x="5842000" y="3975100"/>
          <p14:tracePt t="61900" x="5842000" y="3981450"/>
          <p14:tracePt t="62516" x="5854700" y="3981450"/>
          <p14:tracePt t="62523" x="5880100" y="3981450"/>
          <p14:tracePt t="62541" x="5918200" y="3981450"/>
          <p14:tracePt t="62557" x="5969000" y="3981450"/>
          <p14:tracePt t="62574" x="6019800" y="3987800"/>
          <p14:tracePt t="62590" x="6057900" y="3987800"/>
          <p14:tracePt t="62607" x="6070600" y="3987800"/>
          <p14:tracePt t="62641" x="6108700" y="3987800"/>
          <p14:tracePt t="62675" x="6178550" y="3987800"/>
          <p14:tracePt t="62708" x="6223000" y="3987800"/>
          <p14:tracePt t="62724" x="6248400" y="3987800"/>
          <p14:tracePt t="62742" x="6261100" y="3987800"/>
          <p14:tracePt t="62758" x="6267450" y="3987800"/>
          <p14:tracePt t="62774" x="6273800" y="3987800"/>
          <p14:tracePt t="62792" x="6280150" y="3987800"/>
          <p14:tracePt t="62808" x="6292850" y="3987800"/>
          <p14:tracePt t="62825" x="6299200" y="3987800"/>
          <p14:tracePt t="62956" x="6305550" y="3987800"/>
          <p14:tracePt t="62964" x="6318250" y="3994150"/>
          <p14:tracePt t="62975" x="6324600" y="3994150"/>
          <p14:tracePt t="62992" x="6337300" y="4000500"/>
          <p14:tracePt t="63008" x="6350000" y="4000500"/>
          <p14:tracePt t="63025" x="6356350" y="4006850"/>
          <p14:tracePt t="63042" x="6362700" y="4013200"/>
          <p14:tracePt t="63058" x="6369050" y="4013200"/>
          <p14:tracePt t="64741" x="6337300" y="4025900"/>
          <p14:tracePt t="64748" x="6305550" y="4051300"/>
          <p14:tracePt t="64757" x="6261100" y="4076700"/>
          <p14:tracePt t="64774" x="6191250" y="4127500"/>
          <p14:tracePt t="64791" x="6134100" y="4171950"/>
          <p14:tracePt t="64807" x="6108700" y="4203700"/>
          <p14:tracePt t="64824" x="6089650" y="4235450"/>
          <p14:tracePt t="64859" x="6045200" y="4279900"/>
          <p14:tracePt t="64892" x="6007100" y="4311650"/>
          <p14:tracePt t="64924" x="5969000" y="4343400"/>
          <p14:tracePt t="64942" x="5956300" y="4349750"/>
          <p14:tracePt t="64958" x="5943600" y="4362450"/>
          <p14:tracePt t="64975" x="5924550" y="4375150"/>
          <p14:tracePt t="64991" x="5899150" y="4381500"/>
          <p14:tracePt t="65007" x="5880100" y="4400550"/>
          <p14:tracePt t="65026" x="5829300" y="4425950"/>
          <p14:tracePt t="65041" x="5810250" y="4438650"/>
          <p14:tracePt t="65058" x="5759450" y="4464050"/>
          <p14:tracePt t="65074" x="5734050" y="4476750"/>
          <p14:tracePt t="65092" x="5702300" y="4489450"/>
          <p14:tracePt t="65108" x="5689600" y="4495800"/>
          <p14:tracePt t="65131" x="5683250" y="4495800"/>
          <p14:tracePt t="65434" x="5676900" y="4495800"/>
          <p14:tracePt t="65573" x="5676900" y="4451350"/>
          <p14:tracePt t="65579" x="5670550" y="4413250"/>
          <p14:tracePt t="65591" x="5664200" y="4375150"/>
          <p14:tracePt t="65607" x="5645150" y="4286250"/>
          <p14:tracePt t="65624" x="5607050" y="4197350"/>
          <p14:tracePt t="65641" x="5581650" y="4121150"/>
          <p14:tracePt t="65658" x="5575300" y="4070350"/>
          <p14:tracePt t="65674" x="5568950" y="4044950"/>
          <p14:tracePt t="65708" x="5568950" y="4038600"/>
          <p14:tracePt t="65741" x="5568950" y="4032250"/>
          <p14:tracePt t="65775" x="5568950" y="4013200"/>
          <p14:tracePt t="65792" x="5568950" y="4000500"/>
          <p14:tracePt t="65809" x="5562600" y="3987800"/>
          <p14:tracePt t="65825" x="5562600" y="3975100"/>
          <p14:tracePt t="65842" x="5562600" y="3962400"/>
          <p14:tracePt t="65858" x="5562600" y="3956050"/>
          <p14:tracePt t="65875" x="5562600" y="3949700"/>
          <p14:tracePt t="66661" x="5562600" y="3956050"/>
          <p14:tracePt t="66666" x="5568950" y="3987800"/>
          <p14:tracePt t="66674" x="5588000" y="4013200"/>
          <p14:tracePt t="66691" x="5638800" y="4076700"/>
          <p14:tracePt t="66707" x="5695950" y="4146550"/>
          <p14:tracePt t="66724" x="5759450" y="4210050"/>
          <p14:tracePt t="66741" x="5810250" y="4260850"/>
          <p14:tracePt t="66775" x="5861050" y="4324350"/>
          <p14:tracePt t="66807" x="5911850" y="4375150"/>
          <p14:tracePt t="66842" x="5981700" y="4432300"/>
          <p14:tracePt t="66858" x="6000750" y="4457700"/>
          <p14:tracePt t="66875" x="6026150" y="4470400"/>
          <p14:tracePt t="66892" x="6045200" y="4483100"/>
          <p14:tracePt t="66908" x="6057900" y="4489450"/>
          <p14:tracePt t="66925" x="6083300" y="4502150"/>
          <p14:tracePt t="66942" x="6115050" y="4502150"/>
          <p14:tracePt t="66958" x="6153150" y="4514850"/>
          <p14:tracePt t="66975" x="6210300" y="4527550"/>
          <p14:tracePt t="66991" x="6280150" y="4533900"/>
          <p14:tracePt t="67008" x="6381750" y="4540250"/>
          <p14:tracePt t="67025" x="6483350" y="4546600"/>
          <p14:tracePt t="67041" x="6565900" y="4552950"/>
          <p14:tracePt t="67059" x="6610350" y="4552950"/>
          <p14:tracePt t="67075" x="6616700" y="4552950"/>
          <p14:tracePt t="67092" x="6623050" y="4552950"/>
          <p14:tracePt t="67340" x="6616700" y="4552950"/>
          <p14:tracePt t="67581" x="6616700" y="4527550"/>
          <p14:tracePt t="67587" x="6616700" y="4514850"/>
          <p14:tracePt t="67595" x="6610350" y="4495800"/>
          <p14:tracePt t="67607" x="6604000" y="4464050"/>
          <p14:tracePt t="67641" x="6584950" y="4406900"/>
          <p14:tracePt t="67676" x="6572250" y="4362450"/>
          <p14:tracePt t="67708" x="6572250" y="4337050"/>
          <p14:tracePt t="67725" x="6565900" y="4324350"/>
          <p14:tracePt t="67741" x="6565900" y="4318000"/>
          <p14:tracePt t="67758" x="6565900" y="4305300"/>
          <p14:tracePt t="67775" x="6565900" y="4286250"/>
          <p14:tracePt t="67791" x="6565900" y="4267200"/>
          <p14:tracePt t="67808" x="6565900" y="4241800"/>
          <p14:tracePt t="67825" x="6559550" y="4210050"/>
          <p14:tracePt t="67842" x="6559550" y="4152900"/>
          <p14:tracePt t="67858" x="6559550" y="4114800"/>
          <p14:tracePt t="67874" x="6546850" y="4076700"/>
          <p14:tracePt t="67891" x="6546850" y="4038600"/>
          <p14:tracePt t="67908" x="6540500" y="4006850"/>
          <p14:tracePt t="67924" x="6540500" y="3975100"/>
          <p14:tracePt t="67941" x="6540500" y="3956050"/>
          <p14:tracePt t="67958" x="6540500" y="3898900"/>
          <p14:tracePt t="67974" x="6540500" y="3854450"/>
          <p14:tracePt t="67992" x="6540500" y="3841750"/>
          <p14:tracePt t="68008" x="6540500" y="3822700"/>
          <p14:tracePt t="68044" x="6540500" y="3816350"/>
          <p14:tracePt t="68580" x="6540500" y="3822700"/>
          <p14:tracePt t="68588" x="6540500" y="3835400"/>
          <p14:tracePt t="68620" x="6540500" y="3841750"/>
          <p14:tracePt t="68676" x="6540500" y="3848100"/>
          <p14:tracePt t="68701" x="6540500" y="3854450"/>
          <p14:tracePt t="68739" x="6540500" y="3860800"/>
          <p14:tracePt t="68778" x="6540500" y="3867150"/>
          <p14:tracePt t="68794" x="6540500" y="3873500"/>
          <p14:tracePt t="68835" x="6540500" y="3879850"/>
          <p14:tracePt t="68850" x="6540500" y="3886200"/>
          <p14:tracePt t="69229" x="6540500" y="3892550"/>
          <p14:tracePt t="69236" x="6540500" y="3898900"/>
          <p14:tracePt t="69243" x="6540500" y="3905250"/>
          <p14:tracePt t="69257" x="6540500" y="3911600"/>
          <p14:tracePt t="69274" x="6540500" y="3917950"/>
          <p14:tracePt t="69291" x="6540500" y="3924300"/>
          <p14:tracePt t="69332" x="6534150" y="3924300"/>
          <p14:tracePt t="70069" x="6521450" y="3981450"/>
          <p14:tracePt t="70076" x="6496050" y="4025900"/>
          <p14:tracePt t="70091" x="6477000" y="4095750"/>
          <p14:tracePt t="70107" x="6451600" y="4152900"/>
          <p14:tracePt t="70124" x="6432550" y="4203700"/>
          <p14:tracePt t="70140" x="6413500" y="4254500"/>
          <p14:tracePt t="70158" x="6407150" y="4286250"/>
          <p14:tracePt t="70192" x="6369050" y="4413250"/>
          <p14:tracePt t="70226" x="6324600" y="4578350"/>
          <p14:tracePt t="70258" x="6292850" y="4673600"/>
          <p14:tracePt t="70275" x="6280150" y="4737100"/>
          <p14:tracePt t="70292" x="6267450" y="4787900"/>
          <p14:tracePt t="70308" x="6254750" y="4826000"/>
          <p14:tracePt t="70325" x="6254750" y="4851400"/>
          <p14:tracePt t="70341" x="6248400" y="4870450"/>
          <p14:tracePt t="70358" x="6248400" y="4883150"/>
          <p14:tracePt t="70375" x="6242050" y="4908550"/>
          <p14:tracePt t="70391" x="6242050" y="4927600"/>
          <p14:tracePt t="70408" x="6242050" y="4953000"/>
          <p14:tracePt t="70424" x="6235700" y="4965700"/>
          <p14:tracePt t="70441" x="6235700" y="4972050"/>
          <p14:tracePt t="70459" x="6235700" y="4984750"/>
          <p14:tracePt t="70475" x="6229350" y="4991100"/>
          <p14:tracePt t="70491" x="6229350" y="4997450"/>
          <p14:tracePt t="70515" x="6229350" y="5003800"/>
          <p14:tracePt t="70540" x="6229350" y="5010150"/>
          <p14:tracePt t="70644" x="6229350" y="5016500"/>
          <p14:tracePt t="70652" x="6229350" y="5029200"/>
          <p14:tracePt t="70659" x="6229350" y="5035550"/>
          <p14:tracePt t="70675" x="6229350" y="5048250"/>
          <p14:tracePt t="70692" x="6229350" y="5060950"/>
          <p14:tracePt t="70708" x="6229350" y="5073650"/>
          <p14:tracePt t="70724" x="6229350" y="5086350"/>
          <p14:tracePt t="70741" x="6223000" y="5105400"/>
          <p14:tracePt t="70758" x="6216650" y="5124450"/>
          <p14:tracePt t="70774" x="6216650" y="5137150"/>
          <p14:tracePt t="70791" x="6210300" y="5149850"/>
          <p14:tracePt t="70808" x="6203950" y="5162550"/>
          <p14:tracePt t="70824" x="6203950" y="5168900"/>
          <p14:tracePt t="70841" x="6197600" y="5181600"/>
          <p14:tracePt t="70857" x="6191250" y="5200650"/>
          <p14:tracePt t="70876" x="6178550" y="5219700"/>
          <p14:tracePt t="70891" x="6172200" y="5232400"/>
          <p14:tracePt t="70907" x="6165850" y="5245100"/>
          <p14:tracePt t="70925" x="6153150" y="5257800"/>
          <p14:tracePt t="70942" x="6146800" y="5270500"/>
          <p14:tracePt t="70958" x="6140450" y="5289550"/>
          <p14:tracePt t="70974" x="6134100" y="5302250"/>
          <p14:tracePt t="70992" x="6127750" y="5314950"/>
          <p14:tracePt t="71008" x="6115050" y="5327650"/>
          <p14:tracePt t="71025" x="6115050" y="5340350"/>
          <p14:tracePt t="71042" x="6108700" y="5346700"/>
          <p14:tracePt t="71059" x="6108700" y="5353050"/>
          <p14:tracePt t="71074" x="6102350" y="5353050"/>
          <p14:tracePt t="71101" x="6096000" y="5359400"/>
          <p14:tracePt t="71115" x="6089650" y="5365750"/>
          <p14:tracePt t="71130" x="6089650" y="5372100"/>
          <p14:tracePt t="71140" x="6083300" y="5378450"/>
          <p14:tracePt t="71157" x="6076950" y="5384800"/>
          <p14:tracePt t="71174" x="6070600" y="5391150"/>
          <p14:tracePt t="71191" x="6064250" y="5403850"/>
          <p14:tracePt t="71208" x="6051550" y="5410200"/>
          <p14:tracePt t="71225" x="6045200" y="5422900"/>
          <p14:tracePt t="71241" x="6032500" y="5429250"/>
          <p14:tracePt t="71242" x="6032500" y="5435600"/>
          <p14:tracePt t="71257" x="6026150" y="5441950"/>
          <p14:tracePt t="71275" x="6013450" y="5454650"/>
          <p14:tracePt t="71292" x="6000750" y="5461000"/>
          <p14:tracePt t="71308" x="5994400" y="5473700"/>
          <p14:tracePt t="71324" x="5981700" y="5486400"/>
          <p14:tracePt t="71342" x="5962650" y="5499100"/>
          <p14:tracePt t="71358" x="5956300" y="5505450"/>
          <p14:tracePt t="71375" x="5943600" y="5518150"/>
          <p14:tracePt t="71391" x="5937250" y="5524500"/>
          <p14:tracePt t="71408" x="5911850" y="5537200"/>
          <p14:tracePt t="71425" x="5886450" y="5556250"/>
          <p14:tracePt t="71442" x="5842000" y="5581650"/>
          <p14:tracePt t="71458" x="5810250" y="5600700"/>
          <p14:tracePt t="71475" x="5778500" y="5619750"/>
          <p14:tracePt t="71491" x="5753100" y="5638800"/>
          <p14:tracePt t="71508" x="5727700" y="5651500"/>
          <p14:tracePt t="71524" x="5715000" y="5651500"/>
          <p14:tracePt t="71541" x="5708650" y="5651500"/>
          <p14:tracePt t="71558" x="5702300" y="5664200"/>
          <p14:tracePt t="71575" x="5683250" y="5670550"/>
          <p14:tracePt t="71591" x="5670550" y="5676900"/>
          <p14:tracePt t="71608" x="5657850" y="5683250"/>
          <p14:tracePt t="71627" x="5651500" y="5683250"/>
          <p14:tracePt t="71652" x="5651500" y="5689600"/>
          <p14:tracePt t="72404" x="5651500" y="5638800"/>
          <p14:tracePt t="72412" x="5626100" y="5581650"/>
          <p14:tracePt t="72424" x="5594350" y="5511800"/>
          <p14:tracePt t="72440" x="5556250" y="5410200"/>
          <p14:tracePt t="72458" x="5505450" y="5295900"/>
          <p14:tracePt t="72474" x="5492750" y="5264150"/>
          <p14:tracePt t="73254" x="5530850" y="5289550"/>
          <p14:tracePt t="73259" x="5556250" y="5302250"/>
          <p14:tracePt t="73274" x="5632450" y="5340350"/>
          <p14:tracePt t="73291" x="5727700" y="5384800"/>
          <p14:tracePt t="73307" x="5803900" y="5416550"/>
          <p14:tracePt t="73324" x="5842000" y="5429250"/>
          <p14:tracePt t="73341" x="5861050" y="5435600"/>
          <p14:tracePt t="73375" x="5886450" y="5435600"/>
          <p14:tracePt t="73408" x="5962650" y="5435600"/>
          <p14:tracePt t="73492" x="6197600" y="5359400"/>
          <p14:tracePt t="73508" x="6229350" y="5334000"/>
          <p14:tracePt t="73525" x="6261100" y="5289550"/>
          <p14:tracePt t="73542" x="6280150" y="5264150"/>
          <p14:tracePt t="73558" x="6286500" y="5251450"/>
          <p14:tracePt t="73574" x="6292850" y="5232400"/>
          <p14:tracePt t="73592" x="6299200" y="5226050"/>
          <p14:tracePt t="73608" x="6299200" y="5219700"/>
          <p14:tracePt t="73625" x="6299200" y="5213350"/>
          <p14:tracePt t="73641" x="6299200" y="5207000"/>
          <p14:tracePt t="74436" x="6305550" y="5213350"/>
          <p14:tracePt t="74443" x="6324600" y="5257800"/>
          <p14:tracePt t="74457" x="6330950" y="5276850"/>
          <p14:tracePt t="74474" x="6356350" y="5334000"/>
          <p14:tracePt t="74491" x="6369050" y="5353050"/>
          <p14:tracePt t="74508" x="6381750" y="5372100"/>
          <p14:tracePt t="74524" x="6381750" y="5384800"/>
          <p14:tracePt t="74804" x="6400800" y="5384800"/>
          <p14:tracePt t="74812" x="6426200" y="5384800"/>
          <p14:tracePt t="74824" x="6464300" y="5378450"/>
          <p14:tracePt t="74840" x="6508750" y="5372100"/>
          <p14:tracePt t="74857" x="6553200" y="5365750"/>
          <p14:tracePt t="74892" x="6616700" y="5346700"/>
          <p14:tracePt t="74925" x="6654800" y="5334000"/>
          <p14:tracePt t="74958" x="6680200" y="5321300"/>
          <p14:tracePt t="74974" x="6686550" y="5314950"/>
          <p14:tracePt t="75149" x="6680200" y="5314950"/>
          <p14:tracePt t="75155" x="6661150" y="5314950"/>
          <p14:tracePt t="75174" x="6654800" y="5314950"/>
          <p14:tracePt t="75191" x="6623050" y="5321300"/>
          <p14:tracePt t="75207" x="6584950" y="5327650"/>
          <p14:tracePt t="75224" x="6534150" y="5334000"/>
          <p14:tracePt t="75240" x="6457950" y="5346700"/>
          <p14:tracePt t="75276" x="6305550" y="5378450"/>
          <p14:tracePt t="75309" x="6191250" y="5416550"/>
          <p14:tracePt t="75342" x="6115050" y="5441950"/>
          <p14:tracePt t="75358" x="6096000" y="5448300"/>
          <p14:tracePt t="75375" x="6083300" y="5454650"/>
          <p14:tracePt t="75392" x="6070600" y="5467350"/>
          <p14:tracePt t="75408" x="6057900" y="5473700"/>
          <p14:tracePt t="75425" x="6051550" y="5486400"/>
          <p14:tracePt t="75442" x="6038850" y="5486400"/>
          <p14:tracePt t="75458" x="6026150" y="5492750"/>
          <p14:tracePt t="75474" x="6000750" y="5505450"/>
          <p14:tracePt t="75491" x="5988050" y="5511800"/>
          <p14:tracePt t="75508" x="5981700" y="5511800"/>
          <p14:tracePt t="75524" x="5975350" y="5524500"/>
          <p14:tracePt t="75541" x="5962650" y="5524500"/>
          <p14:tracePt t="75558" x="5956300" y="5530850"/>
          <p14:tracePt t="75574" x="5943600" y="5537200"/>
          <p14:tracePt t="75591" x="5937250" y="5549900"/>
          <p14:tracePt t="75608" x="5924550" y="5556250"/>
          <p14:tracePt t="75624" x="5918200" y="5562600"/>
          <p14:tracePt t="75641" x="5905500" y="5575300"/>
          <p14:tracePt t="75659" x="5892800" y="5588000"/>
          <p14:tracePt t="75709" x="5886450" y="5594350"/>
          <p14:tracePt t="75723" x="5880100" y="5594350"/>
          <p14:tracePt t="75740" x="5880100" y="5600700"/>
          <p14:tracePt t="75756" x="5873750" y="5607050"/>
          <p14:tracePt t="75771" x="5873750" y="5613400"/>
          <p14:tracePt t="76189" x="5867400" y="5613400"/>
          <p14:tracePt t="76195" x="5867400" y="5619750"/>
          <p14:tracePt t="76996" x="5816600" y="5505450"/>
          <p14:tracePt t="77003" x="5772150" y="5403850"/>
          <p14:tracePt t="77011" x="5727700" y="5340350"/>
          <p14:tracePt t="77024" x="5695950" y="5283200"/>
          <p14:tracePt t="77040" x="5626100" y="5187950"/>
          <p14:tracePt t="77057" x="5600700" y="5149850"/>
          <p14:tracePt t="77074" x="5594350" y="5137150"/>
          <p14:tracePt t="77140" x="5594350" y="5130800"/>
          <p14:tracePt t="77228" x="5588000" y="5130800"/>
          <p14:tracePt t="78613" x="5594350" y="5143500"/>
          <p14:tracePt t="78620" x="5607050" y="5175250"/>
          <p14:tracePt t="78641" x="5638800" y="5232400"/>
          <p14:tracePt t="78658" x="5670550" y="5283200"/>
          <p14:tracePt t="78674" x="5683250" y="5289550"/>
          <p14:tracePt t="78724" x="5683250" y="5295900"/>
          <p14:tracePt t="78755" x="5683250" y="5302250"/>
          <p14:tracePt t="78763" x="5683250" y="5308600"/>
          <p14:tracePt t="78774" x="5695950" y="5327650"/>
          <p14:tracePt t="78807" x="5715000" y="5353050"/>
          <p14:tracePt t="78824" x="5734050" y="5365750"/>
          <p14:tracePt t="78841" x="5753100" y="5384800"/>
          <p14:tracePt t="78857" x="5803900" y="5429250"/>
          <p14:tracePt t="78874" x="5918200" y="5499100"/>
          <p14:tracePt t="78891" x="6019800" y="5549900"/>
          <p14:tracePt t="78908" x="6108700" y="5588000"/>
          <p14:tracePt t="78925" x="6203950" y="5619750"/>
          <p14:tracePt t="78941" x="6292850" y="5645150"/>
          <p14:tracePt t="78958" x="6356350" y="5664200"/>
          <p14:tracePt t="78975" x="6426200" y="5683250"/>
          <p14:tracePt t="78991" x="6483350" y="5689600"/>
          <p14:tracePt t="79007" x="6521450" y="5695950"/>
          <p14:tracePt t="79024" x="6527800" y="5702300"/>
          <p14:tracePt t="79052" x="6534150" y="5702300"/>
          <p14:tracePt t="79251" x="6534150" y="5708650"/>
          <p14:tracePt t="79412" x="6534150" y="5670550"/>
          <p14:tracePt t="79420" x="6534150" y="5645150"/>
          <p14:tracePt t="79427" x="6534150" y="5619750"/>
          <p14:tracePt t="79440" x="6534150" y="5575300"/>
          <p14:tracePt t="79457" x="6534150" y="5480050"/>
          <p14:tracePt t="79492" x="6540500" y="5365750"/>
          <p14:tracePt t="79525" x="6540500" y="5340350"/>
          <p14:tracePt t="79557" x="6540500" y="5327650"/>
          <p14:tracePt t="79709" x="6540500" y="5321300"/>
          <p14:tracePt t="79715" x="6540500" y="5302250"/>
          <p14:tracePt t="79724" x="6534150" y="5289550"/>
          <p14:tracePt t="79741" x="6527800" y="5276850"/>
          <p14:tracePt t="79758" x="6521450" y="5264150"/>
          <p14:tracePt t="79774" x="6515100" y="5251450"/>
          <p14:tracePt t="79791" x="6515100" y="5238750"/>
          <p14:tracePt t="79808" x="6515100" y="5232400"/>
          <p14:tracePt t="79835" x="6508750" y="5232400"/>
          <p14:tracePt t="79892" x="6508750" y="5226050"/>
          <p14:tracePt t="80636" x="6502400" y="5232400"/>
          <p14:tracePt t="80643" x="6470650" y="5270500"/>
          <p14:tracePt t="80657" x="6464300" y="5289550"/>
          <p14:tracePt t="80673" x="6438900" y="5314950"/>
          <p14:tracePt t="80691" x="6413500" y="5334000"/>
          <p14:tracePt t="80708" x="6413500" y="5340350"/>
          <p14:tracePt t="80724" x="6407150" y="5346700"/>
          <p14:tracePt t="80758" x="6394450" y="5365750"/>
          <p14:tracePt t="80792" x="6388100" y="5397500"/>
          <p14:tracePt t="80824" x="6388100" y="5416550"/>
          <p14:tracePt t="80841" x="6381750" y="5422900"/>
          <p14:tracePt t="80858" x="6369050" y="5448300"/>
          <p14:tracePt t="80874" x="6362700" y="5461000"/>
          <p14:tracePt t="80892" x="6350000" y="5473700"/>
          <p14:tracePt t="80908" x="6324600" y="5492750"/>
          <p14:tracePt t="80924" x="6292850" y="5505450"/>
          <p14:tracePt t="80941" x="6254750" y="5505450"/>
          <p14:tracePt t="80958" x="6178550" y="5505450"/>
          <p14:tracePt t="80975" x="6108700" y="5505450"/>
          <p14:tracePt t="80992" x="6038850" y="5499100"/>
          <p14:tracePt t="81008" x="5975350" y="5499100"/>
          <p14:tracePt t="81025" x="5924550" y="5492750"/>
          <p14:tracePt t="81041" x="5905500" y="5492750"/>
          <p14:tracePt t="81461" x="5899150" y="5492750"/>
          <p14:tracePt t="81467" x="5880100" y="5480050"/>
          <p14:tracePt t="81474" x="5848350" y="5461000"/>
          <p14:tracePt t="81490" x="5803900" y="5429250"/>
          <p14:tracePt t="81507" x="5727700" y="5372100"/>
          <p14:tracePt t="81523" x="5638800" y="5308600"/>
          <p14:tracePt t="81540" x="5568950" y="5232400"/>
          <p14:tracePt t="81557" x="5492750" y="5137150"/>
          <p14:tracePt t="81642" x="5295900" y="4343400"/>
          <p14:tracePt t="81676" x="5226050" y="3994150"/>
          <p14:tracePt t="81708" x="5048250" y="3721100"/>
          <p14:tracePt t="81724" x="4895850" y="3530600"/>
          <p14:tracePt t="81741" x="4679950" y="3314700"/>
          <p14:tracePt t="81758" x="4394200" y="3079750"/>
          <p14:tracePt t="81774" x="4095750" y="2870200"/>
          <p14:tracePt t="81791" x="4083050" y="2857500"/>
          <p14:tracePt t="81821" x="3892550" y="2743200"/>
          <p14:tracePt t="81827" x="3708400" y="2641600"/>
          <p14:tracePt t="81841" x="3524250" y="2533650"/>
          <p14:tracePt t="81858" x="3162300" y="2292350"/>
          <p14:tracePt t="81875" x="2971800" y="2139950"/>
          <p14:tracePt t="81892" x="2819400" y="2012950"/>
          <p14:tracePt t="81908" x="2730500" y="1898650"/>
          <p14:tracePt t="81939" x="2724150" y="1898650"/>
          <p14:tracePt t="81947" x="2698750" y="1866900"/>
          <p14:tracePt t="81958" x="2654300" y="1816100"/>
          <p14:tracePt t="81974" x="2571750" y="1720850"/>
          <p14:tracePt t="81991" x="2482850" y="1625600"/>
          <p14:tracePt t="82008" x="2444750" y="1600200"/>
          <p14:tracePt t="82024" x="2355850" y="1517650"/>
          <p14:tracePt t="82041" x="2197100" y="1377950"/>
          <p14:tracePt t="82058" x="2133600" y="1320800"/>
          <p14:tracePt t="82074" x="1943100" y="1174750"/>
          <p14:tracePt t="82091" x="1752600" y="1079500"/>
          <p14:tracePt t="82108" x="1746250" y="1079500"/>
          <p14:tracePt t="82124" x="1733550" y="1066800"/>
          <p14:tracePt t="82142" x="1524000" y="965200"/>
          <p14:tracePt t="82158" x="1327150" y="869950"/>
          <p14:tracePt t="82174" x="1187450" y="800100"/>
          <p14:tracePt t="82191" x="1085850" y="742950"/>
          <p14:tracePt t="82208" x="1035050" y="723900"/>
          <p14:tracePt t="82245" x="1028700" y="711200"/>
          <p14:tracePt t="82251" x="965200" y="685800"/>
          <p14:tracePt t="82259" x="908050" y="647700"/>
          <p14:tracePt t="82275" x="806450" y="590550"/>
          <p14:tracePt t="82291" x="730250" y="546100"/>
          <p14:tracePt t="82307" x="723900" y="539750"/>
          <p14:tracePt t="82348" x="723900" y="533400"/>
          <p14:tracePt t="82373" x="723900" y="527050"/>
          <p14:tracePt t="82484" x="654050" y="501650"/>
          <p14:tracePt t="82492" x="603250" y="476250"/>
          <p14:tracePt t="82508" x="508000" y="450850"/>
          <p14:tracePt t="82524" x="463550" y="425450"/>
          <p14:tracePt t="82540" x="431800" y="425450"/>
          <p14:tracePt t="82558" x="419100" y="412750"/>
          <p14:tracePt t="82661" x="412750" y="412750"/>
          <p14:tracePt t="82669" x="361950" y="387350"/>
          <p14:tracePt t="82675" x="323850" y="374650"/>
          <p14:tracePt t="82691" x="254000" y="323850"/>
          <p14:tracePt t="82708" x="203200" y="285750"/>
          <p14:tracePt t="83266" x="6197600" y="3543300"/>
          <p14:tracePt t="83294" x="5346700" y="2527300"/>
          <p14:tracePt t="83311" x="4838700" y="2019300"/>
          <p14:tracePt t="83327" x="4254500" y="1384300"/>
          <p14:tracePt t="83346" x="3879850" y="990600"/>
          <p14:tracePt t="83361" x="3746500" y="844550"/>
          <p14:tracePt t="83377" x="3689350" y="793750"/>
          <p14:tracePt t="83411" x="3302000" y="571500"/>
          <p14:tracePt t="83446" x="2571750" y="139700"/>
          <p14:tracePt t="83479" x="2006600" y="0"/>
          <p14:tracePt t="83494" x="1905000" y="0"/>
          <p14:tracePt t="83819" x="1892300" y="0"/>
          <p14:tracePt t="83827" x="1816100" y="0"/>
          <p14:tracePt t="83844" x="1657350" y="0"/>
          <p14:tracePt t="83860" x="1524000" y="0"/>
          <p14:tracePt t="83877" x="1403350" y="0"/>
          <p14:tracePt t="83893" x="1295400" y="0"/>
          <p14:tracePt t="83910" x="1238250" y="0"/>
          <p14:tracePt t="83944" x="1162050" y="19050"/>
          <p14:tracePt t="84750" x="1098550" y="190500"/>
          <p14:tracePt t="84765" x="1244600" y="285750"/>
          <p14:tracePt t="84772" x="1568450" y="463550"/>
          <p14:tracePt t="84780" x="1765300" y="666750"/>
          <p14:tracePt t="84794" x="2044700" y="850900"/>
          <p14:tracePt t="84811" x="2717800" y="1295400"/>
          <p14:tracePt t="84827" x="3403600" y="1606550"/>
          <p14:tracePt t="84861" x="4375150" y="2286000"/>
          <p14:tracePt t="84894" x="4533900" y="2470150"/>
          <p14:tracePt t="84928" x="4546600" y="2489200"/>
          <p14:tracePt t="84949" x="4540250" y="2489200"/>
          <p14:tracePt t="84961" x="4533900" y="2489200"/>
          <p14:tracePt t="84978" x="4489450" y="2501900"/>
          <p14:tracePt t="84994" x="4400550" y="2514600"/>
          <p14:tracePt t="85010" x="4254500" y="2514600"/>
          <p14:tracePt t="85027" x="3879850" y="2406650"/>
          <p14:tracePt t="85044" x="3822700" y="2393950"/>
          <p14:tracePt t="85061" x="3530600" y="2279650"/>
          <p14:tracePt t="85078" x="3213100" y="2127250"/>
          <p14:tracePt t="85095" x="2978150" y="2025650"/>
          <p14:tracePt t="85111" x="2736850" y="1873250"/>
          <p14:tracePt t="85128" x="2559050" y="1746250"/>
          <p14:tracePt t="85144" x="2470150" y="1638300"/>
          <p14:tracePt t="85161" x="2438400" y="1600200"/>
          <p14:tracePt t="85178" x="2400300" y="1517650"/>
          <p14:tracePt t="85195" x="2336800" y="1327150"/>
          <p14:tracePt t="85211" x="2336800" y="1320800"/>
          <p14:tracePt t="85246" x="2324100" y="1282700"/>
          <p14:tracePt t="85252" x="2279650" y="1231900"/>
          <p14:tracePt t="85342" x="2241550" y="1193800"/>
          <p14:tracePt t="85350" x="2216150" y="1187450"/>
          <p14:tracePt t="85361" x="2178050" y="1181100"/>
          <p14:tracePt t="85378" x="2082800" y="1155700"/>
          <p14:tracePt t="85395" x="1924050" y="1092200"/>
          <p14:tracePt t="85411" x="1822450" y="1035050"/>
          <p14:tracePt t="85428" x="1739900" y="971550"/>
          <p14:tracePt t="85445" x="1657350" y="895350"/>
          <p14:tracePt t="85461" x="1562100" y="800100"/>
          <p14:tracePt t="85478" x="1530350" y="755650"/>
          <p14:tracePt t="85495" x="1441450" y="654050"/>
          <p14:tracePt t="85511" x="1435100" y="647700"/>
          <p14:tracePt t="85527" x="1422400" y="609600"/>
          <p14:tracePt t="85545" x="1358900" y="527050"/>
          <p14:tracePt t="85561" x="1320800" y="425450"/>
          <p14:tracePt t="85577" x="1289050" y="361950"/>
          <p14:tracePt t="85595" x="1263650" y="292100"/>
          <p14:tracePt t="85611" x="1231900" y="247650"/>
          <p14:tracePt t="85628" x="1212850" y="228600"/>
          <p14:tracePt t="85644" x="1212850" y="215900"/>
          <p14:tracePt t="85661" x="1206500" y="209550"/>
          <p14:tracePt t="85678" x="1193800" y="184150"/>
          <p14:tracePt t="85695" x="1162050" y="139700"/>
          <p14:tracePt t="85712" x="1130300" y="95250"/>
          <p14:tracePt t="85728" x="1104900" y="69850"/>
          <p14:tracePt t="85744" x="1098550" y="63500"/>
          <p14:tracePt t="85761" x="1092200" y="57150"/>
          <p14:tracePt t="85780" x="1085850" y="50800"/>
          <p14:tracePt t="86510" x="1060450" y="57150"/>
          <p14:tracePt t="86659" x="1060450" y="63500"/>
          <p14:tracePt t="86668" x="1060450" y="69850"/>
          <p14:tracePt t="86677" x="1060450" y="82550"/>
          <p14:tracePt t="86710" x="1168400" y="190500"/>
          <p14:tracePt t="86745" x="1498600" y="400050"/>
          <p14:tracePt t="86778" x="2057400" y="685800"/>
          <p14:tracePt t="86794" x="2438400" y="990600"/>
          <p14:tracePt t="86811" x="2908300" y="1428750"/>
          <p14:tracePt t="86827" x="3441700" y="1803400"/>
          <p14:tracePt t="86845" x="3727450" y="2032000"/>
          <p14:tracePt t="86869" x="3937000" y="2171700"/>
          <p14:tracePt t="86878" x="4191000" y="2317750"/>
          <p14:tracePt t="86895" x="4826000" y="2609850"/>
          <p14:tracePt t="86911" x="5575300" y="2940050"/>
          <p14:tracePt t="86928" x="6362700" y="32766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97928"/>
            <a:ext cx="11957700" cy="619578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ІІ. Алымдары бірдей бөлшектерді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715" y="1339154"/>
            <a:ext cx="11386570" cy="3631330"/>
          </a:xfrm>
        </p:spPr>
        <p:txBody>
          <a:bodyPr>
            <a:noAutofit/>
          </a:bodyPr>
          <a:lstStyle/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Алымдары бірдей екі бөлшектің қайсысының бөлімі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болса, сол бөлшек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болады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Алымдары бірдей екі бөлшектің қайсысының бөлімі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болса, сол бөлшек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 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болады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D2450AD-0901-C9D7-6DB6-0524753431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968" y="3634551"/>
            <a:ext cx="8783276" cy="16575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1540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97"/>
    </mc:Choice>
    <mc:Fallback xmlns="">
      <p:transition spd="slow" advTm="456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163" x="7353300" y="4629150"/>
          <p14:tracePt t="490" x="7315200" y="4629150"/>
          <p14:tracePt t="498" x="7219950" y="4629150"/>
          <p14:tracePt t="510" x="7156450" y="4629150"/>
          <p14:tracePt t="527" x="7016750" y="4622800"/>
          <p14:tracePt t="544" x="6959600" y="4610100"/>
          <p14:tracePt t="560" x="6953250" y="4603750"/>
          <p14:tracePt t="17484" x="6800850" y="4527550"/>
          <p14:tracePt t="17492" x="6445250" y="4330700"/>
          <p14:tracePt t="17511" x="5854700" y="4000500"/>
          <p14:tracePt t="17527" x="5568950" y="3854450"/>
          <p14:tracePt t="17544" x="5562600" y="3848100"/>
          <p14:tracePt t="17560" x="5505450" y="3822700"/>
          <p14:tracePt t="17577" x="5346700" y="3740150"/>
          <p14:tracePt t="17594" x="5207000" y="3676650"/>
          <p14:tracePt t="17627" x="5175250" y="3657600"/>
          <p14:tracePt t="17668" x="5162550" y="3657600"/>
          <p14:tracePt t="17695" x="4997450" y="3613150"/>
          <p14:tracePt t="17711" x="4876800" y="3587750"/>
          <p14:tracePt t="17728" x="4756150" y="3549650"/>
          <p14:tracePt t="17745" x="4648200" y="3524250"/>
          <p14:tracePt t="17761" x="4483100" y="3479800"/>
          <p14:tracePt t="17778" x="4387850" y="3460750"/>
          <p14:tracePt t="17795" x="4362450" y="3441700"/>
          <p14:tracePt t="17811" x="4362450" y="3435350"/>
          <p14:tracePt t="17828" x="4356100" y="3435350"/>
          <p14:tracePt t="18611" x="4375150" y="3498850"/>
          <p14:tracePt t="18619" x="4406900" y="3562350"/>
          <p14:tracePt t="18627" x="4432300" y="3632200"/>
          <p14:tracePt t="18644" x="4483100" y="3740150"/>
          <p14:tracePt t="18660" x="4502150" y="3784600"/>
          <p14:tracePt t="18677" x="4508500" y="3822700"/>
          <p14:tracePt t="18694" x="4508500" y="3829050"/>
          <p14:tracePt t="18729" x="4521200" y="3854450"/>
          <p14:tracePt t="18761" x="4546600" y="3956050"/>
          <p14:tracePt t="18795" x="4565650" y="4057650"/>
          <p14:tracePt t="18813" x="4572000" y="4083050"/>
          <p14:tracePt t="18828" x="4572000" y="4102100"/>
          <p14:tracePt t="18845" x="4572000" y="4127500"/>
          <p14:tracePt t="18861" x="4578350" y="4171950"/>
          <p14:tracePt t="18878" x="4584700" y="4216400"/>
          <p14:tracePt t="18894" x="4591050" y="4254500"/>
          <p14:tracePt t="18911" x="4597400" y="4286250"/>
          <p14:tracePt t="18928" x="4597400" y="4305300"/>
          <p14:tracePt t="18945" x="4610100" y="4337050"/>
          <p14:tracePt t="18962" x="4622800" y="4413250"/>
          <p14:tracePt t="18978" x="4629150" y="4464050"/>
          <p14:tracePt t="18995" x="4635500" y="4508500"/>
          <p14:tracePt t="19012" x="4635500" y="4540250"/>
          <p14:tracePt t="19027" x="4635500" y="4565650"/>
          <p14:tracePt t="19045" x="4635500" y="4578350"/>
          <p14:tracePt t="19067" x="4635500" y="4591050"/>
          <p14:tracePt t="19078" x="4641850" y="4610100"/>
          <p14:tracePt t="19095" x="4641850" y="4641850"/>
          <p14:tracePt t="19111" x="4641850" y="4667250"/>
          <p14:tracePt t="19128" x="4641850" y="4699000"/>
          <p14:tracePt t="19144" x="4641850" y="4724400"/>
          <p14:tracePt t="19161" x="4641850" y="4775200"/>
          <p14:tracePt t="19178" x="4641850" y="4800600"/>
          <p14:tracePt t="19195" x="4641850" y="4832350"/>
          <p14:tracePt t="19210" x="4641850" y="4864100"/>
          <p14:tracePt t="19227" x="4622800" y="4908550"/>
          <p14:tracePt t="19245" x="4603750" y="4946650"/>
          <p14:tracePt t="19261" x="4597400" y="4978400"/>
          <p14:tracePt t="19278" x="4584700" y="4997450"/>
          <p14:tracePt t="19294" x="4559300" y="5048250"/>
          <p14:tracePt t="19311" x="4533900" y="5092700"/>
          <p14:tracePt t="19328" x="4502150" y="5118100"/>
          <p14:tracePt t="19344" x="4457700" y="5149850"/>
          <p14:tracePt t="19361" x="4438650" y="5162550"/>
          <p14:tracePt t="19378" x="4400550" y="5162550"/>
          <p14:tracePt t="19395" x="4368800" y="5162550"/>
          <p14:tracePt t="19411" x="4330700" y="5162550"/>
          <p14:tracePt t="19427" x="4273550" y="5137150"/>
          <p14:tracePt t="19444" x="4184650" y="5105400"/>
          <p14:tracePt t="19461" x="4108450" y="5073650"/>
          <p14:tracePt t="19478" x="4032250" y="5041900"/>
          <p14:tracePt t="19495" x="3981450" y="5010150"/>
          <p14:tracePt t="19511" x="3930650" y="4984750"/>
          <p14:tracePt t="19528" x="3892550" y="4933950"/>
          <p14:tracePt t="19544" x="3841750" y="4883150"/>
          <p14:tracePt t="19561" x="3822700" y="4826000"/>
          <p14:tracePt t="19577" x="3759200" y="4724400"/>
          <p14:tracePt t="19594" x="3727450" y="4648200"/>
          <p14:tracePt t="19611" x="3702050" y="4565650"/>
          <p14:tracePt t="19628" x="3695700" y="4495800"/>
          <p14:tracePt t="19644" x="3695700" y="4489450"/>
          <p14:tracePt t="19667" x="3695700" y="4457700"/>
          <p14:tracePt t="19677" x="3695700" y="4413250"/>
          <p14:tracePt t="19695" x="3695700" y="4356100"/>
          <p14:tracePt t="19712" x="3708400" y="4273550"/>
          <p14:tracePt t="19728" x="3721100" y="4210050"/>
          <p14:tracePt t="19745" x="3752850" y="4133850"/>
          <p14:tracePt t="19761" x="3765550" y="4108450"/>
          <p14:tracePt t="19778" x="3778250" y="4076700"/>
          <p14:tracePt t="19812" x="3784600" y="4076700"/>
          <p14:tracePt t="19819" x="3790950" y="4064000"/>
          <p14:tracePt t="19827" x="3810000" y="4057650"/>
          <p14:tracePt t="19845" x="3835400" y="4038600"/>
          <p14:tracePt t="19861" x="3860800" y="4019550"/>
          <p14:tracePt t="19878" x="3867150" y="4013200"/>
          <p14:tracePt t="19895" x="3873500" y="4006850"/>
          <p14:tracePt t="19911" x="3905250" y="3994150"/>
          <p14:tracePt t="19963" x="3911600" y="3994150"/>
          <p14:tracePt t="19971" x="3917950" y="3994150"/>
          <p14:tracePt t="19979" x="3930650" y="3987800"/>
          <p14:tracePt t="19995" x="3962400" y="3987800"/>
          <p14:tracePt t="20019" x="3968750" y="3987800"/>
          <p14:tracePt t="20028" x="3994150" y="3987800"/>
          <p14:tracePt t="20044" x="4032250" y="3994150"/>
          <p14:tracePt t="20061" x="4051300" y="4000500"/>
          <p14:tracePt t="20078" x="4057650" y="4000500"/>
          <p14:tracePt t="20501" x="4102100" y="4032250"/>
          <p14:tracePt t="20507" x="4152900" y="4089400"/>
          <p14:tracePt t="20579" x="4762500" y="4902200"/>
          <p14:tracePt t="20595" x="4838700" y="4972050"/>
          <p14:tracePt t="20611" x="4972050" y="5080000"/>
          <p14:tracePt t="20627" x="5086350" y="5181600"/>
          <p14:tracePt t="20644" x="5283200" y="5314950"/>
          <p14:tracePt t="20678" x="5632450" y="5492750"/>
          <p14:tracePt t="20711" x="5924550" y="5575300"/>
          <p14:tracePt t="20744" x="6140450" y="5581650"/>
          <p14:tracePt t="20761" x="6235700" y="5556250"/>
          <p14:tracePt t="20778" x="6381750" y="5492750"/>
          <p14:tracePt t="20794" x="6464300" y="5441950"/>
          <p14:tracePt t="20811" x="6540500" y="5372100"/>
          <p14:tracePt t="20828" x="6604000" y="5321300"/>
          <p14:tracePt t="20844" x="6654800" y="5232400"/>
          <p14:tracePt t="20861" x="6699250" y="5168900"/>
          <p14:tracePt t="20878" x="6731000" y="5099050"/>
          <p14:tracePt t="20894" x="6750050" y="5048250"/>
          <p14:tracePt t="20911" x="6756400" y="4997450"/>
          <p14:tracePt t="20928" x="6756400" y="4965700"/>
          <p14:tracePt t="20944" x="6750050" y="4895850"/>
          <p14:tracePt t="20961" x="6718300" y="4794250"/>
          <p14:tracePt t="20977" x="6711950" y="4768850"/>
          <p14:tracePt t="20994" x="6680200" y="4705350"/>
          <p14:tracePt t="21011" x="6661150" y="4686300"/>
          <p14:tracePt t="21028" x="6642100" y="4673600"/>
          <p14:tracePt t="21044" x="6604000" y="4654550"/>
          <p14:tracePt t="21062" x="6565900" y="4648200"/>
          <p14:tracePt t="21078" x="6540500" y="4648200"/>
          <p14:tracePt t="21094" x="6508750" y="4648200"/>
          <p14:tracePt t="21111" x="6483350" y="4648200"/>
          <p14:tracePt t="21128" x="6457950" y="4660900"/>
          <p14:tracePt t="21145" x="6432550" y="4679950"/>
          <p14:tracePt t="21161" x="6413500" y="4705350"/>
          <p14:tracePt t="21178" x="6381750" y="4749800"/>
          <p14:tracePt t="21194" x="6362700" y="4775200"/>
          <p14:tracePt t="21212" x="6337300" y="4800600"/>
          <p14:tracePt t="21228" x="6318250" y="4826000"/>
          <p14:tracePt t="21245" x="6299200" y="4851400"/>
          <p14:tracePt t="21260" x="6280150" y="4870450"/>
          <p14:tracePt t="21277" x="6273800" y="4876800"/>
          <p14:tracePt t="21293" x="6267450" y="4889500"/>
          <p14:tracePt t="21310" x="6267450" y="4895850"/>
          <p14:tracePt t="21327" x="6261100" y="4902200"/>
          <p14:tracePt t="21344" x="6254750" y="4914900"/>
          <p14:tracePt t="21360" x="6248400" y="4921250"/>
          <p14:tracePt t="21377" x="6242050" y="4933950"/>
          <p14:tracePt t="21394" x="6235700" y="4946650"/>
          <p14:tracePt t="21410" x="6235700" y="4953000"/>
          <p14:tracePt t="21427" x="6235700" y="4965700"/>
          <p14:tracePt t="21443" x="6229350" y="4978400"/>
          <p14:tracePt t="21460" x="6229350" y="4984750"/>
          <p14:tracePt t="21478" x="6229350" y="5003800"/>
          <p14:tracePt t="21494" x="6229350" y="5016500"/>
          <p14:tracePt t="21511" x="6229350" y="5029200"/>
          <p14:tracePt t="21527" x="6229350" y="5048250"/>
          <p14:tracePt t="21544" x="6229350" y="5067300"/>
          <p14:tracePt t="21561" x="6229350" y="5080000"/>
          <p14:tracePt t="21577" x="6229350" y="5086350"/>
          <p14:tracePt t="21594" x="6229350" y="5092700"/>
          <p14:tracePt t="21612" x="6235700" y="5099050"/>
          <p14:tracePt t="21628" x="6235700" y="5105400"/>
          <p14:tracePt t="21644" x="6242050" y="5118100"/>
          <p14:tracePt t="21661" x="6254750" y="5143500"/>
          <p14:tracePt t="21677" x="6267450" y="5156200"/>
          <p14:tracePt t="21695" x="6286500" y="5175250"/>
          <p14:tracePt t="21711" x="6318250" y="5200650"/>
          <p14:tracePt t="21728" x="6343650" y="5226050"/>
          <p14:tracePt t="21744" x="6375400" y="5264150"/>
          <p14:tracePt t="21761" x="6400800" y="5289550"/>
          <p14:tracePt t="21778" x="6426200" y="5295900"/>
          <p14:tracePt t="21794" x="6438900" y="5302250"/>
          <p14:tracePt t="21811" x="6451600" y="5302250"/>
          <p14:tracePt t="21827" x="6477000" y="5302250"/>
          <p14:tracePt t="21844" x="6508750" y="5302250"/>
          <p14:tracePt t="21861" x="6540500" y="5295900"/>
          <p14:tracePt t="21878" x="6565900" y="5289550"/>
          <p14:tracePt t="21894" x="6591300" y="5276850"/>
          <p14:tracePt t="21911" x="6623050" y="5264150"/>
          <p14:tracePt t="21928" x="6642100" y="5245100"/>
          <p14:tracePt t="21944" x="6673850" y="5219700"/>
          <p14:tracePt t="21961" x="6724650" y="5175250"/>
          <p14:tracePt t="21977" x="6750050" y="5149850"/>
          <p14:tracePt t="21995" x="6775450" y="5111750"/>
          <p14:tracePt t="22011" x="6800850" y="5080000"/>
          <p14:tracePt t="22028" x="6813550" y="5048250"/>
          <p14:tracePt t="22044" x="6826250" y="5022850"/>
          <p14:tracePt t="22061" x="6845300" y="4984750"/>
          <p14:tracePt t="22078" x="6845300" y="4978400"/>
          <p14:tracePt t="22094" x="6851650" y="4972050"/>
          <p14:tracePt t="22111" x="6851650" y="4965700"/>
          <p14:tracePt t="22128" x="6851650" y="4959350"/>
          <p14:tracePt t="22147" x="6858000" y="4959350"/>
          <p14:tracePt t="22228" x="6858000" y="4953000"/>
          <p14:tracePt t="22243" x="6864350" y="4953000"/>
          <p14:tracePt t="22251" x="6877050" y="4933950"/>
          <p14:tracePt t="22261" x="6883400" y="4927600"/>
          <p14:tracePt t="22277" x="6896100" y="4921250"/>
          <p14:tracePt t="22295" x="6902450" y="4914900"/>
          <p14:tracePt t="22311" x="6908800" y="4908550"/>
          <p14:tracePt t="23916" x="6877050" y="4927600"/>
          <p14:tracePt t="23923" x="6851650" y="4946650"/>
          <p14:tracePt t="23939" x="6832600" y="4984750"/>
          <p14:tracePt t="23947" x="6826250" y="5010150"/>
          <p14:tracePt t="23960" x="6819900" y="5035550"/>
          <p14:tracePt t="23977" x="6813550" y="5099050"/>
          <p14:tracePt t="23994" x="6813550" y="5118100"/>
          <p14:tracePt t="24027" x="6807200" y="5156200"/>
          <p14:tracePt t="24061" x="6794500" y="5162550"/>
          <p14:tracePt t="24095" x="6686550" y="5048250"/>
          <p14:tracePt t="24111" x="6610350" y="4921250"/>
          <p14:tracePt t="24128" x="6546850" y="4781550"/>
          <p14:tracePt t="24145" x="6483350" y="4641850"/>
          <p14:tracePt t="24161" x="6426200" y="4425950"/>
          <p14:tracePt t="24178" x="6407150" y="4311650"/>
          <p14:tracePt t="24194" x="6400800" y="4241800"/>
          <p14:tracePt t="24211" x="6400800" y="4210050"/>
          <p14:tracePt t="24260" x="6400800" y="4203700"/>
          <p14:tracePt t="24731" x="6388100" y="4203700"/>
          <p14:tracePt t="24739" x="6330950" y="4203700"/>
          <p14:tracePt t="24761" x="6229350" y="4203700"/>
          <p14:tracePt t="24777" x="6070600" y="4191000"/>
          <p14:tracePt t="24794" x="5791200" y="4140200"/>
          <p14:tracePt t="24810" x="5727700" y="4121150"/>
          <p14:tracePt t="24827" x="5588000" y="4095750"/>
          <p14:tracePt t="24844" x="5441950" y="4095750"/>
          <p14:tracePt t="24878" x="5226050" y="4089400"/>
          <p14:tracePt t="24911" x="5156200" y="4095750"/>
          <p14:tracePt t="24945" x="5099050" y="4108450"/>
          <p14:tracePt t="24961" x="5060950" y="4108450"/>
          <p14:tracePt t="24979" x="4959350" y="4114800"/>
          <p14:tracePt t="24995" x="4883150" y="4114800"/>
          <p14:tracePt t="25011" x="4806950" y="4114800"/>
          <p14:tracePt t="25027" x="4762500" y="4114800"/>
          <p14:tracePt t="25045" x="4686300" y="4108450"/>
          <p14:tracePt t="25061" x="4597400" y="4102100"/>
          <p14:tracePt t="25078" x="4527550" y="4089400"/>
          <p14:tracePt t="25095" x="4464050" y="4083050"/>
          <p14:tracePt t="25111" x="4432300" y="4083050"/>
          <p14:tracePt t="25128" x="4406900" y="4083050"/>
          <p14:tracePt t="25144" x="4400550" y="4083050"/>
          <p14:tracePt t="25901" x="4394200" y="4083050"/>
          <p14:tracePt t="25907" x="4387850" y="4108450"/>
          <p14:tracePt t="25927" x="4368800" y="4248150"/>
          <p14:tracePt t="25944" x="4381500" y="4464050"/>
          <p14:tracePt t="25960" x="4406900" y="4654550"/>
          <p14:tracePt t="25977" x="4425950" y="4756150"/>
          <p14:tracePt t="25994" x="4438650" y="4813300"/>
          <p14:tracePt t="26010" x="4438650" y="4832350"/>
          <p14:tracePt t="26044" x="4438650" y="4857750"/>
          <p14:tracePt t="26078" x="4406900" y="4914900"/>
          <p14:tracePt t="26111" x="4387850" y="4959350"/>
          <p14:tracePt t="26128" x="4381500" y="4978400"/>
          <p14:tracePt t="26145" x="4375150" y="4991100"/>
          <p14:tracePt t="26161" x="4368800" y="5003800"/>
          <p14:tracePt t="26178" x="4368800" y="5022850"/>
          <p14:tracePt t="26195" x="4362450" y="5029200"/>
          <p14:tracePt t="26211" x="4362450" y="5035550"/>
          <p14:tracePt t="26683" x="4362450" y="5067300"/>
          <p14:tracePt t="26691" x="4356100" y="5086350"/>
          <p14:tracePt t="26698" x="4349750" y="5099050"/>
          <p14:tracePt t="26710" x="4343400" y="5105400"/>
          <p14:tracePt t="26727" x="4343400" y="5118100"/>
          <p14:tracePt t="26747" x="4343400" y="5124450"/>
          <p14:tracePt t="27549" x="4362450" y="5105400"/>
          <p14:tracePt t="27555" x="4387850" y="5092700"/>
          <p14:tracePt t="27562" x="4406900" y="5080000"/>
          <p14:tracePt t="27577" x="4445000" y="5067300"/>
          <p14:tracePt t="27594" x="4622800" y="4978400"/>
          <p14:tracePt t="27610" x="4787900" y="4933950"/>
          <p14:tracePt t="27627" x="5060950" y="4908550"/>
          <p14:tracePt t="27643" x="5232400" y="4889500"/>
          <p14:tracePt t="27678" x="5429250" y="4883150"/>
          <p14:tracePt t="27711" x="5480050" y="4883150"/>
          <p14:tracePt t="27744" x="5524500" y="4883150"/>
          <p14:tracePt t="27761" x="5568950" y="4876800"/>
          <p14:tracePt t="27778" x="5613400" y="4876800"/>
          <p14:tracePt t="27794" x="5676900" y="4883150"/>
          <p14:tracePt t="27811" x="5734050" y="4895850"/>
          <p14:tracePt t="27827" x="5772150" y="4908550"/>
          <p14:tracePt t="27845" x="5810250" y="4921250"/>
          <p14:tracePt t="27861" x="5848350" y="4940300"/>
          <p14:tracePt t="27878" x="5867400" y="4946650"/>
          <p14:tracePt t="27894" x="5873750" y="4953000"/>
          <p14:tracePt t="27911" x="5880100" y="4953000"/>
          <p14:tracePt t="28196" x="5829300" y="4959350"/>
          <p14:tracePt t="28202" x="5753100" y="4959350"/>
          <p14:tracePt t="28210" x="5670550" y="4959350"/>
          <p14:tracePt t="28226" x="5429250" y="4959350"/>
          <p14:tracePt t="28244" x="5118100" y="4927600"/>
          <p14:tracePt t="28260" x="4940300" y="4889500"/>
          <p14:tracePt t="28277" x="4775200" y="4870450"/>
          <p14:tracePt t="28294" x="4654550" y="4864100"/>
          <p14:tracePt t="28329" x="4584700" y="4857750"/>
          <p14:tracePt t="28362" x="4565650" y="4857750"/>
          <p14:tracePt t="28394" x="4514850" y="4876800"/>
          <p14:tracePt t="28411" x="4483100" y="4876800"/>
          <p14:tracePt t="28428" x="4451350" y="4883150"/>
          <p14:tracePt t="28445" x="4419600" y="4889500"/>
          <p14:tracePt t="28460" x="4387850" y="4895850"/>
          <p14:tracePt t="28478" x="4349750" y="4895850"/>
          <p14:tracePt t="28494" x="4298950" y="4895850"/>
          <p14:tracePt t="28511" x="4248150" y="4895850"/>
          <p14:tracePt t="28527" x="4216400" y="4895850"/>
          <p14:tracePt t="28545" x="4203700" y="4895850"/>
          <p14:tracePt t="29460" x="4222750" y="4902200"/>
          <p14:tracePt t="29467" x="4298950" y="4927600"/>
          <p14:tracePt t="29477" x="4368800" y="4940300"/>
          <p14:tracePt t="29494" x="4495800" y="4959350"/>
          <p14:tracePt t="29510" x="4629150" y="4991100"/>
          <p14:tracePt t="29528" x="4724400" y="5003800"/>
          <p14:tracePt t="29561" x="4806950" y="5022850"/>
          <p14:tracePt t="29595" x="4845050" y="5022850"/>
          <p14:tracePt t="29627" x="4902200" y="5022850"/>
          <p14:tracePt t="29645" x="4946650" y="5016500"/>
          <p14:tracePt t="29661" x="5016500" y="5003800"/>
          <p14:tracePt t="29678" x="5073650" y="4991100"/>
          <p14:tracePt t="29695" x="5156200" y="4965700"/>
          <p14:tracePt t="29711" x="5232400" y="4953000"/>
          <p14:tracePt t="29728" x="5289550" y="4940300"/>
          <p14:tracePt t="29745" x="5334000" y="4921250"/>
          <p14:tracePt t="29761" x="5365750" y="4914900"/>
          <p14:tracePt t="29778" x="5378450" y="4908550"/>
          <p14:tracePt t="29794" x="5391150" y="4902200"/>
          <p14:tracePt t="29811" x="5397500" y="4902200"/>
          <p14:tracePt t="29828" x="5410200" y="4902200"/>
          <p14:tracePt t="30108" x="5467350" y="4908550"/>
          <p14:tracePt t="30115" x="5543550" y="4921250"/>
          <p14:tracePt t="30127" x="5632450" y="4946650"/>
          <p14:tracePt t="30143" x="5822950" y="4972050"/>
          <p14:tracePt t="30160" x="6038850" y="5010150"/>
          <p14:tracePt t="30176" x="6248400" y="5041900"/>
          <p14:tracePt t="30194" x="6451600" y="5054600"/>
          <p14:tracePt t="30210" x="6540500" y="5054600"/>
          <p14:tracePt t="30244" x="6667500" y="5016500"/>
          <p14:tracePt t="30276" x="6737350" y="4984750"/>
          <p14:tracePt t="30310" x="6737350" y="4978400"/>
          <p14:tracePt t="30328" x="6743700" y="4978400"/>
          <p14:tracePt t="30996" x="6711950" y="4991100"/>
          <p14:tracePt t="31002" x="6686550" y="5003800"/>
          <p14:tracePt t="31010" x="6673850" y="5010150"/>
          <p14:tracePt t="31027" x="6642100" y="5022850"/>
          <p14:tracePt t="31044" x="6623050" y="5022850"/>
          <p14:tracePt t="31284" x="6616700" y="5022850"/>
          <p14:tracePt t="31802" x="6610350" y="5022850"/>
          <p14:tracePt t="31811" x="6604000" y="5022850"/>
          <p14:tracePt t="31826" x="6591300" y="5022850"/>
          <p14:tracePt t="31843" x="6584950" y="5022850"/>
          <p14:tracePt t="31932" x="6578600" y="5022850"/>
          <p14:tracePt t="31981" x="6572250" y="5022850"/>
          <p14:tracePt t="32043" x="6572250" y="5035550"/>
          <p14:tracePt t="32051" x="6572250" y="5041900"/>
          <p14:tracePt t="32060" x="6572250" y="5048250"/>
          <p14:tracePt t="32078" x="6572250" y="5054600"/>
          <p14:tracePt t="32100" x="6572250" y="5060950"/>
          <p14:tracePt t="32115" x="6559550" y="5067300"/>
          <p14:tracePt t="32128" x="6540500" y="5067300"/>
          <p14:tracePt t="32144" x="6464300" y="5067300"/>
          <p14:tracePt t="32161" x="6337300" y="5067300"/>
          <p14:tracePt t="32178" x="6121400" y="5041900"/>
          <p14:tracePt t="32195" x="5937250" y="5003800"/>
          <p14:tracePt t="32211" x="5670550" y="4946650"/>
          <p14:tracePt t="32227" x="5378450" y="4883150"/>
          <p14:tracePt t="32244" x="5124450" y="4819650"/>
          <p14:tracePt t="32261" x="4997450" y="4787900"/>
          <p14:tracePt t="32278" x="4889500" y="4775200"/>
          <p14:tracePt t="32294" x="4845050" y="4768850"/>
          <p14:tracePt t="32311" x="4806950" y="4768850"/>
          <p14:tracePt t="32328" x="4787900" y="4768850"/>
          <p14:tracePt t="32344" x="4768850" y="4768850"/>
          <p14:tracePt t="32361" x="4756150" y="4768850"/>
          <p14:tracePt t="32378" x="4749800" y="4768850"/>
          <p14:tracePt t="32404" x="4743450" y="4768850"/>
          <p14:tracePt t="32460" x="4737100" y="4768850"/>
          <p14:tracePt t="32484" x="4730750" y="4768850"/>
          <p14:tracePt t="32587" x="4724400" y="4768850"/>
          <p14:tracePt t="32594" x="4711700" y="4781550"/>
          <p14:tracePt t="32610" x="4699000" y="4781550"/>
          <p14:tracePt t="32627" x="4692650" y="4787900"/>
          <p14:tracePt t="32644" x="4673600" y="4794250"/>
          <p14:tracePt t="32661" x="4660900" y="4800600"/>
          <p14:tracePt t="32678" x="4648200" y="4806950"/>
          <p14:tracePt t="32694" x="4635500" y="4813300"/>
          <p14:tracePt t="32711" x="4629150" y="4826000"/>
          <p14:tracePt t="32728" x="4622800" y="4832350"/>
          <p14:tracePt t="32795" x="4591050" y="4870450"/>
          <p14:tracePt t="34123" x="4591050" y="4762500"/>
          <p14:tracePt t="34131" x="4591050" y="4654550"/>
          <p14:tracePt t="34144" x="4572000" y="4572000"/>
          <p14:tracePt t="34160" x="4546600" y="4432300"/>
          <p14:tracePt t="34177" x="4514850" y="4311650"/>
          <p14:tracePt t="34193" x="4495800" y="4216400"/>
          <p14:tracePt t="34210" x="4483100" y="4184650"/>
          <p14:tracePt t="34244" x="4476750" y="4146550"/>
          <p14:tracePt t="34278" x="4470400" y="4108450"/>
          <p14:tracePt t="34311" x="4470400" y="4070350"/>
          <p14:tracePt t="34328" x="4464050" y="4057650"/>
          <p14:tracePt t="34344" x="4464050" y="4044950"/>
          <p14:tracePt t="34361" x="4464050" y="4038600"/>
          <p14:tracePt t="34377" x="4464050" y="4032250"/>
          <p14:tracePt t="34394" x="4457700" y="4025900"/>
          <p14:tracePt t="34411" x="4457700" y="4019550"/>
          <p14:tracePt t="34443" x="4457700" y="4013200"/>
          <p14:tracePt t="35100" x="4502150" y="4032250"/>
          <p14:tracePt t="35107" x="4559300" y="4057650"/>
          <p14:tracePt t="35127" x="4673600" y="4108450"/>
          <p14:tracePt t="35144" x="4813300" y="4171950"/>
          <p14:tracePt t="35160" x="4965700" y="4235450"/>
          <p14:tracePt t="35177" x="5092700" y="4260850"/>
          <p14:tracePt t="35193" x="5245100" y="4298950"/>
          <p14:tracePt t="35227" x="5429250" y="4337050"/>
          <p14:tracePt t="35261" x="5740400" y="4419600"/>
          <p14:tracePt t="35295" x="6019800" y="4508500"/>
          <p14:tracePt t="35311" x="6108700" y="4540250"/>
          <p14:tracePt t="35327" x="6153150" y="4559300"/>
          <p14:tracePt t="35345" x="6191250" y="4572000"/>
          <p14:tracePt t="35360" x="6197600" y="4572000"/>
          <p14:tracePt t="35378" x="6203950" y="4572000"/>
          <p14:tracePt t="35460" x="6210300" y="4572000"/>
          <p14:tracePt t="35467" x="6229350" y="4591050"/>
          <p14:tracePt t="35477" x="6242050" y="4622800"/>
          <p14:tracePt t="35494" x="6273800" y="4654550"/>
          <p14:tracePt t="35511" x="6305550" y="4692650"/>
          <p14:tracePt t="35528" x="6343650" y="4737100"/>
          <p14:tracePt t="35544" x="6356350" y="4762500"/>
          <p14:tracePt t="35560" x="6369050" y="4775200"/>
          <p14:tracePt t="35578" x="6369050" y="4806950"/>
          <p14:tracePt t="35595" x="6375400" y="4819650"/>
          <p14:tracePt t="35620" x="6375400" y="4832350"/>
          <p14:tracePt t="35635" x="6375400" y="4838700"/>
          <p14:tracePt t="35644" x="6375400" y="4845050"/>
          <p14:tracePt t="35661" x="6375400" y="4857750"/>
          <p14:tracePt t="35678" x="6375400" y="4864100"/>
          <p14:tracePt t="35694" x="6375400" y="4870450"/>
          <p14:tracePt t="35711" x="6375400" y="4876800"/>
          <p14:tracePt t="35727" x="6375400" y="4883150"/>
          <p14:tracePt t="35744" x="6375400" y="4889500"/>
          <p14:tracePt t="35763" x="6375400" y="4895850"/>
          <p14:tracePt t="35788" x="6375400" y="4902200"/>
          <p14:tracePt t="35821" x="6375400" y="4908550"/>
          <p14:tracePt t="35843" x="6375400" y="4914900"/>
          <p14:tracePt t="36060" x="6375400" y="4921250"/>
          <p14:tracePt t="36067" x="6375400" y="4940300"/>
          <p14:tracePt t="36076" x="6381750" y="4953000"/>
          <p14:tracePt t="36093" x="6381750" y="4991100"/>
          <p14:tracePt t="36110" x="6381750" y="5016500"/>
          <p14:tracePt t="36144" x="6394450" y="5086350"/>
          <p14:tracePt t="36178" x="6400800" y="5137150"/>
          <p14:tracePt t="36210" x="6407150" y="5162550"/>
          <p14:tracePt t="36237" x="6407150" y="5168900"/>
          <p14:tracePt t="36773" x="6413500" y="5130800"/>
          <p14:tracePt t="36779" x="6419850" y="5099050"/>
          <p14:tracePt t="36811" x="6419850" y="4908550"/>
          <p14:tracePt t="36827" x="6419850" y="4781550"/>
          <p14:tracePt t="36844" x="6400800" y="4673600"/>
          <p14:tracePt t="36860" x="6362700" y="4565650"/>
          <p14:tracePt t="36877" x="6337300" y="4470400"/>
          <p14:tracePt t="36910" x="6292850" y="4356100"/>
          <p14:tracePt t="36943" x="6261100" y="4279900"/>
          <p14:tracePt t="36976" x="6235700" y="4229100"/>
          <p14:tracePt t="36994" x="6223000" y="4210050"/>
          <p14:tracePt t="37010" x="6223000" y="4203700"/>
          <p14:tracePt t="38244" x="6210300" y="4210050"/>
          <p14:tracePt t="38251" x="6172200" y="4235450"/>
          <p14:tracePt t="38260" x="6159500" y="4254500"/>
          <p14:tracePt t="38277" x="6127750" y="4311650"/>
          <p14:tracePt t="38294" x="6096000" y="4368800"/>
          <p14:tracePt t="38310" x="6070600" y="4432300"/>
          <p14:tracePt t="38327" x="6057900" y="4489450"/>
          <p14:tracePt t="38361" x="5994400" y="4572000"/>
          <p14:tracePt t="38393" x="5949950" y="4591050"/>
          <p14:tracePt t="38427" x="5905500" y="4591050"/>
          <p14:tracePt t="38444" x="5861050" y="4572000"/>
          <p14:tracePt t="38461" x="5810250" y="4546600"/>
          <p14:tracePt t="38477" x="5753100" y="4521200"/>
          <p14:tracePt t="38494" x="5708650" y="4502150"/>
          <p14:tracePt t="38511" x="5657850" y="4470400"/>
          <p14:tracePt t="38528" x="5619750" y="4451350"/>
          <p14:tracePt t="38544" x="5588000" y="4425950"/>
          <p14:tracePt t="38561" x="5556250" y="4406900"/>
          <p14:tracePt t="38577" x="5524500" y="4387850"/>
          <p14:tracePt t="38594" x="5518150" y="4381500"/>
          <p14:tracePt t="38611" x="5511800" y="4375150"/>
          <p14:tracePt t="38732" x="5505450" y="4375150"/>
          <p14:tracePt t="38756" x="5467350" y="4400550"/>
          <p14:tracePt t="38762" x="5441950" y="4419600"/>
          <p14:tracePt t="38777" x="5384800" y="4464050"/>
          <p14:tracePt t="38794" x="5340350" y="4514850"/>
          <p14:tracePt t="38810" x="5327650" y="4552950"/>
          <p14:tracePt t="38827" x="5302250" y="4616450"/>
          <p14:tracePt t="38844" x="5295900" y="4673600"/>
          <p14:tracePt t="38861" x="5289550" y="4737100"/>
          <p14:tracePt t="38877" x="5289550" y="4787900"/>
          <p14:tracePt t="38894" x="5289550" y="4845050"/>
          <p14:tracePt t="38911" x="5283200" y="4889500"/>
          <p14:tracePt t="38928" x="5276850" y="4927600"/>
          <p14:tracePt t="38943" x="5276850" y="4940300"/>
          <p14:tracePt t="38960" x="5276850" y="4946650"/>
          <p14:tracePt t="38977" x="5276850" y="4953000"/>
          <p14:tracePt t="39388" x="5226050" y="4972050"/>
          <p14:tracePt t="39395" x="5181600" y="4991100"/>
          <p14:tracePt t="39410" x="5105400" y="5010150"/>
          <p14:tracePt t="39427" x="5022850" y="5016500"/>
          <p14:tracePt t="39443" x="4940300" y="5022850"/>
          <p14:tracePt t="39460" x="4889500" y="5022850"/>
          <p14:tracePt t="39477" x="4864100" y="5022850"/>
          <p14:tracePt t="39494" x="4832350" y="5022850"/>
          <p14:tracePt t="39527" x="4775200" y="5022850"/>
          <p14:tracePt t="39561" x="4711700" y="5022850"/>
          <p14:tracePt t="39594" x="4635500" y="5022850"/>
          <p14:tracePt t="39611" x="4616450" y="5022850"/>
          <p14:tracePt t="39627" x="4610100" y="5022850"/>
          <p14:tracePt t="39668" x="4603750" y="5022850"/>
          <p14:tracePt t="39692" x="4591050" y="5022850"/>
          <p14:tracePt t="39699" x="4584700" y="5022850"/>
          <p14:tracePt t="39711" x="4578350" y="5022850"/>
          <p14:tracePt t="39728" x="4565650" y="5029200"/>
          <p14:tracePt t="39744" x="4546600" y="5035550"/>
          <p14:tracePt t="39763" x="4533900" y="5041900"/>
          <p14:tracePt t="39779" x="4527550" y="5048250"/>
          <p14:tracePt t="39795" x="4521200" y="5054600"/>
          <p14:tracePt t="39811" x="4514850" y="5054600"/>
          <p14:tracePt t="39827" x="4508500" y="5054600"/>
          <p14:tracePt t="39844" x="4502150" y="5060950"/>
          <p14:tracePt t="39861" x="4495800" y="5060950"/>
          <p14:tracePt t="39882" x="4489450" y="5060950"/>
          <p14:tracePt t="40164" x="4489450" y="5067300"/>
          <p14:tracePt t="40171" x="4489450" y="5118100"/>
          <p14:tracePt t="40179" x="4489450" y="5130800"/>
          <p14:tracePt t="40194" x="4489450" y="5213350"/>
          <p14:tracePt t="40211" x="4489450" y="5302250"/>
          <p14:tracePt t="40227" x="4489450" y="5372100"/>
          <p14:tracePt t="40244" x="4489450" y="5384800"/>
          <p14:tracePt t="40261" x="4489450" y="5410200"/>
          <p14:tracePt t="40277" x="4489450" y="5422900"/>
          <p14:tracePt t="40294" x="4489450" y="5429250"/>
          <p14:tracePt t="40310" x="4489450" y="5435600"/>
          <p14:tracePt t="40476" x="4508500" y="5448300"/>
          <p14:tracePt t="40483" x="4552950" y="5454650"/>
          <p14:tracePt t="40494" x="4578350" y="5461000"/>
          <p14:tracePt t="40511" x="4629150" y="5473700"/>
          <p14:tracePt t="40528" x="4667250" y="5480050"/>
          <p14:tracePt t="40544" x="4686300" y="5480050"/>
          <p14:tracePt t="40561" x="4705350" y="5480050"/>
          <p14:tracePt t="40578" x="4743450" y="5467350"/>
          <p14:tracePt t="40593" x="4775200" y="5435600"/>
          <p14:tracePt t="40611" x="4806950" y="5397500"/>
          <p14:tracePt t="40626" x="4838700" y="5346700"/>
          <p14:tracePt t="40644" x="4889500" y="5264150"/>
          <p14:tracePt t="40661" x="4927600" y="5156200"/>
          <p14:tracePt t="40728" x="4946650" y="4673600"/>
          <p14:tracePt t="40744" x="4933950" y="4622800"/>
          <p14:tracePt t="40761" x="4927600" y="4610100"/>
          <p14:tracePt t="40778" x="4927600" y="4603750"/>
          <p14:tracePt t="40869" x="4921250" y="4603750"/>
          <p14:tracePt t="40875" x="4889500" y="4597400"/>
          <p14:tracePt t="40895" x="4749800" y="4559300"/>
          <p14:tracePt t="40911" x="4635500" y="4533900"/>
          <p14:tracePt t="40928" x="4572000" y="4514850"/>
          <p14:tracePt t="40944" x="4514850" y="4502150"/>
          <p14:tracePt t="40961" x="4489450" y="4502150"/>
          <p14:tracePt t="40978" x="4425950" y="4502150"/>
          <p14:tracePt t="40995" x="4387850" y="4514850"/>
          <p14:tracePt t="41011" x="4381500" y="4514850"/>
          <p14:tracePt t="41116" x="4381500" y="4527550"/>
          <p14:tracePt t="41123" x="4381500" y="4559300"/>
          <p14:tracePt t="41131" x="4387850" y="4591050"/>
          <p14:tracePt t="41143" x="4387850" y="4629150"/>
          <p14:tracePt t="41161" x="4400550" y="4667250"/>
          <p14:tracePt t="41178" x="4419600" y="4711700"/>
          <p14:tracePt t="41194" x="4419600" y="4724400"/>
          <p14:tracePt t="41220" x="4419600" y="4730750"/>
          <p14:tracePt t="41228" x="4425950" y="4737100"/>
          <p14:tracePt t="41244" x="4432300" y="4749800"/>
          <p14:tracePt t="41261" x="4438650" y="4768850"/>
          <p14:tracePt t="41278" x="4445000" y="4781550"/>
          <p14:tracePt t="41294" x="4457700" y="4794250"/>
          <p14:tracePt t="41310" x="4464050" y="4806950"/>
          <p14:tracePt t="41327" x="4470400" y="4819650"/>
          <p14:tracePt t="41344" x="4476750" y="4819650"/>
          <p14:tracePt t="41380" x="4489450" y="4826000"/>
          <p14:tracePt t="41387" x="4508500" y="4832350"/>
          <p14:tracePt t="41394" x="4514850" y="4838700"/>
          <p14:tracePt t="41411" x="4533900" y="4845050"/>
          <p14:tracePt t="41427" x="4540250" y="4845050"/>
          <p14:tracePt t="41444" x="4552950" y="4845050"/>
          <p14:tracePt t="41461" x="4559300" y="4845050"/>
          <p14:tracePt t="41478" x="4584700" y="4845050"/>
          <p14:tracePt t="41495" x="4597400" y="4838700"/>
          <p14:tracePt t="41510" x="4610100" y="4832350"/>
          <p14:tracePt t="41772" x="4667250" y="4857750"/>
          <p14:tracePt t="41779" x="4705350" y="4876800"/>
          <p14:tracePt t="41795" x="4794250" y="4921250"/>
          <p14:tracePt t="41811" x="4876800" y="4965700"/>
          <p14:tracePt t="41828" x="4933950" y="4997450"/>
          <p14:tracePt t="41844" x="4965700" y="5003800"/>
          <p14:tracePt t="41860" x="4978400" y="5010150"/>
          <p14:tracePt t="41876" x="4978400" y="5016500"/>
          <p14:tracePt t="41894" x="4984750" y="5016500"/>
          <p14:tracePt t="41910" x="4991100" y="5016500"/>
          <p14:tracePt t="42082" x="4997450" y="5016500"/>
          <p14:tracePt t="42090" x="5003800" y="5022850"/>
          <p14:tracePt t="42099" x="5016500" y="5022850"/>
          <p14:tracePt t="42110" x="5022850" y="5029200"/>
          <p14:tracePt t="42127" x="5035550" y="5035550"/>
          <p14:tracePt t="42143" x="5041900" y="5035550"/>
          <p14:tracePt t="42160" x="5048250" y="5041900"/>
          <p14:tracePt t="42177" x="5054600" y="5048250"/>
          <p14:tracePt t="42194" x="5080000" y="5054600"/>
          <p14:tracePt t="42210" x="5105400" y="5067300"/>
          <p14:tracePt t="42226" x="5137150" y="5073650"/>
          <p14:tracePt t="42243" x="5162550" y="5086350"/>
          <p14:tracePt t="42259" x="5187950" y="5092700"/>
          <p14:tracePt t="42277" x="5219700" y="5105400"/>
          <p14:tracePt t="42294" x="5251450" y="5105400"/>
          <p14:tracePt t="42310" x="5283200" y="5111750"/>
          <p14:tracePt t="42328" x="5295900" y="5118100"/>
          <p14:tracePt t="42344" x="5308600" y="5118100"/>
          <p14:tracePt t="42362" x="5314950" y="5118100"/>
          <p14:tracePt t="42404" x="5314950" y="5111750"/>
          <p14:tracePt t="42419" x="5314950" y="5099050"/>
          <p14:tracePt t="42427" x="5314950" y="5086350"/>
          <p14:tracePt t="42444" x="5314950" y="5073650"/>
          <p14:tracePt t="42460" x="5314950" y="5060950"/>
          <p14:tracePt t="42477" x="5314950" y="5054600"/>
          <p14:tracePt t="42494" x="5314950" y="5048250"/>
          <p14:tracePt t="43020" x="5308600" y="5048250"/>
          <p14:tracePt t="43093" x="5308600" y="5054600"/>
          <p14:tracePt t="43100" x="5302250" y="5054600"/>
          <p14:tracePt t="43110" x="5295900" y="5054600"/>
          <p14:tracePt t="43127" x="5289550" y="5054600"/>
          <p14:tracePt t="43162" x="5270500" y="5060950"/>
          <p14:tracePt t="43194" x="5207000" y="5054600"/>
          <p14:tracePt t="43228" x="5080000" y="4978400"/>
          <p14:tracePt t="43244" x="4972050" y="4902200"/>
          <p14:tracePt t="43261" x="4781550" y="4737100"/>
          <p14:tracePt t="43277" x="4546600" y="4540250"/>
          <p14:tracePt t="43294" x="4260850" y="4305300"/>
          <p14:tracePt t="43311" x="3937000" y="4038600"/>
          <p14:tracePt t="43328" x="3562350" y="3714750"/>
          <p14:tracePt t="43344" x="3244850" y="3409950"/>
          <p14:tracePt t="43361" x="3111500" y="3276600"/>
          <p14:tracePt t="43379" x="2978150" y="3105150"/>
          <p14:tracePt t="43394" x="2654300" y="2686050"/>
          <p14:tracePt t="43411" x="2432050" y="2400300"/>
          <p14:tracePt t="43427" x="2228850" y="2159000"/>
          <p14:tracePt t="43444" x="2076450" y="1974850"/>
          <p14:tracePt t="43461" x="1962150" y="1822450"/>
          <p14:tracePt t="43477" x="1847850" y="1695450"/>
          <p14:tracePt t="43494" x="1739900" y="1549400"/>
          <p14:tracePt t="43511" x="1612900" y="1416050"/>
          <p14:tracePt t="43527" x="1504950" y="1295400"/>
          <p14:tracePt t="43544" x="1435100" y="1225550"/>
          <p14:tracePt t="43562" x="1276350" y="1073150"/>
          <p14:tracePt t="43577" x="1212850" y="1003300"/>
          <p14:tracePt t="43594" x="831850" y="654050"/>
          <p14:tracePt t="43611" x="584200" y="393700"/>
          <p14:tracePt t="44633" x="5721350" y="3511550"/>
          <p14:tracePt t="44664" x="4248150" y="2330450"/>
          <p14:tracePt t="44680" x="3225800" y="1524000"/>
          <p14:tracePt t="44700" x="2273300" y="762000"/>
          <p14:tracePt t="44714" x="2051050" y="552450"/>
          <p14:tracePt t="44730" x="1835150" y="387350"/>
          <p14:tracePt t="44747" x="1765300" y="342900"/>
          <p14:tracePt t="44781" x="1733550" y="285750"/>
          <p14:tracePt t="44815" x="1511300" y="101600"/>
          <p14:tracePt t="44847" x="1282700" y="0"/>
          <p14:tracePt t="44864" x="1181100" y="0"/>
          <p14:tracePt t="44880" x="1092200" y="0"/>
          <p14:tracePt t="45497" x="1054100" y="63500"/>
          <p14:tracePt t="45652" x="1073150" y="88900"/>
          <p14:tracePt t="45661" x="1104900" y="127000"/>
          <p14:tracePt t="45669" x="1162050" y="1778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F39B7E34-A2A5-967A-2CD0-E48D029CA64D}"/>
                  </a:ext>
                </a:extLst>
              </p:cNvPr>
              <p:cNvSpPr txBox="1"/>
              <p:nvPr/>
            </p:nvSpPr>
            <p:spPr>
              <a:xfrm>
                <a:off x="755576" y="620688"/>
                <a:ext cx="10803820" cy="4911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err="1">
                    <a:solidFill>
                      <a:srgbClr val="0070C0"/>
                    </a:solidFill>
                  </a:rPr>
                  <a:t>Тапсырма</a:t>
                </a:r>
                <a:r>
                  <a:rPr lang="ru-RU" sz="3200" b="1" dirty="0">
                    <a:solidFill>
                      <a:srgbClr val="0070C0"/>
                    </a:solidFill>
                  </a:rPr>
                  <a:t>.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Алымдары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бірдей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бөлшектерді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</a:rPr>
                  <a:t>салыстырыңыз</a:t>
                </a:r>
                <a:r>
                  <a:rPr lang="ru-RU" sz="3200" b="1" dirty="0">
                    <a:solidFill>
                      <a:srgbClr val="002060"/>
                    </a:solidFill>
                  </a:rPr>
                  <a:t>:</a:t>
                </a: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3200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</a:t>
                </a:r>
                <a:r>
                  <a:rPr lang="ru-RU" sz="3200" i="1" dirty="0"/>
                  <a:t>5)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200" b="0" i="1" smtClean="0"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r>
                  <a:rPr lang="ru-RU" sz="3200" dirty="0"/>
                  <a:t> 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1</m:t>
                        </m:r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</a:t>
                </a:r>
                <a:r>
                  <a:rPr lang="ru-RU" sz="3200" i="1" dirty="0"/>
                  <a:t>6)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21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</a:t>
                </a:r>
                <a:r>
                  <a:rPr lang="ru-RU" sz="3200" i="1" dirty="0"/>
                  <a:t>7)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1</m:t>
                        </m:r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 5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</a:t>
                </a:r>
                <a:r>
                  <a:rPr lang="ru-RU" sz="3200" i="1" dirty="0"/>
                  <a:t>8)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2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2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ru-RU" sz="3200" dirty="0"/>
                  <a:t>                     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9B7E34-A2A5-967A-2CD0-E48D029CA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20688"/>
                <a:ext cx="10803820" cy="4911024"/>
              </a:xfrm>
              <a:prstGeom prst="rect">
                <a:avLst/>
              </a:prstGeom>
              <a:blipFill>
                <a:blip r:embed="rId4"/>
                <a:stretch>
                  <a:fillRect l="-1467" t="-1615" r="-339" b="-373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27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968"/>
    </mc:Choice>
    <mc:Fallback xmlns="">
      <p:transition spd="slow" advTm="95968"/>
    </mc:Fallback>
  </mc:AlternateContent>
  <p:extLst>
    <p:ext uri="{3A86A75C-4F4B-4683-9AE1-C65F6400EC91}">
      <p14:laserTraceLst xmlns:p14="http://schemas.microsoft.com/office/powerpoint/2010/main">
        <p14:tracePtLst>
          <p14:tracePt t="304" x="6273800" y="4273550"/>
          <p14:tracePt t="351" x="6235700" y="4254500"/>
          <p14:tracePt t="361" x="6159500" y="4210050"/>
          <p14:tracePt t="376" x="6000750" y="4083050"/>
          <p14:tracePt t="392" x="5886450" y="3981450"/>
          <p14:tracePt t="409" x="5676900" y="3835400"/>
          <p14:tracePt t="443" x="5143500" y="3492500"/>
          <p14:tracePt t="475" x="4845050" y="3276600"/>
          <p14:tracePt t="508" x="4737100" y="3175000"/>
          <p14:tracePt t="525" x="4705350" y="3130550"/>
          <p14:tracePt t="542" x="4673600" y="3073400"/>
          <p14:tracePt t="543" x="4648200" y="3041650"/>
          <p14:tracePt t="559" x="4584700" y="2959100"/>
          <p14:tracePt t="576" x="4540250" y="2889250"/>
          <p14:tracePt t="591" x="4502150" y="2838450"/>
          <p14:tracePt t="608" x="4470400" y="2800350"/>
          <p14:tracePt t="625" x="4451350" y="2774950"/>
          <p14:tracePt t="643" x="4438650" y="2755900"/>
          <p14:tracePt t="659" x="4413250" y="2736850"/>
          <p14:tracePt t="677" x="4387850" y="2724150"/>
          <p14:tracePt t="691" x="4362450" y="2705100"/>
          <p14:tracePt t="708" x="4305300" y="2679700"/>
          <p14:tracePt t="725" x="4197350" y="2641600"/>
          <p14:tracePt t="742" x="4038600" y="2565400"/>
          <p14:tracePt t="758" x="3797300" y="2470150"/>
          <p14:tracePt t="775" x="3340100" y="2178050"/>
          <p14:tracePt t="791" x="2851150" y="1828800"/>
          <p14:tracePt t="808" x="2565400" y="1600200"/>
          <p14:tracePt t="825" x="2501900" y="1543050"/>
          <p14:tracePt t="841" x="2482850" y="1511300"/>
          <p14:tracePt t="871" x="2482850" y="1504950"/>
          <p14:tracePt t="946" x="2527300" y="1498600"/>
          <p14:tracePt t="953" x="2571750" y="1511300"/>
          <p14:tracePt t="959" x="2635250" y="1530350"/>
          <p14:tracePt t="976" x="2749550" y="1568450"/>
          <p14:tracePt t="993" x="2876550" y="1581150"/>
          <p14:tracePt t="1008" x="3016250" y="1600200"/>
          <p14:tracePt t="1025" x="3117850" y="1619250"/>
          <p14:tracePt t="1041" x="3175000" y="1631950"/>
          <p14:tracePt t="1058" x="3194050" y="1631950"/>
          <p14:tracePt t="1074" x="3200400" y="1631950"/>
          <p14:tracePt t="1834" x="3200400" y="1638300"/>
          <p14:tracePt t="1840" x="3200400" y="1644650"/>
          <p14:tracePt t="1859" x="3206750" y="1657350"/>
          <p14:tracePt t="1876" x="3219450" y="1689100"/>
          <p14:tracePt t="1892" x="3225800" y="1701800"/>
          <p14:tracePt t="1909" x="3232150" y="1708150"/>
          <p14:tracePt t="1925" x="3238500" y="1708150"/>
          <p14:tracePt t="5697" x="3238500" y="1714500"/>
          <p14:tracePt t="5704" x="3238500" y="1720850"/>
          <p14:tracePt t="5712" x="3238500" y="1746250"/>
          <p14:tracePt t="5725" x="3238500" y="1752600"/>
          <p14:tracePt t="5741" x="3238500" y="1771650"/>
          <p14:tracePt t="5758" x="3238500" y="1778000"/>
          <p14:tracePt t="6530" x="3238500" y="1784350"/>
          <p14:tracePt t="6536" x="3238500" y="1790700"/>
          <p14:tracePt t="6544" x="3238500" y="1803400"/>
          <p14:tracePt t="6559" x="3238500" y="1809750"/>
          <p14:tracePt t="7506" x="3238500" y="1822450"/>
          <p14:tracePt t="7526" x="3238500" y="1828800"/>
          <p14:tracePt t="7864" x="3238500" y="1835150"/>
          <p14:tracePt t="7872" x="3238500" y="1841500"/>
          <p14:tracePt t="7879" x="3232150" y="1854200"/>
          <p14:tracePt t="7892" x="3232150" y="1860550"/>
          <p14:tracePt t="7908" x="3225800" y="1866900"/>
          <p14:tracePt t="7925" x="3225800" y="1873250"/>
          <p14:tracePt t="7942" x="3225800" y="1879600"/>
          <p14:tracePt t="7994" x="3225800" y="1885950"/>
          <p14:tracePt t="8009" x="3219450" y="1885950"/>
          <p14:tracePt t="8153" x="3213100" y="1892300"/>
          <p14:tracePt t="8160" x="3206750" y="1892300"/>
          <p14:tracePt t="8185" x="3206750" y="1898650"/>
          <p14:tracePt t="8201" x="3200400" y="1898650"/>
          <p14:tracePt t="8208" x="3200400" y="1905000"/>
          <p14:tracePt t="8722" x="3200400" y="1911350"/>
          <p14:tracePt t="8729" x="3194050" y="1917700"/>
          <p14:tracePt t="8742" x="3194050" y="1930400"/>
          <p14:tracePt t="8758" x="3187700" y="1949450"/>
          <p14:tracePt t="8775" x="3181350" y="1962150"/>
          <p14:tracePt t="8792" x="3181350" y="1968500"/>
          <p14:tracePt t="8809" x="3181350" y="1974850"/>
          <p14:tracePt t="8850" x="3175000" y="1974850"/>
          <p14:tracePt t="8898" x="3175000" y="1981200"/>
          <p14:tracePt t="8909" x="3168650" y="1981200"/>
          <p14:tracePt t="8929" x="3168650" y="1987550"/>
          <p14:tracePt t="8945" x="3162300" y="1987550"/>
          <p14:tracePt t="8960" x="3162300" y="1993900"/>
          <p14:tracePt t="8976" x="3162300" y="2000250"/>
          <p14:tracePt t="9001" x="3155950" y="2000250"/>
          <p14:tracePt t="9017" x="3155950" y="2006600"/>
          <p14:tracePt t="9553" x="3149600" y="2012950"/>
          <p14:tracePt t="9560" x="3143250" y="2019300"/>
          <p14:tracePt t="9575" x="3124200" y="2019300"/>
          <p14:tracePt t="9592" x="3105150" y="2032000"/>
          <p14:tracePt t="9608" x="3086100" y="2032000"/>
          <p14:tracePt t="9625" x="3060700" y="2032000"/>
          <p14:tracePt t="9642" x="3041650" y="2032000"/>
          <p14:tracePt t="9659" x="3028950" y="2032000"/>
          <p14:tracePt t="9693" x="2997200" y="2032000"/>
          <p14:tracePt t="9726" x="2984500" y="2032000"/>
          <p14:tracePt t="9760" x="2971800" y="2025650"/>
          <p14:tracePt t="9777" x="2959100" y="2025650"/>
          <p14:tracePt t="9793" x="2927350" y="2038350"/>
          <p14:tracePt t="9809" x="2901950" y="2051050"/>
          <p14:tracePt t="9826" x="2813050" y="2070100"/>
          <p14:tracePt t="9842" x="2755900" y="2095500"/>
          <p14:tracePt t="9859" x="2743200" y="2101850"/>
          <p14:tracePt t="9875" x="2717800" y="2114550"/>
          <p14:tracePt t="9892" x="2698750" y="2146300"/>
          <p14:tracePt t="9909" x="2692400" y="2152650"/>
          <p14:tracePt t="9926" x="2686050" y="2152650"/>
          <p14:tracePt t="9942" x="2660650" y="2159000"/>
          <p14:tracePt t="9959" x="2616200" y="2184400"/>
          <p14:tracePt t="9976" x="2590800" y="2190750"/>
          <p14:tracePt t="9992" x="2584450" y="2190750"/>
          <p14:tracePt t="10594" x="2565400" y="2190750"/>
          <p14:tracePt t="10600" x="2533650" y="2197100"/>
          <p14:tracePt t="10608" x="2501900" y="2203450"/>
          <p14:tracePt t="10625" x="2463800" y="2203450"/>
          <p14:tracePt t="10641" x="2438400" y="2203450"/>
          <p14:tracePt t="10658" x="2419350" y="2203450"/>
          <p14:tracePt t="10676" x="2413000" y="2203450"/>
          <p14:tracePt t="10841" x="2406650" y="2203450"/>
          <p14:tracePt t="10849" x="2381250" y="2203450"/>
          <p14:tracePt t="10858" x="2343150" y="2197100"/>
          <p14:tracePt t="10876" x="2286000" y="2184400"/>
          <p14:tracePt t="10892" x="2222500" y="2165350"/>
          <p14:tracePt t="10909" x="2152650" y="2146300"/>
          <p14:tracePt t="10926" x="2108200" y="2133600"/>
          <p14:tracePt t="10942" x="2051050" y="2120900"/>
          <p14:tracePt t="10959" x="2012950" y="2114550"/>
          <p14:tracePt t="10976" x="2000250" y="2114550"/>
          <p14:tracePt t="10992" x="1981200" y="2108200"/>
          <p14:tracePt t="11008" x="1974850" y="2108200"/>
          <p14:tracePt t="11026" x="1968500" y="2108200"/>
          <p14:tracePt t="11043" x="1962150" y="2108200"/>
          <p14:tracePt t="11059" x="1955800" y="2108200"/>
          <p14:tracePt t="11242" x="1962150" y="2101850"/>
          <p14:tracePt t="11249" x="1987550" y="2095500"/>
          <p14:tracePt t="11259" x="2012950" y="2089150"/>
          <p14:tracePt t="11276" x="2051050" y="2089150"/>
          <p14:tracePt t="11292" x="2114550" y="2089150"/>
          <p14:tracePt t="11309" x="2152650" y="2089150"/>
          <p14:tracePt t="11325" x="2178050" y="2089150"/>
          <p14:tracePt t="11342" x="2190750" y="2089150"/>
          <p14:tracePt t="11369" x="2197100" y="2089150"/>
          <p14:tracePt t="11376" x="2203450" y="2089150"/>
          <p14:tracePt t="11393" x="2216150" y="2076450"/>
          <p14:tracePt t="11409" x="2247900" y="2076450"/>
          <p14:tracePt t="11425" x="2273300" y="2070100"/>
          <p14:tracePt t="11442" x="2305050" y="2063750"/>
          <p14:tracePt t="11459" x="2330450" y="2063750"/>
          <p14:tracePt t="11475" x="2343150" y="2063750"/>
          <p14:tracePt t="11493" x="2368550" y="2057400"/>
          <p14:tracePt t="11562" x="2406650" y="2057400"/>
          <p14:tracePt t="11576" x="2425700" y="2057400"/>
          <p14:tracePt t="11593" x="2444750" y="2051050"/>
          <p14:tracePt t="11609" x="2463800" y="2051050"/>
          <p14:tracePt t="11625" x="2470150" y="2051050"/>
          <p14:tracePt t="11896" x="2425700" y="2057400"/>
          <p14:tracePt t="11905" x="2381250" y="2063750"/>
          <p14:tracePt t="11912" x="2355850" y="2063750"/>
          <p14:tracePt t="11926" x="2305050" y="2063750"/>
          <p14:tracePt t="11942" x="2190750" y="2063750"/>
          <p14:tracePt t="11959" x="2000250" y="2019300"/>
          <p14:tracePt t="11976" x="1885950" y="1987550"/>
          <p14:tracePt t="11993" x="1803400" y="1962150"/>
          <p14:tracePt t="12009" x="1752600" y="1955800"/>
          <p14:tracePt t="12026" x="1720850" y="1949450"/>
          <p14:tracePt t="12042" x="1689100" y="1949450"/>
          <p14:tracePt t="12059" x="1670050" y="1949450"/>
          <p14:tracePt t="12076" x="1663700" y="1949450"/>
          <p14:tracePt t="12093" x="1644650" y="1949450"/>
          <p14:tracePt t="12109" x="1606550" y="1949450"/>
          <p14:tracePt t="12126" x="1555750" y="1949450"/>
          <p14:tracePt t="12142" x="1473200" y="1949450"/>
          <p14:tracePt t="12160" x="1390650" y="1949450"/>
          <p14:tracePt t="12176" x="1358900" y="1949450"/>
          <p14:tracePt t="12192" x="1339850" y="1949450"/>
          <p14:tracePt t="12209" x="1333500" y="1949450"/>
          <p14:tracePt t="13105" x="1333500" y="1962150"/>
          <p14:tracePt t="13112" x="1339850" y="1962150"/>
          <p14:tracePt t="13125" x="1339850" y="1968500"/>
          <p14:tracePt t="13142" x="1346200" y="1974850"/>
          <p14:tracePt t="13159" x="1352550" y="1981200"/>
          <p14:tracePt t="13175" x="1365250" y="1993900"/>
          <p14:tracePt t="13209" x="1377950" y="2006600"/>
          <p14:tracePt t="13242" x="1384300" y="2012950"/>
          <p14:tracePt t="13434" x="1397000" y="2019300"/>
          <p14:tracePt t="13440" x="1422400" y="2044700"/>
          <p14:tracePt t="13459" x="1454150" y="2057400"/>
          <p14:tracePt t="13474" x="1492250" y="2070100"/>
          <p14:tracePt t="13491" x="1492250" y="2076450"/>
          <p14:tracePt t="13509" x="1504950" y="2076450"/>
          <p14:tracePt t="13526" x="1524000" y="2089150"/>
          <p14:tracePt t="13541" x="1536700" y="2089150"/>
          <p14:tracePt t="13558" x="1555750" y="2089150"/>
          <p14:tracePt t="13575" x="1593850" y="2089150"/>
          <p14:tracePt t="13592" x="1625600" y="2095500"/>
          <p14:tracePt t="13609" x="1663700" y="2108200"/>
          <p14:tracePt t="13626" x="1708150" y="2108200"/>
          <p14:tracePt t="13642" x="1771650" y="2108200"/>
          <p14:tracePt t="13659" x="1847850" y="2114550"/>
          <p14:tracePt t="13676" x="1924050" y="2114550"/>
          <p14:tracePt t="13693" x="2019300" y="2120900"/>
          <p14:tracePt t="13709" x="2095500" y="2127250"/>
          <p14:tracePt t="13726" x="2159000" y="2127250"/>
          <p14:tracePt t="13742" x="2203450" y="2127250"/>
          <p14:tracePt t="13759" x="2247900" y="2127250"/>
          <p14:tracePt t="13776" x="2273300" y="2114550"/>
          <p14:tracePt t="13793" x="2298700" y="2101850"/>
          <p14:tracePt t="13809" x="2330450" y="2095500"/>
          <p14:tracePt t="13825" x="2349500" y="2082800"/>
          <p14:tracePt t="13842" x="2355850" y="2082800"/>
          <p14:tracePt t="13859" x="2362200" y="2076450"/>
          <p14:tracePt t="13876" x="2387600" y="2063750"/>
          <p14:tracePt t="13893" x="2413000" y="2051050"/>
          <p14:tracePt t="13909" x="2444750" y="2044700"/>
          <p14:tracePt t="13926" x="2457450" y="2032000"/>
          <p14:tracePt t="14266" x="2451100" y="2032000"/>
          <p14:tracePt t="14273" x="2438400" y="2032000"/>
          <p14:tracePt t="14293" x="2406650" y="2038350"/>
          <p14:tracePt t="14309" x="2368550" y="2051050"/>
          <p14:tracePt t="14342" x="2273300" y="2063750"/>
          <p14:tracePt t="14377" x="2133600" y="2070100"/>
          <p14:tracePt t="14409" x="2025650" y="2070100"/>
          <p14:tracePt t="14443" x="1924050" y="2070100"/>
          <p14:tracePt t="14459" x="1860550" y="2070100"/>
          <p14:tracePt t="14476" x="1803400" y="2070100"/>
          <p14:tracePt t="14493" x="1733550" y="2070100"/>
          <p14:tracePt t="14508" x="1676400" y="2063750"/>
          <p14:tracePt t="14526" x="1619250" y="2057400"/>
          <p14:tracePt t="14542" x="1581150" y="2057400"/>
          <p14:tracePt t="14558" x="1568450" y="2051050"/>
          <p14:tracePt t="14575" x="1555750" y="2044700"/>
          <p14:tracePt t="14591" x="1549400" y="2044700"/>
          <p14:tracePt t="14608" x="1543050" y="2044700"/>
          <p14:tracePt t="14625" x="1524000" y="2044700"/>
          <p14:tracePt t="14641" x="1504950" y="2044700"/>
          <p14:tracePt t="14658" x="1492250" y="2044700"/>
          <p14:tracePt t="14675" x="1479550" y="2044700"/>
          <p14:tracePt t="16066" x="1479550" y="2038350"/>
          <p14:tracePt t="16072" x="1492250" y="2032000"/>
          <p14:tracePt t="16091" x="1498600" y="2032000"/>
          <p14:tracePt t="17818" x="1492250" y="2032000"/>
          <p14:tracePt t="17823" x="1492250" y="2025650"/>
          <p14:tracePt t="17841" x="1492250" y="2019300"/>
          <p14:tracePt t="17858" x="1492250" y="2012950"/>
          <p14:tracePt t="17875" x="1492250" y="2006600"/>
          <p14:tracePt t="17891" x="1492250" y="1993900"/>
          <p14:tracePt t="17908" x="1492250" y="1987550"/>
          <p14:tracePt t="18560" x="1492250" y="2000250"/>
          <p14:tracePt t="18568" x="1492250" y="2038350"/>
          <p14:tracePt t="18575" x="1492250" y="2057400"/>
          <p14:tracePt t="18592" x="1492250" y="2082800"/>
          <p14:tracePt t="18608" x="1492250" y="2108200"/>
          <p14:tracePt t="18625" x="1498600" y="2127250"/>
          <p14:tracePt t="18649" x="1504950" y="2133600"/>
          <p14:tracePt t="18673" x="1511300" y="2133600"/>
          <p14:tracePt t="18692" x="1536700" y="2133600"/>
          <p14:tracePt t="18726" x="1644650" y="2139950"/>
          <p14:tracePt t="18760" x="1803400" y="2159000"/>
          <p14:tracePt t="18776" x="1841500" y="2146300"/>
          <p14:tracePt t="18792" x="1885950" y="2139950"/>
          <p14:tracePt t="18809" x="1911350" y="2120900"/>
          <p14:tracePt t="18825" x="1936750" y="2108200"/>
          <p14:tracePt t="18842" x="1962150" y="2089150"/>
          <p14:tracePt t="18859" x="1993900" y="2076450"/>
          <p14:tracePt t="18876" x="2019300" y="2063750"/>
          <p14:tracePt t="18892" x="2051050" y="2051050"/>
          <p14:tracePt t="18909" x="2063750" y="2038350"/>
          <p14:tracePt t="18926" x="2076450" y="2032000"/>
          <p14:tracePt t="18942" x="2089150" y="2025650"/>
          <p14:tracePt t="18959" x="2101850" y="2012950"/>
          <p14:tracePt t="18976" x="2108200" y="2006600"/>
          <p14:tracePt t="18992" x="2114550" y="2006600"/>
          <p14:tracePt t="19009" x="2120900" y="2006600"/>
          <p14:tracePt t="19258" x="2127250" y="2000250"/>
          <p14:tracePt t="19264" x="2133600" y="2000250"/>
          <p14:tracePt t="19275" x="2139950" y="2000250"/>
          <p14:tracePt t="19292" x="2159000" y="2000250"/>
          <p14:tracePt t="19309" x="2209800" y="1993900"/>
          <p14:tracePt t="19326" x="2235200" y="1993900"/>
          <p14:tracePt t="19342" x="2260600" y="1993900"/>
          <p14:tracePt t="19359" x="2286000" y="1993900"/>
          <p14:tracePt t="19376" x="2292350" y="1993900"/>
          <p14:tracePt t="19722" x="2298700" y="1993900"/>
          <p14:tracePt t="20401" x="2305050" y="1993900"/>
          <p14:tracePt t="20523" x="2298700" y="1993900"/>
          <p14:tracePt t="20529" x="2286000" y="2000250"/>
          <p14:tracePt t="20541" x="2273300" y="2000250"/>
          <p14:tracePt t="20558" x="2254250" y="2006600"/>
          <p14:tracePt t="20575" x="2203450" y="2006600"/>
          <p14:tracePt t="20592" x="2159000" y="2006600"/>
          <p14:tracePt t="20625" x="2076450" y="1987550"/>
          <p14:tracePt t="20659" x="2038350" y="1974850"/>
          <p14:tracePt t="20693" x="2019300" y="1968500"/>
          <p14:tracePt t="20794" x="2012950" y="1968500"/>
          <p14:tracePt t="20800" x="1968500" y="1936750"/>
          <p14:tracePt t="20809" x="1917700" y="1905000"/>
          <p14:tracePt t="20826" x="1822450" y="1854200"/>
          <p14:tracePt t="20842" x="1746250" y="1809750"/>
          <p14:tracePt t="20859" x="1739900" y="1809750"/>
          <p14:tracePt t="20876" x="1701800" y="1797050"/>
          <p14:tracePt t="20893" x="1695450" y="1790700"/>
          <p14:tracePt t="20909" x="1689100" y="1790700"/>
          <p14:tracePt t="20946" x="1682750" y="1790700"/>
          <p14:tracePt t="20960" x="1676400" y="1790700"/>
          <p14:tracePt t="20968" x="1663700" y="1790700"/>
          <p14:tracePt t="20985" x="1657350" y="1790700"/>
          <p14:tracePt t="21041" x="1657350" y="1797050"/>
          <p14:tracePt t="21048" x="1651000" y="1797050"/>
          <p14:tracePt t="21059" x="1644650" y="1809750"/>
          <p14:tracePt t="21075" x="1631950" y="1822450"/>
          <p14:tracePt t="21092" x="1625600" y="1835150"/>
          <p14:tracePt t="21130" x="1619250" y="1835150"/>
          <p14:tracePt t="21369" x="1625600" y="1790700"/>
          <p14:tracePt t="21377" x="1625600" y="1765300"/>
          <p14:tracePt t="21392" x="1625600" y="1701800"/>
          <p14:tracePt t="21409" x="1625600" y="1644650"/>
          <p14:tracePt t="21443" x="1625600" y="1587500"/>
          <p14:tracePt t="21476" x="1625600" y="1543050"/>
          <p14:tracePt t="21509" x="1625600" y="1524000"/>
          <p14:tracePt t="21526" x="1631950" y="1511300"/>
          <p14:tracePt t="21543" x="1631950" y="1498600"/>
          <p14:tracePt t="21558" x="1631950" y="1485900"/>
          <p14:tracePt t="21575" x="1631950" y="1454150"/>
          <p14:tracePt t="21592" x="1631950" y="1428750"/>
          <p14:tracePt t="21609" x="1631950" y="1416050"/>
          <p14:tracePt t="21625" x="1631950" y="1403350"/>
          <p14:tracePt t="21643" x="1631950" y="1384300"/>
          <p14:tracePt t="21659" x="1631950" y="1371600"/>
          <p14:tracePt t="21676" x="1631950" y="1365250"/>
          <p14:tracePt t="22186" x="1638300" y="1371600"/>
          <p14:tracePt t="22193" x="1663700" y="1422400"/>
          <p14:tracePt t="22209" x="1708150" y="1479550"/>
          <p14:tracePt t="22224" x="1765300" y="1543050"/>
          <p14:tracePt t="22242" x="1771650" y="1549400"/>
          <p14:tracePt t="22259" x="1860550" y="1619250"/>
          <p14:tracePt t="22275" x="1917700" y="1663700"/>
          <p14:tracePt t="22291" x="1962150" y="1689100"/>
          <p14:tracePt t="22325" x="1993900" y="1708150"/>
          <p14:tracePt t="22386" x="2006600" y="1714500"/>
          <p14:tracePt t="22391" x="2038350" y="1727200"/>
          <p14:tracePt t="22409" x="2089150" y="1739900"/>
          <p14:tracePt t="22425" x="2146300" y="1771650"/>
          <p14:tracePt t="22442" x="2197100" y="1784350"/>
          <p14:tracePt t="22459" x="2222500" y="1803400"/>
          <p14:tracePt t="22476" x="2247900" y="1816100"/>
          <p14:tracePt t="22492" x="2279650" y="1822450"/>
          <p14:tracePt t="22509" x="2305050" y="1835150"/>
          <p14:tracePt t="22525" x="2343150" y="1847850"/>
          <p14:tracePt t="22542" x="2381250" y="1860550"/>
          <p14:tracePt t="22559" x="2413000" y="1873250"/>
          <p14:tracePt t="22714" x="2413000" y="1879600"/>
          <p14:tracePt t="22729" x="2413000" y="1885950"/>
          <p14:tracePt t="22736" x="2413000" y="1892300"/>
          <p14:tracePt t="22880" x="2406650" y="1892300"/>
          <p14:tracePt t="22993" x="2406650" y="1885950"/>
          <p14:tracePt t="23001" x="2406650" y="1879600"/>
          <p14:tracePt t="23009" x="2406650" y="1866900"/>
          <p14:tracePt t="23025" x="2413000" y="1841500"/>
          <p14:tracePt t="23042" x="2432050" y="1822450"/>
          <p14:tracePt t="23059" x="2463800" y="1778000"/>
          <p14:tracePt t="23076" x="2489200" y="1746250"/>
          <p14:tracePt t="23092" x="2520950" y="1701800"/>
          <p14:tracePt t="23109" x="2546350" y="1676400"/>
          <p14:tracePt t="23126" x="2571750" y="1651000"/>
          <p14:tracePt t="23142" x="2590800" y="1625600"/>
          <p14:tracePt t="23159" x="2616200" y="1587500"/>
          <p14:tracePt t="23176" x="2628900" y="1555750"/>
          <p14:tracePt t="23193" x="2641600" y="1530350"/>
          <p14:tracePt t="23209" x="2647950" y="1492250"/>
          <p14:tracePt t="23225" x="2654300" y="1473200"/>
          <p14:tracePt t="23242" x="2660650" y="1447800"/>
          <p14:tracePt t="23259" x="2660650" y="1441450"/>
          <p14:tracePt t="23530" x="2660650" y="1435100"/>
          <p14:tracePt t="23539" x="2667000" y="1428750"/>
          <p14:tracePt t="23586" x="2667000" y="1422400"/>
          <p14:tracePt t="23786" x="2578100" y="1447800"/>
          <p14:tracePt t="23792" x="2482850" y="1460500"/>
          <p14:tracePt t="23810" x="2197100" y="1479550"/>
          <p14:tracePt t="23842" x="1466850" y="1466850"/>
          <p14:tracePt t="23858" x="1276350" y="1441450"/>
          <p14:tracePt t="23874" x="1206500" y="1422400"/>
          <p14:tracePt t="23892" x="1193800" y="1422400"/>
          <p14:tracePt t="24098" x="1193800" y="1428750"/>
          <p14:tracePt t="24106" x="1212850" y="1473200"/>
          <p14:tracePt t="24125" x="1263650" y="1524000"/>
          <p14:tracePt t="24142" x="1327150" y="1593850"/>
          <p14:tracePt t="24159" x="1435100" y="1714500"/>
          <p14:tracePt t="24176" x="1498600" y="1765300"/>
          <p14:tracePt t="24192" x="1555750" y="1803400"/>
          <p14:tracePt t="24209" x="1600200" y="1822450"/>
          <p14:tracePt t="24225" x="1619250" y="1841500"/>
          <p14:tracePt t="24242" x="1625600" y="1841500"/>
          <p14:tracePt t="24259" x="1631950" y="1841500"/>
          <p14:tracePt t="24394" x="1638300" y="1841500"/>
          <p14:tracePt t="24400" x="1663700" y="1841500"/>
          <p14:tracePt t="24409" x="1676400" y="1841500"/>
          <p14:tracePt t="24426" x="1695450" y="1841500"/>
          <p14:tracePt t="24443" x="1701800" y="1835150"/>
          <p14:tracePt t="24459" x="1708150" y="1835150"/>
          <p14:tracePt t="25000" x="1701800" y="1879600"/>
          <p14:tracePt t="25008" x="1689100" y="1943100"/>
          <p14:tracePt t="25024" x="1644650" y="2082800"/>
          <p14:tracePt t="25041" x="1619250" y="2209800"/>
          <p14:tracePt t="25058" x="1593850" y="2324100"/>
          <p14:tracePt t="25075" x="1587500" y="2438400"/>
          <p14:tracePt t="25091" x="1574800" y="2514600"/>
          <p14:tracePt t="25108" x="1562100" y="2578100"/>
          <p14:tracePt t="25141" x="1536700" y="2667000"/>
          <p14:tracePt t="25174" x="1524000" y="2724150"/>
          <p14:tracePt t="25208" x="1498600" y="2832100"/>
          <p14:tracePt t="25224" x="1492250" y="2870200"/>
          <p14:tracePt t="25242" x="1485900" y="2889250"/>
          <p14:tracePt t="25259" x="1479550" y="2908300"/>
          <p14:tracePt t="25275" x="1479550" y="2921000"/>
          <p14:tracePt t="25292" x="1479550" y="2927350"/>
          <p14:tracePt t="25309" x="1479550" y="2946400"/>
          <p14:tracePt t="25324" x="1479550" y="2959100"/>
          <p14:tracePt t="25342" x="1479550" y="2971800"/>
          <p14:tracePt t="25360" x="1479550" y="2978150"/>
          <p14:tracePt t="25794" x="1479550" y="2984500"/>
          <p14:tracePt t="26138" x="1485900" y="2990850"/>
          <p14:tracePt t="26145" x="1524000" y="3022600"/>
          <p14:tracePt t="26217" x="1549400" y="3028950"/>
          <p14:tracePt t="26224" x="1562100" y="3035300"/>
          <p14:tracePt t="26242" x="1568450" y="3035300"/>
          <p14:tracePt t="26258" x="1574800" y="3035300"/>
          <p14:tracePt t="26293" x="1606550" y="3022600"/>
          <p14:tracePt t="26326" x="1663700" y="2984500"/>
          <p14:tracePt t="26359" x="1708150" y="2971800"/>
          <p14:tracePt t="26375" x="1746250" y="2952750"/>
          <p14:tracePt t="26392" x="1790700" y="2946400"/>
          <p14:tracePt t="26409" x="1835150" y="2927350"/>
          <p14:tracePt t="26425" x="1885950" y="2921000"/>
          <p14:tracePt t="26442" x="1911350" y="2914650"/>
          <p14:tracePt t="26459" x="1943100" y="2914650"/>
          <p14:tracePt t="26475" x="1955800" y="2908300"/>
          <p14:tracePt t="26492" x="1993900" y="2901950"/>
          <p14:tracePt t="26508" x="2025650" y="2895600"/>
          <p14:tracePt t="26525" x="2044700" y="2889250"/>
          <p14:tracePt t="26542" x="2063750" y="2882900"/>
          <p14:tracePt t="26559" x="2070100" y="2882900"/>
          <p14:tracePt t="26626" x="2076450" y="2882900"/>
          <p14:tracePt t="26649" x="2082800" y="2882900"/>
          <p14:tracePt t="26657" x="2082800" y="2889250"/>
          <p14:tracePt t="26675" x="2089150" y="2889250"/>
          <p14:tracePt t="26692" x="2095500" y="2889250"/>
          <p14:tracePt t="26713" x="2095500" y="2895600"/>
          <p14:tracePt t="26729" x="2108200" y="2901950"/>
          <p14:tracePt t="26743" x="2120900" y="2914650"/>
          <p14:tracePt t="26758" x="2139950" y="2933700"/>
          <p14:tracePt t="26777" x="2171700" y="2965450"/>
          <p14:tracePt t="26793" x="2190750" y="2978150"/>
          <p14:tracePt t="26809" x="2197100" y="2984500"/>
          <p14:tracePt t="26825" x="2209800" y="2984500"/>
          <p14:tracePt t="26843" x="2209800" y="2990850"/>
          <p14:tracePt t="26859" x="2216150" y="2997200"/>
          <p14:tracePt t="26875" x="2228850" y="3003550"/>
          <p14:tracePt t="26892" x="2235200" y="3003550"/>
          <p14:tracePt t="26909" x="2235200" y="3009900"/>
          <p14:tracePt t="27034" x="2241550" y="3009900"/>
          <p14:tracePt t="27073" x="2247900" y="3016250"/>
          <p14:tracePt t="27079" x="2254250" y="3022600"/>
          <p14:tracePt t="27092" x="2266950" y="3022600"/>
          <p14:tracePt t="27109" x="2292350" y="3035300"/>
          <p14:tracePt t="27125" x="2305050" y="3041650"/>
          <p14:tracePt t="27142" x="2317750" y="3048000"/>
          <p14:tracePt t="27159" x="2324100" y="3054350"/>
          <p14:tracePt t="27185" x="2330450" y="3054350"/>
          <p14:tracePt t="27200" x="2336800" y="3054350"/>
          <p14:tracePt t="27224" x="2343150" y="3054350"/>
          <p14:tracePt t="27593" x="2336800" y="3054350"/>
          <p14:tracePt t="27600" x="2286000" y="3054350"/>
          <p14:tracePt t="27608" x="2254250" y="3054350"/>
          <p14:tracePt t="27625" x="2190750" y="3041650"/>
          <p14:tracePt t="27641" x="2139950" y="3028950"/>
          <p14:tracePt t="27658" x="2120900" y="3028950"/>
          <p14:tracePt t="27675" x="2108200" y="3022600"/>
          <p14:tracePt t="27738" x="2095500" y="3022600"/>
          <p14:tracePt t="27744" x="2082800" y="3022600"/>
          <p14:tracePt t="27758" x="2076450" y="3022600"/>
          <p14:tracePt t="27792" x="2044700" y="3016250"/>
          <p14:tracePt t="27857" x="2032000" y="3016250"/>
          <p14:tracePt t="27865" x="2012950" y="3016250"/>
          <p14:tracePt t="27875" x="1993900" y="3016250"/>
          <p14:tracePt t="27892" x="1962150" y="3016250"/>
          <p14:tracePt t="27909" x="1936750" y="3016250"/>
          <p14:tracePt t="27926" x="1930400" y="3016250"/>
          <p14:tracePt t="28474" x="1924050" y="3016250"/>
          <p14:tracePt t="28479" x="1898650" y="3016250"/>
          <p14:tracePt t="28492" x="1879600" y="3022600"/>
          <p14:tracePt t="28508" x="1860550" y="3022600"/>
          <p14:tracePt t="28525" x="1841500" y="3022600"/>
          <p14:tracePt t="28542" x="1835150" y="3022600"/>
          <p14:tracePt t="28594" x="1828800" y="3022600"/>
          <p14:tracePt t="28600" x="1822450" y="3022600"/>
          <p14:tracePt t="28608" x="1816100" y="3022600"/>
          <p14:tracePt t="28641" x="1765300" y="3022600"/>
          <p14:tracePt t="28658" x="1739900" y="3016250"/>
          <p14:tracePt t="28674" x="1727200" y="3016250"/>
          <p14:tracePt t="28692" x="1720850" y="3016250"/>
          <p14:tracePt t="28762" x="1714500" y="3016250"/>
          <p14:tracePt t="28776" x="1708150" y="3016250"/>
          <p14:tracePt t="28784" x="1708150" y="3009900"/>
          <p14:tracePt t="28800" x="1701800" y="3009900"/>
          <p14:tracePt t="28809" x="1695450" y="3009900"/>
          <p14:tracePt t="28825" x="1689100" y="3009900"/>
          <p14:tracePt t="28857" x="1682750" y="3003550"/>
          <p14:tracePt t="28906" x="1676400" y="3003550"/>
          <p14:tracePt t="28970" x="1670050" y="2997200"/>
          <p14:tracePt t="29130" x="1663700" y="2997200"/>
          <p14:tracePt t="29378" x="1663700" y="2952750"/>
          <p14:tracePt t="29385" x="1663700" y="2908300"/>
          <p14:tracePt t="29391" x="1670050" y="2851150"/>
          <p14:tracePt t="29408" x="1676400" y="2736850"/>
          <p14:tracePt t="29442" x="1676400" y="2616200"/>
          <p14:tracePt t="29475" x="1676400" y="2584450"/>
          <p14:tracePt t="29509" x="1682750" y="2578100"/>
          <p14:tracePt t="29674" x="1682750" y="2565400"/>
          <p14:tracePt t="29680" x="1676400" y="2533650"/>
          <p14:tracePt t="29692" x="1670050" y="2508250"/>
          <p14:tracePt t="29709" x="1657350" y="2470150"/>
          <p14:tracePt t="29725" x="1644650" y="2451100"/>
          <p14:tracePt t="29742" x="1638300" y="2432050"/>
          <p14:tracePt t="29759" x="1638300" y="2425700"/>
          <p14:tracePt t="30248" x="1638300" y="2451100"/>
          <p14:tracePt t="30256" x="1638300" y="2470150"/>
          <p14:tracePt t="30264" x="1644650" y="2501900"/>
          <p14:tracePt t="30274" x="1657350" y="2540000"/>
          <p14:tracePt t="30291" x="1689100" y="2603500"/>
          <p14:tracePt t="30308" x="1727200" y="2673350"/>
          <p14:tracePt t="30324" x="1778000" y="2755900"/>
          <p14:tracePt t="30341" x="1809750" y="2806700"/>
          <p14:tracePt t="30374" x="1885950" y="2927350"/>
          <p14:tracePt t="30409" x="1968500" y="3035300"/>
          <p14:tracePt t="30442" x="2019300" y="3092450"/>
          <p14:tracePt t="30459" x="2038350" y="3105150"/>
          <p14:tracePt t="30476" x="2057400" y="3111500"/>
          <p14:tracePt t="30492" x="2070100" y="3117850"/>
          <p14:tracePt t="30509" x="2089150" y="3124200"/>
          <p14:tracePt t="30525" x="2108200" y="3130550"/>
          <p14:tracePt t="30542" x="2133600" y="3136900"/>
          <p14:tracePt t="30559" x="2190750" y="3143250"/>
          <p14:tracePt t="30576" x="2241550" y="3149600"/>
          <p14:tracePt t="30592" x="2286000" y="3149600"/>
          <p14:tracePt t="30609" x="2330450" y="3136900"/>
          <p14:tracePt t="30625" x="2381250" y="3117850"/>
          <p14:tracePt t="30642" x="2438400" y="3079750"/>
          <p14:tracePt t="30659" x="2476500" y="3054350"/>
          <p14:tracePt t="30675" x="2501900" y="3035300"/>
          <p14:tracePt t="30691" x="2508250" y="3022600"/>
          <p14:tracePt t="30709" x="2514600" y="3009900"/>
          <p14:tracePt t="30866" x="2514600" y="3016250"/>
          <p14:tracePt t="30872" x="2508250" y="3022600"/>
          <p14:tracePt t="30893" x="2501900" y="3035300"/>
          <p14:tracePt t="30913" x="2501900" y="3041650"/>
          <p14:tracePt t="31034" x="2501900" y="3028950"/>
          <p14:tracePt t="31040" x="2501900" y="3009900"/>
          <p14:tracePt t="31059" x="2520950" y="2965450"/>
          <p14:tracePt t="31075" x="2540000" y="2914650"/>
          <p14:tracePt t="31092" x="2552700" y="2857500"/>
          <p14:tracePt t="31109" x="2552700" y="2781300"/>
          <p14:tracePt t="31125" x="2552700" y="2736850"/>
          <p14:tracePt t="31142" x="2552700" y="2705100"/>
          <p14:tracePt t="31159" x="2552700" y="2686050"/>
          <p14:tracePt t="31176" x="2552700" y="2673350"/>
          <p14:tracePt t="31218" x="2552700" y="2667000"/>
          <p14:tracePt t="31290" x="2552700" y="2660650"/>
          <p14:tracePt t="31297" x="2552700" y="2654300"/>
          <p14:tracePt t="31309" x="2552700" y="2647950"/>
          <p14:tracePt t="31325" x="2552700" y="2641600"/>
          <p14:tracePt t="31344" x="2552700" y="2635250"/>
          <p14:tracePt t="31417" x="2552700" y="2628900"/>
          <p14:tracePt t="31489" x="2552700" y="2622550"/>
          <p14:tracePt t="31642" x="2546350" y="2622550"/>
          <p14:tracePt t="31649" x="2495550" y="2647950"/>
          <p14:tracePt t="31658" x="2432050" y="2673350"/>
          <p14:tracePt t="31675" x="2324100" y="2705100"/>
          <p14:tracePt t="31692" x="2209800" y="2743200"/>
          <p14:tracePt t="31708" x="2095500" y="2787650"/>
          <p14:tracePt t="31741" x="1943100" y="2838450"/>
          <p14:tracePt t="31776" x="1879600" y="2882900"/>
          <p14:tracePt t="31810" x="1847850" y="2921000"/>
          <p14:tracePt t="31824" x="1828800" y="2940050"/>
          <p14:tracePt t="31841" x="1822450" y="2959100"/>
          <p14:tracePt t="31857" x="1816100" y="2978150"/>
          <p14:tracePt t="31875" x="1809750" y="2990850"/>
          <p14:tracePt t="31892" x="1809750" y="3003550"/>
          <p14:tracePt t="31938" x="1809750" y="3009900"/>
          <p14:tracePt t="31953" x="1803400" y="3009900"/>
          <p14:tracePt t="32009" x="1797050" y="3016250"/>
          <p14:tracePt t="32033" x="1797050" y="3022600"/>
          <p14:tracePt t="32370" x="1797050" y="3028950"/>
          <p14:tracePt t="33154" x="1797050" y="3041650"/>
          <p14:tracePt t="33161" x="1778000" y="3130550"/>
          <p14:tracePt t="33175" x="1765300" y="3270250"/>
          <p14:tracePt t="33191" x="1765300" y="3365500"/>
          <p14:tracePt t="33208" x="1765300" y="3448050"/>
          <p14:tracePt t="33224" x="1765300" y="3498850"/>
          <p14:tracePt t="33241" x="1758950" y="3524250"/>
          <p14:tracePt t="33258" x="1758950" y="3543300"/>
          <p14:tracePt t="33292" x="1746250" y="3613150"/>
          <p14:tracePt t="33325" x="1739900" y="3683000"/>
          <p14:tracePt t="33360" x="1733550" y="3784600"/>
          <p14:tracePt t="33376" x="1727200" y="3810000"/>
          <p14:tracePt t="33393" x="1720850" y="3848100"/>
          <p14:tracePt t="33409" x="1714500" y="3886200"/>
          <p14:tracePt t="33425" x="1701800" y="3930650"/>
          <p14:tracePt t="33442" x="1695450" y="3956050"/>
          <p14:tracePt t="33459" x="1689100" y="3994150"/>
          <p14:tracePt t="33475" x="1682750" y="4032250"/>
          <p14:tracePt t="33492" x="1676400" y="4070350"/>
          <p14:tracePt t="33509" x="1663700" y="4121150"/>
          <p14:tracePt t="33525" x="1638300" y="4191000"/>
          <p14:tracePt t="33542" x="1631950" y="4235450"/>
          <p14:tracePt t="33559" x="1625600" y="4267200"/>
          <p14:tracePt t="33576" x="1625600" y="4286250"/>
          <p14:tracePt t="33601" x="1619250" y="4286250"/>
          <p14:tracePt t="33633" x="1619250" y="4292600"/>
          <p14:tracePt t="33770" x="1612900" y="4292600"/>
          <p14:tracePt t="33841" x="1606550" y="4292600"/>
          <p14:tracePt t="33866" x="1600200" y="4292600"/>
          <p14:tracePt t="34250" x="1600200" y="4298950"/>
          <p14:tracePt t="34256" x="1619250" y="4305300"/>
          <p14:tracePt t="34275" x="1695450" y="4330700"/>
          <p14:tracePt t="34292" x="1816100" y="4375150"/>
          <p14:tracePt t="34308" x="1917700" y="4406900"/>
          <p14:tracePt t="34324" x="1987550" y="4432300"/>
          <p14:tracePt t="34341" x="2025650" y="4438650"/>
          <p14:tracePt t="34358" x="2051050" y="4438650"/>
          <p14:tracePt t="34393" x="2089150" y="4432300"/>
          <p14:tracePt t="34426" x="2108200" y="4419600"/>
          <p14:tracePt t="34459" x="2120900" y="4406900"/>
          <p14:tracePt t="34475" x="2139950" y="4394200"/>
          <p14:tracePt t="34493" x="2152650" y="4387850"/>
          <p14:tracePt t="34509" x="2178050" y="4368800"/>
          <p14:tracePt t="34526" x="2203450" y="4356100"/>
          <p14:tracePt t="34542" x="2222500" y="4343400"/>
          <p14:tracePt t="34559" x="2266950" y="4324350"/>
          <p14:tracePt t="34576" x="2298700" y="4311650"/>
          <p14:tracePt t="34592" x="2330450" y="4298950"/>
          <p14:tracePt t="34609" x="2355850" y="4286250"/>
          <p14:tracePt t="34625" x="2381250" y="4286250"/>
          <p14:tracePt t="34641" x="2387600" y="4273550"/>
          <p14:tracePt t="34659" x="2393950" y="4273550"/>
          <p14:tracePt t="35761" x="2324100" y="4292600"/>
          <p14:tracePt t="35768" x="2286000" y="4305300"/>
          <p14:tracePt t="35775" x="2254250" y="4311650"/>
          <p14:tracePt t="35791" x="2209800" y="4324350"/>
          <p14:tracePt t="35808" x="2171700" y="4324350"/>
          <p14:tracePt t="35824" x="2152650" y="4324350"/>
          <p14:tracePt t="35841" x="2139950" y="4324350"/>
          <p14:tracePt t="35875" x="2127250" y="4324350"/>
          <p14:tracePt t="35908" x="2070100" y="4311650"/>
          <p14:tracePt t="35942" x="1993900" y="4286250"/>
          <p14:tracePt t="35959" x="1955800" y="4273550"/>
          <p14:tracePt t="35975" x="1936750" y="4267200"/>
          <p14:tracePt t="35992" x="1930400" y="4267200"/>
          <p14:tracePt t="36009" x="1911350" y="4267200"/>
          <p14:tracePt t="36026" x="1898650" y="4260850"/>
          <p14:tracePt t="36042" x="1866900" y="4254500"/>
          <p14:tracePt t="36058" x="1835150" y="4248150"/>
          <p14:tracePt t="36075" x="1797050" y="4235450"/>
          <p14:tracePt t="36092" x="1765300" y="4229100"/>
          <p14:tracePt t="36109" x="1746250" y="4222750"/>
          <p14:tracePt t="36125" x="1733550" y="4222750"/>
          <p14:tracePt t="36142" x="1727200" y="4216400"/>
          <p14:tracePt t="36194" x="1720850" y="4216400"/>
          <p14:tracePt t="36226" x="1714500" y="4216400"/>
          <p14:tracePt t="36721" x="1714500" y="4203700"/>
          <p14:tracePt t="36729" x="1708150" y="4178300"/>
          <p14:tracePt t="36741" x="1708150" y="4159250"/>
          <p14:tracePt t="36759" x="1689100" y="4076700"/>
          <p14:tracePt t="36775" x="1682750" y="4025900"/>
          <p14:tracePt t="36791" x="1682750" y="3975100"/>
          <p14:tracePt t="36808" x="1682750" y="3943350"/>
          <p14:tracePt t="36842" x="1682750" y="3886200"/>
          <p14:tracePt t="36875" x="1682750" y="3810000"/>
          <p14:tracePt t="36909" x="1676400" y="3759200"/>
          <p14:tracePt t="36926" x="1676400" y="3746500"/>
          <p14:tracePt t="36942" x="1670050" y="3740150"/>
          <p14:tracePt t="37130" x="1670050" y="3733800"/>
          <p14:tracePt t="37145" x="1670050" y="3727450"/>
          <p14:tracePt t="37258" x="1670050" y="3721100"/>
          <p14:tracePt t="37658" x="1663700" y="3740150"/>
          <p14:tracePt t="37664" x="1651000" y="3765550"/>
          <p14:tracePt t="37674" x="1644650" y="3778250"/>
          <p14:tracePt t="37691" x="1644650" y="3810000"/>
          <p14:tracePt t="37708" x="1644650" y="3829050"/>
          <p14:tracePt t="37725" x="1644650" y="3841750"/>
          <p14:tracePt t="37741" x="1644650" y="3848100"/>
          <p14:tracePt t="37776" x="1644650" y="3879850"/>
          <p14:tracePt t="37809" x="1644650" y="3898900"/>
          <p14:tracePt t="37843" x="1644650" y="3917950"/>
          <p14:tracePt t="37859" x="1651000" y="3930650"/>
          <p14:tracePt t="37875" x="1657350" y="3937000"/>
          <p14:tracePt t="37891" x="1663700" y="3949700"/>
          <p14:tracePt t="37909" x="1670050" y="3956050"/>
          <p14:tracePt t="37926" x="1682750" y="3962400"/>
          <p14:tracePt t="37942" x="1689100" y="3962400"/>
          <p14:tracePt t="37978" x="1701800" y="3962400"/>
          <p14:tracePt t="37992" x="1708150" y="3962400"/>
          <p14:tracePt t="38017" x="1714500" y="3962400"/>
          <p14:tracePt t="38066" x="1720850" y="3962400"/>
          <p14:tracePt t="38080" x="1720850" y="3956050"/>
          <p14:tracePt t="38092" x="1727200" y="3956050"/>
          <p14:tracePt t="38109" x="1739900" y="3956050"/>
          <p14:tracePt t="38125" x="1752600" y="3949700"/>
          <p14:tracePt t="38142" x="1752600" y="3943350"/>
          <p14:tracePt t="38159" x="1758950" y="3943350"/>
          <p14:tracePt t="38329" x="1778000" y="3943350"/>
          <p14:tracePt t="38337" x="1797050" y="3956050"/>
          <p14:tracePt t="38344" x="1816100" y="3962400"/>
          <p14:tracePt t="38359" x="1854200" y="3981450"/>
          <p14:tracePt t="38375" x="1879600" y="3994150"/>
          <p14:tracePt t="38392" x="1898650" y="4006850"/>
          <p14:tracePt t="38409" x="1905000" y="4013200"/>
          <p14:tracePt t="38425" x="1911350" y="4019550"/>
          <p14:tracePt t="38442" x="1917700" y="4032250"/>
          <p14:tracePt t="38458" x="1930400" y="4044950"/>
          <p14:tracePt t="38475" x="1943100" y="4057650"/>
          <p14:tracePt t="38492" x="1962150" y="4076700"/>
          <p14:tracePt t="38508" x="1981200" y="4095750"/>
          <p14:tracePt t="38525" x="2006600" y="4121150"/>
          <p14:tracePt t="38542" x="2051050" y="4152900"/>
          <p14:tracePt t="38559" x="2108200" y="4210050"/>
          <p14:tracePt t="38575" x="2146300" y="4241800"/>
          <p14:tracePt t="38592" x="2178050" y="4260850"/>
          <p14:tracePt t="38609" x="2197100" y="4260850"/>
          <p14:tracePt t="38625" x="2203450" y="4267200"/>
          <p14:tracePt t="38642" x="2209800" y="4267200"/>
          <p14:tracePt t="38659" x="2216150" y="4267200"/>
          <p14:tracePt t="38675" x="2228850" y="4267200"/>
          <p14:tracePt t="38692" x="2247900" y="4267200"/>
          <p14:tracePt t="38709" x="2273300" y="4273550"/>
          <p14:tracePt t="38725" x="2279650" y="4279900"/>
          <p14:tracePt t="38742" x="2286000" y="4279900"/>
          <p14:tracePt t="39026" x="2286000" y="4267200"/>
          <p14:tracePt t="39032" x="2286000" y="4248150"/>
          <p14:tracePt t="39041" x="2286000" y="4229100"/>
          <p14:tracePt t="39058" x="2286000" y="4197350"/>
          <p14:tracePt t="39092" x="2298700" y="4133850"/>
          <p14:tracePt t="39126" x="2324100" y="4064000"/>
          <p14:tracePt t="39159" x="2336800" y="3981450"/>
          <p14:tracePt t="39176" x="2336800" y="3949700"/>
          <p14:tracePt t="39192" x="2343150" y="3924300"/>
          <p14:tracePt t="39209" x="2343150" y="3905250"/>
          <p14:tracePt t="39225" x="2343150" y="3898900"/>
          <p14:tracePt t="39243" x="2343150" y="3892550"/>
          <p14:tracePt t="39264" x="2343150" y="3886200"/>
          <p14:tracePt t="39415" x="2349500" y="3879850"/>
          <p14:tracePt t="39431" x="2355850" y="3879850"/>
          <p14:tracePt t="39441" x="2362200" y="3873500"/>
          <p14:tracePt t="39463" x="2368550" y="3873500"/>
          <p14:tracePt t="39474" x="2368550" y="3867150"/>
          <p14:tracePt t="39810" x="2336800" y="3873500"/>
          <p14:tracePt t="39818" x="2305050" y="3873500"/>
          <p14:tracePt t="39825" x="2266950" y="3873500"/>
          <p14:tracePt t="39843" x="2171700" y="3873500"/>
          <p14:tracePt t="39859" x="2082800" y="3873500"/>
          <p14:tracePt t="39876" x="2012950" y="3873500"/>
          <p14:tracePt t="39893" x="1974850" y="3873500"/>
          <p14:tracePt t="39926" x="1936750" y="3873500"/>
          <p14:tracePt t="39960" x="1924050" y="3873500"/>
          <p14:tracePt t="39993" x="1905000" y="3873500"/>
          <p14:tracePt t="40010" x="1892300" y="3873500"/>
          <p14:tracePt t="40041" x="1885950" y="3873500"/>
          <p14:tracePt t="40759" x="1885950" y="3854450"/>
          <p14:tracePt t="40767" x="1892300" y="3835400"/>
          <p14:tracePt t="40775" x="1898650" y="3829050"/>
          <p14:tracePt t="40791" x="1898650" y="3822700"/>
          <p14:tracePt t="41051" x="1866900" y="3867150"/>
          <p14:tracePt t="41057" x="1854200" y="3917950"/>
          <p14:tracePt t="41075" x="1835150" y="4000500"/>
          <p14:tracePt t="41091" x="1828800" y="4064000"/>
          <p14:tracePt t="41125" x="1809750" y="4229100"/>
          <p14:tracePt t="41159" x="1803400" y="4476750"/>
          <p14:tracePt t="41192" x="1797050" y="4648200"/>
          <p14:tracePt t="41209" x="1797050" y="4756150"/>
          <p14:tracePt t="41225" x="1797050" y="4876800"/>
          <p14:tracePt t="41242" x="1809750" y="4991100"/>
          <p14:tracePt t="41258" x="1822450" y="5073650"/>
          <p14:tracePt t="41275" x="1828800" y="5137150"/>
          <p14:tracePt t="41292" x="1828800" y="5162550"/>
          <p14:tracePt t="41309" x="1828800" y="5181600"/>
          <p14:tracePt t="41325" x="1828800" y="5200650"/>
          <p14:tracePt t="41342" x="1828800" y="5226050"/>
          <p14:tracePt t="41359" x="1828800" y="5276850"/>
          <p14:tracePt t="41375" x="1828800" y="5314950"/>
          <p14:tracePt t="41392" x="1828800" y="5340350"/>
          <p14:tracePt t="41409" x="1822450" y="5365750"/>
          <p14:tracePt t="41425" x="1822450" y="5384800"/>
          <p14:tracePt t="41442" x="1816100" y="5397500"/>
          <p14:tracePt t="41458" x="1816100" y="5416550"/>
          <p14:tracePt t="41475" x="1816100" y="5422900"/>
          <p14:tracePt t="41492" x="1816100" y="5429250"/>
          <p14:tracePt t="42434" x="1835150" y="5441950"/>
          <p14:tracePt t="42440" x="1905000" y="5473700"/>
          <p14:tracePt t="42458" x="2019300" y="5518150"/>
          <p14:tracePt t="42475" x="2171700" y="5575300"/>
          <p14:tracePt t="42509" x="2374900" y="5626100"/>
          <p14:tracePt t="42543" x="2438400" y="5626100"/>
          <p14:tracePt t="42576" x="2584450" y="5575300"/>
          <p14:tracePt t="42592" x="2641600" y="5556250"/>
          <p14:tracePt t="42608" x="2679700" y="5543550"/>
          <p14:tracePt t="42625" x="2698750" y="5530850"/>
          <p14:tracePt t="42641" x="2711450" y="5518150"/>
          <p14:tracePt t="42657" x="2724150" y="5511800"/>
          <p14:tracePt t="42674" x="2736850" y="5499100"/>
          <p14:tracePt t="42692" x="2749550" y="5486400"/>
          <p14:tracePt t="42709" x="2762250" y="5473700"/>
          <p14:tracePt t="42725" x="2774950" y="5467350"/>
          <p14:tracePt t="42741" x="2781300" y="5461000"/>
          <p14:tracePt t="42757" x="2787650" y="5454650"/>
          <p14:tracePt t="42774" x="2794000" y="5454650"/>
          <p14:tracePt t="42799" x="2794000" y="5448300"/>
          <p14:tracePt t="43183" x="2787650" y="5448300"/>
          <p14:tracePt t="43199" x="2781300" y="5448300"/>
          <p14:tracePt t="43223" x="2774950" y="5448300"/>
          <p14:tracePt t="43239" x="2768600" y="5448300"/>
          <p14:tracePt t="43255" x="2762250" y="5448300"/>
          <p14:tracePt t="43263" x="2743200" y="5441950"/>
          <p14:tracePt t="43274" x="2730500" y="5441950"/>
          <p14:tracePt t="43307" x="2679700" y="5429250"/>
          <p14:tracePt t="43341" x="2660650" y="5416550"/>
          <p14:tracePt t="43374" x="2609850" y="5403850"/>
          <p14:tracePt t="43391" x="2520950" y="5391150"/>
          <p14:tracePt t="43475" x="2260600" y="5372100"/>
          <p14:tracePt t="43492" x="2222500" y="5372100"/>
          <p14:tracePt t="43509" x="2184400" y="5378450"/>
          <p14:tracePt t="43525" x="2139950" y="5384800"/>
          <p14:tracePt t="43541" x="2114550" y="5391150"/>
          <p14:tracePt t="43559" x="2070100" y="5397500"/>
          <p14:tracePt t="43574" x="2063750" y="5403850"/>
          <p14:tracePt t="43592" x="2025650" y="5416550"/>
          <p14:tracePt t="43609" x="2006600" y="5422900"/>
          <p14:tracePt t="43624" x="1993900" y="5429250"/>
          <p14:tracePt t="44360" x="1974850" y="5429250"/>
          <p14:tracePt t="44368" x="1955800" y="5429250"/>
          <p14:tracePt t="44560" x="1949450" y="5429250"/>
          <p14:tracePt t="44568" x="1943100" y="5429250"/>
          <p14:tracePt t="44576" x="1943100" y="5422900"/>
          <p14:tracePt t="44591" x="1936750" y="5422900"/>
          <p14:tracePt t="44682" x="1936750" y="5416550"/>
          <p14:tracePt t="44904" x="1930400" y="5416550"/>
          <p14:tracePt t="44912" x="1917700" y="5416550"/>
          <p14:tracePt t="44924" x="1898650" y="5416550"/>
          <p14:tracePt t="44941" x="1885950" y="5416550"/>
          <p14:tracePt t="44976" x="1873250" y="5416550"/>
          <p14:tracePt t="45289" x="1873250" y="5403850"/>
          <p14:tracePt t="45296" x="1873250" y="5372100"/>
          <p14:tracePt t="45308" x="1873250" y="5346700"/>
          <p14:tracePt t="45325" x="1879600" y="5289550"/>
          <p14:tracePt t="45342" x="1898650" y="5226050"/>
          <p14:tracePt t="45359" x="1924050" y="5168900"/>
          <p14:tracePt t="45375" x="1924050" y="5124450"/>
          <p14:tracePt t="45391" x="1924050" y="5054600"/>
          <p14:tracePt t="45408" x="1924050" y="4997450"/>
          <p14:tracePt t="45425" x="1924050" y="4959350"/>
          <p14:tracePt t="45442" x="1917700" y="4933950"/>
          <p14:tracePt t="45458" x="1911350" y="4914900"/>
          <p14:tracePt t="45475" x="1911350" y="4908550"/>
          <p14:tracePt t="45492" x="1905000" y="4902200"/>
          <p14:tracePt t="46634" x="1949450" y="4946650"/>
          <p14:tracePt t="46640" x="1987550" y="4978400"/>
          <p14:tracePt t="46658" x="2089150" y="5080000"/>
          <p14:tracePt t="46675" x="2266950" y="5283200"/>
          <p14:tracePt t="46691" x="2438400" y="5391150"/>
          <p14:tracePt t="46707" x="2520950" y="5473700"/>
          <p14:tracePt t="46724" x="2540000" y="5492750"/>
          <p14:tracePt t="46930" x="2540000" y="5499100"/>
          <p14:tracePt t="46946" x="2552700" y="5518150"/>
          <p14:tracePt t="46958" x="2559050" y="5530850"/>
          <p14:tracePt t="46991" x="2565400" y="5537200"/>
          <p14:tracePt t="47034" x="2571750" y="5537200"/>
          <p14:tracePt t="47050" x="2584450" y="5530850"/>
          <p14:tracePt t="47059" x="2584450" y="5524500"/>
          <p14:tracePt t="47075" x="2597150" y="5518150"/>
          <p14:tracePt t="47092" x="2603500" y="5518150"/>
          <p14:tracePt t="47108" x="2603500" y="5511800"/>
          <p14:tracePt t="47124" x="2603500" y="5505450"/>
          <p14:tracePt t="47142" x="2609850" y="5499100"/>
          <p14:tracePt t="47158" x="2609850" y="5486400"/>
          <p14:tracePt t="47175" x="2616200" y="5454650"/>
          <p14:tracePt t="47192" x="2622550" y="5416550"/>
          <p14:tracePt t="47208" x="2622550" y="5378450"/>
          <p14:tracePt t="47225" x="2628900" y="5340350"/>
          <p14:tracePt t="47242" x="2628900" y="5302250"/>
          <p14:tracePt t="47259" x="2628900" y="5251450"/>
          <p14:tracePt t="47275" x="2628900" y="5219700"/>
          <p14:tracePt t="47292" x="2628900" y="5200650"/>
          <p14:tracePt t="47308" x="2628900" y="5175250"/>
          <p14:tracePt t="47325" x="2622550" y="5162550"/>
          <p14:tracePt t="47342" x="2622550" y="5149850"/>
          <p14:tracePt t="47357" x="2616200" y="5137150"/>
          <p14:tracePt t="47374" x="2616200" y="5124450"/>
          <p14:tracePt t="47375" x="2616200" y="5118100"/>
          <p14:tracePt t="47392" x="2609850" y="5105400"/>
          <p14:tracePt t="47409" x="2609850" y="5092700"/>
          <p14:tracePt t="47425" x="2609850" y="5080000"/>
          <p14:tracePt t="47442" x="2603500" y="5060950"/>
          <p14:tracePt t="47459" x="2603500" y="5048250"/>
          <p14:tracePt t="47527" x="2603500" y="5003800"/>
          <p14:tracePt t="47542" x="2603500" y="4997450"/>
          <p14:tracePt t="47558" x="2603500" y="4978400"/>
          <p14:tracePt t="47576" x="2603500" y="4953000"/>
          <p14:tracePt t="47591" x="2597150" y="4953000"/>
          <p14:tracePt t="47609" x="2597150" y="4946650"/>
          <p14:tracePt t="47730" x="2584450" y="4946650"/>
          <p14:tracePt t="47736" x="2533650" y="4959350"/>
          <p14:tracePt t="47759" x="2387600" y="4991100"/>
          <p14:tracePt t="47775" x="2273300" y="5022850"/>
          <p14:tracePt t="47791" x="2222500" y="5041900"/>
          <p14:tracePt t="47809" x="2184400" y="5060950"/>
          <p14:tracePt t="47825" x="2165350" y="5073650"/>
          <p14:tracePt t="47842" x="2146300" y="5092700"/>
          <p14:tracePt t="47859" x="2120900" y="5105400"/>
          <p14:tracePt t="47875" x="2101850" y="5111750"/>
          <p14:tracePt t="47892" x="2082800" y="5124450"/>
          <p14:tracePt t="47908" x="2057400" y="5137150"/>
          <p14:tracePt t="47925" x="2051050" y="5143500"/>
          <p14:tracePt t="47942" x="2044700" y="5149850"/>
          <p14:tracePt t="47959" x="2038350" y="5156200"/>
          <p14:tracePt t="47975" x="2025650" y="5175250"/>
          <p14:tracePt t="47991" x="2012950" y="5194300"/>
          <p14:tracePt t="48008" x="2012950" y="5200650"/>
          <p14:tracePt t="48025" x="2000250" y="5213350"/>
          <p14:tracePt t="48042" x="2000250" y="5219700"/>
          <p14:tracePt t="48073" x="2000250" y="5226050"/>
          <p14:tracePt t="48097" x="2000250" y="5232400"/>
          <p14:tracePt t="48202" x="2000250" y="5238750"/>
          <p14:tracePt t="48225" x="2006600" y="5245100"/>
          <p14:tracePt t="48232" x="2012950" y="5251450"/>
          <p14:tracePt t="48241" x="2012950" y="5264150"/>
          <p14:tracePt t="48258" x="2019300" y="5264150"/>
          <p14:tracePt t="48274" x="2019300" y="5270500"/>
          <p14:tracePt t="48335" x="2019300" y="5276850"/>
          <p14:tracePt t="49650" x="2032000" y="5276850"/>
          <p14:tracePt t="49656" x="2082800" y="5270500"/>
          <p14:tracePt t="49675" x="2311400" y="5270500"/>
          <p14:tracePt t="49691" x="2679700" y="5251450"/>
          <p14:tracePt t="49708" x="3181350" y="5181600"/>
          <p14:tracePt t="49725" x="3752850" y="5073650"/>
          <p14:tracePt t="49741" x="4203700" y="4953000"/>
          <p14:tracePt t="49776" x="4705350" y="4635500"/>
          <p14:tracePt t="49811" x="4832350" y="4356100"/>
          <p14:tracePt t="49843" x="4946650" y="4070350"/>
          <p14:tracePt t="49859" x="5010150" y="3892550"/>
          <p14:tracePt t="49875" x="5041900" y="3733800"/>
          <p14:tracePt t="49892" x="5060950" y="3606800"/>
          <p14:tracePt t="49908" x="5092700" y="3492500"/>
          <p14:tracePt t="49925" x="5118100" y="3378200"/>
          <p14:tracePt t="49942" x="5149850" y="3270250"/>
          <p14:tracePt t="49959" x="5200650" y="3098800"/>
          <p14:tracePt t="49975" x="5226050" y="2978150"/>
          <p14:tracePt t="49992" x="5270500" y="2844800"/>
          <p14:tracePt t="50008" x="5308600" y="2724150"/>
          <p14:tracePt t="50025" x="5334000" y="2603500"/>
          <p14:tracePt t="50042" x="5340350" y="2508250"/>
          <p14:tracePt t="50059" x="5346700" y="2425700"/>
          <p14:tracePt t="50075" x="5353050" y="2343150"/>
          <p14:tracePt t="50092" x="5359400" y="2298700"/>
          <p14:tracePt t="50108" x="5372100" y="2241550"/>
          <p14:tracePt t="50126" x="5384800" y="2209800"/>
          <p14:tracePt t="50142" x="5391150" y="2190750"/>
          <p14:tracePt t="50158" x="5397500" y="2178050"/>
          <p14:tracePt t="50175" x="5397500" y="2171700"/>
          <p14:tracePt t="50192" x="5403850" y="2171700"/>
          <p14:tracePt t="50233" x="5403850" y="2165350"/>
          <p14:tracePt t="50240" x="5410200" y="2159000"/>
          <p14:tracePt t="50259" x="5422900" y="2146300"/>
          <p14:tracePt t="50275" x="5435600" y="2133600"/>
          <p14:tracePt t="50291" x="5448300" y="2114550"/>
          <p14:tracePt t="50308" x="5467350" y="2095500"/>
          <p14:tracePt t="50325" x="5492750" y="2070100"/>
          <p14:tracePt t="50342" x="5511800" y="2044700"/>
          <p14:tracePt t="50358" x="5524500" y="2019300"/>
          <p14:tracePt t="50375" x="5537200" y="2000250"/>
          <p14:tracePt t="50392" x="5543550" y="1993900"/>
          <p14:tracePt t="51080" x="5556250" y="1993900"/>
          <p14:tracePt t="51088" x="5594350" y="1993900"/>
          <p14:tracePt t="51096" x="5607050" y="1993900"/>
          <p14:tracePt t="51107" x="5626100" y="1993900"/>
          <p14:tracePt t="51124" x="5657850" y="1993900"/>
          <p14:tracePt t="51141" x="5676900" y="1993900"/>
          <p14:tracePt t="51157" x="5683250" y="1993900"/>
          <p14:tracePt t="51191" x="5695950" y="1993900"/>
          <p14:tracePt t="51224" x="5702300" y="1993900"/>
          <p14:tracePt t="51258" x="5727700" y="1993900"/>
          <p14:tracePt t="51275" x="5740400" y="1987550"/>
          <p14:tracePt t="51292" x="5797550" y="1987550"/>
          <p14:tracePt t="51308" x="5880100" y="1987550"/>
          <p14:tracePt t="51325" x="5975350" y="1987550"/>
          <p14:tracePt t="51341" x="6096000" y="1987550"/>
          <p14:tracePt t="51358" x="6172200" y="1987550"/>
          <p14:tracePt t="51374" x="6216650" y="1987550"/>
          <p14:tracePt t="51392" x="6254750" y="1987550"/>
          <p14:tracePt t="51409" x="6273800" y="1974850"/>
          <p14:tracePt t="51425" x="6305550" y="1962150"/>
          <p14:tracePt t="51442" x="6324600" y="1949450"/>
          <p14:tracePt t="51508" x="6381750" y="1911350"/>
          <p14:tracePt t="51526" x="6381750" y="1905000"/>
          <p14:tracePt t="51542" x="6394450" y="1898650"/>
          <p14:tracePt t="51559" x="6400800" y="1892300"/>
          <p14:tracePt t="51575" x="6413500" y="1879600"/>
          <p14:tracePt t="51591" x="6419850" y="1879600"/>
          <p14:tracePt t="51657" x="6419850" y="1873250"/>
          <p14:tracePt t="51850" x="6381750" y="1892300"/>
          <p14:tracePt t="51857" x="6318250" y="1911350"/>
          <p14:tracePt t="51875" x="6165850" y="1936750"/>
          <p14:tracePt t="51891" x="6013450" y="1943100"/>
          <p14:tracePt t="51908" x="5918200" y="1943100"/>
          <p14:tracePt t="51924" x="5886450" y="1943100"/>
          <p14:tracePt t="51959" x="5880100" y="1943100"/>
          <p14:tracePt t="52106" x="5880100" y="1936750"/>
          <p14:tracePt t="52113" x="5886450" y="1930400"/>
          <p14:tracePt t="52138" x="5886450" y="1924050"/>
          <p14:tracePt t="52153" x="5892800" y="1924050"/>
          <p14:tracePt t="52160" x="5892800" y="1917700"/>
          <p14:tracePt t="52175" x="5899150" y="1917700"/>
          <p14:tracePt t="52191" x="5899150" y="1911350"/>
          <p14:tracePt t="52208" x="5899150" y="1905000"/>
          <p14:tracePt t="52714" x="5905500" y="1911350"/>
          <p14:tracePt t="52720" x="5911850" y="1917700"/>
          <p14:tracePt t="52728" x="5911850" y="1924050"/>
          <p14:tracePt t="52741" x="5911850" y="1930400"/>
          <p14:tracePt t="52776" x="5918200" y="1943100"/>
          <p14:tracePt t="52961" x="5911850" y="1943100"/>
          <p14:tracePt t="52968" x="5867400" y="1955800"/>
          <p14:tracePt t="52976" x="5829300" y="1955800"/>
          <p14:tracePt t="52992" x="5734050" y="1949450"/>
          <p14:tracePt t="53009" x="5645150" y="1911350"/>
          <p14:tracePt t="53025" x="5575300" y="1860550"/>
          <p14:tracePt t="53041" x="5537200" y="1809750"/>
          <p14:tracePt t="53058" x="5505450" y="1765300"/>
          <p14:tracePt t="53075" x="5492750" y="1746250"/>
          <p14:tracePt t="53091" x="5486400" y="1733550"/>
          <p14:tracePt t="53314" x="5492750" y="1739900"/>
          <p14:tracePt t="53320" x="5492750" y="1746250"/>
          <p14:tracePt t="53341" x="5492750" y="1758950"/>
          <p14:tracePt t="53358" x="5505450" y="1771650"/>
          <p14:tracePt t="53375" x="5505450" y="1803400"/>
          <p14:tracePt t="53391" x="5511800" y="1822450"/>
          <p14:tracePt t="53408" x="5518150" y="1841500"/>
          <p14:tracePt t="53425" x="5524500" y="1873250"/>
          <p14:tracePt t="53441" x="5524500" y="1898650"/>
          <p14:tracePt t="53458" x="5530850" y="1911350"/>
          <p14:tracePt t="53475" x="5537200" y="1917700"/>
          <p14:tracePt t="53898" x="5537200" y="1905000"/>
          <p14:tracePt t="53904" x="5537200" y="1879600"/>
          <p14:tracePt t="53924" x="5537200" y="1828800"/>
          <p14:tracePt t="53941" x="5537200" y="1778000"/>
          <p14:tracePt t="53975" x="5511800" y="1638300"/>
          <p14:tracePt t="54009" x="5505450" y="1581150"/>
          <p14:tracePt t="54042" x="5505450" y="1530350"/>
          <p14:tracePt t="54059" x="5505450" y="1504950"/>
          <p14:tracePt t="54075" x="5505450" y="1473200"/>
          <p14:tracePt t="54091" x="5505450" y="1447800"/>
          <p14:tracePt t="54108" x="5505450" y="1422400"/>
          <p14:tracePt t="54126" x="5499100" y="1397000"/>
          <p14:tracePt t="54141" x="5499100" y="1384300"/>
          <p14:tracePt t="54158" x="5499100" y="1358900"/>
          <p14:tracePt t="54174" x="5499100" y="1339850"/>
          <p14:tracePt t="54191" x="5499100" y="1295400"/>
          <p14:tracePt t="54208" x="5492750" y="1270000"/>
          <p14:tracePt t="54225" x="5492750" y="1250950"/>
          <p14:tracePt t="54242" x="5492750" y="1244600"/>
          <p14:tracePt t="55034" x="5505450" y="1282700"/>
          <p14:tracePt t="55040" x="5518150" y="1308100"/>
          <p14:tracePt t="55058" x="5575300" y="1390650"/>
          <p14:tracePt t="55075" x="5638800" y="1441450"/>
          <p14:tracePt t="55091" x="5708650" y="1485900"/>
          <p14:tracePt t="55107" x="5765800" y="1524000"/>
          <p14:tracePt t="55125" x="5803900" y="1543050"/>
          <p14:tracePt t="55141" x="5835650" y="1574800"/>
          <p14:tracePt t="55176" x="5956300" y="1663700"/>
          <p14:tracePt t="55209" x="6096000" y="1797050"/>
          <p14:tracePt t="55241" x="6197600" y="1898650"/>
          <p14:tracePt t="55259" x="6223000" y="1917700"/>
          <p14:tracePt t="55275" x="6223000" y="1924050"/>
          <p14:tracePt t="55378" x="6235700" y="1930400"/>
          <p14:tracePt t="55384" x="6261100" y="1936750"/>
          <p14:tracePt t="55392" x="6273800" y="1949450"/>
          <p14:tracePt t="55408" x="6292850" y="1955800"/>
          <p14:tracePt t="55425" x="6318250" y="1968500"/>
          <p14:tracePt t="55441" x="6343650" y="1981200"/>
          <p14:tracePt t="55458" x="6362700" y="1987550"/>
          <p14:tracePt t="55475" x="6388100" y="1993900"/>
          <p14:tracePt t="55492" x="6407150" y="2000250"/>
          <p14:tracePt t="55508" x="6426200" y="2000250"/>
          <p14:tracePt t="55577" x="6438900" y="2000250"/>
          <p14:tracePt t="55840" x="6464300" y="1962150"/>
          <p14:tracePt t="55849" x="6483350" y="1917700"/>
          <p14:tracePt t="55858" x="6496050" y="1885950"/>
          <p14:tracePt t="55875" x="6521450" y="1822450"/>
          <p14:tracePt t="55891" x="6540500" y="1765300"/>
          <p14:tracePt t="55908" x="6559550" y="1714500"/>
          <p14:tracePt t="55924" x="6565900" y="1695450"/>
          <p14:tracePt t="55958" x="6584950" y="1651000"/>
          <p14:tracePt t="55992" x="6591300" y="1631950"/>
          <p14:tracePt t="56025" x="6591300" y="1625600"/>
          <p14:tracePt t="56042" x="6591300" y="1619250"/>
          <p14:tracePt t="56058" x="6597650" y="1612900"/>
          <p14:tracePt t="56075" x="6597650" y="1606550"/>
          <p14:tracePt t="56091" x="6597650" y="1600200"/>
          <p14:tracePt t="56109" x="6597650" y="1587500"/>
          <p14:tracePt t="56125" x="6597650" y="1574800"/>
          <p14:tracePt t="56141" x="6597650" y="1555750"/>
          <p14:tracePt t="56158" x="6591300" y="1543050"/>
          <p14:tracePt t="56175" x="6584950" y="1517650"/>
          <p14:tracePt t="56191" x="6584950" y="1504950"/>
          <p14:tracePt t="56207" x="6578600" y="1498600"/>
          <p14:tracePt t="56224" x="6578600" y="1485900"/>
          <p14:tracePt t="56241" x="6578600" y="1479550"/>
          <p14:tracePt t="56257" x="6572250" y="1473200"/>
          <p14:tracePt t="56280" x="6572250" y="1466850"/>
          <p14:tracePt t="56466" x="6496050" y="1454150"/>
          <p14:tracePt t="56473" x="6388100" y="1447800"/>
          <p14:tracePt t="56490" x="6127750" y="1416050"/>
          <p14:tracePt t="56509" x="5873750" y="1390650"/>
          <p14:tracePt t="56525" x="5702300" y="1371600"/>
          <p14:tracePt t="56541" x="5619750" y="1371600"/>
          <p14:tracePt t="56559" x="5607050" y="1371600"/>
          <p14:tracePt t="56817" x="5613400" y="1377950"/>
          <p14:tracePt t="56825" x="5626100" y="1384300"/>
          <p14:tracePt t="56841" x="5645150" y="1403350"/>
          <p14:tracePt t="56858" x="5664200" y="1416050"/>
          <p14:tracePt t="56875" x="5676900" y="1422400"/>
          <p14:tracePt t="56891" x="5689600" y="1428750"/>
          <p14:tracePt t="56908" x="5689600" y="1441450"/>
          <p14:tracePt t="56925" x="5695950" y="1447800"/>
          <p14:tracePt t="56941" x="5708650" y="1460500"/>
          <p14:tracePt t="56958" x="5715000" y="1466850"/>
          <p14:tracePt t="56976" x="5740400" y="1498600"/>
          <p14:tracePt t="56991" x="5753100" y="1511300"/>
          <p14:tracePt t="57008" x="5759450" y="1524000"/>
          <p14:tracePt t="57025" x="5772150" y="1530350"/>
          <p14:tracePt t="57041" x="5778500" y="1536700"/>
          <p14:tracePt t="57058" x="5778500" y="1543050"/>
          <p14:tracePt t="57075" x="5784850" y="1543050"/>
          <p14:tracePt t="57091" x="5791200" y="1543050"/>
          <p14:tracePt t="57108" x="5797550" y="1543050"/>
          <p14:tracePt t="57126" x="5803900" y="1543050"/>
          <p14:tracePt t="57141" x="5810250" y="1543050"/>
          <p14:tracePt t="57186" x="5816600" y="1543050"/>
          <p14:tracePt t="57200" x="5816600" y="1549400"/>
          <p14:tracePt t="57234" x="5822950" y="1549400"/>
          <p14:tracePt t="57240" x="5829300" y="1549400"/>
          <p14:tracePt t="57265" x="5835650" y="1549400"/>
          <p14:tracePt t="57298" x="5842000" y="1549400"/>
          <p14:tracePt t="57322" x="5848350" y="1555750"/>
          <p14:tracePt t="57328" x="5854700" y="1555750"/>
          <p14:tracePt t="57342" x="5861050" y="1555750"/>
          <p14:tracePt t="57358" x="5867400" y="1555750"/>
          <p14:tracePt t="57374" x="5873750" y="1555750"/>
          <p14:tracePt t="57391" x="5880100" y="1555750"/>
          <p14:tracePt t="57442" x="5886450" y="1555750"/>
          <p14:tracePt t="57506" x="5886450" y="1562100"/>
          <p14:tracePt t="58401" x="5886450" y="1568450"/>
          <p14:tracePt t="58407" x="5867400" y="1657350"/>
          <p14:tracePt t="58425" x="5842000" y="1797050"/>
          <p14:tracePt t="58441" x="5822950" y="1924050"/>
          <p14:tracePt t="58457" x="5803900" y="2025650"/>
          <p14:tracePt t="58474" x="5797550" y="2089150"/>
          <p14:tracePt t="58509" x="5759450" y="2216150"/>
          <p14:tracePt t="58543" x="5664200" y="2482850"/>
          <p14:tracePt t="58575" x="5607050" y="2660650"/>
          <p14:tracePt t="58592" x="5594350" y="2717800"/>
          <p14:tracePt t="58608" x="5581650" y="2768600"/>
          <p14:tracePt t="58625" x="5568950" y="2813050"/>
          <p14:tracePt t="58641" x="5562600" y="2851150"/>
          <p14:tracePt t="58658" x="5549900" y="2870200"/>
          <p14:tracePt t="58675" x="5537200" y="2895600"/>
          <p14:tracePt t="58691" x="5530850" y="2914650"/>
          <p14:tracePt t="58708" x="5518150" y="2946400"/>
          <p14:tracePt t="58725" x="5499100" y="2971800"/>
          <p14:tracePt t="58741" x="5480050" y="3003550"/>
          <p14:tracePt t="58758" x="5461000" y="3028950"/>
          <p14:tracePt t="58775" x="5448300" y="3060700"/>
          <p14:tracePt t="58791" x="5448300" y="3067050"/>
          <p14:tracePt t="58807" x="5441950" y="3073400"/>
          <p14:tracePt t="59520" x="5492750" y="3086100"/>
          <p14:tracePt t="59528" x="5556250" y="3111500"/>
          <p14:tracePt t="59609" x="5880100" y="3219450"/>
          <p14:tracePt t="59624" x="5905500" y="3219450"/>
          <p14:tracePt t="59641" x="5943600" y="3213100"/>
          <p14:tracePt t="59657" x="6000750" y="3194050"/>
          <p14:tracePt t="59674" x="6076950" y="3175000"/>
          <p14:tracePt t="59691" x="6159500" y="3155950"/>
          <p14:tracePt t="59725" x="6292850" y="3130550"/>
          <p14:tracePt t="59758" x="6337300" y="3111500"/>
          <p14:tracePt t="59800" x="6343650" y="3111500"/>
          <p14:tracePt t="59815" x="6350000" y="3105150"/>
          <p14:tracePt t="59831" x="6356350" y="3105150"/>
          <p14:tracePt t="59847" x="6356350" y="3098800"/>
          <p14:tracePt t="59857" x="6362700" y="3092450"/>
          <p14:tracePt t="59887" x="6369050" y="3086100"/>
          <p14:tracePt t="59903" x="6375400" y="3086100"/>
          <p14:tracePt t="59919" x="6375400" y="3079750"/>
          <p14:tracePt t="60626" x="6369050" y="3079750"/>
          <p14:tracePt t="60632" x="6318250" y="3060700"/>
          <p14:tracePt t="60640" x="6280150" y="3041650"/>
          <p14:tracePt t="60658" x="6223000" y="3028950"/>
          <p14:tracePt t="60674" x="6191250" y="3009900"/>
          <p14:tracePt t="60703" x="6184900" y="3009900"/>
          <p14:tracePt t="60777" x="6184900" y="3003550"/>
          <p14:tracePt t="60784" x="6165850" y="2984500"/>
          <p14:tracePt t="60791" x="6159500" y="2965450"/>
          <p14:tracePt t="60809" x="6140450" y="2940050"/>
          <p14:tracePt t="60825" x="6121400" y="2921000"/>
          <p14:tracePt t="60841" x="6115050" y="2908300"/>
          <p14:tracePt t="60859" x="6115050" y="2901950"/>
          <p14:tracePt t="61097" x="6108700" y="2901950"/>
          <p14:tracePt t="61105" x="6070600" y="2895600"/>
          <p14:tracePt t="61125" x="6007100" y="2876550"/>
          <p14:tracePt t="61141" x="5962650" y="2863850"/>
          <p14:tracePt t="61158" x="5949950" y="2857500"/>
          <p14:tracePt t="61174" x="5943600" y="2857500"/>
          <p14:tracePt t="61191" x="5937250" y="2857500"/>
          <p14:tracePt t="61281" x="5930900" y="2857500"/>
          <p14:tracePt t="61289" x="5924550" y="2857500"/>
          <p14:tracePt t="61307" x="5911850" y="2857500"/>
          <p14:tracePt t="61324" x="5905500" y="2857500"/>
          <p14:tracePt t="62178" x="5899150" y="2857500"/>
          <p14:tracePt t="62185" x="5880100" y="2876550"/>
          <p14:tracePt t="62191" x="5873750" y="2889250"/>
          <p14:tracePt t="62207" x="5861050" y="2908300"/>
          <p14:tracePt t="62224" x="5848350" y="2914650"/>
          <p14:tracePt t="62241" x="5842000" y="2927350"/>
          <p14:tracePt t="62258" x="5829300" y="2933700"/>
          <p14:tracePt t="62291" x="5810250" y="2952750"/>
          <p14:tracePt t="62324" x="5797550" y="2959100"/>
          <p14:tracePt t="62358" x="5765800" y="2978150"/>
          <p14:tracePt t="62375" x="5746750" y="2984500"/>
          <p14:tracePt t="62400" x="5740400" y="2984500"/>
          <p14:tracePt t="62457" x="5734050" y="2984500"/>
          <p14:tracePt t="62537" x="5727700" y="2984500"/>
          <p14:tracePt t="62586" x="5721350" y="2984500"/>
          <p14:tracePt t="63223" x="5721350" y="2971800"/>
          <p14:tracePt t="63231" x="5721350" y="2965450"/>
          <p14:tracePt t="63240" x="5721350" y="2959100"/>
          <p14:tracePt t="63257" x="5721350" y="2933700"/>
          <p14:tracePt t="63274" x="5721350" y="2914650"/>
          <p14:tracePt t="63290" x="5721350" y="2901950"/>
          <p14:tracePt t="63307" x="5721350" y="2889250"/>
          <p14:tracePt t="63324" x="5721350" y="2870200"/>
          <p14:tracePt t="63357" x="5727700" y="2819400"/>
          <p14:tracePt t="63390" x="5727700" y="2774950"/>
          <p14:tracePt t="63424" x="5727700" y="2705100"/>
          <p14:tracePt t="63440" x="5721350" y="2686050"/>
          <p14:tracePt t="63457" x="5721350" y="2667000"/>
          <p14:tracePt t="63474" x="5715000" y="2647950"/>
          <p14:tracePt t="63491" x="5715000" y="2628900"/>
          <p14:tracePt t="63507" x="5708650" y="2616200"/>
          <p14:tracePt t="63574" x="5708650" y="2590800"/>
          <p14:tracePt t="63590" x="5708650" y="2584450"/>
          <p14:tracePt t="63615" x="5708650" y="2578100"/>
          <p14:tracePt t="63671" x="5708650" y="2571750"/>
          <p14:tracePt t="64295" x="5721350" y="2584450"/>
          <p14:tracePt t="64304" x="5721350" y="2590800"/>
          <p14:tracePt t="64311" x="5734050" y="2597150"/>
          <p14:tracePt t="64324" x="5740400" y="2609850"/>
          <p14:tracePt t="64341" x="5759450" y="2635250"/>
          <p14:tracePt t="64357" x="5784850" y="2647950"/>
          <p14:tracePt t="64374" x="5810250" y="2667000"/>
          <p14:tracePt t="64390" x="5848350" y="2692400"/>
          <p14:tracePt t="64424" x="5956300" y="2774950"/>
          <p14:tracePt t="64457" x="6051550" y="2844800"/>
          <p14:tracePt t="64490" x="6115050" y="2876550"/>
          <p14:tracePt t="64507" x="6140450" y="2882900"/>
          <p14:tracePt t="64524" x="6159500" y="2895600"/>
          <p14:tracePt t="64541" x="6178550" y="2901950"/>
          <p14:tracePt t="64557" x="6197600" y="2908300"/>
          <p14:tracePt t="64574" x="6210300" y="2914650"/>
          <p14:tracePt t="64592" x="6235700" y="2921000"/>
          <p14:tracePt t="64607" x="6267450" y="2927350"/>
          <p14:tracePt t="64624" x="6299200" y="2940050"/>
          <p14:tracePt t="64641" x="6337300" y="2946400"/>
          <p14:tracePt t="64657" x="6375400" y="2959100"/>
          <p14:tracePt t="64674" x="6407150" y="2971800"/>
          <p14:tracePt t="64691" x="6419850" y="2978150"/>
          <p14:tracePt t="64707" x="6438900" y="2978150"/>
          <p14:tracePt t="64724" x="6445250" y="2978150"/>
          <p14:tracePt t="64759" x="6445250" y="2984500"/>
          <p14:tracePt t="64767" x="6451600" y="2984500"/>
          <p14:tracePt t="64775" x="6457950" y="2984500"/>
          <p14:tracePt t="64791" x="6464300" y="2990850"/>
          <p14:tracePt t="64807" x="6477000" y="3003550"/>
          <p14:tracePt t="64823" x="6496050" y="3009900"/>
          <p14:tracePt t="64840" x="6502400" y="3016250"/>
          <p14:tracePt t="65351" x="6508750" y="2984500"/>
          <p14:tracePt t="65360" x="6515100" y="2971800"/>
          <p14:tracePt t="65374" x="6515100" y="2952750"/>
          <p14:tracePt t="65390" x="6521450" y="2921000"/>
          <p14:tracePt t="65407" x="6527800" y="2882900"/>
          <p14:tracePt t="65424" x="6527800" y="2863850"/>
          <p14:tracePt t="65440" x="6527800" y="2851150"/>
          <p14:tracePt t="65457" x="6527800" y="2844800"/>
          <p14:tracePt t="65490" x="6527800" y="2819400"/>
          <p14:tracePt t="65524" x="6527800" y="2800350"/>
          <p14:tracePt t="65557" x="6527800" y="2781300"/>
          <p14:tracePt t="65574" x="6527800" y="2768600"/>
          <p14:tracePt t="65591" x="6521450" y="2755900"/>
          <p14:tracePt t="65607" x="6515100" y="2743200"/>
          <p14:tracePt t="65624" x="6515100" y="2724150"/>
          <p14:tracePt t="65640" x="6515100" y="2717800"/>
          <p14:tracePt t="65657" x="6515100" y="2711450"/>
          <p14:tracePt t="65674" x="6515100" y="2705100"/>
          <p14:tracePt t="65690" x="6515100" y="2698750"/>
          <p14:tracePt t="65707" x="6515100" y="2692400"/>
          <p14:tracePt t="65724" x="6515100" y="2686050"/>
          <p14:tracePt t="65740" x="6515100" y="2679700"/>
          <p14:tracePt t="65767" x="6515100" y="2673350"/>
          <p14:tracePt t="65775" x="6515100" y="2667000"/>
          <p14:tracePt t="65831" x="6515100" y="2660650"/>
          <p14:tracePt t="65847" x="6515100" y="2654300"/>
          <p14:tracePt t="65863" x="6521450" y="2654300"/>
          <p14:tracePt t="65874" x="6521450" y="2647950"/>
          <p14:tracePt t="65891" x="6521450" y="2641600"/>
          <p14:tracePt t="66727" x="6502400" y="2641600"/>
          <p14:tracePt t="66735" x="6432550" y="2647950"/>
          <p14:tracePt t="66743" x="6375400" y="2647950"/>
          <p14:tracePt t="66757" x="6318250" y="2647950"/>
          <p14:tracePt t="66790" x="6127750" y="2660650"/>
          <p14:tracePt t="66824" x="6045200" y="2679700"/>
          <p14:tracePt t="66859" x="6038850" y="2679700"/>
          <p14:tracePt t="66874" x="6038850" y="2686050"/>
          <p14:tracePt t="66892" x="6032500" y="2692400"/>
          <p14:tracePt t="66907" x="6019800" y="2698750"/>
          <p14:tracePt t="66924" x="6013450" y="2711450"/>
          <p14:tracePt t="66941" x="6007100" y="2711450"/>
          <p14:tracePt t="66957" x="6007100" y="2717800"/>
          <p14:tracePt t="66974" x="6000750" y="2717800"/>
          <p14:tracePt t="66991" x="5988050" y="2736850"/>
          <p14:tracePt t="67008" x="5981700" y="2749550"/>
          <p14:tracePt t="67025" x="5969000" y="2774950"/>
          <p14:tracePt t="67041" x="5949950" y="2800350"/>
          <p14:tracePt t="67057" x="5937250" y="2819400"/>
          <p14:tracePt t="67075" x="5937250" y="2838450"/>
          <p14:tracePt t="67090" x="5930900" y="2838450"/>
          <p14:tracePt t="67107" x="5930900" y="2844800"/>
          <p14:tracePt t="67664" x="5930900" y="2882900"/>
          <p14:tracePt t="67672" x="5930900" y="2901950"/>
          <p14:tracePt t="67743" x="5937250" y="3054350"/>
          <p14:tracePt t="67744" x="5937250" y="3073400"/>
          <p14:tracePt t="67757" x="5937250" y="3092450"/>
          <p14:tracePt t="67775" x="5937250" y="3162300"/>
          <p14:tracePt t="67791" x="5930900" y="3219450"/>
          <p14:tracePt t="67808" x="5930900" y="3270250"/>
          <p14:tracePt t="67841" x="5930900" y="3352800"/>
          <p14:tracePt t="67876" x="5899150" y="3498850"/>
          <p14:tracePt t="67908" x="5880100" y="3632200"/>
          <p14:tracePt t="67925" x="5880100" y="3683000"/>
          <p14:tracePt t="67942" x="5873750" y="3746500"/>
          <p14:tracePt t="67959" x="5848350" y="3822700"/>
          <p14:tracePt t="67975" x="5848350" y="3860800"/>
          <p14:tracePt t="67991" x="5842000" y="3892550"/>
          <p14:tracePt t="68008" x="5829300" y="3930650"/>
          <p14:tracePt t="68025" x="5822950" y="3956050"/>
          <p14:tracePt t="68042" x="5810250" y="3975100"/>
          <p14:tracePt t="68058" x="5791200" y="4006850"/>
          <p14:tracePt t="68075" x="5765800" y="4044950"/>
          <p14:tracePt t="68091" x="5740400" y="4089400"/>
          <p14:tracePt t="68108" x="5721350" y="4121150"/>
          <p14:tracePt t="68125" x="5708650" y="4140200"/>
          <p14:tracePt t="68142" x="5695950" y="4152900"/>
          <p14:tracePt t="68158" x="5689600" y="4159250"/>
          <p14:tracePt t="68175" x="5683250" y="4178300"/>
          <p14:tracePt t="68190" x="5676900" y="4184650"/>
          <p14:tracePt t="68208" x="5664200" y="4203700"/>
          <p14:tracePt t="68225" x="5657850" y="4210050"/>
          <p14:tracePt t="68978" x="5657850" y="4222750"/>
          <p14:tracePt t="68985" x="5664200" y="4229100"/>
          <p14:tracePt t="68991" x="5670550" y="4235450"/>
          <p14:tracePt t="69007" x="5689600" y="4248150"/>
          <p14:tracePt t="69024" x="5702300" y="4254500"/>
          <p14:tracePt t="69040" x="5721350" y="4260850"/>
          <p14:tracePt t="69057" x="5746750" y="4267200"/>
          <p14:tracePt t="69091" x="5803900" y="4279900"/>
          <p14:tracePt t="69125" x="5867400" y="4292600"/>
          <p14:tracePt t="69159" x="5905500" y="4298950"/>
          <p14:tracePt t="69175" x="5924550" y="4298950"/>
          <p14:tracePt t="69191" x="5962650" y="4298950"/>
          <p14:tracePt t="69208" x="6007100" y="4305300"/>
          <p14:tracePt t="69225" x="6064250" y="4311650"/>
          <p14:tracePt t="69241" x="6102350" y="4318000"/>
          <p14:tracePt t="69257" x="6134100" y="4324350"/>
          <p14:tracePt t="69275" x="6140450" y="4324350"/>
          <p14:tracePt t="69291" x="6146800" y="4324350"/>
          <p14:tracePt t="69307" x="6153150" y="4324350"/>
          <p14:tracePt t="69324" x="6172200" y="4324350"/>
          <p14:tracePt t="69341" x="6197600" y="4324350"/>
          <p14:tracePt t="69357" x="6210300" y="4324350"/>
          <p14:tracePt t="69374" x="6223000" y="4324350"/>
          <p14:tracePt t="69391" x="6229350" y="4324350"/>
          <p14:tracePt t="69407" x="6235700" y="4324350"/>
          <p14:tracePt t="69424" x="6254750" y="4318000"/>
          <p14:tracePt t="69440" x="6280150" y="4311650"/>
          <p14:tracePt t="69457" x="6299200" y="4305300"/>
          <p14:tracePt t="69475" x="6311900" y="4298950"/>
          <p14:tracePt t="69490" x="6318250" y="4298950"/>
          <p14:tracePt t="69546" x="6324600" y="4292600"/>
          <p14:tracePt t="69563" x="6330950" y="4286250"/>
          <p14:tracePt t="69577" x="6337300" y="4273550"/>
          <p14:tracePt t="69592" x="6343650" y="4267200"/>
          <p14:tracePt t="69674" x="6350000" y="4260850"/>
          <p14:tracePt t="69680" x="6350000" y="4254500"/>
          <p14:tracePt t="69691" x="6356350" y="4248150"/>
          <p14:tracePt t="70795" x="6350000" y="4248150"/>
          <p14:tracePt t="70801" x="6350000" y="4254500"/>
          <p14:tracePt t="71162" x="6343650" y="4260850"/>
          <p14:tracePt t="71168" x="6330950" y="4267200"/>
          <p14:tracePt t="71184" x="6318250" y="4273550"/>
          <p14:tracePt t="71200" x="6311900" y="4279900"/>
          <p14:tracePt t="71207" x="6305550" y="4279900"/>
          <p14:tracePt t="71224" x="6286500" y="4292600"/>
          <p14:tracePt t="71241" x="6248400" y="4298950"/>
          <p14:tracePt t="71275" x="6121400" y="4324350"/>
          <p14:tracePt t="71308" x="6026150" y="4330700"/>
          <p14:tracePt t="71340" x="5937250" y="4337050"/>
          <p14:tracePt t="71358" x="5905500" y="4337050"/>
          <p14:tracePt t="71375" x="5861050" y="4337050"/>
          <p14:tracePt t="71392" x="5829300" y="4330700"/>
          <p14:tracePt t="71408" x="5797550" y="4318000"/>
          <p14:tracePt t="71424" x="5753100" y="4298950"/>
          <p14:tracePt t="71441" x="5721350" y="4279900"/>
          <p14:tracePt t="71458" x="5695950" y="4260850"/>
          <p14:tracePt t="71475" x="5670550" y="4235450"/>
          <p14:tracePt t="71490" x="5651500" y="4222750"/>
          <p14:tracePt t="71509" x="5651500" y="4216400"/>
          <p14:tracePt t="72095" x="5651500" y="4210050"/>
          <p14:tracePt t="72104" x="5664200" y="4203700"/>
          <p14:tracePt t="72111" x="5676900" y="4197350"/>
          <p14:tracePt t="72124" x="5695950" y="4191000"/>
          <p14:tracePt t="72141" x="5715000" y="4178300"/>
          <p14:tracePt t="72157" x="5740400" y="4159250"/>
          <p14:tracePt t="72174" x="5753100" y="4133850"/>
          <p14:tracePt t="72207" x="5772150" y="4051300"/>
          <p14:tracePt t="72240" x="5753100" y="3924300"/>
          <p14:tracePt t="72273" x="5715000" y="3810000"/>
          <p14:tracePt t="72291" x="5715000" y="3784600"/>
          <p14:tracePt t="72307" x="5708650" y="3778250"/>
          <p14:tracePt t="72323" x="5708650" y="3771900"/>
          <p14:tracePt t="72351" x="5708650" y="3765550"/>
          <p14:tracePt t="72367" x="5702300" y="3765550"/>
          <p14:tracePt t="72375" x="5695950" y="3752850"/>
          <p14:tracePt t="72390" x="5689600" y="3746500"/>
          <p14:tracePt t="72407" x="5683250" y="3714750"/>
          <p14:tracePt t="72424" x="5670550" y="3695700"/>
          <p14:tracePt t="72440" x="5664200" y="3689350"/>
          <p14:tracePt t="73185" x="5670550" y="3708400"/>
          <p14:tracePt t="73193" x="5689600" y="3740150"/>
          <p14:tracePt t="73207" x="5765800" y="3816350"/>
          <p14:tracePt t="73224" x="5861050" y="3911600"/>
          <p14:tracePt t="73240" x="5975350" y="3994150"/>
          <p14:tracePt t="73257" x="6051550" y="4057650"/>
          <p14:tracePt t="73274" x="6108700" y="4089400"/>
          <p14:tracePt t="73308" x="6165850" y="4121150"/>
          <p14:tracePt t="73341" x="6203950" y="4127500"/>
          <p14:tracePt t="73375" x="6286500" y="4140200"/>
          <p14:tracePt t="73391" x="6311900" y="4152900"/>
          <p14:tracePt t="73408" x="6350000" y="4159250"/>
          <p14:tracePt t="73424" x="6369050" y="4171950"/>
          <p14:tracePt t="73441" x="6388100" y="4171950"/>
          <p14:tracePt t="73457" x="6407150" y="4171950"/>
          <p14:tracePt t="73473" x="6426200" y="4178300"/>
          <p14:tracePt t="73490" x="6451600" y="4184650"/>
          <p14:tracePt t="73508" x="6477000" y="4191000"/>
          <p14:tracePt t="73525" x="6496050" y="4203700"/>
          <p14:tracePt t="73540" x="6521450" y="4210050"/>
          <p14:tracePt t="73558" x="6521450" y="4216400"/>
          <p14:tracePt t="73575" x="6527800" y="4216400"/>
          <p14:tracePt t="73631" x="6534150" y="4216400"/>
          <p14:tracePt t="73890" x="6540500" y="4216400"/>
          <p14:tracePt t="73897" x="6546850" y="4191000"/>
          <p14:tracePt t="73907" x="6546850" y="4178300"/>
          <p14:tracePt t="73923" x="6546850" y="4152900"/>
          <p14:tracePt t="73941" x="6553200" y="4121150"/>
          <p14:tracePt t="73957" x="6553200" y="4095750"/>
          <p14:tracePt t="73992" x="6553200" y="4032250"/>
          <p14:tracePt t="74027" x="6553200" y="3994150"/>
          <p14:tracePt t="74058" x="6553200" y="3968750"/>
          <p14:tracePt t="74075" x="6553200" y="3962400"/>
          <p14:tracePt t="74091" x="6553200" y="3943350"/>
          <p14:tracePt t="74108" x="6559550" y="3924300"/>
          <p14:tracePt t="74125" x="6559550" y="3905250"/>
          <p14:tracePt t="74141" x="6559550" y="3879850"/>
          <p14:tracePt t="74158" x="6565900" y="3860800"/>
          <p14:tracePt t="74175" x="6572250" y="3841750"/>
          <p14:tracePt t="74191" x="6572250" y="3829050"/>
          <p14:tracePt t="74208" x="6578600" y="3803650"/>
          <p14:tracePt t="74225" x="6584950" y="3771900"/>
          <p14:tracePt t="74241" x="6591300" y="3759200"/>
          <p14:tracePt t="74258" x="6591300" y="3740150"/>
          <p14:tracePt t="74275" x="6591300" y="3733800"/>
          <p14:tracePt t="74297" x="6591300" y="3727450"/>
          <p14:tracePt t="74731" x="6572250" y="3733800"/>
          <p14:tracePt t="74737" x="6521450" y="3759200"/>
          <p14:tracePt t="74757" x="6445250" y="3797300"/>
          <p14:tracePt t="74774" x="6407150" y="3816350"/>
          <p14:tracePt t="74790" x="6381750" y="3835400"/>
          <p14:tracePt t="74808" x="6350000" y="3860800"/>
          <p14:tracePt t="74825" x="6330950" y="3879850"/>
          <p14:tracePt t="74840" x="6292850" y="3905250"/>
          <p14:tracePt t="74875" x="6223000" y="3949700"/>
          <p14:tracePt t="74909" x="6184900" y="3981450"/>
          <p14:tracePt t="74941" x="6159500" y="3994150"/>
          <p14:tracePt t="74958" x="6140450" y="4013200"/>
          <p14:tracePt t="74975" x="6115050" y="4032250"/>
          <p14:tracePt t="74991" x="6108700" y="4044950"/>
          <p14:tracePt t="75008" x="6096000" y="4057650"/>
          <p14:tracePt t="75066" x="6089650" y="4057650"/>
          <p14:tracePt t="75072" x="6089650" y="4070350"/>
          <p14:tracePt t="75090" x="6076950" y="4076700"/>
          <p14:tracePt t="75108" x="6076950" y="4089400"/>
          <p14:tracePt t="75125" x="6076950" y="4095750"/>
          <p14:tracePt t="76386" x="6070600" y="4095750"/>
          <p14:tracePt t="76392" x="6064250" y="4102100"/>
          <p14:tracePt t="76408" x="6026150" y="4146550"/>
          <p14:tracePt t="76424" x="5962650" y="4203700"/>
          <p14:tracePt t="76440" x="5892800" y="4267200"/>
          <p14:tracePt t="76457" x="5822950" y="4337050"/>
          <p14:tracePt t="76474" x="5765800" y="4394200"/>
          <p14:tracePt t="76491" x="5734050" y="4419600"/>
          <p14:tracePt t="76525" x="5670550" y="4476750"/>
          <p14:tracePt t="76559" x="5645150" y="4559300"/>
          <p14:tracePt t="76591" x="5638800" y="4762500"/>
          <p14:tracePt t="76608" x="5645150" y="4838700"/>
          <p14:tracePt t="76625" x="5657850" y="4908550"/>
          <p14:tracePt t="76641" x="5670550" y="4972050"/>
          <p14:tracePt t="76658" x="5683250" y="5016500"/>
          <p14:tracePt t="76675" x="5689600" y="5054600"/>
          <p14:tracePt t="76690" x="5702300" y="5092700"/>
          <p14:tracePt t="76708" x="5702300" y="5111750"/>
          <p14:tracePt t="76725" x="5702300" y="5137150"/>
          <p14:tracePt t="76740" x="5702300" y="5162550"/>
          <p14:tracePt t="76758" x="5702300" y="5187950"/>
          <p14:tracePt t="76774" x="5702300" y="5213350"/>
          <p14:tracePt t="76791" x="5702300" y="5251450"/>
          <p14:tracePt t="76808" x="5702300" y="5270500"/>
          <p14:tracePt t="76826" x="5702300" y="5283200"/>
          <p14:tracePt t="76840" x="5702300" y="5295900"/>
          <p14:tracePt t="76858" x="5702300" y="5308600"/>
          <p14:tracePt t="76874" x="5708650" y="5321300"/>
          <p14:tracePt t="76891" x="5708650" y="5327650"/>
          <p14:tracePt t="77969" x="5715000" y="5327650"/>
          <p14:tracePt t="77977" x="5753100" y="5334000"/>
          <p14:tracePt t="77991" x="5848350" y="5346700"/>
          <p14:tracePt t="78007" x="5956300" y="5372100"/>
          <p14:tracePt t="78025" x="6032500" y="5384800"/>
          <p14:tracePt t="78041" x="6076950" y="5391150"/>
          <p14:tracePt t="78057" x="6089650" y="5391150"/>
          <p14:tracePt t="78074" x="6108700" y="5391150"/>
          <p14:tracePt t="78108" x="6134100" y="5391150"/>
          <p14:tracePt t="78141" x="6153150" y="5391150"/>
          <p14:tracePt t="78194" x="6159500" y="5391150"/>
          <p14:tracePt t="78209" x="6165850" y="5391150"/>
          <p14:tracePt t="78217" x="6165850" y="5384800"/>
          <p14:tracePt t="78224" x="6178550" y="5384800"/>
          <p14:tracePt t="78241" x="6191250" y="5384800"/>
          <p14:tracePt t="78258" x="6210300" y="5384800"/>
          <p14:tracePt t="78275" x="6216650" y="5384800"/>
          <p14:tracePt t="78291" x="6223000" y="5384800"/>
          <p14:tracePt t="78308" x="6229350" y="5384800"/>
          <p14:tracePt t="78328" x="6235700" y="5384800"/>
          <p14:tracePt t="78343" x="6242050" y="5378450"/>
          <p14:tracePt t="78358" x="6248400" y="5378450"/>
          <p14:tracePt t="78786" x="6267450" y="5378450"/>
          <p14:tracePt t="78793" x="6292850" y="5378450"/>
          <p14:tracePt t="78807" x="6337300" y="5378450"/>
          <p14:tracePt t="78825" x="6375400" y="5384800"/>
          <p14:tracePt t="78840" x="6394450" y="5391150"/>
          <p14:tracePt t="78858" x="6400800" y="5391150"/>
          <p14:tracePt t="78961" x="6407150" y="5391150"/>
          <p14:tracePt t="78969" x="6419850" y="5391150"/>
          <p14:tracePt t="78976" x="6426200" y="5397500"/>
          <p14:tracePt t="79007" x="6432550" y="5397500"/>
          <p14:tracePt t="79626" x="6426200" y="5397500"/>
          <p14:tracePt t="79633" x="6375400" y="5416550"/>
          <p14:tracePt t="79692" x="6197600" y="5441950"/>
          <p14:tracePt t="79708" x="6172200" y="5441950"/>
          <p14:tracePt t="79724" x="6159500" y="5441950"/>
          <p14:tracePt t="79741" x="6146800" y="5441950"/>
          <p14:tracePt t="79758" x="6127750" y="5441950"/>
          <p14:tracePt t="79791" x="6076950" y="5441950"/>
          <p14:tracePt t="79825" x="6013450" y="5435600"/>
          <p14:tracePt t="79858" x="5969000" y="5429250"/>
          <p14:tracePt t="79873" x="5949950" y="5429250"/>
          <p14:tracePt t="79890" x="5930900" y="5429250"/>
          <p14:tracePt t="79907" x="5899150" y="5429250"/>
          <p14:tracePt t="79924" x="5867400" y="5429250"/>
          <p14:tracePt t="79940" x="5842000" y="5429250"/>
          <p14:tracePt t="79957" x="5816600" y="5429250"/>
          <p14:tracePt t="79973" x="5791200" y="5429250"/>
          <p14:tracePt t="79992" x="5759450" y="5435600"/>
          <p14:tracePt t="80008" x="5753100" y="5441950"/>
          <p14:tracePt t="80025" x="5740400" y="5441950"/>
          <p14:tracePt t="80546" x="5740400" y="5435600"/>
          <p14:tracePt t="80552" x="5740400" y="5429250"/>
          <p14:tracePt t="80560" x="5746750" y="5416550"/>
          <p14:tracePt t="80575" x="5753100" y="5403850"/>
          <p14:tracePt t="80592" x="5784850" y="5359400"/>
          <p14:tracePt t="80609" x="5803900" y="5314950"/>
          <p14:tracePt t="80626" x="5829300" y="5245100"/>
          <p14:tracePt t="80659" x="5848350" y="5130800"/>
          <p14:tracePt t="80692" x="5854700" y="5041900"/>
          <p14:tracePt t="80725" x="5854700" y="4972050"/>
          <p14:tracePt t="80744" x="5854700" y="4953000"/>
          <p14:tracePt t="80761" x="5854700" y="4946650"/>
          <p14:tracePt t="80802" x="5854700" y="4940300"/>
          <p14:tracePt t="80850" x="5854700" y="4933950"/>
          <p14:tracePt t="80857" x="5854700" y="4927600"/>
          <p14:tracePt t="80876" x="5854700" y="4921250"/>
          <p14:tracePt t="80890" x="5854700" y="4914900"/>
          <p14:tracePt t="80911" x="5854700" y="4908550"/>
          <p14:tracePt t="80928" x="5854700" y="4902200"/>
          <p14:tracePt t="80941" x="5848350" y="4902200"/>
          <p14:tracePt t="80958" x="5848350" y="4895850"/>
          <p14:tracePt t="80975" x="5848350" y="4889500"/>
          <p14:tracePt t="80992" x="5848350" y="4883150"/>
          <p14:tracePt t="81008" x="5848350" y="4876800"/>
          <p14:tracePt t="81738" x="5969000" y="4959350"/>
          <p14:tracePt t="81745" x="6121400" y="5054600"/>
          <p14:tracePt t="81757" x="6305550" y="5149850"/>
          <p14:tracePt t="81774" x="6680200" y="5321300"/>
          <p14:tracePt t="81791" x="7080250" y="5518150"/>
          <p14:tracePt t="81807" x="7181850" y="5562600"/>
          <p14:tracePt t="81824" x="7200900" y="5568950"/>
          <p14:tracePt t="82043" x="7194550" y="5568950"/>
          <p14:tracePt t="82049" x="7181850" y="5562600"/>
          <p14:tracePt t="82057" x="7162800" y="5562600"/>
          <p14:tracePt t="82074" x="7112000" y="5556250"/>
          <p14:tracePt t="82091" x="7061200" y="5537200"/>
          <p14:tracePt t="82108" x="7023100" y="5524500"/>
          <p14:tracePt t="82124" x="7004050" y="5511800"/>
          <p14:tracePt t="82140" x="6991350" y="5505450"/>
          <p14:tracePt t="82159" x="6985000" y="5505450"/>
          <p14:tracePt t="82191" x="6978650" y="5505450"/>
          <p14:tracePt t="82200" x="6972300" y="5505450"/>
          <p14:tracePt t="82215" x="6965950" y="5499100"/>
          <p14:tracePt t="82231" x="6959600" y="5499100"/>
          <p14:tracePt t="82240" x="6959600" y="5492750"/>
          <p14:tracePt t="82272" x="6953250" y="5486400"/>
          <p14:tracePt t="82287" x="6953250" y="5480050"/>
          <p14:tracePt t="82296" x="6946900" y="5480050"/>
          <p14:tracePt t="82416" x="6946900" y="5473700"/>
          <p14:tracePt t="82448" x="6946900" y="5467350"/>
          <p14:tracePt t="82456" x="6946900" y="5448300"/>
          <p14:tracePt t="82474" x="6946900" y="5429250"/>
          <p14:tracePt t="82491" x="6946900" y="5397500"/>
          <p14:tracePt t="82508" x="6946900" y="5353050"/>
          <p14:tracePt t="82524" x="6946900" y="5308600"/>
          <p14:tracePt t="82542" x="6940550" y="5219700"/>
          <p14:tracePt t="82558" x="6921500" y="5118100"/>
          <p14:tracePt t="82575" x="6896100" y="4946650"/>
          <p14:tracePt t="82590" x="6896100" y="4902200"/>
          <p14:tracePt t="82608" x="6896100" y="4826000"/>
          <p14:tracePt t="82625" x="6896100" y="4794250"/>
          <p14:tracePt t="82640" x="6896100" y="4762500"/>
          <p14:tracePt t="82658" x="6896100" y="4756150"/>
          <p14:tracePt t="82858" x="6889750" y="4756150"/>
          <p14:tracePt t="82865" x="6851650" y="4756150"/>
          <p14:tracePt t="82873" x="6813550" y="4762500"/>
          <p14:tracePt t="82891" x="6750050" y="4768850"/>
          <p14:tracePt t="82907" x="6699250" y="4775200"/>
          <p14:tracePt t="82924" x="6667500" y="4775200"/>
          <p14:tracePt t="82941" x="6654800" y="4775200"/>
          <p14:tracePt t="83738" x="6648450" y="4775200"/>
          <p14:tracePt t="83745" x="6610350" y="4781550"/>
          <p14:tracePt t="83757" x="6597650" y="4781550"/>
          <p14:tracePt t="83774" x="6553200" y="4781550"/>
          <p14:tracePt t="83791" x="6477000" y="4756150"/>
          <p14:tracePt t="83807" x="6394450" y="4730750"/>
          <p14:tracePt t="83824" x="6311900" y="4692650"/>
          <p14:tracePt t="83858" x="6178550" y="4622800"/>
          <p14:tracePt t="83893" x="6102350" y="4597400"/>
          <p14:tracePt t="83925" x="6045200" y="4578350"/>
          <p14:tracePt t="83941" x="6026150" y="4578350"/>
          <p14:tracePt t="83958" x="6013450" y="4578350"/>
          <p14:tracePt t="83975" x="6007100" y="4578350"/>
          <p14:tracePt t="84154" x="6000750" y="4584700"/>
          <p14:tracePt t="84159" x="5994400" y="4591050"/>
          <p14:tracePt t="84175" x="5994400" y="4603750"/>
          <p14:tracePt t="84191" x="5994400" y="4616450"/>
          <p14:tracePt t="84208" x="5994400" y="4635500"/>
          <p14:tracePt t="84225" x="5994400" y="4654550"/>
          <p14:tracePt t="84241" x="5994400" y="4673600"/>
          <p14:tracePt t="84258" x="5994400" y="4699000"/>
          <p14:tracePt t="84274" x="6007100" y="4724400"/>
          <p14:tracePt t="84291" x="6007100" y="4756150"/>
          <p14:tracePt t="84308" x="6026150" y="4787900"/>
          <p14:tracePt t="84324" x="6032500" y="4813300"/>
          <p14:tracePt t="84340" x="6045200" y="4838700"/>
          <p14:tracePt t="84358" x="6051550" y="4857750"/>
          <p14:tracePt t="84375" x="6057900" y="4876800"/>
          <p14:tracePt t="84391" x="6057900" y="4883150"/>
          <p14:tracePt t="84408" x="6064250" y="4889500"/>
          <p14:tracePt t="84450" x="6064250" y="4895850"/>
          <p14:tracePt t="84465" x="6070600" y="4895850"/>
          <p14:tracePt t="84479" x="6070600" y="4902200"/>
          <p14:tracePt t="84491" x="6076950" y="4908550"/>
          <p14:tracePt t="84508" x="6083300" y="4908550"/>
          <p14:tracePt t="84525" x="6089650" y="4914900"/>
          <p14:tracePt t="84541" x="6102350" y="4921250"/>
          <p14:tracePt t="84558" x="6108700" y="4927600"/>
          <p14:tracePt t="84574" x="6115050" y="4933950"/>
          <p14:tracePt t="84590" x="6127750" y="4940300"/>
          <p14:tracePt t="84608" x="6134100" y="4940300"/>
          <p14:tracePt t="84624" x="6134100" y="4946650"/>
          <p14:tracePt t="84640" x="6140450" y="4946650"/>
          <p14:tracePt t="84658" x="6140450" y="4953000"/>
          <p14:tracePt t="84674" x="6146800" y="4959350"/>
          <p14:tracePt t="84691" x="6153150" y="4959350"/>
          <p14:tracePt t="84708" x="6153150" y="4965700"/>
          <p14:tracePt t="84754" x="6159500" y="4965700"/>
          <p14:tracePt t="84769" x="6159500" y="4972050"/>
          <p14:tracePt t="84785" x="6159500" y="4978400"/>
          <p14:tracePt t="84792" x="6159500" y="4984750"/>
          <p14:tracePt t="84808" x="6159500" y="4991100"/>
          <p14:tracePt t="84825" x="6159500" y="4997450"/>
          <p14:tracePt t="84841" x="6159500" y="5010150"/>
          <p14:tracePt t="84865" x="6159500" y="5016500"/>
          <p14:tracePt t="84880" x="6159500" y="5022850"/>
          <p14:tracePt t="84897" x="6159500" y="5029200"/>
          <p14:tracePt t="84907" x="6159500" y="5035550"/>
          <p14:tracePt t="84925" x="6159500" y="5041900"/>
          <p14:tracePt t="85626" x="6153150" y="5054600"/>
          <p14:tracePt t="85632" x="6134100" y="5073650"/>
          <p14:tracePt t="85641" x="6121400" y="5092700"/>
          <p14:tracePt t="85657" x="6108700" y="5111750"/>
          <p14:tracePt t="85674" x="6096000" y="5124450"/>
          <p14:tracePt t="85691" x="6089650" y="5137150"/>
          <p14:tracePt t="85707" x="6083300" y="5137150"/>
          <p14:tracePt t="85741" x="6083300" y="5143500"/>
          <p14:tracePt t="85775" x="6076950" y="5149850"/>
          <p14:tracePt t="85808" x="6076950" y="5175250"/>
          <p14:tracePt t="85825" x="6102350" y="5219700"/>
          <p14:tracePt t="85842" x="6115050" y="5232400"/>
          <p14:tracePt t="85858" x="6127750" y="5251450"/>
          <p14:tracePt t="85875" x="6134100" y="5257800"/>
          <p14:tracePt t="85891" x="6134100" y="5264150"/>
          <p14:tracePt t="85908" x="6140450" y="5270500"/>
          <p14:tracePt t="85945" x="6146800" y="5270500"/>
          <p14:tracePt t="85978" x="6146800" y="5276850"/>
          <p14:tracePt t="86425" x="6146800" y="5283200"/>
          <p14:tracePt t="86432" x="6127750" y="5314950"/>
          <p14:tracePt t="86441" x="6115050" y="5340350"/>
          <p14:tracePt t="86456" x="6096000" y="5378450"/>
          <p14:tracePt t="86474" x="6070600" y="5410200"/>
          <p14:tracePt t="86490" x="6051550" y="5435600"/>
          <p14:tracePt t="86524" x="6026150" y="5473700"/>
          <p14:tracePt t="86558" x="6019800" y="5486400"/>
          <p14:tracePt t="86592" x="6013450" y="5499100"/>
          <p14:tracePt t="86618" x="6007100" y="5499100"/>
          <p14:tracePt t="86625" x="6007100" y="5505450"/>
          <p14:tracePt t="86641" x="6000750" y="5511800"/>
          <p14:tracePt t="86658" x="6000750" y="5518150"/>
          <p14:tracePt t="86675" x="5994400" y="5524500"/>
          <p14:tracePt t="86691" x="5994400" y="5537200"/>
          <p14:tracePt t="86708" x="5981700" y="5549900"/>
          <p14:tracePt t="86724" x="5981700" y="5556250"/>
          <p14:tracePt t="86745" x="5975350" y="5562600"/>
          <p14:tracePt t="86758" x="5975350" y="5568950"/>
          <p14:tracePt t="87266" x="5975350" y="5575300"/>
          <p14:tracePt t="87273" x="5962650" y="5575300"/>
          <p14:tracePt t="87290" x="5962650" y="5581650"/>
          <p14:tracePt t="87307" x="5956300" y="5588000"/>
          <p14:tracePt t="87324" x="5956300" y="5594350"/>
          <p14:tracePt t="87353" x="5956300" y="5600700"/>
          <p14:tracePt t="87432" x="5956300" y="5607050"/>
          <p14:tracePt t="87567" x="5956300" y="5613400"/>
          <p14:tracePt t="87575" x="5956300" y="5619750"/>
          <p14:tracePt t="87592" x="5956300" y="5626100"/>
          <p14:tracePt t="87608" x="5956300" y="5638800"/>
          <p14:tracePt t="87624" x="5956300" y="5645150"/>
          <p14:tracePt t="87640" x="5962650" y="5657850"/>
          <p14:tracePt t="87658" x="5969000" y="5670550"/>
          <p14:tracePt t="87726" x="5988050" y="5689600"/>
          <p14:tracePt t="87742" x="5988050" y="5708650"/>
          <p14:tracePt t="87757" x="5994400" y="5734050"/>
          <p14:tracePt t="87773" x="6000750" y="5765800"/>
          <p14:tracePt t="87791" x="6007100" y="5822950"/>
          <p14:tracePt t="87807" x="6013450" y="5867400"/>
          <p14:tracePt t="87824" x="6013450" y="5905500"/>
          <p14:tracePt t="87841" x="6013450" y="5943600"/>
          <p14:tracePt t="87858" x="6007100" y="5981700"/>
          <p14:tracePt t="87874" x="5988050" y="6026150"/>
          <p14:tracePt t="87891" x="5981700" y="6051550"/>
          <p14:tracePt t="87907" x="5969000" y="6070600"/>
          <p14:tracePt t="87924" x="5956300" y="6096000"/>
          <p14:tracePt t="87941" x="5949950" y="6108700"/>
          <p14:tracePt t="87958" x="5943600" y="6108700"/>
          <p14:tracePt t="88073" x="5937250" y="6108700"/>
          <p14:tracePt t="88080" x="5924550" y="6102350"/>
          <p14:tracePt t="88091" x="5924550" y="6096000"/>
          <p14:tracePt t="88108" x="5918200" y="6096000"/>
          <p14:tracePt t="88124" x="5899150" y="6070600"/>
          <p14:tracePt t="88140" x="5873750" y="6038850"/>
          <p14:tracePt t="88158" x="5835650" y="6000750"/>
          <p14:tracePt t="88174" x="5797550" y="5949950"/>
          <p14:tracePt t="88190" x="5765800" y="5905500"/>
          <p14:tracePt t="88208" x="5721350" y="5835650"/>
          <p14:tracePt t="88225" x="5702300" y="5810250"/>
          <p14:tracePt t="88241" x="5683250" y="5791200"/>
          <p14:tracePt t="88258" x="5683250" y="5778500"/>
          <p14:tracePt t="88275" x="5683250" y="5772150"/>
          <p14:tracePt t="88297" x="5676900" y="5772150"/>
          <p14:tracePt t="88312" x="5676900" y="5765800"/>
          <p14:tracePt t="88338" x="5676900" y="5759450"/>
          <p14:tracePt t="88345" x="5676900" y="5753100"/>
          <p14:tracePt t="88358" x="5683250" y="5740400"/>
          <p14:tracePt t="88374" x="5695950" y="5727700"/>
          <p14:tracePt t="88392" x="5708650" y="5715000"/>
          <p14:tracePt t="88407" x="5721350" y="5702300"/>
          <p14:tracePt t="88424" x="5734050" y="5695950"/>
          <p14:tracePt t="88441" x="5753100" y="5683250"/>
          <p14:tracePt t="88458" x="5765800" y="5670550"/>
          <p14:tracePt t="88474" x="5778500" y="5651500"/>
          <p14:tracePt t="88491" x="5784850" y="5645150"/>
          <p14:tracePt t="88570" x="5784850" y="5638800"/>
          <p14:tracePt t="88786" x="5784850" y="5670550"/>
          <p14:tracePt t="88793" x="5784850" y="5695950"/>
          <p14:tracePt t="88807" x="5784850" y="5740400"/>
          <p14:tracePt t="88825" x="5791200" y="5778500"/>
          <p14:tracePt t="88858" x="5791200" y="5816600"/>
          <p14:tracePt t="88892" x="5810250" y="5835650"/>
          <p14:tracePt t="88925" x="5842000" y="5835650"/>
          <p14:tracePt t="88940" x="5911850" y="5829300"/>
          <p14:tracePt t="88958" x="5918200" y="5829300"/>
          <p14:tracePt t="90328" x="5918200" y="5784850"/>
          <p14:tracePt t="90336" x="5918200" y="5765800"/>
          <p14:tracePt t="90343" x="5918200" y="5753100"/>
          <p14:tracePt t="90357" x="5918200" y="5740400"/>
          <p14:tracePt t="90373" x="5918200" y="5715000"/>
          <p14:tracePt t="90390" x="5911850" y="5683250"/>
          <p14:tracePt t="90407" x="5905500" y="5664200"/>
          <p14:tracePt t="90441" x="5905500" y="5651500"/>
          <p14:tracePt t="90506" x="5905500" y="5645150"/>
          <p14:tracePt t="90520" x="5905500" y="5638800"/>
          <p14:tracePt t="90528" x="5905500" y="5632450"/>
          <p14:tracePt t="90541" x="5905500" y="5626100"/>
          <p14:tracePt t="90558" x="5905500" y="5619750"/>
          <p14:tracePt t="90575" x="5899150" y="5607050"/>
          <p14:tracePt t="90591" x="5899150" y="5594350"/>
          <p14:tracePt t="90607" x="5892800" y="5581650"/>
          <p14:tracePt t="90624" x="5880100" y="5575300"/>
          <p14:tracePt t="90641" x="5880100" y="5568950"/>
          <p14:tracePt t="90754" x="5873750" y="5568950"/>
          <p14:tracePt t="90794" x="5867400" y="5568950"/>
          <p14:tracePt t="93170" x="5969000" y="5562600"/>
          <p14:tracePt t="93177" x="6000750" y="5562600"/>
          <p14:tracePt t="93190" x="6007100" y="5556250"/>
          <p14:tracePt t="93207" x="6019800" y="5556250"/>
          <p14:tracePt t="93224" x="6026150" y="5556250"/>
          <p14:tracePt t="93706" x="5975350" y="5562600"/>
          <p14:tracePt t="93712" x="5949950" y="5568950"/>
          <p14:tracePt t="93723" x="5937250" y="5575300"/>
          <p14:tracePt t="93740" x="5930900" y="5575300"/>
          <p14:tracePt t="93898" x="5924550" y="5575300"/>
          <p14:tracePt t="93904" x="5911850" y="5575300"/>
          <p14:tracePt t="93924" x="5892800" y="5568950"/>
          <p14:tracePt t="93941" x="5861050" y="5556250"/>
          <p14:tracePt t="93975" x="5740400" y="5518150"/>
          <p14:tracePt t="94007" x="5530850" y="5467350"/>
          <p14:tracePt t="94042" x="5295900" y="5378450"/>
          <p14:tracePt t="94058" x="5162550" y="5327650"/>
          <p14:tracePt t="94074" x="5022850" y="5270500"/>
          <p14:tracePt t="94091" x="4889500" y="5207000"/>
          <p14:tracePt t="94108" x="4781550" y="5130800"/>
          <p14:tracePt t="94125" x="4654550" y="5054600"/>
          <p14:tracePt t="94141" x="4514850" y="4972050"/>
          <p14:tracePt t="94158" x="4362450" y="4883150"/>
          <p14:tracePt t="94175" x="4102100" y="4667250"/>
          <p14:tracePt t="94190" x="4019550" y="4572000"/>
          <p14:tracePt t="94208" x="3752850" y="4203700"/>
          <p14:tracePt t="94224" x="3562350" y="3924300"/>
          <p14:tracePt t="94241" x="3302000" y="3619500"/>
          <p14:tracePt t="94258" x="2927350" y="3232150"/>
          <p14:tracePt t="94274" x="2476500" y="2794000"/>
          <p14:tracePt t="94290" x="1993900" y="2324100"/>
          <p14:tracePt t="94308" x="1593850" y="1924050"/>
          <p14:tracePt t="94324" x="1282700" y="1581150"/>
          <p14:tracePt t="94341" x="1098550" y="1333500"/>
          <p14:tracePt t="94358" x="996950" y="1162050"/>
          <p14:tracePt t="94374" x="958850" y="1047750"/>
          <p14:tracePt t="94391" x="958850" y="1016000"/>
          <p14:tracePt t="94408" x="958850" y="1009650"/>
          <p14:tracePt t="94424" x="958850" y="1003300"/>
          <p14:tracePt t="94441" x="977900" y="901700"/>
          <p14:tracePt t="94457" x="990600" y="787400"/>
          <p14:tracePt t="94475" x="1009650" y="717550"/>
          <p14:tracePt t="94491" x="1022350" y="641350"/>
          <p14:tracePt t="94507" x="1035050" y="584200"/>
          <p14:tracePt t="94524" x="1041400" y="520700"/>
          <p14:tracePt t="94541" x="1066800" y="425450"/>
          <p14:tracePt t="94558" x="1092200" y="304800"/>
          <p14:tracePt t="94574" x="1111250" y="215900"/>
          <p14:tracePt t="94591" x="1117600" y="101600"/>
          <p14:tracePt t="94607" x="1117600" y="57150"/>
          <p14:tracePt t="94623" x="1117600" y="31750"/>
          <p14:tracePt t="94641" x="1117600" y="12700"/>
          <p14:tracePt t="94657" x="1117600" y="0"/>
          <p14:tracePt t="94698" x="1123950" y="0"/>
          <p14:tracePt t="94713" x="1130300" y="0"/>
          <p14:tracePt t="94866" x="1111250" y="12700"/>
          <p14:tracePt t="94872" x="1104900" y="12700"/>
          <p14:tracePt t="94891" x="1085850" y="381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35E2DAE8-DF5E-0E38-799B-C4FDDE4A7DFE}"/>
              </a:ext>
            </a:extLst>
          </p:cNvPr>
          <p:cNvSpPr/>
          <p:nvPr/>
        </p:nvSpPr>
        <p:spPr>
          <a:xfrm rot="8567623">
            <a:off x="914075" y="1705033"/>
            <a:ext cx="1082780" cy="51739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734CD6F5-2D88-293B-F46F-0F1976F441BF}"/>
              </a:ext>
            </a:extLst>
          </p:cNvPr>
          <p:cNvSpPr/>
          <p:nvPr/>
        </p:nvSpPr>
        <p:spPr>
          <a:xfrm rot="2295171">
            <a:off x="928138" y="1726464"/>
            <a:ext cx="1082780" cy="5173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08320"/>
            <a:ext cx="11957700" cy="619578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ІІІ. Бөлімдері де, алымдары да әр түрлі бөлшектерді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613335"/>
                <a:ext cx="11386570" cy="4695186"/>
              </a:xfrm>
            </p:spPr>
            <p:txBody>
              <a:bodyPr>
                <a:noAutofit/>
              </a:bodyPr>
              <a:lstStyle/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𝒄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𝒅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теңдігі орындалу үшін,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𝒂𝒅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𝒃𝒄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болуы керек</a:t>
                </a: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 бірінші бөлшектің алымының  екінші бөлшектің бөліміне көбейтіндісі бірінші бөлшектің бөлімінің екінші бөлшектің алымына көбейтіндісі тең болса,онда бірінші бөлшек екінші бөлшекке тең.</a:t>
                </a: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𝟔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𝟏𝟖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бөлшектері үшін  теңдік қасиетін тексерейік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: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𝟏𝟖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𝟑</m:t>
                    </m:r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</a:t>
                </a:r>
                <a:r>
                  <a:rPr lang="kk-KZ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18 </a:t>
                </a:r>
                <a14:m>
                  <m:oMath xmlns:m="http://schemas.openxmlformats.org/officeDocument/2006/math"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18 </a:t>
                </a: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𝟔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𝟏𝟖</m:t>
                        </m:r>
                      </m:den>
                    </m:f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613335"/>
                <a:ext cx="11386570" cy="4695186"/>
              </a:xfrm>
              <a:blipFill>
                <a:blip r:embed="rId5"/>
                <a:stretch>
                  <a:fillRect l="-803" t="-649" r="-8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223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758"/>
    </mc:Choice>
    <mc:Fallback xmlns="">
      <p:transition spd="slow" advTm="717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250" x="6248400" y="4381500"/>
          <p14:tracePt t="772" x="6242050" y="4381500"/>
          <p14:tracePt t="796" x="6235700" y="4387850"/>
          <p14:tracePt t="867" x="6229350" y="4387850"/>
          <p14:tracePt t="4333" x="6223000" y="4394200"/>
          <p14:tracePt t="4341" x="6216650" y="4394200"/>
          <p14:tracePt t="4362" x="6210300" y="4394200"/>
          <p14:tracePt t="4379" x="6210300" y="4400550"/>
          <p14:tracePt t="4395" x="6203950" y="4400550"/>
          <p14:tracePt t="4717" x="6197600" y="4406900"/>
          <p14:tracePt t="4723" x="6191250" y="4413250"/>
          <p14:tracePt t="4745" x="6191250" y="4419600"/>
          <p14:tracePt t="4761" x="6191250" y="4425950"/>
          <p14:tracePt t="12533" x="6184900" y="4432300"/>
          <p14:tracePt t="12547" x="6178550" y="4432300"/>
          <p14:tracePt t="12587" x="6172200" y="4432300"/>
          <p14:tracePt t="12650" x="6172200" y="4438650"/>
          <p14:tracePt t="14308" x="6165850" y="4438650"/>
          <p14:tracePt t="14315" x="6102350" y="4438650"/>
          <p14:tracePt t="14328" x="6070600" y="4438650"/>
          <p14:tracePt t="14344" x="5994400" y="4419600"/>
          <p14:tracePt t="14361" x="5949950" y="4406900"/>
          <p14:tracePt t="14378" x="5911850" y="4394200"/>
          <p14:tracePt t="14395" x="5899150" y="4394200"/>
          <p14:tracePt t="14429" x="5848350" y="4394200"/>
          <p14:tracePt t="14462" x="5765800" y="4394200"/>
          <p14:tracePt t="14495" x="5645150" y="4381500"/>
          <p14:tracePt t="14512" x="5575300" y="4368800"/>
          <p14:tracePt t="14528" x="5492750" y="4349750"/>
          <p14:tracePt t="14545" x="5397500" y="4324350"/>
          <p14:tracePt t="14561" x="5302250" y="4292600"/>
          <p14:tracePt t="14578" x="5099050" y="4222750"/>
          <p14:tracePt t="14595" x="4959350" y="4159250"/>
          <p14:tracePt t="14612" x="4800600" y="4095750"/>
          <p14:tracePt t="14628" x="4629150" y="4019550"/>
          <p14:tracePt t="14645" x="4419600" y="3924300"/>
          <p14:tracePt t="14662" x="4184650" y="3829050"/>
          <p14:tracePt t="14678" x="3987800" y="3721100"/>
          <p14:tracePt t="14695" x="3771900" y="3613150"/>
          <p14:tracePt t="14712" x="3568700" y="3492500"/>
          <p14:tracePt t="14728" x="3365500" y="3378200"/>
          <p14:tracePt t="14745" x="3098800" y="3219450"/>
          <p14:tracePt t="14762" x="2774950" y="3022600"/>
          <p14:tracePt t="14778" x="2368550" y="2819400"/>
          <p14:tracePt t="14795" x="2089150" y="2698750"/>
          <p14:tracePt t="14812" x="1879600" y="2597150"/>
          <p14:tracePt t="14828" x="1720850" y="2533650"/>
          <p14:tracePt t="14845" x="1625600" y="2489200"/>
          <p14:tracePt t="14862" x="1587500" y="2470150"/>
          <p14:tracePt t="14878" x="1562100" y="2457450"/>
          <p14:tracePt t="14895" x="1543050" y="2451100"/>
          <p14:tracePt t="14912" x="1536700" y="2444750"/>
          <p14:tracePt t="14928" x="1524000" y="2438400"/>
          <p14:tracePt t="14945" x="1504950" y="2425700"/>
          <p14:tracePt t="14962" x="1466850" y="2381250"/>
          <p14:tracePt t="14978" x="1441450" y="2368550"/>
          <p14:tracePt t="14995" x="1428750" y="2343150"/>
          <p14:tracePt t="15011" x="1416050" y="2324100"/>
          <p14:tracePt t="15028" x="1409700" y="2305050"/>
          <p14:tracePt t="15044" x="1397000" y="2292350"/>
          <p14:tracePt t="15062" x="1397000" y="2279650"/>
          <p14:tracePt t="15078" x="1390650" y="2273300"/>
          <p14:tracePt t="15095" x="1384300" y="2266950"/>
          <p14:tracePt t="15112" x="1384300" y="2260600"/>
          <p14:tracePt t="15128" x="1384300" y="2254250"/>
          <p14:tracePt t="15147" x="1377950" y="2247900"/>
          <p14:tracePt t="15163" x="1377950" y="2241550"/>
          <p14:tracePt t="15205" x="1377950" y="2235200"/>
          <p14:tracePt t="15221" x="1377950" y="2228850"/>
          <p14:tracePt t="15228" x="1377950" y="2222500"/>
          <p14:tracePt t="15245" x="1377950" y="2216150"/>
          <p14:tracePt t="15261" x="1377950" y="2197100"/>
          <p14:tracePt t="15279" x="1377950" y="2178050"/>
          <p14:tracePt t="15295" x="1377950" y="2152650"/>
          <p14:tracePt t="15312" x="1365250" y="2127250"/>
          <p14:tracePt t="15329" x="1358900" y="2101850"/>
          <p14:tracePt t="15345" x="1346200" y="2076450"/>
          <p14:tracePt t="15361" x="1339850" y="2044700"/>
          <p14:tracePt t="15378" x="1320800" y="2006600"/>
          <p14:tracePt t="15395" x="1314450" y="1981200"/>
          <p14:tracePt t="15411" x="1314450" y="1968500"/>
          <p14:tracePt t="15428" x="1308100" y="1955800"/>
          <p14:tracePt t="15445" x="1301750" y="1949450"/>
          <p14:tracePt t="15468" x="1301750" y="1943100"/>
          <p14:tracePt t="15500" x="1295400" y="1936750"/>
          <p14:tracePt t="15524" x="1295400" y="1930400"/>
          <p14:tracePt t="15531" x="1295400" y="1924050"/>
          <p14:tracePt t="15545" x="1289050" y="1924050"/>
          <p14:tracePt t="15561" x="1282700" y="1911350"/>
          <p14:tracePt t="15629" x="1250950" y="1885950"/>
          <p14:tracePt t="15645" x="1244600" y="1879600"/>
          <p14:tracePt t="15662" x="1231900" y="1866900"/>
          <p14:tracePt t="15679" x="1225550" y="1866900"/>
          <p14:tracePt t="16117" x="1219200" y="1866900"/>
          <p14:tracePt t="16124" x="1212850" y="1866900"/>
          <p14:tracePt t="16145" x="1200150" y="1885950"/>
          <p14:tracePt t="16161" x="1200150" y="1892300"/>
          <p14:tracePt t="16178" x="1200150" y="1905000"/>
          <p14:tracePt t="16195" x="1200150" y="1924050"/>
          <p14:tracePt t="16211" x="1200150" y="1936750"/>
          <p14:tracePt t="16228" x="1200150" y="1943100"/>
          <p14:tracePt t="16261" x="1212850" y="1962150"/>
          <p14:tracePt t="16295" x="1212850" y="1968500"/>
          <p14:tracePt t="16329" x="1219200" y="1974850"/>
          <p14:tracePt t="16345" x="1225550" y="1974850"/>
          <p14:tracePt t="16362" x="1231900" y="1974850"/>
          <p14:tracePt t="16379" x="1257300" y="1974850"/>
          <p14:tracePt t="16395" x="1282700" y="1974850"/>
          <p14:tracePt t="16412" x="1295400" y="1974850"/>
          <p14:tracePt t="16428" x="1301750" y="1968500"/>
          <p14:tracePt t="16445" x="1314450" y="1962150"/>
          <p14:tracePt t="16462" x="1320800" y="1955800"/>
          <p14:tracePt t="16478" x="1333500" y="1943100"/>
          <p14:tracePt t="16494" x="1339850" y="1930400"/>
          <p14:tracePt t="16511" x="1339850" y="1917700"/>
          <p14:tracePt t="16528" x="1339850" y="1898650"/>
          <p14:tracePt t="16544" x="1339850" y="1873250"/>
          <p14:tracePt t="16561" x="1339850" y="1847850"/>
          <p14:tracePt t="16577" x="1339850" y="1816100"/>
          <p14:tracePt t="16594" x="1314450" y="1771650"/>
          <p14:tracePt t="16611" x="1301750" y="1752600"/>
          <p14:tracePt t="16627" x="1289050" y="1733550"/>
          <p14:tracePt t="16644" x="1282700" y="1720850"/>
          <p14:tracePt t="16661" x="1276350" y="1720850"/>
          <p14:tracePt t="16677" x="1276350" y="1714500"/>
          <p14:tracePt t="16805" x="1270000" y="1714500"/>
          <p14:tracePt t="16812" x="1238250" y="1714500"/>
          <p14:tracePt t="16828" x="1200150" y="1714500"/>
          <p14:tracePt t="16845" x="1168400" y="1714500"/>
          <p14:tracePt t="16861" x="1155700" y="1714500"/>
          <p14:tracePt t="17413" x="1162050" y="1720850"/>
          <p14:tracePt t="17420" x="1181100" y="1727200"/>
          <p14:tracePt t="17428" x="1206500" y="1733550"/>
          <p14:tracePt t="17444" x="1238250" y="1758950"/>
          <p14:tracePt t="17461" x="1270000" y="1771650"/>
          <p14:tracePt t="17478" x="1295400" y="1790700"/>
          <p14:tracePt t="17494" x="1308100" y="1797050"/>
          <p14:tracePt t="17529" x="1320800" y="1809750"/>
          <p14:tracePt t="17562" x="1352550" y="1841500"/>
          <p14:tracePt t="17595" x="1384300" y="1866900"/>
          <p14:tracePt t="17612" x="1390650" y="1885950"/>
          <p14:tracePt t="17628" x="1403350" y="1905000"/>
          <p14:tracePt t="17645" x="1416050" y="1917700"/>
          <p14:tracePt t="17662" x="1435100" y="1949450"/>
          <p14:tracePt t="17679" x="1460500" y="1974850"/>
          <p14:tracePt t="17695" x="1485900" y="2006600"/>
          <p14:tracePt t="17712" x="1511300" y="2032000"/>
          <p14:tracePt t="17728" x="1524000" y="2044700"/>
          <p14:tracePt t="17744" x="1530350" y="2051050"/>
          <p14:tracePt t="17772" x="1536700" y="2057400"/>
          <p14:tracePt t="17787" x="1543050" y="2057400"/>
          <p14:tracePt t="17795" x="1549400" y="2063750"/>
          <p14:tracePt t="17812" x="1568450" y="2063750"/>
          <p14:tracePt t="17828" x="1581150" y="2070100"/>
          <p14:tracePt t="17845" x="1600200" y="2076450"/>
          <p14:tracePt t="17861" x="1619250" y="2082800"/>
          <p14:tracePt t="17878" x="1631950" y="2095500"/>
          <p14:tracePt t="17895" x="1663700" y="2114550"/>
          <p14:tracePt t="17912" x="1682750" y="2133600"/>
          <p14:tracePt t="17929" x="1708150" y="2146300"/>
          <p14:tracePt t="17945" x="1733550" y="2152650"/>
          <p14:tracePt t="17962" x="1739900" y="2159000"/>
          <p14:tracePt t="17978" x="1752600" y="2159000"/>
          <p14:tracePt t="17995" x="1765300" y="2159000"/>
          <p14:tracePt t="18012" x="1778000" y="2165350"/>
          <p14:tracePt t="18028" x="1790700" y="2165350"/>
          <p14:tracePt t="18045" x="1797050" y="2165350"/>
          <p14:tracePt t="18062" x="1803400" y="2165350"/>
          <p14:tracePt t="18078" x="1809750" y="2165350"/>
          <p14:tracePt t="18095" x="1816100" y="2165350"/>
          <p14:tracePt t="18112" x="1828800" y="2152650"/>
          <p14:tracePt t="18128" x="1835150" y="2146300"/>
          <p14:tracePt t="18145" x="1841500" y="2146300"/>
          <p14:tracePt t="18162" x="1854200" y="2127250"/>
          <p14:tracePt t="18179" x="1854200" y="2120900"/>
          <p14:tracePt t="18195" x="1860550" y="2120900"/>
          <p14:tracePt t="18211" x="1860550" y="2114550"/>
          <p14:tracePt t="18228" x="1860550" y="2108200"/>
          <p14:tracePt t="18252" x="1860550" y="2101850"/>
          <p14:tracePt t="18453" x="1835150" y="2095500"/>
          <p14:tracePt t="18459" x="1816100" y="2089150"/>
          <p14:tracePt t="18478" x="1784350" y="2082800"/>
          <p14:tracePt t="18495" x="1752600" y="2076450"/>
          <p14:tracePt t="18512" x="1746250" y="2076450"/>
          <p14:tracePt t="18528" x="1739900" y="2076450"/>
          <p14:tracePt t="18612" x="1733550" y="2076450"/>
          <p14:tracePt t="18627" x="1727200" y="2076450"/>
          <p14:tracePt t="18635" x="1714500" y="2076450"/>
          <p14:tracePt t="18651" x="1701800" y="2076450"/>
          <p14:tracePt t="18661" x="1701800" y="2082800"/>
          <p14:tracePt t="18677" x="1695450" y="2089150"/>
          <p14:tracePt t="18694" x="1689100" y="2095500"/>
          <p14:tracePt t="18716" x="1682750" y="2101850"/>
          <p14:tracePt t="18728" x="1682750" y="2108200"/>
          <p14:tracePt t="18745" x="1676400" y="2120900"/>
          <p14:tracePt t="18762" x="1676400" y="2127250"/>
          <p14:tracePt t="18777" x="1676400" y="2146300"/>
          <p14:tracePt t="18795" x="1676400" y="2165350"/>
          <p14:tracePt t="18812" x="1676400" y="2178050"/>
          <p14:tracePt t="18836" x="1676400" y="2184400"/>
          <p14:tracePt t="18852" x="1676400" y="2190750"/>
          <p14:tracePt t="18956" x="1676400" y="2197100"/>
          <p14:tracePt t="18964" x="1676400" y="2203450"/>
          <p14:tracePt t="18979" x="1689100" y="2216150"/>
          <p14:tracePt t="18995" x="1695450" y="2222500"/>
          <p14:tracePt t="19011" x="1701800" y="2228850"/>
          <p14:tracePt t="19044" x="1708150" y="2228850"/>
          <p14:tracePt t="19067" x="1714500" y="2228850"/>
          <p14:tracePt t="19076" x="1727200" y="2235200"/>
          <p14:tracePt t="19083" x="1733550" y="2235200"/>
          <p14:tracePt t="19095" x="1739900" y="2241550"/>
          <p14:tracePt t="19111" x="1765300" y="2241550"/>
          <p14:tracePt t="19129" x="1771650" y="2241550"/>
          <p14:tracePt t="19145" x="1784350" y="2241550"/>
          <p14:tracePt t="19162" x="1797050" y="2241550"/>
          <p14:tracePt t="19179" x="1809750" y="2241550"/>
          <p14:tracePt t="19194" x="1822450" y="2241550"/>
          <p14:tracePt t="19211" x="1828800" y="2241550"/>
          <p14:tracePt t="19228" x="1835150" y="2241550"/>
          <p14:tracePt t="19244" x="1841500" y="2241550"/>
          <p14:tracePt t="19261" x="1847850" y="2235200"/>
          <p14:tracePt t="19278" x="1847850" y="2228850"/>
          <p14:tracePt t="19294" x="1847850" y="2222500"/>
          <p14:tracePt t="19325" x="1854200" y="2222500"/>
          <p14:tracePt t="19331" x="1854200" y="2216150"/>
          <p14:tracePt t="19405" x="1854200" y="2209800"/>
          <p14:tracePt t="19428" x="1854200" y="2203450"/>
          <p14:tracePt t="20125" x="1841500" y="2203450"/>
          <p14:tracePt t="20132" x="1828800" y="2203450"/>
          <p14:tracePt t="20145" x="1809750" y="2203450"/>
          <p14:tracePt t="20161" x="1784350" y="2203450"/>
          <p14:tracePt t="20178" x="1771650" y="2203450"/>
          <p14:tracePt t="20194" x="1765300" y="2197100"/>
          <p14:tracePt t="20211" x="1758950" y="2197100"/>
          <p14:tracePt t="20227" x="1752600" y="2197100"/>
          <p14:tracePt t="20261" x="1708150" y="2178050"/>
          <p14:tracePt t="20295" x="1676400" y="2159000"/>
          <p14:tracePt t="20329" x="1663700" y="2146300"/>
          <p14:tracePt t="20347" x="1651000" y="2133600"/>
          <p14:tracePt t="20361" x="1644650" y="2127250"/>
          <p14:tracePt t="20377" x="1619250" y="2114550"/>
          <p14:tracePt t="20395" x="1587500" y="2089150"/>
          <p14:tracePt t="20412" x="1581150" y="2082800"/>
          <p14:tracePt t="20428" x="1568450" y="2082800"/>
          <p14:tracePt t="20444" x="1562100" y="2070100"/>
          <p14:tracePt t="20468" x="1555750" y="2070100"/>
          <p14:tracePt t="20492" x="1549400" y="2070100"/>
          <p14:tracePt t="20525" x="1543050" y="2070100"/>
          <p14:tracePt t="20532" x="1536700" y="2070100"/>
          <p14:tracePt t="20545" x="1530350" y="2070100"/>
          <p14:tracePt t="20561" x="1511300" y="2070100"/>
          <p14:tracePt t="20579" x="1492250" y="2070100"/>
          <p14:tracePt t="20595" x="1485900" y="2070100"/>
          <p14:tracePt t="20620" x="1479550" y="2070100"/>
          <p14:tracePt t="20636" x="1473200" y="2070100"/>
          <p14:tracePt t="20652" x="1466850" y="2070100"/>
          <p14:tracePt t="20667" x="1460500" y="2070100"/>
          <p14:tracePt t="20678" x="1454150" y="2070100"/>
          <p14:tracePt t="20695" x="1447800" y="2070100"/>
          <p14:tracePt t="20712" x="1435100" y="2070100"/>
          <p14:tracePt t="20728" x="1422400" y="2070100"/>
          <p14:tracePt t="20746" x="1409700" y="2070100"/>
          <p14:tracePt t="20762" x="1403350" y="2070100"/>
          <p14:tracePt t="20778" x="1397000" y="2070100"/>
          <p14:tracePt t="20795" x="1390650" y="2070100"/>
          <p14:tracePt t="20844" x="1384300" y="2070100"/>
          <p14:tracePt t="20851" x="1377950" y="2063750"/>
          <p14:tracePt t="20861" x="1371600" y="2051050"/>
          <p14:tracePt t="20878" x="1358900" y="2044700"/>
          <p14:tracePt t="20895" x="1352550" y="2038350"/>
          <p14:tracePt t="20912" x="1339850" y="2032000"/>
          <p14:tracePt t="20928" x="1333500" y="2032000"/>
          <p14:tracePt t="20945" x="1327150" y="2025650"/>
          <p14:tracePt t="20962" x="1320800" y="2019300"/>
          <p14:tracePt t="20978" x="1320800" y="2012950"/>
          <p14:tracePt t="21028" x="1314450" y="2012950"/>
          <p14:tracePt t="21068" x="1308100" y="2012950"/>
          <p14:tracePt t="21091" x="1308100" y="2006600"/>
          <p14:tracePt t="21100" x="1301750" y="2006600"/>
          <p14:tracePt t="21112" x="1295400" y="2006600"/>
          <p14:tracePt t="21128" x="1276350" y="2006600"/>
          <p14:tracePt t="21145" x="1263650" y="2006600"/>
          <p14:tracePt t="21162" x="1250950" y="2000250"/>
          <p14:tracePt t="21178" x="1238250" y="1993900"/>
          <p14:tracePt t="21195" x="1231900" y="1993900"/>
          <p14:tracePt t="21212" x="1219200" y="1993900"/>
          <p14:tracePt t="21228" x="1206500" y="1993900"/>
          <p14:tracePt t="21245" x="1187450" y="1993900"/>
          <p14:tracePt t="21261" x="1181100" y="1993900"/>
          <p14:tracePt t="21293" x="1174750" y="1993900"/>
          <p14:tracePt t="21308" x="1168400" y="1993900"/>
          <p14:tracePt t="21315" x="1168400" y="1987550"/>
          <p14:tracePt t="21328" x="1162050" y="1987550"/>
          <p14:tracePt t="21345" x="1155700" y="1987550"/>
          <p14:tracePt t="21363" x="1149350" y="1987550"/>
          <p14:tracePt t="21387" x="1143000" y="1987550"/>
          <p14:tracePt t="21427" x="1136650" y="1987550"/>
          <p14:tracePt t="21435" x="1130300" y="1987550"/>
          <p14:tracePt t="21444" x="1123950" y="1987550"/>
          <p14:tracePt t="21461" x="1117600" y="1993900"/>
          <p14:tracePt t="21478" x="1111250" y="1993900"/>
          <p14:tracePt t="21524" x="1104900" y="2000250"/>
          <p14:tracePt t="21531" x="1104900" y="2006600"/>
          <p14:tracePt t="21545" x="1098550" y="2006600"/>
          <p14:tracePt t="21562" x="1092200" y="2012950"/>
          <p14:tracePt t="21578" x="1085850" y="2019300"/>
          <p14:tracePt t="21595" x="1073150" y="2032000"/>
          <p14:tracePt t="21612" x="1066800" y="2038350"/>
          <p14:tracePt t="21635" x="1066800" y="2044700"/>
          <p14:tracePt t="21645" x="1060450" y="2051050"/>
          <p14:tracePt t="21661" x="1054100" y="2057400"/>
          <p14:tracePt t="21678" x="1047750" y="2076450"/>
          <p14:tracePt t="21694" x="1041400" y="2082800"/>
          <p14:tracePt t="21711" x="1035050" y="2101850"/>
          <p14:tracePt t="21727" x="1028700" y="2114550"/>
          <p14:tracePt t="21744" x="1028700" y="2120900"/>
          <p14:tracePt t="21761" x="1028700" y="2133600"/>
          <p14:tracePt t="21777" x="1028700" y="2146300"/>
          <p14:tracePt t="21795" x="1035050" y="2171700"/>
          <p14:tracePt t="21811" x="1047750" y="2190750"/>
          <p14:tracePt t="21827" x="1060450" y="2203450"/>
          <p14:tracePt t="21844" x="1066800" y="2209800"/>
          <p14:tracePt t="21860" x="1073150" y="2216150"/>
          <p14:tracePt t="21877" x="1085850" y="2222500"/>
          <p14:tracePt t="21895" x="1092200" y="2228850"/>
          <p14:tracePt t="21911" x="1104900" y="2235200"/>
          <p14:tracePt t="21928" x="1104900" y="2241550"/>
          <p14:tracePt t="21945" x="1111250" y="2241550"/>
          <p14:tracePt t="21961" x="1117600" y="2241550"/>
          <p14:tracePt t="21979" x="1130300" y="2247900"/>
          <p14:tracePt t="21995" x="1136650" y="2247900"/>
          <p14:tracePt t="22020" x="1149350" y="2247900"/>
          <p14:tracePt t="22036" x="1155700" y="2247900"/>
          <p14:tracePt t="22045" x="1162050" y="2241550"/>
          <p14:tracePt t="22061" x="1162050" y="2235200"/>
          <p14:tracePt t="22078" x="1168400" y="2228850"/>
          <p14:tracePt t="22095" x="1174750" y="2228850"/>
          <p14:tracePt t="22112" x="1174750" y="2222500"/>
          <p14:tracePt t="22348" x="1212850" y="2222500"/>
          <p14:tracePt t="22355" x="1231900" y="2222500"/>
          <p14:tracePt t="22363" x="1257300" y="2222500"/>
          <p14:tracePt t="22378" x="1301750" y="2222500"/>
          <p14:tracePt t="22394" x="1333500" y="2216150"/>
          <p14:tracePt t="22410" x="1377950" y="2203450"/>
          <p14:tracePt t="22428" x="1422400" y="2171700"/>
          <p14:tracePt t="22445" x="1460500" y="2139950"/>
          <p14:tracePt t="22462" x="1492250" y="2101850"/>
          <p14:tracePt t="22478" x="1504950" y="2082800"/>
          <p14:tracePt t="22495" x="1524000" y="2063750"/>
          <p14:tracePt t="22512" x="1536700" y="2044700"/>
          <p14:tracePt t="22528" x="1555750" y="2032000"/>
          <p14:tracePt t="22545" x="1568450" y="2025650"/>
          <p14:tracePt t="22562" x="1581150" y="2000250"/>
          <p14:tracePt t="22578" x="1600200" y="1987550"/>
          <p14:tracePt t="22595" x="1625600" y="1968500"/>
          <p14:tracePt t="22611" x="1644650" y="1955800"/>
          <p14:tracePt t="22628" x="1657350" y="1943100"/>
          <p14:tracePt t="22644" x="1676400" y="1930400"/>
          <p14:tracePt t="22661" x="1695450" y="1924050"/>
          <p14:tracePt t="22678" x="1720850" y="1905000"/>
          <p14:tracePt t="22695" x="1739900" y="1892300"/>
          <p14:tracePt t="22712" x="1758950" y="1885950"/>
          <p14:tracePt t="22729" x="1778000" y="1879600"/>
          <p14:tracePt t="22745" x="1784350" y="1873250"/>
          <p14:tracePt t="22761" x="1797050" y="1860550"/>
          <p14:tracePt t="22779" x="1828800" y="1835150"/>
          <p14:tracePt t="22795" x="1841500" y="1822450"/>
          <p14:tracePt t="22812" x="1860550" y="1797050"/>
          <p14:tracePt t="22828" x="1866900" y="1784350"/>
          <p14:tracePt t="22845" x="1873250" y="1765300"/>
          <p14:tracePt t="22861" x="1873250" y="1746250"/>
          <p14:tracePt t="22878" x="1873250" y="1733550"/>
          <p14:tracePt t="22895" x="1873250" y="1720850"/>
          <p14:tracePt t="22912" x="1873250" y="1714500"/>
          <p14:tracePt t="22928" x="1873250" y="1708150"/>
          <p14:tracePt t="22945" x="1873250" y="1695450"/>
          <p14:tracePt t="22961" x="1866900" y="1682750"/>
          <p14:tracePt t="22979" x="1860550" y="1670050"/>
          <p14:tracePt t="22995" x="1854200" y="1657350"/>
          <p14:tracePt t="23011" x="1841500" y="1651000"/>
          <p14:tracePt t="23028" x="1835150" y="1644650"/>
          <p14:tracePt t="23044" x="1828800" y="1638300"/>
          <p14:tracePt t="23062" x="1828800" y="1631950"/>
          <p14:tracePt t="23079" x="1816100" y="1631950"/>
          <p14:tracePt t="23095" x="1809750" y="1631950"/>
          <p14:tracePt t="23112" x="1790700" y="1625600"/>
          <p14:tracePt t="23128" x="1771650" y="1625600"/>
          <p14:tracePt t="23145" x="1752600" y="1625600"/>
          <p14:tracePt t="23162" x="1746250" y="1625600"/>
          <p14:tracePt t="23178" x="1739900" y="1625600"/>
          <p14:tracePt t="23204" x="1733550" y="1625600"/>
          <p14:tracePt t="23227" x="1720850" y="1625600"/>
          <p14:tracePt t="23235" x="1714500" y="1625600"/>
          <p14:tracePt t="23245" x="1708150" y="1625600"/>
          <p14:tracePt t="23262" x="1689100" y="1625600"/>
          <p14:tracePt t="23278" x="1682750" y="1631950"/>
          <p14:tracePt t="23295" x="1676400" y="1638300"/>
          <p14:tracePt t="23312" x="1670050" y="1638300"/>
          <p14:tracePt t="23328" x="1663700" y="1644650"/>
          <p14:tracePt t="23347" x="1657350" y="1651000"/>
          <p14:tracePt t="23363" x="1651000" y="1651000"/>
          <p14:tracePt t="23379" x="1651000" y="1657350"/>
          <p14:tracePt t="23395" x="1644650" y="1663700"/>
          <p14:tracePt t="23411" x="1644650" y="1670050"/>
          <p14:tracePt t="23429" x="1638300" y="1670050"/>
          <p14:tracePt t="23445" x="1638300" y="1676400"/>
          <p14:tracePt t="23461" x="1631950" y="1689100"/>
          <p14:tracePt t="23478" x="1625600" y="1695450"/>
          <p14:tracePt t="23500" x="1625600" y="1701800"/>
          <p14:tracePt t="23516" x="1619250" y="1708150"/>
          <p14:tracePt t="23528" x="1619250" y="1714500"/>
          <p14:tracePt t="23545" x="1619250" y="1720850"/>
          <p14:tracePt t="23562" x="1619250" y="1727200"/>
          <p14:tracePt t="23578" x="1612900" y="1739900"/>
          <p14:tracePt t="23594" x="1612900" y="1758950"/>
          <p14:tracePt t="23610" x="1612900" y="1765300"/>
          <p14:tracePt t="23628" x="1612900" y="1778000"/>
          <p14:tracePt t="23644" x="1612900" y="1784350"/>
          <p14:tracePt t="23661" x="1612900" y="1790700"/>
          <p14:tracePt t="23677" x="1612900" y="1803400"/>
          <p14:tracePt t="23694" x="1612900" y="1809750"/>
          <p14:tracePt t="23722" x="1612900" y="1816100"/>
          <p14:tracePt t="26323" x="1593850" y="1822450"/>
          <p14:tracePt t="26331" x="1568450" y="1835150"/>
          <p14:tracePt t="26344" x="1555750" y="1847850"/>
          <p14:tracePt t="26361" x="1517650" y="1866900"/>
          <p14:tracePt t="26377" x="1498600" y="1866900"/>
          <p14:tracePt t="26394" x="1473200" y="1879600"/>
          <p14:tracePt t="26411" x="1460500" y="1885950"/>
          <p14:tracePt t="26445" x="1409700" y="1898650"/>
          <p14:tracePt t="26479" x="1339850" y="1905000"/>
          <p14:tracePt t="26513" x="1282700" y="1911350"/>
          <p14:tracePt t="26528" x="1263650" y="1911350"/>
          <p14:tracePt t="26545" x="1250950" y="1911350"/>
          <p14:tracePt t="26561" x="1238250" y="1917700"/>
          <p14:tracePt t="26578" x="1219200" y="1924050"/>
          <p14:tracePt t="26594" x="1212850" y="1924050"/>
          <p14:tracePt t="26611" x="1206500" y="1930400"/>
          <p14:tracePt t="26628" x="1200150" y="1930400"/>
          <p14:tracePt t="26693" x="1193800" y="1930400"/>
          <p14:tracePt t="26700" x="1193800" y="1936750"/>
          <p14:tracePt t="26715" x="1187450" y="1949450"/>
          <p14:tracePt t="26727" x="1181100" y="1949450"/>
          <p14:tracePt t="26745" x="1174750" y="1955800"/>
          <p14:tracePt t="26762" x="1174750" y="1962150"/>
          <p14:tracePt t="26778" x="1168400" y="1974850"/>
          <p14:tracePt t="26795" x="1168400" y="1981200"/>
          <p14:tracePt t="26811" x="1168400" y="1987550"/>
          <p14:tracePt t="26828" x="1168400" y="1993900"/>
          <p14:tracePt t="27588" x="1168400" y="2000250"/>
          <p14:tracePt t="27595" x="1181100" y="2044700"/>
          <p14:tracePt t="27612" x="1219200" y="2114550"/>
          <p14:tracePt t="27628" x="1231900" y="2178050"/>
          <p14:tracePt t="27644" x="1250950" y="2222500"/>
          <p14:tracePt t="27730" x="1263650" y="2273300"/>
          <p14:tracePt t="27828" x="1295400" y="2273300"/>
          <p14:tracePt t="27836" x="1327150" y="2279650"/>
          <p14:tracePt t="27844" x="1346200" y="2286000"/>
          <p14:tracePt t="27878" x="1403350" y="2286000"/>
          <p14:tracePt t="27895" x="1416050" y="2279650"/>
          <p14:tracePt t="27912" x="1428750" y="2260600"/>
          <p14:tracePt t="27928" x="1447800" y="2235200"/>
          <p14:tracePt t="27945" x="1460500" y="2209800"/>
          <p14:tracePt t="27961" x="1479550" y="2184400"/>
          <p14:tracePt t="27978" x="1492250" y="2165350"/>
          <p14:tracePt t="27994" x="1498600" y="2152650"/>
          <p14:tracePt t="28011" x="1511300" y="2139950"/>
          <p14:tracePt t="28027" x="1524000" y="2120900"/>
          <p14:tracePt t="28045" x="1530350" y="2101850"/>
          <p14:tracePt t="28062" x="1536700" y="2089150"/>
          <p14:tracePt t="28084" x="1536700" y="2082800"/>
          <p14:tracePt t="28095" x="1543050" y="2082800"/>
          <p14:tracePt t="28131" x="1543050" y="2076450"/>
          <p14:tracePt t="28308" x="1549400" y="2076450"/>
          <p14:tracePt t="28315" x="1562100" y="2076450"/>
          <p14:tracePt t="28328" x="1587500" y="2082800"/>
          <p14:tracePt t="28345" x="1600200" y="2089150"/>
          <p14:tracePt t="28361" x="1612900" y="2095500"/>
          <p14:tracePt t="28379" x="1625600" y="2095500"/>
          <p14:tracePt t="28508" x="1631950" y="2095500"/>
          <p14:tracePt t="28557" x="1638300" y="2095500"/>
          <p14:tracePt t="28578" x="1644650" y="2095500"/>
          <p14:tracePt t="28693" x="1651000" y="2095500"/>
          <p14:tracePt t="28765" x="1651000" y="2101850"/>
          <p14:tracePt t="28780" x="1657350" y="2101850"/>
          <p14:tracePt t="28787" x="1657350" y="2108200"/>
          <p14:tracePt t="28837" x="1663700" y="2108200"/>
          <p14:tracePt t="28852" x="1670050" y="2114550"/>
          <p14:tracePt t="28876" x="1676400" y="2114550"/>
          <p14:tracePt t="28893" x="1682750" y="2114550"/>
          <p14:tracePt t="28899" x="1689100" y="2114550"/>
          <p14:tracePt t="28911" x="1695450" y="2114550"/>
          <p14:tracePt t="28928" x="1714500" y="2114550"/>
          <p14:tracePt t="28945" x="1720850" y="2114550"/>
          <p14:tracePt t="28962" x="1727200" y="2114550"/>
          <p14:tracePt t="28978" x="1733550" y="2114550"/>
          <p14:tracePt t="29261" x="1739900" y="2114550"/>
          <p14:tracePt t="29293" x="1739900" y="2120900"/>
          <p14:tracePt t="30188" x="1714500" y="2159000"/>
          <p14:tracePt t="30195" x="1670050" y="2235200"/>
          <p14:tracePt t="30211" x="1593850" y="2387600"/>
          <p14:tracePt t="30227" x="1536700" y="2495550"/>
          <p14:tracePt t="30244" x="1504950" y="2584450"/>
          <p14:tracePt t="30260" x="1498600" y="2647950"/>
          <p14:tracePt t="30278" x="1498600" y="2686050"/>
          <p14:tracePt t="30311" x="1492250" y="2736850"/>
          <p14:tracePt t="30345" x="1492250" y="2743200"/>
          <p14:tracePt t="30379" x="1492250" y="2749550"/>
          <p14:tracePt t="30580" x="1492250" y="2755900"/>
          <p14:tracePt t="30587" x="1492250" y="2774950"/>
          <p14:tracePt t="30595" x="1492250" y="2781300"/>
          <p14:tracePt t="30611" x="1492250" y="2806700"/>
          <p14:tracePt t="30628" x="1492250" y="2825750"/>
          <p14:tracePt t="30645" x="1492250" y="2844800"/>
          <p14:tracePt t="30661" x="1492250" y="2857500"/>
          <p14:tracePt t="30679" x="1492250" y="2863850"/>
          <p14:tracePt t="30748" x="1492250" y="2876550"/>
          <p14:tracePt t="30756" x="1492250" y="2889250"/>
          <p14:tracePt t="30763" x="1492250" y="2908300"/>
          <p14:tracePt t="30777" x="1492250" y="2921000"/>
          <p14:tracePt t="30795" x="1492250" y="2984500"/>
          <p14:tracePt t="30812" x="1492250" y="3035300"/>
          <p14:tracePt t="30828" x="1485900" y="3092450"/>
          <p14:tracePt t="30845" x="1485900" y="3136900"/>
          <p14:tracePt t="30862" x="1485900" y="3181350"/>
          <p14:tracePt t="30878" x="1485900" y="3213100"/>
          <p14:tracePt t="30894" x="1485900" y="3232150"/>
          <p14:tracePt t="30911" x="1485900" y="3251200"/>
          <p14:tracePt t="30929" x="1492250" y="3257550"/>
          <p14:tracePt t="30945" x="1492250" y="3270250"/>
          <p14:tracePt t="30962" x="1492250" y="3282950"/>
          <p14:tracePt t="30978" x="1492250" y="3289300"/>
          <p14:tracePt t="31004" x="1498600" y="3295650"/>
          <p14:tracePt t="31037" x="1511300" y="3302000"/>
          <p14:tracePt t="31043" x="1517650" y="3302000"/>
          <p14:tracePt t="31061" x="1536700" y="3308350"/>
          <p14:tracePt t="31078" x="1574800" y="3314700"/>
          <p14:tracePt t="31095" x="1612900" y="3327400"/>
          <p14:tracePt t="31112" x="1651000" y="3333750"/>
          <p14:tracePt t="31128" x="1701800" y="3359150"/>
          <p14:tracePt t="31145" x="1752600" y="3378200"/>
          <p14:tracePt t="31162" x="1784350" y="3397250"/>
          <p14:tracePt t="31178" x="1822450" y="3416300"/>
          <p14:tracePt t="31194" x="1841500" y="3441700"/>
          <p14:tracePt t="31211" x="1879600" y="3498850"/>
          <p14:tracePt t="31228" x="1885950" y="3524250"/>
          <p14:tracePt t="31245" x="1898650" y="3556000"/>
          <p14:tracePt t="31261" x="1936750" y="3606800"/>
          <p14:tracePt t="31278" x="1962150" y="3657600"/>
          <p14:tracePt t="31295" x="1981200" y="3683000"/>
          <p14:tracePt t="31311" x="1987550" y="3702050"/>
          <p14:tracePt t="31328" x="1993900" y="3708400"/>
          <p14:tracePt t="31364" x="1993900" y="3714750"/>
          <p14:tracePt t="31436" x="2000250" y="3721100"/>
          <p14:tracePt t="31443" x="2006600" y="3727450"/>
          <p14:tracePt t="31461" x="2012950" y="3733800"/>
          <p14:tracePt t="31478" x="2012950" y="3740150"/>
          <p14:tracePt t="31621" x="2019300" y="3740150"/>
          <p14:tracePt t="31627" x="2025650" y="3740150"/>
          <p14:tracePt t="31645" x="2032000" y="3740150"/>
          <p14:tracePt t="31811" x="2012950" y="3740150"/>
          <p14:tracePt t="31819" x="1993900" y="3740150"/>
          <p14:tracePt t="31827" x="1981200" y="3740150"/>
          <p14:tracePt t="31845" x="1955800" y="3740150"/>
          <p14:tracePt t="31861" x="1936750" y="3746500"/>
          <p14:tracePt t="31878" x="1917700" y="3746500"/>
          <p14:tracePt t="31895" x="1892300" y="3752850"/>
          <p14:tracePt t="31912" x="1854200" y="3765550"/>
          <p14:tracePt t="31928" x="1809750" y="3784600"/>
          <p14:tracePt t="31945" x="1790700" y="3803650"/>
          <p14:tracePt t="31961" x="1778000" y="3810000"/>
          <p14:tracePt t="31978" x="1771650" y="3816350"/>
          <p14:tracePt t="31995" x="1771650" y="3822700"/>
          <p14:tracePt t="32012" x="1765300" y="3829050"/>
          <p14:tracePt t="32060" x="1765300" y="3835400"/>
          <p14:tracePt t="32179" x="1758950" y="3835400"/>
          <p14:tracePt t="32187" x="1752600" y="3841750"/>
          <p14:tracePt t="32195" x="1752600" y="3848100"/>
          <p14:tracePt t="32211" x="1746250" y="3854450"/>
          <p14:tracePt t="32227" x="1739900" y="3860800"/>
          <p14:tracePt t="32244" x="1733550" y="3860800"/>
          <p14:tracePt t="32260" x="1733550" y="3867150"/>
          <p14:tracePt t="32278" x="1733550" y="3873500"/>
          <p14:tracePt t="32294" x="1727200" y="3873500"/>
          <p14:tracePt t="32311" x="1727200" y="3879850"/>
          <p14:tracePt t="32328" x="1720850" y="3879850"/>
          <p14:tracePt t="32645" x="1720850" y="3886200"/>
          <p14:tracePt t="32651" x="1714500" y="3886200"/>
          <p14:tracePt t="32773" x="1708150" y="3886200"/>
          <p14:tracePt t="32813" x="1701800" y="3892550"/>
          <p14:tracePt t="32836" x="1695450" y="3892550"/>
          <p14:tracePt t="32843" x="1682750" y="3892550"/>
          <p14:tracePt t="32861" x="1657350" y="3892550"/>
          <p14:tracePt t="32877" x="1619250" y="3879850"/>
          <p14:tracePt t="32911" x="1568450" y="3860800"/>
          <p14:tracePt t="32945" x="1511300" y="3848100"/>
          <p14:tracePt t="32979" x="1441450" y="3822700"/>
          <p14:tracePt t="32995" x="1422400" y="3822700"/>
          <p14:tracePt t="33011" x="1409700" y="3816350"/>
          <p14:tracePt t="33028" x="1390650" y="3810000"/>
          <p14:tracePt t="33045" x="1371600" y="3810000"/>
          <p14:tracePt t="33061" x="1358900" y="3803650"/>
          <p14:tracePt t="33078" x="1333500" y="3803650"/>
          <p14:tracePt t="33094" x="1320800" y="3797300"/>
          <p14:tracePt t="33111" x="1301750" y="3790950"/>
          <p14:tracePt t="33128" x="1295400" y="3790950"/>
          <p14:tracePt t="33285" x="1289050" y="3797300"/>
          <p14:tracePt t="33291" x="1282700" y="3803650"/>
          <p14:tracePt t="33311" x="1276350" y="3810000"/>
          <p14:tracePt t="33328" x="1276350" y="3816350"/>
          <p14:tracePt t="33344" x="1270000" y="3816350"/>
          <p14:tracePt t="33361" x="1270000" y="3822700"/>
          <p14:tracePt t="33378" x="1263650" y="3841750"/>
          <p14:tracePt t="33394" x="1257300" y="3860800"/>
          <p14:tracePt t="33411" x="1257300" y="3892550"/>
          <p14:tracePt t="33428" x="1250950" y="3917950"/>
          <p14:tracePt t="33445" x="1238250" y="3937000"/>
          <p14:tracePt t="33461" x="1238250" y="3956050"/>
          <p14:tracePt t="33478" x="1225550" y="3975100"/>
          <p14:tracePt t="33495" x="1225550" y="3994150"/>
          <p14:tracePt t="33511" x="1219200" y="4000500"/>
          <p14:tracePt t="33653" x="1219200" y="3994150"/>
          <p14:tracePt t="33660" x="1231900" y="3987800"/>
          <p14:tracePt t="33678" x="1250950" y="3987800"/>
          <p14:tracePt t="33695" x="1263650" y="3987800"/>
          <p14:tracePt t="34133" x="1276350" y="3987800"/>
          <p14:tracePt t="34139" x="1390650" y="3981450"/>
          <p14:tracePt t="34161" x="1606550" y="3975100"/>
          <p14:tracePt t="34177" x="1841500" y="3994150"/>
          <p14:tracePt t="34194" x="2070100" y="4057650"/>
          <p14:tracePt t="34211" x="2139950" y="4070350"/>
          <p14:tracePt t="34227" x="2159000" y="4070350"/>
          <p14:tracePt t="34252" x="2165350" y="4070350"/>
          <p14:tracePt t="34277" x="2178050" y="4057650"/>
          <p14:tracePt t="34311" x="2184400" y="4038600"/>
          <p14:tracePt t="34345" x="2190750" y="4038600"/>
          <p14:tracePt t="34362" x="2197100" y="4032250"/>
          <p14:tracePt t="34377" x="2203450" y="4032250"/>
          <p14:tracePt t="34395" x="2228850" y="4025900"/>
          <p14:tracePt t="34411" x="2260600" y="4025900"/>
          <p14:tracePt t="34428" x="2317750" y="4025900"/>
          <p14:tracePt t="34444" x="2393950" y="4044950"/>
          <p14:tracePt t="34461" x="2489200" y="4083050"/>
          <p14:tracePt t="34478" x="2571750" y="4114800"/>
          <p14:tracePt t="34495" x="2635250" y="4146550"/>
          <p14:tracePt t="34511" x="2692400" y="4178300"/>
          <p14:tracePt t="34528" x="2711450" y="4191000"/>
          <p14:tracePt t="34545" x="2717800" y="4191000"/>
          <p14:tracePt t="34653" x="2711450" y="4203700"/>
          <p14:tracePt t="34659" x="2705100" y="4203700"/>
          <p14:tracePt t="34678" x="2705100" y="4210050"/>
          <p14:tracePt t="34788" x="2698750" y="4210050"/>
          <p14:tracePt t="34795" x="2692400" y="4197350"/>
          <p14:tracePt t="34812" x="2686050" y="4178300"/>
          <p14:tracePt t="34828" x="2679700" y="4152900"/>
          <p14:tracePt t="34845" x="2673350" y="4133850"/>
          <p14:tracePt t="34862" x="2660650" y="4095750"/>
          <p14:tracePt t="34878" x="2647950" y="4070350"/>
          <p14:tracePt t="34895" x="2622550" y="4019550"/>
          <p14:tracePt t="34911" x="2584450" y="3975100"/>
          <p14:tracePt t="34928" x="2540000" y="3905250"/>
          <p14:tracePt t="34945" x="2501900" y="3854450"/>
          <p14:tracePt t="34961" x="2470150" y="3816350"/>
          <p14:tracePt t="34978" x="2444750" y="3784600"/>
          <p14:tracePt t="34995" x="2432050" y="3759200"/>
          <p14:tracePt t="35011" x="2425700" y="3733800"/>
          <p14:tracePt t="35028" x="2425700" y="3727450"/>
          <p14:tracePt t="35045" x="2425700" y="3721100"/>
          <p14:tracePt t="35062" x="2419350" y="3721100"/>
          <p14:tracePt t="35101" x="2419350" y="3714750"/>
          <p14:tracePt t="35116" x="2419350" y="3708400"/>
          <p14:tracePt t="35141" x="2425700" y="3702050"/>
          <p14:tracePt t="35164" x="2432050" y="3702050"/>
          <p14:tracePt t="35254" x="2438400" y="3759200"/>
          <p14:tracePt t="35260" x="2444750" y="3803650"/>
          <p14:tracePt t="35277" x="2482850" y="3917950"/>
          <p14:tracePt t="35295" x="2514600" y="4025900"/>
          <p14:tracePt t="35311" x="2552700" y="4127500"/>
          <p14:tracePt t="35328" x="2584450" y="4222750"/>
          <p14:tracePt t="35345" x="2616200" y="4279900"/>
          <p14:tracePt t="35362" x="2622550" y="4324350"/>
          <p14:tracePt t="35378" x="2628900" y="4343400"/>
          <p14:tracePt t="35394" x="2628900" y="4349750"/>
          <p14:tracePt t="35412" x="2628900" y="4362450"/>
          <p14:tracePt t="35428" x="2628900" y="4375150"/>
          <p14:tracePt t="35445" x="2628900" y="4381500"/>
          <p14:tracePt t="35461" x="2628900" y="4387850"/>
          <p14:tracePt t="35478" x="2628900" y="4400550"/>
          <p14:tracePt t="35508" x="2628900" y="4406900"/>
          <p14:tracePt t="35540" x="2628900" y="4413250"/>
          <p14:tracePt t="35548" x="2635250" y="4419600"/>
          <p14:tracePt t="35561" x="2654300" y="4425950"/>
          <p14:tracePt t="35578" x="2698750" y="4438650"/>
          <p14:tracePt t="35646" x="2819400" y="4457700"/>
          <p14:tracePt t="35661" x="2851150" y="4457700"/>
          <p14:tracePt t="35678" x="2889250" y="4451350"/>
          <p14:tracePt t="35695" x="2940050" y="4438650"/>
          <p14:tracePt t="35711" x="2997200" y="4432300"/>
          <p14:tracePt t="35728" x="3035300" y="4425950"/>
          <p14:tracePt t="35745" x="3079750" y="4419600"/>
          <p14:tracePt t="35762" x="3117850" y="4419600"/>
          <p14:tracePt t="35778" x="3181350" y="4413250"/>
          <p14:tracePt t="35795" x="3263900" y="4406900"/>
          <p14:tracePt t="35811" x="3314700" y="4406900"/>
          <p14:tracePt t="35827" x="3333750" y="4406900"/>
          <p14:tracePt t="35845" x="3340100" y="4406900"/>
          <p14:tracePt t="35867" x="3346450" y="4406900"/>
          <p14:tracePt t="35878" x="3346450" y="4400550"/>
          <p14:tracePt t="35900" x="3359150" y="4394200"/>
          <p14:tracePt t="35911" x="3371850" y="4394200"/>
          <p14:tracePt t="35928" x="3390900" y="4394200"/>
          <p14:tracePt t="35945" x="3403600" y="4387850"/>
          <p14:tracePt t="35961" x="3409950" y="4387850"/>
          <p14:tracePt t="35978" x="3422650" y="4387850"/>
          <p14:tracePt t="35995" x="3454400" y="4381500"/>
          <p14:tracePt t="36011" x="3498850" y="4381500"/>
          <p14:tracePt t="36027" x="3536950" y="4375150"/>
          <p14:tracePt t="36044" x="3568700" y="4375150"/>
          <p14:tracePt t="36061" x="3600450" y="4375150"/>
          <p14:tracePt t="36079" x="3619500" y="4368800"/>
          <p14:tracePt t="36094" x="3632200" y="4368800"/>
          <p14:tracePt t="36111" x="3638550" y="4368800"/>
          <p14:tracePt t="36128" x="3644900" y="4368800"/>
          <p14:tracePt t="36145" x="3644900" y="4362450"/>
          <p14:tracePt t="36162" x="3651250" y="4362450"/>
          <p14:tracePt t="36205" x="3657600" y="4362450"/>
          <p14:tracePt t="36228" x="3663950" y="4356100"/>
          <p14:tracePt t="36243" x="3670300" y="4349750"/>
          <p14:tracePt t="36260" x="3676650" y="4343400"/>
          <p14:tracePt t="36267" x="3683000" y="4343400"/>
          <p14:tracePt t="36278" x="3683000" y="4337050"/>
          <p14:tracePt t="36295" x="3689350" y="4330700"/>
          <p14:tracePt t="36312" x="3702050" y="4318000"/>
          <p14:tracePt t="36328" x="3702050" y="4311650"/>
          <p14:tracePt t="36345" x="3708400" y="4292600"/>
          <p14:tracePt t="36361" x="3721100" y="4279900"/>
          <p14:tracePt t="36378" x="3740150" y="4241800"/>
          <p14:tracePt t="36394" x="3746500" y="4216400"/>
          <p14:tracePt t="36411" x="3752850" y="4203700"/>
          <p14:tracePt t="36428" x="3765550" y="4178300"/>
          <p14:tracePt t="36445" x="3771900" y="4152900"/>
          <p14:tracePt t="36461" x="3790950" y="4121150"/>
          <p14:tracePt t="36477" x="3803650" y="4102100"/>
          <p14:tracePt t="36496" x="3816350" y="4076700"/>
          <p14:tracePt t="36511" x="3822700" y="4057650"/>
          <p14:tracePt t="36528" x="3829050" y="4044950"/>
          <p14:tracePt t="36545" x="3835400" y="4038600"/>
          <p14:tracePt t="36561" x="3835400" y="4025900"/>
          <p14:tracePt t="36578" x="3841750" y="4000500"/>
          <p14:tracePt t="36594" x="3848100" y="3994150"/>
          <p14:tracePt t="36611" x="3854450" y="3994150"/>
          <p14:tracePt t="36628" x="3854450" y="3987800"/>
          <p14:tracePt t="36917" x="3854450" y="4013200"/>
          <p14:tracePt t="36924" x="3854450" y="4038600"/>
          <p14:tracePt t="36945" x="3854450" y="4089400"/>
          <p14:tracePt t="36962" x="3860800" y="4140200"/>
          <p14:tracePt t="36978" x="3905250" y="4222750"/>
          <p14:tracePt t="36995" x="3943350" y="4279900"/>
          <p14:tracePt t="37011" x="3975100" y="4324350"/>
          <p14:tracePt t="37028" x="4013200" y="4362450"/>
          <p14:tracePt t="37045" x="4032250" y="4375150"/>
          <p14:tracePt t="37061" x="4057650" y="4406900"/>
          <p14:tracePt t="37078" x="4083050" y="4432300"/>
          <p14:tracePt t="37095" x="4127500" y="4457700"/>
          <p14:tracePt t="37111" x="4197350" y="4489450"/>
          <p14:tracePt t="37128" x="4279900" y="4521200"/>
          <p14:tracePt t="37145" x="4362450" y="4540250"/>
          <p14:tracePt t="37161" x="4457700" y="4552950"/>
          <p14:tracePt t="37178" x="4578350" y="4565650"/>
          <p14:tracePt t="37195" x="4654550" y="4565650"/>
          <p14:tracePt t="37211" x="4730750" y="4565650"/>
          <p14:tracePt t="37229" x="4787900" y="4565650"/>
          <p14:tracePt t="37244" x="4832350" y="4565650"/>
          <p14:tracePt t="37260" x="4876800" y="4565650"/>
          <p14:tracePt t="37278" x="4908550" y="4559300"/>
          <p14:tracePt t="37295" x="4946650" y="4552950"/>
          <p14:tracePt t="37312" x="4965700" y="4552950"/>
          <p14:tracePt t="37327" x="5003800" y="4552950"/>
          <p14:tracePt t="37344" x="5048250" y="4552950"/>
          <p14:tracePt t="37361" x="5105400" y="4546600"/>
          <p14:tracePt t="37377" x="5194300" y="4546600"/>
          <p14:tracePt t="37394" x="5378450" y="4540250"/>
          <p14:tracePt t="37410" x="5537200" y="4540250"/>
          <p14:tracePt t="37427" x="5708650" y="4527550"/>
          <p14:tracePt t="37444" x="5892800" y="4527550"/>
          <p14:tracePt t="37461" x="6051550" y="4527550"/>
          <p14:tracePt t="37477" x="6121400" y="4533900"/>
          <p14:tracePt t="37494" x="6184900" y="4540250"/>
          <p14:tracePt t="37510" x="6229350" y="4540250"/>
          <p14:tracePt t="37527" x="6267450" y="4540250"/>
          <p14:tracePt t="37544" x="6299200" y="4540250"/>
          <p14:tracePt t="37561" x="6318250" y="4540250"/>
          <p14:tracePt t="37578" x="6369050" y="4540250"/>
          <p14:tracePt t="37594" x="6394450" y="4540250"/>
          <p14:tracePt t="37611" x="6419850" y="4546600"/>
          <p14:tracePt t="37628" x="6438900" y="4546600"/>
          <p14:tracePt t="37645" x="6451600" y="4546600"/>
          <p14:tracePt t="37661" x="6457950" y="4546600"/>
          <p14:tracePt t="37733" x="6464300" y="4546600"/>
          <p14:tracePt t="37740" x="6496050" y="4546600"/>
          <p14:tracePt t="37762" x="6540500" y="4546600"/>
          <p14:tracePt t="37778" x="6597650" y="4540250"/>
          <p14:tracePt t="37794" x="6648450" y="4540250"/>
          <p14:tracePt t="37811" x="6692900" y="4533900"/>
          <p14:tracePt t="37829" x="6737350" y="4533900"/>
          <p14:tracePt t="37845" x="6769100" y="4527550"/>
          <p14:tracePt t="37861" x="6781800" y="4527550"/>
          <p14:tracePt t="37878" x="6794500" y="4521200"/>
          <p14:tracePt t="37895" x="6800850" y="4521200"/>
          <p14:tracePt t="37911" x="6826250" y="4508500"/>
          <p14:tracePt t="37928" x="6845300" y="4489450"/>
          <p14:tracePt t="37945" x="6870700" y="4470400"/>
          <p14:tracePt t="37961" x="6896100" y="4451350"/>
          <p14:tracePt t="37978" x="6915150" y="4438650"/>
          <p14:tracePt t="37995" x="6921500" y="4432300"/>
          <p14:tracePt t="38011" x="6940550" y="4432300"/>
          <p14:tracePt t="38028" x="6965950" y="4432300"/>
          <p14:tracePt t="38044" x="7004050" y="4419600"/>
          <p14:tracePt t="38061" x="7080250" y="4413250"/>
          <p14:tracePt t="38077" x="7156450" y="4413250"/>
          <p14:tracePt t="38095" x="7226300" y="4413250"/>
          <p14:tracePt t="38112" x="7302500" y="4413250"/>
          <p14:tracePt t="38128" x="7372350" y="4413250"/>
          <p14:tracePt t="38144" x="7442200" y="4413250"/>
          <p14:tracePt t="38161" x="7505700" y="4419600"/>
          <p14:tracePt t="38178" x="7613650" y="4438650"/>
          <p14:tracePt t="38194" x="7696200" y="4445000"/>
          <p14:tracePt t="38211" x="7804150" y="4445000"/>
          <p14:tracePt t="38228" x="7943850" y="4445000"/>
          <p14:tracePt t="38245" x="8108950" y="4445000"/>
          <p14:tracePt t="38261" x="8267700" y="4445000"/>
          <p14:tracePt t="38278" x="8420100" y="4438650"/>
          <p14:tracePt t="38295" x="8585200" y="4406900"/>
          <p14:tracePt t="38311" x="8712200" y="4381500"/>
          <p14:tracePt t="38328" x="8820150" y="4356100"/>
          <p14:tracePt t="38345" x="8890000" y="4337050"/>
          <p14:tracePt t="38361" x="8959850" y="4311650"/>
          <p14:tracePt t="38378" x="9042400" y="4286250"/>
          <p14:tracePt t="38394" x="9074150" y="4273550"/>
          <p14:tracePt t="38411" x="9099550" y="4267200"/>
          <p14:tracePt t="38428" x="9105900" y="4267200"/>
          <p14:tracePt t="38493" x="9112250" y="4267200"/>
          <p14:tracePt t="38500" x="9124950" y="4260850"/>
          <p14:tracePt t="38511" x="9137650" y="4260850"/>
          <p14:tracePt t="38528" x="9169400" y="4254500"/>
          <p14:tracePt t="38545" x="9201150" y="4241800"/>
          <p14:tracePt t="38561" x="9232900" y="4241800"/>
          <p14:tracePt t="38578" x="9271000" y="4229100"/>
          <p14:tracePt t="38595" x="9302750" y="4222750"/>
          <p14:tracePt t="38611" x="9328150" y="4210050"/>
          <p14:tracePt t="38628" x="9359900" y="4203700"/>
          <p14:tracePt t="38645" x="9385300" y="4197350"/>
          <p14:tracePt t="38661" x="9410700" y="4191000"/>
          <p14:tracePt t="38678" x="9436100" y="4184650"/>
          <p14:tracePt t="38694" x="9455150" y="4178300"/>
          <p14:tracePt t="38712" x="9461500" y="4178300"/>
          <p14:tracePt t="39835" x="9404350" y="4210050"/>
          <p14:tracePt t="39843" x="9340850" y="4241800"/>
          <p14:tracePt t="39861" x="9207500" y="4311650"/>
          <p14:tracePt t="39877" x="9074150" y="4381500"/>
          <p14:tracePt t="39894" x="8940800" y="4445000"/>
          <p14:tracePt t="39910" x="8807450" y="4502150"/>
          <p14:tracePt t="39927" x="8667750" y="4559300"/>
          <p14:tracePt t="39962" x="8267700" y="4686300"/>
          <p14:tracePt t="39997" x="7670800" y="4838700"/>
          <p14:tracePt t="40029" x="6946900" y="4876800"/>
          <p14:tracePt t="40046" x="6477000" y="4876800"/>
          <p14:tracePt t="40062" x="5994400" y="4876800"/>
          <p14:tracePt t="40077" x="5543550" y="4876800"/>
          <p14:tracePt t="40095" x="5124450" y="4845050"/>
          <p14:tracePt t="40112" x="4692650" y="4787900"/>
          <p14:tracePt t="40128" x="4273550" y="4724400"/>
          <p14:tracePt t="40145" x="3873500" y="4660900"/>
          <p14:tracePt t="40162" x="3505200" y="4629150"/>
          <p14:tracePt t="40178" x="3136900" y="4578350"/>
          <p14:tracePt t="40195" x="2705100" y="4533900"/>
          <p14:tracePt t="40212" x="2413000" y="4508500"/>
          <p14:tracePt t="40229" x="2171700" y="4470400"/>
          <p14:tracePt t="40245" x="1981200" y="4445000"/>
          <p14:tracePt t="40262" x="1816100" y="4413250"/>
          <p14:tracePt t="40278" x="1695450" y="4387850"/>
          <p14:tracePt t="40295" x="1619250" y="4362450"/>
          <p14:tracePt t="40312" x="1574800" y="4337050"/>
          <p14:tracePt t="40328" x="1562100" y="4318000"/>
          <p14:tracePt t="40345" x="1549400" y="4298950"/>
          <p14:tracePt t="40361" x="1536700" y="4279900"/>
          <p14:tracePt t="40378" x="1530350" y="4254500"/>
          <p14:tracePt t="40394" x="1511300" y="4216400"/>
          <p14:tracePt t="40411" x="1511300" y="4191000"/>
          <p14:tracePt t="40428" x="1511300" y="4178300"/>
          <p14:tracePt t="40444" x="1511300" y="4165600"/>
          <p14:tracePt t="40461" x="1511300" y="4140200"/>
          <p14:tracePt t="40477" x="1524000" y="4121150"/>
          <p14:tracePt t="40495" x="1536700" y="4095750"/>
          <p14:tracePt t="40511" x="1581150" y="4064000"/>
          <p14:tracePt t="40528" x="1619250" y="4044950"/>
          <p14:tracePt t="40544" x="1670050" y="4025900"/>
          <p14:tracePt t="40561" x="1752600" y="4013200"/>
          <p14:tracePt t="40578" x="1892300" y="4000500"/>
          <p14:tracePt t="40595" x="1993900" y="3994150"/>
          <p14:tracePt t="40611" x="2114550" y="3987800"/>
          <p14:tracePt t="40629" x="2190750" y="3981450"/>
          <p14:tracePt t="40644" x="2247900" y="3975100"/>
          <p14:tracePt t="40661" x="2292350" y="3962400"/>
          <p14:tracePt t="40678" x="2336800" y="3949700"/>
          <p14:tracePt t="40694" x="2374900" y="3937000"/>
          <p14:tracePt t="40711" x="2406650" y="3930650"/>
          <p14:tracePt t="40728" x="2432050" y="3917950"/>
          <p14:tracePt t="40744" x="2457450" y="3911600"/>
          <p14:tracePt t="40762" x="2482850" y="3898900"/>
          <p14:tracePt t="40778" x="2514600" y="3898900"/>
          <p14:tracePt t="40794" x="2533650" y="3898900"/>
          <p14:tracePt t="40811" x="2546350" y="3892550"/>
          <p14:tracePt t="40828" x="2565400" y="3892550"/>
          <p14:tracePt t="40844" x="2578100" y="3886200"/>
          <p14:tracePt t="40861" x="2584450" y="3879850"/>
          <p14:tracePt t="40879" x="2590800" y="3873500"/>
          <p14:tracePt t="40895" x="2609850" y="3860800"/>
          <p14:tracePt t="40910" x="2622550" y="3848100"/>
          <p14:tracePt t="40928" x="2628900" y="3841750"/>
          <p14:tracePt t="40944" x="2635250" y="3835400"/>
          <p14:tracePt t="40964" x="2635250" y="3829050"/>
          <p14:tracePt t="40987" x="2635250" y="3822700"/>
          <p14:tracePt t="40995" x="2635250" y="3816350"/>
          <p14:tracePt t="41011" x="2635250" y="3810000"/>
          <p14:tracePt t="41028" x="2635250" y="3803650"/>
          <p14:tracePt t="41044" x="2635250" y="3797300"/>
          <p14:tracePt t="41068" x="2635250" y="3790950"/>
          <p14:tracePt t="41078" x="2628900" y="3784600"/>
          <p14:tracePt t="41095" x="2609850" y="3765550"/>
          <p14:tracePt t="41111" x="2597150" y="3759200"/>
          <p14:tracePt t="41128" x="2584450" y="3752850"/>
          <p14:tracePt t="41144" x="2578100" y="3740150"/>
          <p14:tracePt t="41161" x="2565400" y="3740150"/>
          <p14:tracePt t="41178" x="2559050" y="3733800"/>
          <p14:tracePt t="41204" x="2552700" y="3727450"/>
          <p14:tracePt t="41220" x="2546350" y="3721100"/>
          <p14:tracePt t="41227" x="2540000" y="3714750"/>
          <p14:tracePt t="41244" x="2527300" y="3708400"/>
          <p14:tracePt t="41261" x="2520950" y="3702050"/>
          <p14:tracePt t="41278" x="2508250" y="3695700"/>
          <p14:tracePt t="41294" x="2501900" y="3695700"/>
          <p14:tracePt t="41311" x="2495550" y="3695700"/>
          <p14:tracePt t="41327" x="2482850" y="3695700"/>
          <p14:tracePt t="41345" x="2476500" y="3695700"/>
          <p14:tracePt t="41360" x="2470150" y="3695700"/>
          <p14:tracePt t="41378" x="2444750" y="3689350"/>
          <p14:tracePt t="41394" x="2438400" y="3689350"/>
          <p14:tracePt t="41411" x="2419350" y="3689350"/>
          <p14:tracePt t="41428" x="2413000" y="3689350"/>
          <p14:tracePt t="41492" x="2406650" y="3689350"/>
          <p14:tracePt t="41500" x="2393950" y="3689350"/>
          <p14:tracePt t="41511" x="2387600" y="3689350"/>
          <p14:tracePt t="41528" x="2374900" y="3689350"/>
          <p14:tracePt t="41545" x="2362200" y="3689350"/>
          <p14:tracePt t="41561" x="2355850" y="3689350"/>
          <p14:tracePt t="41578" x="2349500" y="3689350"/>
          <p14:tracePt t="41604" x="2343150" y="3689350"/>
          <p14:tracePt t="41621" x="2343150" y="3695700"/>
          <p14:tracePt t="41628" x="2336800" y="3695700"/>
          <p14:tracePt t="41700" x="2330450" y="3695700"/>
          <p14:tracePt t="41788" x="2330450" y="3702050"/>
          <p14:tracePt t="41795" x="2324100" y="3708400"/>
          <p14:tracePt t="41811" x="2311400" y="3714750"/>
          <p14:tracePt t="41828" x="2311400" y="3727450"/>
          <p14:tracePt t="41844" x="2305050" y="3733800"/>
          <p14:tracePt t="41876" x="2305050" y="3740150"/>
          <p14:tracePt t="41901" x="2305050" y="3746500"/>
          <p14:tracePt t="41907" x="2298700" y="3752850"/>
          <p14:tracePt t="41928" x="2298700" y="3759200"/>
          <p14:tracePt t="41945" x="2292350" y="3765550"/>
          <p14:tracePt t="41961" x="2292350" y="3771900"/>
          <p14:tracePt t="41978" x="2292350" y="3778250"/>
          <p14:tracePt t="41995" x="2292350" y="3784600"/>
          <p14:tracePt t="42011" x="2292350" y="3790950"/>
          <p14:tracePt t="42029" x="2292350" y="3803650"/>
          <p14:tracePt t="42044" x="2292350" y="3816350"/>
          <p14:tracePt t="42061" x="2298700" y="3829050"/>
          <p14:tracePt t="42078" x="2305050" y="3841750"/>
          <p14:tracePt t="42094" x="2311400" y="3848100"/>
          <p14:tracePt t="42111" x="2317750" y="3860800"/>
          <p14:tracePt t="42128" x="2324100" y="3867150"/>
          <p14:tracePt t="42145" x="2336800" y="3873500"/>
          <p14:tracePt t="42161" x="2343150" y="3879850"/>
          <p14:tracePt t="42178" x="2355850" y="3892550"/>
          <p14:tracePt t="42195" x="2362200" y="3898900"/>
          <p14:tracePt t="42211" x="2368550" y="3898900"/>
          <p14:tracePt t="42315" x="2381250" y="3898900"/>
          <p14:tracePt t="42323" x="2406650" y="3898900"/>
          <p14:tracePt t="42331" x="2425700" y="3898900"/>
          <p14:tracePt t="42343" x="2438400" y="3898900"/>
          <p14:tracePt t="42360" x="2463800" y="3905250"/>
          <p14:tracePt t="42377" x="2489200" y="3905250"/>
          <p14:tracePt t="42395" x="2495550" y="3911600"/>
          <p14:tracePt t="42532" x="2501900" y="3911600"/>
          <p14:tracePt t="42539" x="2527300" y="3917950"/>
          <p14:tracePt t="42547" x="2546350" y="3930650"/>
          <p14:tracePt t="42560" x="2565400" y="3937000"/>
          <p14:tracePt t="42577" x="2603500" y="3956050"/>
          <p14:tracePt t="42594" x="2622550" y="3975100"/>
          <p14:tracePt t="42610" x="2647950" y="3987800"/>
          <p14:tracePt t="42627" x="2667000" y="4000500"/>
          <p14:tracePt t="42644" x="2692400" y="4019550"/>
          <p14:tracePt t="42661" x="2717800" y="4032250"/>
          <p14:tracePt t="42677" x="2755900" y="4057650"/>
          <p14:tracePt t="42694" x="2813050" y="4076700"/>
          <p14:tracePt t="42710" x="2863850" y="4083050"/>
          <p14:tracePt t="42727" x="2946400" y="4095750"/>
          <p14:tracePt t="42744" x="3016250" y="4102100"/>
          <p14:tracePt t="42761" x="3041650" y="4108450"/>
          <p14:tracePt t="42778" x="3060700" y="4108450"/>
          <p14:tracePt t="42860" x="3073400" y="4114800"/>
          <p14:tracePt t="42867" x="3117850" y="4133850"/>
          <p14:tracePt t="42878" x="3155950" y="4152900"/>
          <p14:tracePt t="42895" x="3232150" y="4184650"/>
          <p14:tracePt t="42911" x="3289300" y="4210050"/>
          <p14:tracePt t="42927" x="3327400" y="4216400"/>
          <p14:tracePt t="42944" x="3340100" y="4216400"/>
          <p14:tracePt t="42961" x="3352800" y="4222750"/>
          <p14:tracePt t="42978" x="3365500" y="4222750"/>
          <p14:tracePt t="42995" x="3409950" y="4222750"/>
          <p14:tracePt t="43011" x="3454400" y="4222750"/>
          <p14:tracePt t="43028" x="3505200" y="4222750"/>
          <p14:tracePt t="43045" x="3543300" y="4222750"/>
          <p14:tracePt t="43061" x="3575050" y="4222750"/>
          <p14:tracePt t="43078" x="3587750" y="4222750"/>
          <p14:tracePt t="43095" x="3600450" y="4222750"/>
          <p14:tracePt t="43111" x="3613150" y="4222750"/>
          <p14:tracePt t="43128" x="3619500" y="4222750"/>
          <p14:tracePt t="43145" x="3625850" y="4222750"/>
          <p14:tracePt t="43161" x="3638550" y="4222750"/>
          <p14:tracePt t="43178" x="3644900" y="4216400"/>
          <p14:tracePt t="43195" x="3651250" y="4210050"/>
          <p14:tracePt t="43221" x="3657600" y="4203700"/>
          <p14:tracePt t="43228" x="3663950" y="4197350"/>
          <p14:tracePt t="43244" x="3663950" y="4191000"/>
          <p14:tracePt t="43261" x="3670300" y="4184650"/>
          <p14:tracePt t="43278" x="3670300" y="4178300"/>
          <p14:tracePt t="43294" x="3670300" y="4165600"/>
          <p14:tracePt t="43311" x="3670300" y="4159250"/>
          <p14:tracePt t="43328" x="3676650" y="4146550"/>
          <p14:tracePt t="43344" x="3676650" y="4133850"/>
          <p14:tracePt t="43361" x="3676650" y="4127500"/>
          <p14:tracePt t="43378" x="3676650" y="4121150"/>
          <p14:tracePt t="43493" x="3676650" y="4114800"/>
          <p14:tracePt t="43516" x="3676650" y="4108450"/>
          <p14:tracePt t="43523" x="3670300" y="4108450"/>
          <p14:tracePt t="43545" x="3670300" y="4102100"/>
          <p14:tracePt t="43561" x="3657600" y="4095750"/>
          <p14:tracePt t="43578" x="3638550" y="4083050"/>
          <p14:tracePt t="43595" x="3625850" y="4076700"/>
          <p14:tracePt t="43611" x="3613150" y="4070350"/>
          <p14:tracePt t="43628" x="3600450" y="4064000"/>
          <p14:tracePt t="43644" x="3587750" y="4064000"/>
          <p14:tracePt t="43661" x="3556000" y="4051300"/>
          <p14:tracePt t="43677" x="3543300" y="4051300"/>
          <p14:tracePt t="43694" x="3524250" y="4038600"/>
          <p14:tracePt t="43779" x="3486150" y="4032250"/>
          <p14:tracePt t="43794" x="3479800" y="4032250"/>
          <p14:tracePt t="43811" x="3467100" y="4032250"/>
          <p14:tracePt t="43828" x="3460750" y="4032250"/>
          <p14:tracePt t="43845" x="3454400" y="4032250"/>
          <p14:tracePt t="43876" x="3448050" y="4032250"/>
          <p14:tracePt t="43892" x="3441700" y="4032250"/>
          <p14:tracePt t="43981" x="3435350" y="4032250"/>
          <p14:tracePt t="43987" x="3435350" y="4038600"/>
          <p14:tracePt t="43995" x="3429000" y="4038600"/>
          <p14:tracePt t="44011" x="3429000" y="4044950"/>
          <p14:tracePt t="44028" x="3422650" y="4044950"/>
          <p14:tracePt t="44100" x="3416300" y="4044950"/>
          <p14:tracePt t="44108" x="3416300" y="4051300"/>
          <p14:tracePt t="44140" x="3416300" y="4057650"/>
          <p14:tracePt t="44188" x="3409950" y="4064000"/>
          <p14:tracePt t="44277" x="3409950" y="4070350"/>
          <p14:tracePt t="44301" x="3409950" y="4076700"/>
          <p14:tracePt t="44316" x="3416300" y="4083050"/>
          <p14:tracePt t="44328" x="3422650" y="4089400"/>
          <p14:tracePt t="44345" x="3422650" y="4095750"/>
          <p14:tracePt t="44361" x="3429000" y="4095750"/>
          <p14:tracePt t="44378" x="3429000" y="4102100"/>
          <p14:tracePt t="44404" x="3435350" y="4102100"/>
          <p14:tracePt t="44437" x="3435350" y="4108450"/>
          <p14:tracePt t="44443" x="3441700" y="4114800"/>
          <p14:tracePt t="44462" x="3454400" y="4127500"/>
          <p14:tracePt t="44478" x="3467100" y="4146550"/>
          <p14:tracePt t="44495" x="3479800" y="4152900"/>
          <p14:tracePt t="44511" x="3492500" y="4165600"/>
          <p14:tracePt t="44528" x="3498850" y="4171950"/>
          <p14:tracePt t="44556" x="3498850" y="4178300"/>
          <p14:tracePt t="44644" x="3505200" y="4178300"/>
          <p14:tracePt t="45652" x="3505200" y="4184650"/>
          <p14:tracePt t="45660" x="3486150" y="4191000"/>
          <p14:tracePt t="45677" x="3460750" y="4203700"/>
          <p14:tracePt t="45694" x="3435350" y="4216400"/>
          <p14:tracePt t="45711" x="3422650" y="4216400"/>
          <p14:tracePt t="45727" x="3416300" y="4216400"/>
          <p14:tracePt t="45744" x="3409950" y="4222750"/>
          <p14:tracePt t="45777" x="3359150" y="4229100"/>
          <p14:tracePt t="45812" x="3327400" y="4229100"/>
          <p14:tracePt t="45860" x="3321050" y="4229100"/>
          <p14:tracePt t="45875" x="3308350" y="4229100"/>
          <p14:tracePt t="45884" x="3302000" y="4229100"/>
          <p14:tracePt t="45895" x="3295650" y="4229100"/>
          <p14:tracePt t="45911" x="3270250" y="4229100"/>
          <p14:tracePt t="45928" x="3232150" y="4229100"/>
          <p14:tracePt t="45944" x="3187700" y="4229100"/>
          <p14:tracePt t="45961" x="3143250" y="4229100"/>
          <p14:tracePt t="45977" x="3105150" y="4229100"/>
          <p14:tracePt t="45994" x="3073400" y="4229100"/>
          <p14:tracePt t="46010" x="3016250" y="4222750"/>
          <p14:tracePt t="46027" x="2997200" y="4216400"/>
          <p14:tracePt t="46045" x="2971800" y="4210050"/>
          <p14:tracePt t="46061" x="2965450" y="4210050"/>
          <p14:tracePt t="46084" x="2959100" y="4210050"/>
          <p14:tracePt t="46148" x="2946400" y="4203700"/>
          <p14:tracePt t="46155" x="2933700" y="4203700"/>
          <p14:tracePt t="46163" x="2927350" y="4191000"/>
          <p14:tracePt t="46178" x="2921000" y="4191000"/>
          <p14:tracePt t="46193" x="2901950" y="4171950"/>
          <p14:tracePt t="46211" x="2870200" y="4146550"/>
          <p14:tracePt t="46228" x="2832100" y="4114800"/>
          <p14:tracePt t="46244" x="2800350" y="4095750"/>
          <p14:tracePt t="46261" x="2774950" y="4076700"/>
          <p14:tracePt t="46277" x="2755900" y="4064000"/>
          <p14:tracePt t="46295" x="2749550" y="4064000"/>
          <p14:tracePt t="46311" x="2743200" y="4057650"/>
          <p14:tracePt t="46328" x="2736850" y="4051300"/>
          <p14:tracePt t="46345" x="2730500" y="4044950"/>
          <p14:tracePt t="46362" x="2717800" y="4044950"/>
          <p14:tracePt t="46377" x="2711450" y="4038600"/>
          <p14:tracePt t="46394" x="2705100" y="4038600"/>
          <p14:tracePt t="46411" x="2698750" y="4032250"/>
          <p14:tracePt t="46427" x="2692400" y="4032250"/>
          <p14:tracePt t="46468" x="2686050" y="4032250"/>
          <p14:tracePt t="46493" x="2673350" y="4032250"/>
          <p14:tracePt t="46508" x="2667000" y="4032250"/>
          <p14:tracePt t="46524" x="2660650" y="4032250"/>
          <p14:tracePt t="46532" x="2641600" y="4032250"/>
          <p14:tracePt t="46544" x="2635250" y="4032250"/>
          <p14:tracePt t="46561" x="2622550" y="4032250"/>
          <p14:tracePt t="46577" x="2603500" y="4032250"/>
          <p14:tracePt t="46594" x="2590800" y="4032250"/>
          <p14:tracePt t="46611" x="2584450" y="4032250"/>
          <p14:tracePt t="46636" x="2578100" y="4032250"/>
          <p14:tracePt t="46653" x="2571750" y="4032250"/>
          <p14:tracePt t="46675" x="2565400" y="4032250"/>
          <p14:tracePt t="46684" x="2552700" y="4032250"/>
          <p14:tracePt t="46694" x="2540000" y="4025900"/>
          <p14:tracePt t="46711" x="2527300" y="4025900"/>
          <p14:tracePt t="46728" x="2527300" y="4019550"/>
          <p14:tracePt t="46745" x="2520950" y="4019550"/>
          <p14:tracePt t="46885" x="2508250" y="4019550"/>
          <p14:tracePt t="46891" x="2495550" y="4019550"/>
          <p14:tracePt t="46911" x="2482850" y="4019550"/>
          <p14:tracePt t="46927" x="2463800" y="4019550"/>
          <p14:tracePt t="46945" x="2457450" y="4019550"/>
          <p14:tracePt t="47093" x="2438400" y="4019550"/>
          <p14:tracePt t="47100" x="2419350" y="4019550"/>
          <p14:tracePt t="47111" x="2413000" y="4019550"/>
          <p14:tracePt t="47128" x="2387600" y="4025900"/>
          <p14:tracePt t="47144" x="2374900" y="4025900"/>
          <p14:tracePt t="47161" x="2362200" y="4025900"/>
          <p14:tracePt t="47196" x="2355850" y="4025900"/>
          <p14:tracePt t="47228" x="2349500" y="4025900"/>
          <p14:tracePt t="47243" x="2343150" y="4025900"/>
          <p14:tracePt t="47252" x="2336800" y="4025900"/>
          <p14:tracePt t="47267" x="2330450" y="4025900"/>
          <p14:tracePt t="47301" x="2324100" y="4025900"/>
          <p14:tracePt t="47341" x="2324100" y="4032250"/>
          <p14:tracePt t="47364" x="2324100" y="4038600"/>
          <p14:tracePt t="47371" x="2311400" y="4038600"/>
          <p14:tracePt t="47387" x="2311400" y="4044950"/>
          <p14:tracePt t="47403" x="2305050" y="4044950"/>
          <p14:tracePt t="47438" x="2305050" y="4051300"/>
          <p14:tracePt t="47460" x="2305050" y="4057650"/>
          <p14:tracePt t="47468" x="2298700" y="4057650"/>
          <p14:tracePt t="47477" x="2298700" y="4064000"/>
          <p14:tracePt t="47499" x="2298700" y="4070350"/>
          <p14:tracePt t="47511" x="2292350" y="4070350"/>
          <p14:tracePt t="47528" x="2292350" y="4076700"/>
          <p14:tracePt t="47544" x="2292350" y="4083050"/>
          <p14:tracePt t="47561" x="2292350" y="4089400"/>
          <p14:tracePt t="47577" x="2292350" y="4095750"/>
          <p14:tracePt t="47595" x="2292350" y="4102100"/>
          <p14:tracePt t="47611" x="2292350" y="4108450"/>
          <p14:tracePt t="47628" x="2292350" y="4114800"/>
          <p14:tracePt t="47645" x="2292350" y="4121150"/>
          <p14:tracePt t="47661" x="2298700" y="4127500"/>
          <p14:tracePt t="47678" x="2298700" y="4140200"/>
          <p14:tracePt t="47744" x="2311400" y="4152900"/>
          <p14:tracePt t="47771" x="2311400" y="4159250"/>
          <p14:tracePt t="47779" x="2317750" y="4159250"/>
          <p14:tracePt t="47794" x="2317750" y="4165600"/>
          <p14:tracePt t="47810" x="2324100" y="4165600"/>
          <p14:tracePt t="47843" x="2324100" y="4171950"/>
          <p14:tracePt t="47875" x="2330450" y="4178300"/>
          <p14:tracePt t="47890" x="2336800" y="4184650"/>
          <p14:tracePt t="47899" x="2336800" y="4191000"/>
          <p14:tracePt t="47910" x="2343150" y="4191000"/>
          <p14:tracePt t="47927" x="2349500" y="4203700"/>
          <p14:tracePt t="47943" x="2362200" y="4216400"/>
          <p14:tracePt t="47960" x="2368550" y="4222750"/>
          <p14:tracePt t="47977" x="2374900" y="4222750"/>
          <p14:tracePt t="47993" x="2381250" y="4229100"/>
          <p14:tracePt t="48093" x="2400300" y="4229100"/>
          <p14:tracePt t="48102" x="2413000" y="4229100"/>
          <p14:tracePt t="48113" x="2425700" y="4229100"/>
          <p14:tracePt t="48129" x="2451100" y="4222750"/>
          <p14:tracePt t="48146" x="2457450" y="4216400"/>
          <p14:tracePt t="48163" x="2463800" y="4216400"/>
          <p14:tracePt t="48196" x="2463800" y="4210050"/>
          <p14:tracePt t="48213" x="2470150" y="4197350"/>
          <p14:tracePt t="48220" x="2476500" y="4191000"/>
          <p14:tracePt t="48227" x="2476500" y="4184650"/>
          <p14:tracePt t="48245" x="2476500" y="4171950"/>
          <p14:tracePt t="48262" x="2476500" y="4165600"/>
          <p14:tracePt t="48279" x="2476500" y="4159250"/>
          <p14:tracePt t="48295" x="2476500" y="4146550"/>
          <p14:tracePt t="48364" x="2476500" y="4140200"/>
          <p14:tracePt t="48525" x="2495550" y="4146550"/>
          <p14:tracePt t="48532" x="2527300" y="4159250"/>
          <p14:tracePt t="48545" x="2571750" y="4184650"/>
          <p14:tracePt t="48561" x="2673350" y="4210050"/>
          <p14:tracePt t="48578" x="2825750" y="4222750"/>
          <p14:tracePt t="48595" x="3028950" y="4222750"/>
          <p14:tracePt t="48611" x="3130550" y="4203700"/>
          <p14:tracePt t="48627" x="3181350" y="4178300"/>
          <p14:tracePt t="48645" x="3213100" y="4159250"/>
          <p14:tracePt t="48661" x="3225800" y="4140200"/>
          <p14:tracePt t="48678" x="3244850" y="4127500"/>
          <p14:tracePt t="48694" x="3257550" y="4108450"/>
          <p14:tracePt t="48711" x="3276600" y="4083050"/>
          <p14:tracePt t="48728" x="3289300" y="4070350"/>
          <p14:tracePt t="48744" x="3302000" y="4057650"/>
          <p14:tracePt t="48761" x="3314700" y="4044950"/>
          <p14:tracePt t="48778" x="3340100" y="4032250"/>
          <p14:tracePt t="48794" x="3365500" y="4013200"/>
          <p14:tracePt t="48811" x="3429000" y="3994150"/>
          <p14:tracePt t="48827" x="3473450" y="3981450"/>
          <p14:tracePt t="48845" x="3505200" y="3962400"/>
          <p14:tracePt t="48861" x="3536950" y="3956050"/>
          <p14:tracePt t="48877" x="3556000" y="3949700"/>
          <p14:tracePt t="48894" x="3581400" y="3943350"/>
          <p14:tracePt t="48911" x="3587750" y="3937000"/>
          <p14:tracePt t="48928" x="3613150" y="3930650"/>
          <p14:tracePt t="48944" x="3638550" y="3917950"/>
          <p14:tracePt t="48961" x="3657600" y="3898900"/>
          <p14:tracePt t="48978" x="3683000" y="3879850"/>
          <p14:tracePt t="48995" x="3714750" y="3841750"/>
          <p14:tracePt t="49012" x="3727450" y="3822700"/>
          <p14:tracePt t="49027" x="3740150" y="3803650"/>
          <p14:tracePt t="49044" x="3740150" y="3797300"/>
          <p14:tracePt t="49061" x="3746500" y="3790950"/>
          <p14:tracePt t="49078" x="3746500" y="3784600"/>
          <p14:tracePt t="49094" x="3746500" y="3771900"/>
          <p14:tracePt t="49111" x="3752850" y="3765550"/>
          <p14:tracePt t="49128" x="3752850" y="3759200"/>
          <p14:tracePt t="49145" x="3752850" y="3752850"/>
          <p14:tracePt t="49161" x="3752850" y="3740150"/>
          <p14:tracePt t="49178" x="3752850" y="3714750"/>
          <p14:tracePt t="49194" x="3733800" y="3689350"/>
          <p14:tracePt t="49210" x="3714750" y="3663950"/>
          <p14:tracePt t="49228" x="3702050" y="3651250"/>
          <p14:tracePt t="49244" x="3695700" y="3644900"/>
          <p14:tracePt t="49261" x="3676650" y="3638550"/>
          <p14:tracePt t="49278" x="3657600" y="3625850"/>
          <p14:tracePt t="49294" x="3632200" y="3606800"/>
          <p14:tracePt t="49310" x="3625850" y="3600450"/>
          <p14:tracePt t="49328" x="3613150" y="3600450"/>
          <p14:tracePt t="49345" x="3613150" y="3594100"/>
          <p14:tracePt t="49388" x="3606800" y="3594100"/>
          <p14:tracePt t="49396" x="3600450" y="3594100"/>
          <p14:tracePt t="49412" x="3575050" y="3587750"/>
          <p14:tracePt t="49428" x="3543300" y="3587750"/>
          <p14:tracePt t="49445" x="3524250" y="3587750"/>
          <p14:tracePt t="49461" x="3505200" y="3587750"/>
          <p14:tracePt t="49477" x="3492500" y="3587750"/>
          <p14:tracePt t="49494" x="3486150" y="3587750"/>
          <p14:tracePt t="49531" x="3486150" y="3594100"/>
          <p14:tracePt t="49540" x="3479800" y="3594100"/>
          <p14:tracePt t="49547" x="3479800" y="3600450"/>
          <p14:tracePt t="49561" x="3473450" y="3600450"/>
          <p14:tracePt t="49578" x="3460750" y="3606800"/>
          <p14:tracePt t="49595" x="3454400" y="3613150"/>
          <p14:tracePt t="49645" x="3454400" y="3619500"/>
          <p14:tracePt t="49652" x="3448050" y="3619500"/>
          <p14:tracePt t="49661" x="3448050" y="3625850"/>
          <p14:tracePt t="49677" x="3441700" y="3632200"/>
          <p14:tracePt t="49694" x="3435350" y="3638550"/>
          <p14:tracePt t="49711" x="3435350" y="3644900"/>
          <p14:tracePt t="49727" x="3429000" y="3657600"/>
          <p14:tracePt t="49745" x="3429000" y="3670300"/>
          <p14:tracePt t="49761" x="3422650" y="3676650"/>
          <p14:tracePt t="49778" x="3416300" y="3683000"/>
          <p14:tracePt t="49794" x="3416300" y="3695700"/>
          <p14:tracePt t="49811" x="3409950" y="3708400"/>
          <p14:tracePt t="49828" x="3403600" y="3714750"/>
          <p14:tracePt t="49845" x="3397250" y="3727450"/>
          <p14:tracePt t="49861" x="3390900" y="3740150"/>
          <p14:tracePt t="49878" x="3378200" y="3759200"/>
          <p14:tracePt t="49894" x="3371850" y="3765550"/>
          <p14:tracePt t="49911" x="3365500" y="3778250"/>
          <p14:tracePt t="49928" x="3365500" y="3784600"/>
          <p14:tracePt t="49944" x="3365500" y="3790950"/>
          <p14:tracePt t="49960" x="3359150" y="3797300"/>
          <p14:tracePt t="49978" x="3359150" y="3829050"/>
          <p14:tracePt t="49994" x="3359150" y="3841750"/>
          <p14:tracePt t="50010" x="3359150" y="3854450"/>
          <p14:tracePt t="50028" x="3359150" y="3873500"/>
          <p14:tracePt t="50044" x="3359150" y="3879850"/>
          <p14:tracePt t="50061" x="3359150" y="3886200"/>
          <p14:tracePt t="50077" x="3359150" y="3892550"/>
          <p14:tracePt t="50094" x="3359150" y="3898900"/>
          <p14:tracePt t="50111" x="3359150" y="3905250"/>
          <p14:tracePt t="50127" x="3359150" y="3911600"/>
          <p14:tracePt t="50144" x="3359150" y="3917950"/>
          <p14:tracePt t="50162" x="3359150" y="3930650"/>
          <p14:tracePt t="50187" x="3365500" y="3930650"/>
          <p14:tracePt t="50195" x="3365500" y="3937000"/>
          <p14:tracePt t="50268" x="3371850" y="3937000"/>
          <p14:tracePt t="50276" x="3378200" y="3937000"/>
          <p14:tracePt t="50294" x="3409950" y="3937000"/>
          <p14:tracePt t="50311" x="3435350" y="3937000"/>
          <p14:tracePt t="50328" x="3454400" y="3937000"/>
          <p14:tracePt t="50345" x="3467100" y="3937000"/>
          <p14:tracePt t="50361" x="3473450" y="3937000"/>
          <p14:tracePt t="50378" x="3492500" y="3930650"/>
          <p14:tracePt t="50394" x="3511550" y="3917950"/>
          <p14:tracePt t="50411" x="3524250" y="3911600"/>
          <p14:tracePt t="50428" x="3530600" y="3898900"/>
          <p14:tracePt t="50452" x="3536950" y="3892550"/>
          <p14:tracePt t="50461" x="3543300" y="3892550"/>
          <p14:tracePt t="50477" x="3543300" y="3879850"/>
          <p14:tracePt t="50495" x="3549650" y="3873500"/>
          <p14:tracePt t="50573" x="3549650" y="3867150"/>
          <p14:tracePt t="50701" x="3543300" y="3867150"/>
          <p14:tracePt t="50708" x="3530600" y="3879850"/>
          <p14:tracePt t="50728" x="3498850" y="3911600"/>
          <p14:tracePt t="50744" x="3473450" y="3937000"/>
          <p14:tracePt t="50761" x="3448050" y="3981450"/>
          <p14:tracePt t="50778" x="3416300" y="4025900"/>
          <p14:tracePt t="50794" x="3378200" y="4095750"/>
          <p14:tracePt t="50811" x="3340100" y="4178300"/>
          <p14:tracePt t="50828" x="3314700" y="4254500"/>
          <p14:tracePt t="50844" x="3314700" y="4292600"/>
          <p14:tracePt t="50861" x="3314700" y="4375150"/>
          <p14:tracePt t="50878" x="3308350" y="4445000"/>
          <p14:tracePt t="50895" x="3295650" y="4514850"/>
          <p14:tracePt t="50911" x="3295650" y="4572000"/>
          <p14:tracePt t="50928" x="3295650" y="4616450"/>
          <p14:tracePt t="50944" x="3295650" y="4648200"/>
          <p14:tracePt t="50961" x="3295650" y="4667250"/>
          <p14:tracePt t="50978" x="3295650" y="4673600"/>
          <p14:tracePt t="50995" x="3289300" y="4673600"/>
          <p14:tracePt t="51068" x="3282950" y="4673600"/>
          <p14:tracePt t="51075" x="3276600" y="4673600"/>
          <p14:tracePt t="51100" x="3270250" y="4679950"/>
          <p14:tracePt t="51133" x="3263900" y="4679950"/>
          <p14:tracePt t="51156" x="3257550" y="4679950"/>
          <p14:tracePt t="51164" x="3251200" y="4679950"/>
          <p14:tracePt t="51637" x="3225800" y="4679950"/>
          <p14:tracePt t="51643" x="3194050" y="4679950"/>
          <p14:tracePt t="51660" x="3162300" y="4679950"/>
          <p14:tracePt t="51676" x="3143250" y="4679950"/>
          <p14:tracePt t="51694" x="3117850" y="4679950"/>
          <p14:tracePt t="51710" x="3111500" y="4679950"/>
          <p14:tracePt t="51740" x="3105150" y="4679950"/>
          <p14:tracePt t="52077" x="3098800" y="4679950"/>
          <p14:tracePt t="52083" x="3028950" y="4699000"/>
          <p14:tracePt t="52094" x="2971800" y="4699000"/>
          <p14:tracePt t="52110" x="2844800" y="4705350"/>
          <p14:tracePt t="52127" x="2724150" y="4705350"/>
          <p14:tracePt t="52144" x="2647950" y="4699000"/>
          <p14:tracePt t="52160" x="2590800" y="4692650"/>
          <p14:tracePt t="52177" x="2559050" y="4692650"/>
          <p14:tracePt t="52211" x="2501900" y="4692650"/>
          <p14:tracePt t="52244" x="2444750" y="4692650"/>
          <p14:tracePt t="52278" x="2374900" y="4699000"/>
          <p14:tracePt t="52294" x="2336800" y="4705350"/>
          <p14:tracePt t="52311" x="2292350" y="4711700"/>
          <p14:tracePt t="52328" x="2228850" y="4718050"/>
          <p14:tracePt t="52344" x="2178050" y="4724400"/>
          <p14:tracePt t="52360" x="2139950" y="4724400"/>
          <p14:tracePt t="52378" x="2101850" y="4730750"/>
          <p14:tracePt t="52395" x="2070100" y="4737100"/>
          <p14:tracePt t="52411" x="2051050" y="4743450"/>
          <p14:tracePt t="52427" x="2032000" y="4756150"/>
          <p14:tracePt t="52445" x="2025650" y="4756150"/>
          <p14:tracePt t="52461" x="2006600" y="4762500"/>
          <p14:tracePt t="52477" x="2000250" y="4768850"/>
          <p14:tracePt t="52494" x="1993900" y="4768850"/>
          <p14:tracePt t="52541" x="1987550" y="4768850"/>
          <p14:tracePt t="52724" x="2019300" y="4756150"/>
          <p14:tracePt t="52732" x="2044700" y="4743450"/>
          <p14:tracePt t="52744" x="2063750" y="4737100"/>
          <p14:tracePt t="52761" x="2133600" y="4711700"/>
          <p14:tracePt t="52778" x="2216150" y="4686300"/>
          <p14:tracePt t="52794" x="2273300" y="4673600"/>
          <p14:tracePt t="52811" x="2343150" y="4667250"/>
          <p14:tracePt t="52828" x="2425700" y="4660900"/>
          <p14:tracePt t="52845" x="2495550" y="4660900"/>
          <p14:tracePt t="52861" x="2597150" y="4660900"/>
          <p14:tracePt t="52878" x="2705100" y="4673600"/>
          <p14:tracePt t="52895" x="2787650" y="4679950"/>
          <p14:tracePt t="52911" x="2870200" y="4679950"/>
          <p14:tracePt t="52927" x="2908300" y="4686300"/>
          <p14:tracePt t="52943" x="2914650" y="4686300"/>
          <p14:tracePt t="52960" x="2921000" y="4686300"/>
          <p14:tracePt t="53717" x="2863850" y="4705350"/>
          <p14:tracePt t="53723" x="2819400" y="4718050"/>
          <p14:tracePt t="53731" x="2787650" y="4718050"/>
          <p14:tracePt t="53744" x="2755900" y="4724400"/>
          <p14:tracePt t="53760" x="2711450" y="4737100"/>
          <p14:tracePt t="53777" x="2692400" y="4737100"/>
          <p14:tracePt t="53794" x="2686050" y="4737100"/>
          <p14:tracePt t="53811" x="2667000" y="4743450"/>
          <p14:tracePt t="53844" x="2641600" y="4749800"/>
          <p14:tracePt t="53878" x="2622550" y="4756150"/>
          <p14:tracePt t="53912" x="2616200" y="4768850"/>
          <p14:tracePt t="53928" x="2609850" y="4781550"/>
          <p14:tracePt t="53944" x="2590800" y="4800600"/>
          <p14:tracePt t="53961" x="2578100" y="4826000"/>
          <p14:tracePt t="53977" x="2559050" y="4838700"/>
          <p14:tracePt t="53995" x="2533650" y="4864100"/>
          <p14:tracePt t="54012" x="2527300" y="4883150"/>
          <p14:tracePt t="54027" x="2514600" y="4908550"/>
          <p14:tracePt t="54044" x="2495550" y="4940300"/>
          <p14:tracePt t="54061" x="2482850" y="4978400"/>
          <p14:tracePt t="54077" x="2470150" y="5016500"/>
          <p14:tracePt t="54095" x="2451100" y="5073650"/>
          <p14:tracePt t="54111" x="2438400" y="5130800"/>
          <p14:tracePt t="54127" x="2438400" y="5156200"/>
          <p14:tracePt t="54145" x="2425700" y="5187950"/>
          <p14:tracePt t="54161" x="2419350" y="5200650"/>
          <p14:tracePt t="54177" x="2419350" y="5207000"/>
          <p14:tracePt t="54195" x="2406650" y="5219700"/>
          <p14:tracePt t="54228" x="2400300" y="5219700"/>
          <p14:tracePt t="54261" x="2393950" y="5219700"/>
          <p14:tracePt t="54267" x="2387600" y="5219700"/>
          <p14:tracePt t="54444" x="2387600" y="5213350"/>
          <p14:tracePt t="54452" x="2387600" y="5194300"/>
          <p14:tracePt t="54460" x="2381250" y="5175250"/>
          <p14:tracePt t="54477" x="2374900" y="5137150"/>
          <p14:tracePt t="54494" x="2349500" y="5105400"/>
          <p14:tracePt t="54510" x="2336800" y="5080000"/>
          <p14:tracePt t="54527" x="2324100" y="5067300"/>
          <p14:tracePt t="54561" x="2317750" y="5035550"/>
          <p14:tracePt t="54594" x="2311400" y="5010150"/>
          <p14:tracePt t="54636" x="2311400" y="5060950"/>
          <p14:tracePt t="54644" x="2311400" y="5092700"/>
          <p14:tracePt t="54661" x="2311400" y="5130800"/>
          <p14:tracePt t="54678" x="2298700" y="5168900"/>
          <p14:tracePt t="54695" x="2273300" y="5187950"/>
          <p14:tracePt t="54711" x="2254250" y="5207000"/>
          <p14:tracePt t="54728" x="2241550" y="5207000"/>
          <p14:tracePt t="54743" x="2235200" y="5219700"/>
          <p14:tracePt t="54761" x="2197100" y="5264150"/>
          <p14:tracePt t="54778" x="2159000" y="5327650"/>
          <p14:tracePt t="54794" x="2127250" y="5441950"/>
          <p14:tracePt t="54811" x="2095500" y="5505450"/>
          <p14:tracePt t="54828" x="2057400" y="5556250"/>
          <p14:tracePt t="54844" x="2044700" y="5575300"/>
          <p14:tracePt t="54861" x="2032000" y="5575300"/>
          <p14:tracePt t="54973" x="2012950" y="5575300"/>
          <p14:tracePt t="54981" x="1974850" y="5581650"/>
          <p14:tracePt t="54994" x="1924050" y="5594350"/>
          <p14:tracePt t="55011" x="1866900" y="5607050"/>
          <p14:tracePt t="55027" x="1816100" y="5619750"/>
          <p14:tracePt t="55044" x="1790700" y="5626100"/>
          <p14:tracePt t="55061" x="1771650" y="5626100"/>
          <p14:tracePt t="55077" x="1765300" y="5626100"/>
          <p14:tracePt t="55095" x="1758950" y="5626100"/>
          <p14:tracePt t="55111" x="1752600" y="5626100"/>
          <p14:tracePt t="55127" x="1746250" y="5626100"/>
          <p14:tracePt t="55144" x="1739900" y="5632450"/>
          <p14:tracePt t="55161" x="1733550" y="5638800"/>
          <p14:tracePt t="55178" x="1727200" y="5645150"/>
          <p14:tracePt t="55194" x="1708150" y="5695950"/>
          <p14:tracePt t="55211" x="1695450" y="5734050"/>
          <p14:tracePt t="55227" x="1695450" y="5778500"/>
          <p14:tracePt t="55244" x="1695450" y="5829300"/>
          <p14:tracePt t="55260" x="1695450" y="5873750"/>
          <p14:tracePt t="55278" x="1708150" y="5892800"/>
          <p14:tracePt t="55294" x="1708150" y="5905500"/>
          <p14:tracePt t="55311" x="1708150" y="5911850"/>
          <p14:tracePt t="55341" x="1714500" y="5911850"/>
          <p14:tracePt t="55788" x="1714500" y="5930900"/>
          <p14:tracePt t="55795" x="1708150" y="5949950"/>
          <p14:tracePt t="55811" x="1701800" y="5975350"/>
          <p14:tracePt t="55827" x="1701800" y="5988050"/>
          <p14:tracePt t="55912" x="1701800" y="6000750"/>
          <p14:tracePt t="56254" x="1714500" y="6000750"/>
          <p14:tracePt t="56260" x="1778000" y="6000750"/>
          <p14:tracePt t="56277" x="1885950" y="6000750"/>
          <p14:tracePt t="56294" x="2032000" y="6007100"/>
          <p14:tracePt t="56310" x="2184400" y="6019800"/>
          <p14:tracePt t="56327" x="2311400" y="6026150"/>
          <p14:tracePt t="56344" x="2413000" y="6032500"/>
          <p14:tracePt t="56377" x="2527300" y="6032500"/>
          <p14:tracePt t="56412" x="2590800" y="6019800"/>
          <p14:tracePt t="56445" x="2628900" y="6007100"/>
          <p14:tracePt t="56461" x="2647950" y="5994400"/>
          <p14:tracePt t="56477" x="2679700" y="5988050"/>
          <p14:tracePt t="56495" x="2692400" y="5988050"/>
          <p14:tracePt t="56511" x="2698750" y="5981700"/>
          <p14:tracePt t="56861" x="2660650" y="5981700"/>
          <p14:tracePt t="56867" x="2609850" y="5981700"/>
          <p14:tracePt t="56877" x="2552700" y="5981700"/>
          <p14:tracePt t="56893" x="2400300" y="5969000"/>
          <p14:tracePt t="56910" x="2203450" y="5943600"/>
          <p14:tracePt t="56927" x="2006600" y="5930900"/>
          <p14:tracePt t="56944" x="1847850" y="5930900"/>
          <p14:tracePt t="56960" x="1714500" y="5930900"/>
          <p14:tracePt t="56995" x="1530350" y="5969000"/>
          <p14:tracePt t="57028" x="1466850" y="5994400"/>
          <p14:tracePt t="57061" x="1403350" y="6019800"/>
          <p14:tracePt t="57078" x="1371600" y="6032500"/>
          <p14:tracePt t="57094" x="1339850" y="6038850"/>
          <p14:tracePt t="57111" x="1314450" y="6045200"/>
          <p14:tracePt t="57128" x="1295400" y="6051550"/>
          <p14:tracePt t="57144" x="1282700" y="6051550"/>
          <p14:tracePt t="57161" x="1276350" y="6051550"/>
          <p14:tracePt t="57187" x="1270000" y="6057900"/>
          <p14:tracePt t="58046" x="1270000" y="6051550"/>
          <p14:tracePt t="58485" x="1276350" y="6051550"/>
          <p14:tracePt t="58492" x="1295400" y="6051550"/>
          <p14:tracePt t="58510" x="1320800" y="6051550"/>
          <p14:tracePt t="58527" x="1333500" y="6057900"/>
          <p14:tracePt t="58544" x="1358900" y="6064250"/>
          <p14:tracePt t="58560" x="1377950" y="6070600"/>
          <p14:tracePt t="58577" x="1416050" y="6070600"/>
          <p14:tracePt t="58594" x="1454150" y="6076950"/>
          <p14:tracePt t="58628" x="1574800" y="6083300"/>
          <p14:tracePt t="58661" x="1689100" y="6083300"/>
          <p14:tracePt t="58694" x="1847850" y="6057900"/>
          <p14:tracePt t="58711" x="1955800" y="6032500"/>
          <p14:tracePt t="58728" x="2063750" y="5994400"/>
          <p14:tracePt t="58744" x="2139950" y="5937250"/>
          <p14:tracePt t="58761" x="2203450" y="5873750"/>
          <p14:tracePt t="58778" x="2260600" y="5759450"/>
          <p14:tracePt t="58794" x="2273300" y="5715000"/>
          <p14:tracePt t="58811" x="2298700" y="5575300"/>
          <p14:tracePt t="58828" x="2305050" y="5454650"/>
          <p14:tracePt t="58844" x="2273300" y="5308600"/>
          <p14:tracePt t="58860" x="2209800" y="5168900"/>
          <p14:tracePt t="58878" x="2127250" y="5054600"/>
          <p14:tracePt t="58894" x="2057400" y="4997450"/>
          <p14:tracePt t="58911" x="1981200" y="4959350"/>
          <p14:tracePt t="58927" x="1930400" y="4940300"/>
          <p14:tracePt t="58944" x="1879600" y="4927600"/>
          <p14:tracePt t="58961" x="1860550" y="4927600"/>
          <p14:tracePt t="58977" x="1847850" y="4921250"/>
          <p14:tracePt t="58994" x="1841500" y="4921250"/>
          <p14:tracePt t="59012" x="1828800" y="4914900"/>
          <p14:tracePt t="59027" x="1816100" y="4902200"/>
          <p14:tracePt t="59043" x="1771650" y="4876800"/>
          <p14:tracePt t="59060" x="1714500" y="4832350"/>
          <p14:tracePt t="59077" x="1644650" y="4787900"/>
          <p14:tracePt t="59094" x="1587500" y="4768850"/>
          <p14:tracePt t="59111" x="1562100" y="4756150"/>
          <p14:tracePt t="59127" x="1549400" y="4749800"/>
          <p14:tracePt t="59144" x="1536700" y="4743450"/>
          <p14:tracePt t="59161" x="1511300" y="4737100"/>
          <p14:tracePt t="59177" x="1498600" y="4737100"/>
          <p14:tracePt t="59195" x="1473200" y="4737100"/>
          <p14:tracePt t="59260" x="1466850" y="4737100"/>
          <p14:tracePt t="59588" x="1473200" y="4737100"/>
          <p14:tracePt t="59595" x="1498600" y="4737100"/>
          <p14:tracePt t="59611" x="1562100" y="4737100"/>
          <p14:tracePt t="59627" x="1631950" y="4737100"/>
          <p14:tracePt t="59644" x="1701800" y="4737100"/>
          <p14:tracePt t="59661" x="1771650" y="4737100"/>
          <p14:tracePt t="59677" x="1822450" y="4737100"/>
          <p14:tracePt t="59694" x="1866900" y="4737100"/>
          <p14:tracePt t="59727" x="1911350" y="4737100"/>
          <p14:tracePt t="59761" x="1917700" y="4737100"/>
          <p14:tracePt t="59794" x="1936750" y="4737100"/>
          <p14:tracePt t="59916" x="1949450" y="4737100"/>
          <p14:tracePt t="59924" x="1968500" y="4737100"/>
          <p14:tracePt t="59945" x="2000250" y="4730750"/>
          <p14:tracePt t="59961" x="2025650" y="4730750"/>
          <p14:tracePt t="59977" x="2038350" y="4730750"/>
          <p14:tracePt t="61661" x="2089150" y="4743450"/>
          <p14:tracePt t="61667" x="2139950" y="4768850"/>
          <p14:tracePt t="61677" x="2197100" y="4787900"/>
          <p14:tracePt t="61694" x="2298700" y="4826000"/>
          <p14:tracePt t="61710" x="2406650" y="4851400"/>
          <p14:tracePt t="61727" x="2489200" y="4870450"/>
          <p14:tracePt t="61761" x="2578100" y="4876800"/>
          <p14:tracePt t="61795" x="2641600" y="4876800"/>
          <p14:tracePt t="61829" x="2698750" y="4870450"/>
          <p14:tracePt t="61844" x="2724150" y="4857750"/>
          <p14:tracePt t="61861" x="2749550" y="4857750"/>
          <p14:tracePt t="61877" x="2762250" y="4851400"/>
          <p14:tracePt t="61894" x="2768600" y="4845050"/>
          <p14:tracePt t="61911" x="2774950" y="4838700"/>
          <p14:tracePt t="61928" x="2781300" y="4832350"/>
          <p14:tracePt t="61944" x="2794000" y="4826000"/>
          <p14:tracePt t="61961" x="2800350" y="4819650"/>
          <p14:tracePt t="61978" x="2806700" y="4819650"/>
          <p14:tracePt t="61994" x="2806700" y="4813300"/>
          <p14:tracePt t="62173" x="2800350" y="4813300"/>
          <p14:tracePt t="62181" x="2794000" y="4813300"/>
          <p14:tracePt t="62194" x="2787650" y="4813300"/>
          <p14:tracePt t="62413" x="2794000" y="4813300"/>
          <p14:tracePt t="62420" x="2857500" y="4851400"/>
          <p14:tracePt t="62427" x="2901950" y="4864100"/>
          <p14:tracePt t="62444" x="2990850" y="4895850"/>
          <p14:tracePt t="62461" x="3073400" y="4921250"/>
          <p14:tracePt t="62477" x="3098800" y="4927600"/>
          <p14:tracePt t="62494" x="3111500" y="4927600"/>
          <p14:tracePt t="62532" x="3117850" y="4927600"/>
          <p14:tracePt t="62547" x="3130550" y="4927600"/>
          <p14:tracePt t="62564" x="3136900" y="4914900"/>
          <p14:tracePt t="62571" x="3149600" y="4908550"/>
          <p14:tracePt t="62579" x="3155950" y="4895850"/>
          <p14:tracePt t="62595" x="3168650" y="4876800"/>
          <p14:tracePt t="62611" x="3175000" y="4845050"/>
          <p14:tracePt t="62628" x="3187700" y="4826000"/>
          <p14:tracePt t="62645" x="3187700" y="4819650"/>
          <p14:tracePt t="62661" x="3194050" y="4813300"/>
          <p14:tracePt t="62677" x="3194050" y="4806950"/>
          <p14:tracePt t="65060" x="3181350" y="4889500"/>
          <p14:tracePt t="65067" x="3149600" y="4946650"/>
          <p14:tracePt t="65077" x="3130550" y="5003800"/>
          <p14:tracePt t="65093" x="3105150" y="5130800"/>
          <p14:tracePt t="65110" x="3092450" y="5257800"/>
          <p14:tracePt t="65126" x="3073400" y="5359400"/>
          <p14:tracePt t="65143" x="3060700" y="5435600"/>
          <p14:tracePt t="65161" x="3035300" y="5499100"/>
          <p14:tracePt t="65195" x="3016250" y="5626100"/>
          <p14:tracePt t="65227" x="3003550" y="5695950"/>
          <p14:tracePt t="65261" x="2971800" y="5784850"/>
          <p14:tracePt t="65277" x="2952750" y="5829300"/>
          <p14:tracePt t="65295" x="2933700" y="5873750"/>
          <p14:tracePt t="65311" x="2914650" y="5899150"/>
          <p14:tracePt t="65326" x="2895600" y="5924550"/>
          <p14:tracePt t="65345" x="2857500" y="5975350"/>
          <p14:tracePt t="65361" x="2813050" y="6013450"/>
          <p14:tracePt t="65377" x="2762250" y="6038850"/>
          <p14:tracePt t="65394" x="2679700" y="6070600"/>
          <p14:tracePt t="65410" x="2635250" y="6076950"/>
          <p14:tracePt t="65426" x="2603500" y="6083300"/>
          <p14:tracePt t="65444" x="2565400" y="6083300"/>
          <p14:tracePt t="65461" x="2476500" y="6083300"/>
          <p14:tracePt t="65477" x="2330450" y="6083300"/>
          <p14:tracePt t="65494" x="2178050" y="6083300"/>
          <p14:tracePt t="65511" x="2051050" y="6083300"/>
          <p14:tracePt t="65527" x="1943100" y="6083300"/>
          <p14:tracePt t="65544" x="1873250" y="6083300"/>
          <p14:tracePt t="65561" x="1854200" y="6083300"/>
          <p14:tracePt t="65578" x="1847850" y="6083300"/>
          <p14:tracePt t="66004" x="1854200" y="6051550"/>
          <p14:tracePt t="66012" x="1866900" y="5994400"/>
          <p14:tracePt t="66027" x="1873250" y="5911850"/>
          <p14:tracePt t="66043" x="1879600" y="5822950"/>
          <p14:tracePt t="66060" x="1879600" y="5753100"/>
          <p14:tracePt t="66076" x="1879600" y="5715000"/>
          <p14:tracePt t="66093" x="1879600" y="5695950"/>
          <p14:tracePt t="66110" x="1879600" y="5683250"/>
          <p14:tracePt t="66144" x="1879600" y="5676900"/>
          <p14:tracePt t="66179" x="1879600" y="5670550"/>
          <p14:tracePt t="66212" x="1873250" y="5657850"/>
          <p14:tracePt t="66236" x="1873250" y="5651500"/>
          <p14:tracePt t="66244" x="1873250" y="5645150"/>
          <p14:tracePt t="66261" x="1873250" y="5638800"/>
          <p14:tracePt t="66277" x="1873250" y="5632450"/>
          <p14:tracePt t="66294" x="1866900" y="5626100"/>
          <p14:tracePt t="66311" x="1866900" y="5619750"/>
          <p14:tracePt t="66557" x="1866900" y="5651500"/>
          <p14:tracePt t="66563" x="1866900" y="5670550"/>
          <p14:tracePt t="66577" x="1866900" y="5689600"/>
          <p14:tracePt t="66593" x="1866900" y="5721350"/>
          <p14:tracePt t="66610" x="1866900" y="5753100"/>
          <p14:tracePt t="66627" x="1866900" y="5765800"/>
          <p14:tracePt t="66837" x="1866900" y="5772150"/>
          <p14:tracePt t="66852" x="1873250" y="5772150"/>
          <p14:tracePt t="66860" x="1879600" y="5784850"/>
          <p14:tracePt t="66877" x="1892300" y="5784850"/>
          <p14:tracePt t="66894" x="1898650" y="5791200"/>
          <p14:tracePt t="67196" x="1905000" y="5791200"/>
          <p14:tracePt t="67204" x="1968500" y="5816600"/>
          <p14:tracePt t="67211" x="2025650" y="5842000"/>
          <p14:tracePt t="67226" x="2127250" y="5899150"/>
          <p14:tracePt t="67244" x="2235200" y="5943600"/>
          <p14:tracePt t="67260" x="2279650" y="5962650"/>
          <p14:tracePt t="67277" x="2292350" y="5969000"/>
          <p14:tracePt t="67294" x="2298700" y="5969000"/>
          <p14:tracePt t="67328" x="2330450" y="5969000"/>
          <p14:tracePt t="67361" x="2438400" y="5988050"/>
          <p14:tracePt t="67394" x="2546350" y="6007100"/>
          <p14:tracePt t="67410" x="2578100" y="6013450"/>
          <p14:tracePt t="67427" x="2609850" y="6013450"/>
          <p14:tracePt t="67445" x="2635250" y="6013450"/>
          <p14:tracePt t="67460" x="2660650" y="6013450"/>
          <p14:tracePt t="67477" x="2692400" y="6013450"/>
          <p14:tracePt t="67494" x="2717800" y="6013450"/>
          <p14:tracePt t="67511" x="2743200" y="6007100"/>
          <p14:tracePt t="67528" x="2755900" y="6000750"/>
          <p14:tracePt t="67544" x="2774950" y="5988050"/>
          <p14:tracePt t="67561" x="2794000" y="5975350"/>
          <p14:tracePt t="67577" x="2813050" y="5949950"/>
          <p14:tracePt t="67594" x="2838450" y="5924550"/>
          <p14:tracePt t="67610" x="2851150" y="5899150"/>
          <p14:tracePt t="67627" x="2863850" y="5880100"/>
          <p14:tracePt t="67644" x="2863850" y="5854700"/>
          <p14:tracePt t="67661" x="2863850" y="5835650"/>
          <p14:tracePt t="67677" x="2863850" y="5803900"/>
          <p14:tracePt t="67695" x="2863850" y="5778500"/>
          <p14:tracePt t="67711" x="2863850" y="5753100"/>
          <p14:tracePt t="67727" x="2863850" y="5727700"/>
          <p14:tracePt t="67745" x="2863850" y="5708650"/>
          <p14:tracePt t="67761" x="2857500" y="5683250"/>
          <p14:tracePt t="67777" x="2851150" y="5657850"/>
          <p14:tracePt t="67794" x="2838450" y="5632450"/>
          <p14:tracePt t="67811" x="2832100" y="5619750"/>
          <p14:tracePt t="67827" x="2825750" y="5607050"/>
          <p14:tracePt t="67844" x="2819400" y="5607050"/>
          <p14:tracePt t="67912" x="2813050" y="5594350"/>
          <p14:tracePt t="68013" x="2806700" y="5594350"/>
          <p14:tracePt t="68181" x="2806700" y="5588000"/>
          <p14:tracePt t="68187" x="2819400" y="5581650"/>
          <p14:tracePt t="68195" x="2838450" y="5575300"/>
          <p14:tracePt t="68211" x="2882900" y="5549900"/>
          <p14:tracePt t="68226" x="2940050" y="5518150"/>
          <p14:tracePt t="68244" x="2990850" y="5492750"/>
          <p14:tracePt t="68261" x="3067050" y="5448300"/>
          <p14:tracePt t="68278" x="3149600" y="5397500"/>
          <p14:tracePt t="68294" x="3219450" y="5340350"/>
          <p14:tracePt t="68311" x="3346450" y="5245100"/>
          <p14:tracePt t="68328" x="3448050" y="5168900"/>
          <p14:tracePt t="68344" x="3549650" y="5099050"/>
          <p14:tracePt t="68361" x="3657600" y="5010150"/>
          <p14:tracePt t="68377" x="3727450" y="4953000"/>
          <p14:tracePt t="68394" x="3771900" y="4914900"/>
          <p14:tracePt t="68411" x="3784600" y="4895850"/>
          <p14:tracePt t="68427" x="3790950" y="4889500"/>
          <p14:tracePt t="68444" x="3797300" y="4889500"/>
          <p14:tracePt t="68651" x="3702050" y="4889500"/>
          <p14:tracePt t="68659" x="3587750" y="4902200"/>
          <p14:tracePt t="68676" x="3416300" y="4927600"/>
          <p14:tracePt t="68694" x="3270250" y="4946650"/>
          <p14:tracePt t="68710" x="3149600" y="4978400"/>
          <p14:tracePt t="68726" x="3098800" y="4991100"/>
          <p14:tracePt t="68743" x="3086100" y="4991100"/>
          <p14:tracePt t="68761" x="3067050" y="5003800"/>
          <p14:tracePt t="68777" x="3048000" y="5010150"/>
          <p14:tracePt t="68794" x="3022600" y="5035550"/>
          <p14:tracePt t="68811" x="3003550" y="5048250"/>
          <p14:tracePt t="68827" x="2990850" y="5067300"/>
          <p14:tracePt t="68845" x="2971800" y="5080000"/>
          <p14:tracePt t="68860" x="2965450" y="5092700"/>
          <p14:tracePt t="68877" x="2959100" y="5099050"/>
          <p14:tracePt t="68894" x="2952750" y="5118100"/>
          <p14:tracePt t="68911" x="2946400" y="5130800"/>
          <p14:tracePt t="68927" x="2946400" y="5137150"/>
          <p14:tracePt t="68944" x="2946400" y="5149850"/>
          <p14:tracePt t="68961" x="2946400" y="5168900"/>
          <p14:tracePt t="68977" x="2946400" y="5175250"/>
          <p14:tracePt t="68995" x="2952750" y="5207000"/>
          <p14:tracePt t="69010" x="2971800" y="5232400"/>
          <p14:tracePt t="69027" x="2990850" y="5251450"/>
          <p14:tracePt t="69044" x="3022600" y="5270500"/>
          <p14:tracePt t="69060" x="3067050" y="5283200"/>
          <p14:tracePt t="69077" x="3130550" y="5295900"/>
          <p14:tracePt t="69095" x="3225800" y="5302250"/>
          <p14:tracePt t="69111" x="3327400" y="5308600"/>
          <p14:tracePt t="69127" x="3517900" y="5308600"/>
          <p14:tracePt t="69144" x="3790950" y="5276850"/>
          <p14:tracePt t="69161" x="4114800" y="5251450"/>
          <p14:tracePt t="69178" x="4432300" y="5232400"/>
          <p14:tracePt t="69194" x="4845050" y="5207000"/>
          <p14:tracePt t="69210" x="4978400" y="5187950"/>
          <p14:tracePt t="69227" x="5213350" y="5168900"/>
          <p14:tracePt t="69244" x="5327650" y="5143500"/>
          <p14:tracePt t="69261" x="5397500" y="5124450"/>
          <p14:tracePt t="69277" x="5429250" y="5118100"/>
          <p14:tracePt t="69295" x="5435600" y="5111750"/>
          <p14:tracePt t="69348" x="5441950" y="5111750"/>
          <p14:tracePt t="69580" x="5334000" y="5016500"/>
          <p14:tracePt t="69587" x="5175250" y="4914900"/>
          <p14:tracePt t="69595" x="4972050" y="4775200"/>
          <p14:tracePt t="69611" x="4305300" y="4356100"/>
          <p14:tracePt t="69628" x="3384550" y="3816350"/>
          <p14:tracePt t="69643" x="2457450" y="3168650"/>
          <p14:tracePt t="69660" x="1670050" y="2495550"/>
          <p14:tracePt t="69677" x="1035050" y="1790700"/>
          <p14:tracePt t="69694" x="654050" y="1193800"/>
          <p14:tracePt t="69710" x="495300" y="774700"/>
          <p14:tracePt t="69727" x="482600" y="520700"/>
          <p14:tracePt t="69744" x="488950" y="311150"/>
          <p14:tracePt t="71610" x="1028700" y="5080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08320"/>
            <a:ext cx="11957700" cy="619578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ІІІ. Бөлімдері де, алымдары да әр түрлі бөлшектерді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613334"/>
                <a:ext cx="11386570" cy="4737131"/>
              </a:xfrm>
            </p:spPr>
            <p:txBody>
              <a:bodyPr>
                <a:noAutofit/>
              </a:bodyPr>
              <a:lstStyle/>
              <a:p>
                <a:pPr marL="514350" lvl="0" indent="-51435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𝒄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𝒅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теңдігі орындалу үшін,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𝒂𝒅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𝒃𝒄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болуы керек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 бірінші бөлшектің алымының  екінші бөлшектің бөліміне көбейтіндісі бірінші бөлшектің бөлімінің екінші бөлшектің алымына көбейтіндісінен үлкен болса, онда бірінші бөлшек екінші бөлшектен үлкен.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𝟏𝟏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бөлшектері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н салыстырайық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:</m:t>
                    </m:r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3</a:t>
                </a:r>
                <a14:m>
                  <m:oMath xmlns:m="http://schemas.openxmlformats.org/officeDocument/2006/math"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𝟏𝟏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𝟕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𝟒</m:t>
                    </m:r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33 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28</a:t>
                </a: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𝟏𝟏</m:t>
                        </m:r>
                      </m:den>
                    </m:f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613334"/>
                <a:ext cx="11386570" cy="4737131"/>
              </a:xfrm>
              <a:blipFill>
                <a:blip r:embed="rId5"/>
                <a:stretch>
                  <a:fillRect l="-803" r="-8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932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73"/>
    </mc:Choice>
    <mc:Fallback xmlns="">
      <p:transition spd="slow" advTm="541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395" x="7372350" y="4794250"/>
          <p14:tracePt t="987" x="7308850" y="4787900"/>
          <p14:tracePt t="995" x="7194550" y="4737100"/>
          <p14:tracePt t="1004" x="7067550" y="4679950"/>
          <p14:tracePt t="1021" x="6819900" y="4552950"/>
          <p14:tracePt t="1038" x="6604000" y="4445000"/>
          <p14:tracePt t="1054" x="6445250" y="4368800"/>
          <p14:tracePt t="1071" x="6305550" y="4311650"/>
          <p14:tracePt t="1104" x="6026150" y="4210050"/>
          <p14:tracePt t="1137" x="5715000" y="4108450"/>
          <p14:tracePt t="1171" x="5499100" y="4064000"/>
          <p14:tracePt t="1188" x="5454650" y="4057650"/>
          <p14:tracePt t="1205" x="5416550" y="4057650"/>
          <p14:tracePt t="1222" x="5365750" y="4057650"/>
          <p14:tracePt t="1238" x="5302250" y="4057650"/>
          <p14:tracePt t="1256" x="5251450" y="4070350"/>
          <p14:tracePt t="1271" x="5194300" y="4083050"/>
          <p14:tracePt t="1288" x="5143500" y="4089400"/>
          <p14:tracePt t="1304" x="5105400" y="4095750"/>
          <p14:tracePt t="1321" x="5092700" y="4102100"/>
          <p14:tracePt t="1338" x="5086350" y="4102100"/>
          <p14:tracePt t="1980" x="5080000" y="4102100"/>
          <p14:tracePt t="3813" x="5067300" y="4102100"/>
          <p14:tracePt t="3819" x="5060950" y="4108450"/>
          <p14:tracePt t="3838" x="5048250" y="4114800"/>
          <p14:tracePt t="3855" x="5041900" y="4121150"/>
          <p14:tracePt t="3871" x="5035550" y="4133850"/>
          <p14:tracePt t="3906" x="5029200" y="4133850"/>
          <p14:tracePt t="3940" x="5022850" y="4140200"/>
          <p14:tracePt t="3972" x="5010150" y="4146550"/>
          <p14:tracePt t="3998" x="5003800" y="4146550"/>
          <p14:tracePt t="4005" x="4997450" y="4152900"/>
          <p14:tracePt t="4022" x="4978400" y="4152900"/>
          <p14:tracePt t="4038" x="4965700" y="4152900"/>
          <p14:tracePt t="4055" x="4940300" y="4152900"/>
          <p14:tracePt t="4072" x="4921250" y="4146550"/>
          <p14:tracePt t="4089" x="4895850" y="4140200"/>
          <p14:tracePt t="4106" x="4870450" y="4127500"/>
          <p14:tracePt t="4122" x="4845050" y="4114800"/>
          <p14:tracePt t="4138" x="4813300" y="4102100"/>
          <p14:tracePt t="4156" x="4794250" y="4095750"/>
          <p14:tracePt t="4171" x="4787900" y="4095750"/>
          <p14:tracePt t="4189" x="4781550" y="4089400"/>
          <p14:tracePt t="4205" x="4775200" y="4089400"/>
          <p14:tracePt t="4222" x="4768850" y="4089400"/>
          <p14:tracePt t="4238" x="4762500" y="4089400"/>
          <p14:tracePt t="4256" x="4762500" y="4083050"/>
          <p14:tracePt t="4678" x="4737100" y="4076700"/>
          <p14:tracePt t="4685" x="4679950" y="4051300"/>
          <p14:tracePt t="4705" x="4610100" y="4019550"/>
          <p14:tracePt t="4722" x="4572000" y="4000500"/>
          <p14:tracePt t="4738" x="4540250" y="3987800"/>
          <p14:tracePt t="4755" x="4533900" y="3981450"/>
          <p14:tracePt t="4821" x="4521200" y="3981450"/>
          <p14:tracePt t="4828" x="4495800" y="3975100"/>
          <p14:tracePt t="4837" x="4483100" y="3975100"/>
          <p14:tracePt t="4871" x="4375150" y="3943350"/>
          <p14:tracePt t="4888" x="4305300" y="3924300"/>
          <p14:tracePt t="4905" x="4267200" y="3905250"/>
          <p14:tracePt t="4922" x="4229100" y="3892550"/>
          <p14:tracePt t="4938" x="4203700" y="3886200"/>
          <p14:tracePt t="4956" x="4165600" y="3879850"/>
          <p14:tracePt t="4972" x="4152900" y="3873500"/>
          <p14:tracePt t="4988" x="4140200" y="3873500"/>
          <p14:tracePt t="5005" x="4133850" y="3873500"/>
          <p14:tracePt t="5028" x="4127500" y="3873500"/>
          <p14:tracePt t="5044" x="4121150" y="3867150"/>
          <p14:tracePt t="5056" x="4114800" y="3867150"/>
          <p14:tracePt t="5076" x="4108450" y="3867150"/>
          <p14:tracePt t="5109" x="4095750" y="3867150"/>
          <p14:tracePt t="5124" x="4089400" y="3867150"/>
          <p14:tracePt t="5140" x="4076700" y="3860800"/>
          <p14:tracePt t="5148" x="4051300" y="3854450"/>
          <p14:tracePt t="5156" x="4025900" y="3841750"/>
          <p14:tracePt t="5172" x="3981450" y="3829050"/>
          <p14:tracePt t="5189" x="3924300" y="3810000"/>
          <p14:tracePt t="5205" x="3879850" y="3803650"/>
          <p14:tracePt t="5222" x="3829050" y="3797300"/>
          <p14:tracePt t="5239" x="3790950" y="3784600"/>
          <p14:tracePt t="5255" x="3752850" y="3778250"/>
          <p14:tracePt t="5272" x="3714750" y="3771900"/>
          <p14:tracePt t="5288" x="3663950" y="3759200"/>
          <p14:tracePt t="5305" x="3613150" y="3752850"/>
          <p14:tracePt t="5322" x="3556000" y="3733800"/>
          <p14:tracePt t="5339" x="3460750" y="3708400"/>
          <p14:tracePt t="5355" x="3390900" y="3689350"/>
          <p14:tracePt t="5372" x="3333750" y="3663950"/>
          <p14:tracePt t="5389" x="3276600" y="3657600"/>
          <p14:tracePt t="5405" x="3244850" y="3644900"/>
          <p14:tracePt t="5422" x="3213100" y="3638550"/>
          <p14:tracePt t="5438" x="3168650" y="3632200"/>
          <p14:tracePt t="5455" x="3130550" y="3619500"/>
          <p14:tracePt t="5472" x="3086100" y="3606800"/>
          <p14:tracePt t="5488" x="3035300" y="3594100"/>
          <p14:tracePt t="5505" x="2978150" y="3581400"/>
          <p14:tracePt t="5522" x="2940050" y="3568700"/>
          <p14:tracePt t="5538" x="2901950" y="3562350"/>
          <p14:tracePt t="5607" x="2762250" y="3524250"/>
          <p14:tracePt t="5622" x="2736850" y="3511550"/>
          <p14:tracePt t="5638" x="2724150" y="3505200"/>
          <p14:tracePt t="5655" x="2711450" y="3505200"/>
          <p14:tracePt t="5672" x="2711450" y="3498850"/>
          <p14:tracePt t="5688" x="2698750" y="3479800"/>
          <p14:tracePt t="5705" x="2673350" y="3422650"/>
          <p14:tracePt t="5722" x="2628900" y="3295650"/>
          <p14:tracePt t="5738" x="2578100" y="3143250"/>
          <p14:tracePt t="5756" x="2552700" y="2901950"/>
          <p14:tracePt t="5771" x="2533650" y="2724150"/>
          <p14:tracePt t="5789" x="2533650" y="2578100"/>
          <p14:tracePt t="5805" x="2533650" y="2463800"/>
          <p14:tracePt t="5822" x="2527300" y="2374900"/>
          <p14:tracePt t="5838" x="2520950" y="2305050"/>
          <p14:tracePt t="5855" x="2514600" y="2222500"/>
          <p14:tracePt t="5872" x="2508250" y="2165350"/>
          <p14:tracePt t="5888" x="2482850" y="2101850"/>
          <p14:tracePt t="5905" x="2444750" y="2044700"/>
          <p14:tracePt t="5922" x="2413000" y="2019300"/>
          <p14:tracePt t="5938" x="2349500" y="1974850"/>
          <p14:tracePt t="5954" x="2260600" y="1930400"/>
          <p14:tracePt t="5972" x="2127250" y="1873250"/>
          <p14:tracePt t="5990" x="2032000" y="1835150"/>
          <p14:tracePt t="6005" x="1924050" y="1797050"/>
          <p14:tracePt t="6022" x="1835150" y="1784350"/>
          <p14:tracePt t="6039" x="1771650" y="1778000"/>
          <p14:tracePt t="6055" x="1727200" y="1778000"/>
          <p14:tracePt t="6072" x="1708150" y="1778000"/>
          <p14:tracePt t="6088" x="1695450" y="1778000"/>
          <p14:tracePt t="6105" x="1682750" y="1778000"/>
          <p14:tracePt t="6123" x="1670050" y="1784350"/>
          <p14:tracePt t="6139" x="1663700" y="1784350"/>
          <p14:tracePt t="6155" x="1657350" y="1790700"/>
          <p14:tracePt t="6206" x="1651000" y="1803400"/>
          <p14:tracePt t="6213" x="1644650" y="1816100"/>
          <p14:tracePt t="6222" x="1638300" y="1835150"/>
          <p14:tracePt t="6239" x="1631950" y="1854200"/>
          <p14:tracePt t="6256" x="1625600" y="1879600"/>
          <p14:tracePt t="6272" x="1619250" y="1892300"/>
          <p14:tracePt t="6288" x="1619250" y="1905000"/>
          <p14:tracePt t="6305" x="1619250" y="1911350"/>
          <p14:tracePt t="6322" x="1612900" y="1917700"/>
          <p14:tracePt t="6725" x="1600200" y="1930400"/>
          <p14:tracePt t="6732" x="1587500" y="1943100"/>
          <p14:tracePt t="6739" x="1587500" y="1949450"/>
          <p14:tracePt t="6755" x="1574800" y="1955800"/>
          <p14:tracePt t="6790" x="1562100" y="1974850"/>
          <p14:tracePt t="6822" x="1549400" y="1987550"/>
          <p14:tracePt t="6855" x="1536700" y="2000250"/>
          <p14:tracePt t="6872" x="1536700" y="2012950"/>
          <p14:tracePt t="6889" x="1530350" y="2019300"/>
          <p14:tracePt t="6905" x="1524000" y="2025650"/>
          <p14:tracePt t="6922" x="1524000" y="2032000"/>
          <p14:tracePt t="6937" x="1511300" y="2044700"/>
          <p14:tracePt t="6956" x="1511300" y="2051050"/>
          <p14:tracePt t="6972" x="1511300" y="2057400"/>
          <p14:tracePt t="6989" x="1504950" y="2057400"/>
          <p14:tracePt t="7549" x="1498600" y="2057400"/>
          <p14:tracePt t="7556" x="1485900" y="2044700"/>
          <p14:tracePt t="7572" x="1466850" y="2032000"/>
          <p14:tracePt t="7587" x="1460500" y="2032000"/>
          <p14:tracePt t="7604" x="1454150" y="2025650"/>
          <p14:tracePt t="7644" x="1454150" y="2019300"/>
          <p14:tracePt t="7726" x="1447800" y="2019300"/>
          <p14:tracePt t="9189" x="1454150" y="2025650"/>
          <p14:tracePt t="9196" x="1498600" y="2057400"/>
          <p14:tracePt t="9204" x="1536700" y="2076450"/>
          <p14:tracePt t="9221" x="1600200" y="2120900"/>
          <p14:tracePt t="9238" x="1644650" y="2159000"/>
          <p14:tracePt t="9273" x="1682750" y="2178050"/>
          <p14:tracePt t="9453" x="1682750" y="2184400"/>
          <p14:tracePt t="9459" x="1682750" y="2190750"/>
          <p14:tracePt t="9476" x="1682750" y="2197100"/>
          <p14:tracePt t="9677" x="1682750" y="2203450"/>
          <p14:tracePt t="9765" x="1670050" y="2203450"/>
          <p14:tracePt t="9772" x="1663700" y="2209800"/>
          <p14:tracePt t="9788" x="1644650" y="2209800"/>
          <p14:tracePt t="9805" x="1619250" y="2209800"/>
          <p14:tracePt t="9821" x="1587500" y="2209800"/>
          <p14:tracePt t="9838" x="1568450" y="2209800"/>
          <p14:tracePt t="9855" x="1536700" y="2209800"/>
          <p14:tracePt t="9872" x="1511300" y="2209800"/>
          <p14:tracePt t="9888" x="1479550" y="2209800"/>
          <p14:tracePt t="9905" x="1460500" y="2209800"/>
          <p14:tracePt t="9922" x="1447800" y="2209800"/>
          <p14:tracePt t="9938" x="1441450" y="2209800"/>
          <p14:tracePt t="10013" x="1435100" y="2209800"/>
          <p14:tracePt t="10037" x="1428750" y="2209800"/>
          <p14:tracePt t="10054" x="1422400" y="2209800"/>
          <p14:tracePt t="10085" x="1416050" y="2209800"/>
          <p14:tracePt t="10140" x="1409700" y="2209800"/>
          <p14:tracePt t="10157" x="1409700" y="2216150"/>
          <p14:tracePt t="10196" x="1403350" y="2228850"/>
          <p14:tracePt t="10204" x="1403350" y="2235200"/>
          <p14:tracePt t="10222" x="1397000" y="2247900"/>
          <p14:tracePt t="10238" x="1384300" y="2266950"/>
          <p14:tracePt t="10255" x="1377950" y="2286000"/>
          <p14:tracePt t="10272" x="1365250" y="2305050"/>
          <p14:tracePt t="10288" x="1352550" y="2336800"/>
          <p14:tracePt t="10305" x="1346200" y="2355850"/>
          <p14:tracePt t="10323" x="1333500" y="2406650"/>
          <p14:tracePt t="10338" x="1333500" y="2425700"/>
          <p14:tracePt t="10356" x="1333500" y="2508250"/>
          <p14:tracePt t="10372" x="1358900" y="2571750"/>
          <p14:tracePt t="10389" x="1371600" y="2628900"/>
          <p14:tracePt t="10405" x="1371600" y="2647950"/>
          <p14:tracePt t="10422" x="1371600" y="2667000"/>
          <p14:tracePt t="10438" x="1371600" y="2686050"/>
          <p14:tracePt t="10455" x="1371600" y="2705100"/>
          <p14:tracePt t="10472" x="1371600" y="2730500"/>
          <p14:tracePt t="10489" x="1377950" y="2768600"/>
          <p14:tracePt t="10505" x="1390650" y="2787650"/>
          <p14:tracePt t="10522" x="1397000" y="2806700"/>
          <p14:tracePt t="10538" x="1397000" y="2813050"/>
          <p14:tracePt t="10813" x="1403350" y="2813050"/>
          <p14:tracePt t="10828" x="1416050" y="2813050"/>
          <p14:tracePt t="10838" x="1416050" y="2806700"/>
          <p14:tracePt t="10917" x="1422400" y="2806700"/>
          <p14:tracePt t="10934" x="1428750" y="2806700"/>
          <p14:tracePt t="10939" x="1435100" y="2806700"/>
          <p14:tracePt t="10955" x="1447800" y="2800350"/>
          <p14:tracePt t="10989" x="1466850" y="2794000"/>
          <p14:tracePt t="11022" x="1485900" y="2781300"/>
          <p14:tracePt t="11055" x="1504950" y="2743200"/>
          <p14:tracePt t="11072" x="1504950" y="2698750"/>
          <p14:tracePt t="11088" x="1492250" y="2635250"/>
          <p14:tracePt t="11105" x="1403350" y="2520950"/>
          <p14:tracePt t="11122" x="1295400" y="2406650"/>
          <p14:tracePt t="11139" x="1123950" y="2222500"/>
          <p14:tracePt t="11155" x="1073150" y="2120900"/>
          <p14:tracePt t="11172" x="1060450" y="2057400"/>
          <p14:tracePt t="11188" x="1060450" y="2012950"/>
          <p14:tracePt t="11205" x="1060450" y="1974850"/>
          <p14:tracePt t="11221" x="1066800" y="1930400"/>
          <p14:tracePt t="11238" x="1066800" y="1885950"/>
          <p14:tracePt t="11254" x="1066800" y="1847850"/>
          <p14:tracePt t="11271" x="1060450" y="1822450"/>
          <p14:tracePt t="11288" x="1047750" y="1797050"/>
          <p14:tracePt t="11305" x="1041400" y="1778000"/>
          <p14:tracePt t="11322" x="1041400" y="1758950"/>
          <p14:tracePt t="11338" x="1041400" y="1746250"/>
          <p14:tracePt t="11356" x="1041400" y="1727200"/>
          <p14:tracePt t="11372" x="1041400" y="1714500"/>
          <p14:tracePt t="11388" x="1041400" y="1708150"/>
          <p14:tracePt t="11405" x="1041400" y="1701800"/>
          <p14:tracePt t="11428" x="1047750" y="1701800"/>
          <p14:tracePt t="11469" x="1054100" y="1695450"/>
          <p14:tracePt t="11485" x="1066800" y="1689100"/>
          <p14:tracePt t="11499" x="1079500" y="1689100"/>
          <p14:tracePt t="11508" x="1092200" y="1689100"/>
          <p14:tracePt t="11522" x="1104900" y="1689100"/>
          <p14:tracePt t="11538" x="1143000" y="1689100"/>
          <p14:tracePt t="11556" x="1181100" y="1695450"/>
          <p14:tracePt t="11572" x="1200150" y="1701800"/>
          <p14:tracePt t="11588" x="1219200" y="1701800"/>
          <p14:tracePt t="11605" x="1231900" y="1708150"/>
          <p14:tracePt t="11622" x="1244600" y="1714500"/>
          <p14:tracePt t="11638" x="1250950" y="1720850"/>
          <p14:tracePt t="11655" x="1263650" y="1720850"/>
          <p14:tracePt t="11677" x="1270000" y="1720850"/>
          <p14:tracePt t="11692" x="1276350" y="1720850"/>
          <p14:tracePt t="11715" x="1282700" y="1720850"/>
          <p14:tracePt t="11723" x="1282700" y="1714500"/>
          <p14:tracePt t="11737" x="1289050" y="1714500"/>
          <p14:tracePt t="11754" x="1289050" y="1701800"/>
          <p14:tracePt t="11771" x="1295400" y="1689100"/>
          <p14:tracePt t="11787" x="1295400" y="1676400"/>
          <p14:tracePt t="11804" x="1295400" y="1663700"/>
          <p14:tracePt t="11821" x="1295400" y="1651000"/>
          <p14:tracePt t="11838" x="1270000" y="1638300"/>
          <p14:tracePt t="11854" x="1244600" y="1619250"/>
          <p14:tracePt t="11871" x="1206500" y="1587500"/>
          <p14:tracePt t="11887" x="1181100" y="1581150"/>
          <p14:tracePt t="11904" x="1149350" y="1574800"/>
          <p14:tracePt t="11921" x="1111250" y="1574800"/>
          <p14:tracePt t="11938" x="1054100" y="1574800"/>
          <p14:tracePt t="11956" x="939800" y="1574800"/>
          <p14:tracePt t="11972" x="869950" y="1574800"/>
          <p14:tracePt t="11988" x="825500" y="1574800"/>
          <p14:tracePt t="12006" x="793750" y="1581150"/>
          <p14:tracePt t="12022" x="774700" y="1581150"/>
          <p14:tracePt t="12038" x="755650" y="1593850"/>
          <p14:tracePt t="12056" x="742950" y="1606550"/>
          <p14:tracePt t="12072" x="723900" y="1619250"/>
          <p14:tracePt t="12089" x="711200" y="1638300"/>
          <p14:tracePt t="12105" x="692150" y="1663700"/>
          <p14:tracePt t="12122" x="685800" y="1682750"/>
          <p14:tracePt t="12138" x="679450" y="1695450"/>
          <p14:tracePt t="12156" x="673100" y="1708150"/>
          <p14:tracePt t="12172" x="673100" y="1714500"/>
          <p14:tracePt t="12188" x="673100" y="1727200"/>
          <p14:tracePt t="12205" x="673100" y="1739900"/>
          <p14:tracePt t="12222" x="673100" y="1746250"/>
          <p14:tracePt t="12238" x="679450" y="1758950"/>
          <p14:tracePt t="12255" x="685800" y="1765300"/>
          <p14:tracePt t="12272" x="685800" y="1771650"/>
          <p14:tracePt t="12288" x="692150" y="1784350"/>
          <p14:tracePt t="12305" x="698500" y="1790700"/>
          <p14:tracePt t="12322" x="717550" y="1803400"/>
          <p14:tracePt t="12338" x="730250" y="1816100"/>
          <p14:tracePt t="12356" x="755650" y="1828800"/>
          <p14:tracePt t="12372" x="774700" y="1841500"/>
          <p14:tracePt t="12389" x="793750" y="1847850"/>
          <p14:tracePt t="12405" x="812800" y="1854200"/>
          <p14:tracePt t="12422" x="838200" y="1860550"/>
          <p14:tracePt t="12438" x="869950" y="1860550"/>
          <p14:tracePt t="12455" x="901700" y="1860550"/>
          <p14:tracePt t="12472" x="927100" y="1860550"/>
          <p14:tracePt t="12488" x="946150" y="1860550"/>
          <p14:tracePt t="12506" x="965200" y="1860550"/>
          <p14:tracePt t="12522" x="977900" y="1860550"/>
          <p14:tracePt t="12538" x="984250" y="1860550"/>
          <p14:tracePt t="12556" x="996950" y="1854200"/>
          <p14:tracePt t="12572" x="1009650" y="1847850"/>
          <p14:tracePt t="12588" x="1009650" y="1841500"/>
          <p14:tracePt t="12605" x="1016000" y="1841500"/>
          <p14:tracePt t="12622" x="1016000" y="1835150"/>
          <p14:tracePt t="12639" x="1016000" y="1828800"/>
          <p14:tracePt t="12655" x="1016000" y="1822450"/>
          <p14:tracePt t="12672" x="1016000" y="1809750"/>
          <p14:tracePt t="12688" x="1016000" y="1803400"/>
          <p14:tracePt t="12705" x="1009650" y="1797050"/>
          <p14:tracePt t="12722" x="1003300" y="1790700"/>
          <p14:tracePt t="12738" x="996950" y="1784350"/>
          <p14:tracePt t="12805" x="990600" y="1784350"/>
          <p14:tracePt t="12852" x="984250" y="1784350"/>
          <p14:tracePt t="12859" x="977900" y="1784350"/>
          <p14:tracePt t="12876" x="971550" y="1784350"/>
          <p14:tracePt t="12888" x="965200" y="1784350"/>
          <p14:tracePt t="12949" x="958850" y="1784350"/>
          <p14:tracePt t="12998" x="952500" y="1784350"/>
          <p14:tracePt t="13013" x="952500" y="1790700"/>
          <p14:tracePt t="13028" x="946150" y="1797050"/>
          <p14:tracePt t="13038" x="946150" y="1803400"/>
          <p14:tracePt t="13055" x="946150" y="1809750"/>
          <p14:tracePt t="13072" x="946150" y="1816100"/>
          <p14:tracePt t="13092" x="946150" y="1822450"/>
          <p14:tracePt t="13105" x="946150" y="1828800"/>
          <p14:tracePt t="13122" x="946150" y="1841500"/>
          <p14:tracePt t="13138" x="946150" y="1860550"/>
          <p14:tracePt t="13156" x="946150" y="1885950"/>
          <p14:tracePt t="13172" x="952500" y="1892300"/>
          <p14:tracePt t="13189" x="952500" y="1905000"/>
          <p14:tracePt t="13205" x="965200" y="1911350"/>
          <p14:tracePt t="13222" x="984250" y="1930400"/>
          <p14:tracePt t="13239" x="1003300" y="1943100"/>
          <p14:tracePt t="13255" x="1022350" y="1962150"/>
          <p14:tracePt t="13272" x="1047750" y="1987550"/>
          <p14:tracePt t="13288" x="1073150" y="2012950"/>
          <p14:tracePt t="13305" x="1092200" y="2032000"/>
          <p14:tracePt t="13322" x="1111250" y="2051050"/>
          <p14:tracePt t="13339" x="1123950" y="2070100"/>
          <p14:tracePt t="13355" x="1136650" y="2082800"/>
          <p14:tracePt t="13371" x="1136650" y="2089150"/>
          <p14:tracePt t="13405" x="1136650" y="2095500"/>
          <p14:tracePt t="13420" x="1143000" y="2101850"/>
          <p14:tracePt t="13453" x="1143000" y="2108200"/>
          <p14:tracePt t="13468" x="1143000" y="2114550"/>
          <p14:tracePt t="13484" x="1143000" y="2127250"/>
          <p14:tracePt t="13492" x="1143000" y="2133600"/>
          <p14:tracePt t="13505" x="1143000" y="2139950"/>
          <p14:tracePt t="13522" x="1136650" y="2146300"/>
          <p14:tracePt t="13607" x="1136650" y="2159000"/>
          <p14:tracePt t="13643" x="1136650" y="2165350"/>
          <p14:tracePt t="13651" x="1130300" y="2165350"/>
          <p14:tracePt t="13660" x="1130300" y="2171700"/>
          <p14:tracePt t="13672" x="1130300" y="2184400"/>
          <p14:tracePt t="13688" x="1130300" y="2197100"/>
          <p14:tracePt t="13705" x="1130300" y="2203450"/>
          <p14:tracePt t="13722" x="1130300" y="2209800"/>
          <p14:tracePt t="13738" x="1130300" y="2216150"/>
          <p14:tracePt t="13755" x="1130300" y="2228850"/>
          <p14:tracePt t="13772" x="1130300" y="2241550"/>
          <p14:tracePt t="13788" x="1130300" y="2247900"/>
          <p14:tracePt t="13805" x="1130300" y="2254250"/>
          <p14:tracePt t="13822" x="1136650" y="2266950"/>
          <p14:tracePt t="13838" x="1136650" y="2273300"/>
          <p14:tracePt t="13855" x="1143000" y="2279650"/>
          <p14:tracePt t="13885" x="1143000" y="2286000"/>
          <p14:tracePt t="13892" x="1149350" y="2286000"/>
          <p14:tracePt t="13905" x="1149350" y="2292350"/>
          <p14:tracePt t="14006" x="1155700" y="2298700"/>
          <p14:tracePt t="14014" x="1162050" y="2305050"/>
          <p14:tracePt t="14022" x="1162050" y="2311400"/>
          <p14:tracePt t="14038" x="1174750" y="2317750"/>
          <p14:tracePt t="14055" x="1187450" y="2324100"/>
          <p14:tracePt t="14072" x="1200150" y="2330450"/>
          <p14:tracePt t="14088" x="1206500" y="2336800"/>
          <p14:tracePt t="14105" x="1219200" y="2343150"/>
          <p14:tracePt t="14122" x="1225550" y="2343150"/>
          <p14:tracePt t="14139" x="1231900" y="2355850"/>
          <p14:tracePt t="14156" x="1244600" y="2362200"/>
          <p14:tracePt t="14172" x="1263650" y="2362200"/>
          <p14:tracePt t="14189" x="1282700" y="2368550"/>
          <p14:tracePt t="14205" x="1295400" y="2381250"/>
          <p14:tracePt t="14222" x="1308100" y="2387600"/>
          <p14:tracePt t="14238" x="1327150" y="2387600"/>
          <p14:tracePt t="14255" x="1339850" y="2400300"/>
          <p14:tracePt t="14271" x="1365250" y="2400300"/>
          <p14:tracePt t="14288" x="1377950" y="2406650"/>
          <p14:tracePt t="14305" x="1403350" y="2413000"/>
          <p14:tracePt t="14322" x="1435100" y="2413000"/>
          <p14:tracePt t="14338" x="1460500" y="2413000"/>
          <p14:tracePt t="14355" x="1498600" y="2419350"/>
          <p14:tracePt t="14371" x="1517650" y="2419350"/>
          <p14:tracePt t="14388" x="1549400" y="2419350"/>
          <p14:tracePt t="14405" x="1574800" y="2419350"/>
          <p14:tracePt t="14422" x="1600200" y="2419350"/>
          <p14:tracePt t="14439" x="1619250" y="2419350"/>
          <p14:tracePt t="14456" x="1631950" y="2419350"/>
          <p14:tracePt t="14472" x="1651000" y="2413000"/>
          <p14:tracePt t="14488" x="1676400" y="2406650"/>
          <p14:tracePt t="14505" x="1701800" y="2406650"/>
          <p14:tracePt t="14522" x="1733550" y="2393950"/>
          <p14:tracePt t="14538" x="1758950" y="2387600"/>
          <p14:tracePt t="14555" x="1778000" y="2374900"/>
          <p14:tracePt t="14572" x="1790700" y="2368550"/>
          <p14:tracePt t="14589" x="1809750" y="2355850"/>
          <p14:tracePt t="14605" x="1828800" y="2343150"/>
          <p14:tracePt t="14622" x="1847850" y="2330450"/>
          <p14:tracePt t="14638" x="1860550" y="2317750"/>
          <p14:tracePt t="14655" x="1873250" y="2305050"/>
          <p14:tracePt t="14672" x="1879600" y="2292350"/>
          <p14:tracePt t="14688" x="1892300" y="2273300"/>
          <p14:tracePt t="14705" x="1898650" y="2247900"/>
          <p14:tracePt t="14721" x="1898650" y="2228850"/>
          <p14:tracePt t="14737" x="1898650" y="2203450"/>
          <p14:tracePt t="14754" x="1892300" y="2184400"/>
          <p14:tracePt t="14772" x="1873250" y="2152650"/>
          <p14:tracePt t="14789" x="1860550" y="2133600"/>
          <p14:tracePt t="14806" x="1841500" y="2120900"/>
          <p14:tracePt t="14823" x="1816100" y="2108200"/>
          <p14:tracePt t="14839" x="1790700" y="2095500"/>
          <p14:tracePt t="14856" x="1752600" y="2095500"/>
          <p14:tracePt t="14873" x="1714500" y="2089150"/>
          <p14:tracePt t="14889" x="1689100" y="2089150"/>
          <p14:tracePt t="14906" x="1670050" y="2082800"/>
          <p14:tracePt t="14923" x="1625600" y="2082800"/>
          <p14:tracePt t="14938" x="1612900" y="2082800"/>
          <p14:tracePt t="14940" x="1606550" y="2089150"/>
          <p14:tracePt t="14956" x="1581150" y="2095500"/>
          <p14:tracePt t="14973" x="1555750" y="2101850"/>
          <p14:tracePt t="14988" x="1543050" y="2114550"/>
          <p14:tracePt t="15006" x="1530350" y="2127250"/>
          <p14:tracePt t="15022" x="1524000" y="2139950"/>
          <p14:tracePt t="15039" x="1517650" y="2146300"/>
          <p14:tracePt t="15056" x="1511300" y="2159000"/>
          <p14:tracePt t="15072" x="1504950" y="2171700"/>
          <p14:tracePt t="15088" x="1504950" y="2190750"/>
          <p14:tracePt t="15105" x="1504950" y="2197100"/>
          <p14:tracePt t="15122" x="1504950" y="2209800"/>
          <p14:tracePt t="15139" x="1504950" y="2222500"/>
          <p14:tracePt t="15155" x="1504950" y="2228850"/>
          <p14:tracePt t="15180" x="1504950" y="2235200"/>
          <p14:tracePt t="15205" x="1511300" y="2241550"/>
          <p14:tracePt t="15229" x="1511300" y="2247900"/>
          <p14:tracePt t="15236" x="1517650" y="2247900"/>
          <p14:tracePt t="15256" x="1524000" y="2254250"/>
          <p14:tracePt t="15277" x="1524000" y="2260600"/>
          <p14:tracePt t="15300" x="1530350" y="2260600"/>
          <p14:tracePt t="15350" x="1530350" y="2266950"/>
          <p14:tracePt t="15365" x="1536700" y="2266950"/>
          <p14:tracePt t="15717" x="1543050" y="2266950"/>
          <p14:tracePt t="15989" x="1543050" y="2273300"/>
          <p14:tracePt t="16004" x="1543050" y="2279650"/>
          <p14:tracePt t="16012" x="1524000" y="2279650"/>
          <p14:tracePt t="16021" x="1511300" y="2279650"/>
          <p14:tracePt t="16038" x="1473200" y="2279650"/>
          <p14:tracePt t="16054" x="1441450" y="2273300"/>
          <p14:tracePt t="16071" x="1409700" y="2260600"/>
          <p14:tracePt t="16105" x="1352550" y="2228850"/>
          <p14:tracePt t="16139" x="1270000" y="2171700"/>
          <p14:tracePt t="16171" x="1212850" y="2139950"/>
          <p14:tracePt t="16188" x="1187450" y="2127250"/>
          <p14:tracePt t="16205" x="1162050" y="2114550"/>
          <p14:tracePt t="16222" x="1149350" y="2101850"/>
          <p14:tracePt t="16238" x="1130300" y="2095500"/>
          <p14:tracePt t="16255" x="1104900" y="2076450"/>
          <p14:tracePt t="16272" x="1085850" y="2070100"/>
          <p14:tracePt t="16288" x="1079500" y="2063750"/>
          <p14:tracePt t="16470" x="1079500" y="2057400"/>
          <p14:tracePt t="16476" x="1079500" y="2051050"/>
          <p14:tracePt t="16488" x="1073150" y="2044700"/>
          <p14:tracePt t="16505" x="1073150" y="2038350"/>
          <p14:tracePt t="16523" x="1073150" y="2032000"/>
          <p14:tracePt t="16540" x="1073150" y="2025650"/>
          <p14:tracePt t="16556" x="1073150" y="2019300"/>
          <p14:tracePt t="16580" x="1073150" y="2012950"/>
          <p14:tracePt t="16604" x="1073150" y="2006600"/>
          <p14:tracePt t="16653" x="1073150" y="2000250"/>
          <p14:tracePt t="16853" x="1079500" y="2000250"/>
          <p14:tracePt t="16859" x="1085850" y="2000250"/>
          <p14:tracePt t="16871" x="1092200" y="2000250"/>
          <p14:tracePt t="16888" x="1098550" y="2000250"/>
          <p14:tracePt t="16947" x="1104900" y="2000250"/>
          <p14:tracePt t="16956" x="1104900" y="1993900"/>
          <p14:tracePt t="16971" x="1111250" y="1987550"/>
          <p14:tracePt t="17004" x="1117600" y="1981200"/>
          <p14:tracePt t="17038" x="1123950" y="1974850"/>
          <p14:tracePt t="17071" x="1123950" y="1968500"/>
          <p14:tracePt t="17166" x="1117600" y="1968500"/>
          <p14:tracePt t="17172" x="1111250" y="1968500"/>
          <p14:tracePt t="17188" x="1092200" y="1968500"/>
          <p14:tracePt t="17205" x="1079500" y="1968500"/>
          <p14:tracePt t="17222" x="1060450" y="1968500"/>
          <p14:tracePt t="17238" x="1041400" y="1968500"/>
          <p14:tracePt t="17255" x="1022350" y="1981200"/>
          <p14:tracePt t="17272" x="1003300" y="1987550"/>
          <p14:tracePt t="17288" x="990600" y="1993900"/>
          <p14:tracePt t="17305" x="977900" y="2006600"/>
          <p14:tracePt t="17322" x="965200" y="2019300"/>
          <p14:tracePt t="17338" x="958850" y="2032000"/>
          <p14:tracePt t="17355" x="946150" y="2038350"/>
          <p14:tracePt t="17371" x="939800" y="2044700"/>
          <p14:tracePt t="17388" x="927100" y="2051050"/>
          <p14:tracePt t="17405" x="927100" y="2057400"/>
          <p14:tracePt t="17422" x="920750" y="2063750"/>
          <p14:tracePt t="17438" x="914400" y="2070100"/>
          <p14:tracePt t="17455" x="914400" y="2082800"/>
          <p14:tracePt t="17472" x="908050" y="2089150"/>
          <p14:tracePt t="17488" x="908050" y="2095500"/>
          <p14:tracePt t="17525" x="908050" y="2101850"/>
          <p14:tracePt t="17574" x="908050" y="2120900"/>
          <p14:tracePt t="17589" x="908050" y="2133600"/>
          <p14:tracePt t="17605" x="908050" y="2146300"/>
          <p14:tracePt t="17622" x="908050" y="2159000"/>
          <p14:tracePt t="17638" x="908050" y="2178050"/>
          <p14:tracePt t="17655" x="914400" y="2190750"/>
          <p14:tracePt t="17672" x="920750" y="2197100"/>
          <p14:tracePt t="17688" x="927100" y="2203450"/>
          <p14:tracePt t="17705" x="933450" y="2216150"/>
          <p14:tracePt t="17721" x="946150" y="2222500"/>
          <p14:tracePt t="17738" x="965200" y="2241550"/>
          <p14:tracePt t="17755" x="990600" y="2266950"/>
          <p14:tracePt t="17771" x="1016000" y="2279650"/>
          <p14:tracePt t="17788" x="1035050" y="2292350"/>
          <p14:tracePt t="17805" x="1060450" y="2305050"/>
          <p14:tracePt t="17821" x="1079500" y="2305050"/>
          <p14:tracePt t="17838" x="1111250" y="2311400"/>
          <p14:tracePt t="17855" x="1130300" y="2311400"/>
          <p14:tracePt t="17872" x="1162050" y="2311400"/>
          <p14:tracePt t="17888" x="1181100" y="2298700"/>
          <p14:tracePt t="17905" x="1206500" y="2279650"/>
          <p14:tracePt t="17922" x="1225550" y="2260600"/>
          <p14:tracePt t="17938" x="1238250" y="2247900"/>
          <p14:tracePt t="17956" x="1263650" y="2228850"/>
          <p14:tracePt t="17972" x="1270000" y="2209800"/>
          <p14:tracePt t="17988" x="1270000" y="2203450"/>
          <p14:tracePt t="18005" x="1270000" y="2190750"/>
          <p14:tracePt t="18022" x="1270000" y="2184400"/>
          <p14:tracePt t="18038" x="1270000" y="2171700"/>
          <p14:tracePt t="18478" x="1282700" y="2171700"/>
          <p14:tracePt t="18485" x="1333500" y="2184400"/>
          <p14:tracePt t="18505" x="1428750" y="2209800"/>
          <p14:tracePt t="18521" x="1555750" y="2247900"/>
          <p14:tracePt t="18538" x="1676400" y="2260600"/>
          <p14:tracePt t="18555" x="1809750" y="2279650"/>
          <p14:tracePt t="18571" x="1854200" y="2279650"/>
          <p14:tracePt t="18588" x="1879600" y="2279650"/>
          <p14:tracePt t="18622" x="1905000" y="2254250"/>
          <p14:tracePt t="18655" x="1936750" y="2203450"/>
          <p14:tracePt t="18689" x="1993900" y="2133600"/>
          <p14:tracePt t="18706" x="2019300" y="2108200"/>
          <p14:tracePt t="18722" x="2044700" y="2076450"/>
          <p14:tracePt t="18738" x="2063750" y="2044700"/>
          <p14:tracePt t="18755" x="2082800" y="1987550"/>
          <p14:tracePt t="18771" x="2095500" y="1955800"/>
          <p14:tracePt t="18789" x="2101850" y="1924050"/>
          <p14:tracePt t="18805" x="2108200" y="1898650"/>
          <p14:tracePt t="18822" x="2108200" y="1873250"/>
          <p14:tracePt t="18837" x="2108200" y="1841500"/>
          <p14:tracePt t="18855" x="2108200" y="1828800"/>
          <p14:tracePt t="18871" x="2108200" y="1809750"/>
          <p14:tracePt t="18901" x="2108200" y="1803400"/>
          <p14:tracePt t="18940" x="2108200" y="1797050"/>
          <p14:tracePt t="18948" x="2108200" y="1790700"/>
          <p14:tracePt t="18964" x="2108200" y="1784350"/>
          <p14:tracePt t="18989" x="2101850" y="1778000"/>
          <p14:tracePt t="19004" x="2095500" y="1771650"/>
          <p14:tracePt t="19012" x="2089150" y="1765300"/>
          <p14:tracePt t="19028" x="2082800" y="1758950"/>
          <p14:tracePt t="19038" x="2076450" y="1758950"/>
          <p14:tracePt t="19055" x="2070100" y="1746250"/>
          <p14:tracePt t="19072" x="2063750" y="1739900"/>
          <p14:tracePt t="19088" x="2057400" y="1739900"/>
          <p14:tracePt t="19105" x="2057400" y="1733550"/>
          <p14:tracePt t="19122" x="2051050" y="1733550"/>
          <p14:tracePt t="19138" x="2044700" y="1727200"/>
          <p14:tracePt t="19155" x="2038350" y="1714500"/>
          <p14:tracePt t="19172" x="2019300" y="1708150"/>
          <p14:tracePt t="19189" x="2006600" y="1701800"/>
          <p14:tracePt t="19205" x="1993900" y="1695450"/>
          <p14:tracePt t="19222" x="1987550" y="1689100"/>
          <p14:tracePt t="19238" x="1974850" y="1682750"/>
          <p14:tracePt t="19260" x="1968500" y="1682750"/>
          <p14:tracePt t="19284" x="1962150" y="1682750"/>
          <p14:tracePt t="19301" x="1962150" y="1676400"/>
          <p14:tracePt t="19308" x="1955800" y="1676400"/>
          <p14:tracePt t="19322" x="1949450" y="1676400"/>
          <p14:tracePt t="19338" x="1930400" y="1676400"/>
          <p14:tracePt t="19355" x="1905000" y="1676400"/>
          <p14:tracePt t="19372" x="1885950" y="1676400"/>
          <p14:tracePt t="19388" x="1866900" y="1676400"/>
          <p14:tracePt t="19405" x="1860550" y="1676400"/>
          <p14:tracePt t="19422" x="1847850" y="1676400"/>
          <p14:tracePt t="19437" x="1841500" y="1676400"/>
          <p14:tracePt t="19454" x="1835150" y="1676400"/>
          <p14:tracePt t="19471" x="1828800" y="1676400"/>
          <p14:tracePt t="19488" x="1816100" y="1682750"/>
          <p14:tracePt t="19505" x="1803400" y="1682750"/>
          <p14:tracePt t="19521" x="1797050" y="1682750"/>
          <p14:tracePt t="19538" x="1784350" y="1689100"/>
          <p14:tracePt t="19555" x="1771650" y="1689100"/>
          <p14:tracePt t="19572" x="1765300" y="1689100"/>
          <p14:tracePt t="19589" x="1758950" y="1695450"/>
          <p14:tracePt t="19605" x="1752600" y="1695450"/>
          <p14:tracePt t="19622" x="1739900" y="1701800"/>
          <p14:tracePt t="19638" x="1720850" y="1708150"/>
          <p14:tracePt t="19655" x="1708150" y="1714500"/>
          <p14:tracePt t="19672" x="1682750" y="1720850"/>
          <p14:tracePt t="19688" x="1663700" y="1733550"/>
          <p14:tracePt t="19706" x="1631950" y="1752600"/>
          <p14:tracePt t="19723" x="1593850" y="1771650"/>
          <p14:tracePt t="19738" x="1587500" y="1778000"/>
          <p14:tracePt t="19756" x="1562100" y="1797050"/>
          <p14:tracePt t="19772" x="1549400" y="1809750"/>
          <p14:tracePt t="19788" x="1536700" y="1822450"/>
          <p14:tracePt t="19805" x="1530350" y="1835150"/>
          <p14:tracePt t="19822" x="1517650" y="1841500"/>
          <p14:tracePt t="19838" x="1511300" y="1854200"/>
          <p14:tracePt t="19855" x="1504950" y="1860550"/>
          <p14:tracePt t="19885" x="1504950" y="1866900"/>
          <p14:tracePt t="19909" x="1504950" y="1873250"/>
          <p14:tracePt t="19916" x="1498600" y="1873250"/>
          <p14:tracePt t="19966" x="1498600" y="1879600"/>
          <p14:tracePt t="20355" x="1524000" y="1879600"/>
          <p14:tracePt t="20363" x="1543050" y="1879600"/>
          <p14:tracePt t="20371" x="1562100" y="1879600"/>
          <p14:tracePt t="20389" x="1587500" y="1879600"/>
          <p14:tracePt t="20405" x="1600200" y="1879600"/>
          <p14:tracePt t="22061" x="1625600" y="1892300"/>
          <p14:tracePt t="22068" x="1676400" y="1924050"/>
          <p14:tracePt t="22088" x="1765300" y="1993900"/>
          <p14:tracePt t="22104" x="1873250" y="2057400"/>
          <p14:tracePt t="22121" x="1962150" y="2120900"/>
          <p14:tracePt t="22138" x="2032000" y="2159000"/>
          <p14:tracePt t="22154" x="2070100" y="2178050"/>
          <p14:tracePt t="22171" x="2076450" y="2178050"/>
          <p14:tracePt t="22275" x="2070100" y="2171700"/>
          <p14:tracePt t="22283" x="2038350" y="2159000"/>
          <p14:tracePt t="22291" x="2012950" y="2139950"/>
          <p14:tracePt t="22305" x="1974850" y="2114550"/>
          <p14:tracePt t="22321" x="1879600" y="2076450"/>
          <p14:tracePt t="22338" x="1790700" y="2025650"/>
          <p14:tracePt t="22355" x="1644650" y="1962150"/>
          <p14:tracePt t="22370" x="1555750" y="1930400"/>
          <p14:tracePt t="22388" x="1485900" y="1917700"/>
          <p14:tracePt t="22405" x="1454150" y="1917700"/>
          <p14:tracePt t="22421" x="1428750" y="1917700"/>
          <p14:tracePt t="22438" x="1416050" y="1917700"/>
          <p14:tracePt t="22455" x="1409700" y="1917700"/>
          <p14:tracePt t="22472" x="1403350" y="1924050"/>
          <p14:tracePt t="22488" x="1397000" y="1930400"/>
          <p14:tracePt t="22508" x="1390650" y="1936750"/>
          <p14:tracePt t="22662" x="1397000" y="1936750"/>
          <p14:tracePt t="22668" x="1416050" y="1930400"/>
          <p14:tracePt t="22688" x="1454150" y="1924050"/>
          <p14:tracePt t="22705" x="1479550" y="1911350"/>
          <p14:tracePt t="22722" x="1504950" y="1892300"/>
          <p14:tracePt t="22738" x="1524000" y="1866900"/>
          <p14:tracePt t="22755" x="1524000" y="1828800"/>
          <p14:tracePt t="22772" x="1524000" y="1790700"/>
          <p14:tracePt t="22788" x="1511300" y="1765300"/>
          <p14:tracePt t="22804" x="1479550" y="1720850"/>
          <p14:tracePt t="22822" x="1447800" y="1695450"/>
          <p14:tracePt t="22838" x="1416050" y="1670050"/>
          <p14:tracePt t="22855" x="1397000" y="1644650"/>
          <p14:tracePt t="22872" x="1377950" y="1631950"/>
          <p14:tracePt t="22888" x="1352550" y="1619250"/>
          <p14:tracePt t="22905" x="1333500" y="1606550"/>
          <p14:tracePt t="22921" x="1289050" y="1593850"/>
          <p14:tracePt t="22938" x="1250950" y="1581150"/>
          <p14:tracePt t="22955" x="1212850" y="1574800"/>
          <p14:tracePt t="22972" x="1181100" y="1568450"/>
          <p14:tracePt t="22988" x="1149350" y="1568450"/>
          <p14:tracePt t="23005" x="1117600" y="1568450"/>
          <p14:tracePt t="23022" x="1092200" y="1568450"/>
          <p14:tracePt t="23038" x="1060450" y="1568450"/>
          <p14:tracePt t="23055" x="1028700" y="1568450"/>
          <p14:tracePt t="23072" x="1009650" y="1581150"/>
          <p14:tracePt t="23088" x="977900" y="1593850"/>
          <p14:tracePt t="23105" x="958850" y="1606550"/>
          <p14:tracePt t="23121" x="939800" y="1619250"/>
          <p14:tracePt t="23138" x="914400" y="1631950"/>
          <p14:tracePt t="23155" x="889000" y="1657350"/>
          <p14:tracePt t="23172" x="876300" y="1676400"/>
          <p14:tracePt t="23188" x="857250" y="1701800"/>
          <p14:tracePt t="23205" x="844550" y="1733550"/>
          <p14:tracePt t="23221" x="838200" y="1765300"/>
          <p14:tracePt t="23238" x="825500" y="1809750"/>
          <p14:tracePt t="23254" x="825500" y="1841500"/>
          <p14:tracePt t="23271" x="819150" y="1873250"/>
          <p14:tracePt t="23287" x="819150" y="1892300"/>
          <p14:tracePt t="23305" x="819150" y="1924050"/>
          <p14:tracePt t="23321" x="819150" y="1943100"/>
          <p14:tracePt t="23338" x="819150" y="1968500"/>
          <p14:tracePt t="23355" x="819150" y="1993900"/>
          <p14:tracePt t="23371" x="819150" y="2019300"/>
          <p14:tracePt t="23388" x="819150" y="2025650"/>
          <p14:tracePt t="23405" x="819150" y="2044700"/>
          <p14:tracePt t="23421" x="825500" y="2063750"/>
          <p14:tracePt t="23439" x="831850" y="2082800"/>
          <p14:tracePt t="23455" x="838200" y="2101850"/>
          <p14:tracePt t="23472" x="844550" y="2120900"/>
          <p14:tracePt t="23488" x="850900" y="2133600"/>
          <p14:tracePt t="23505" x="857250" y="2146300"/>
          <p14:tracePt t="23522" x="863600" y="2152650"/>
          <p14:tracePt t="23538" x="869950" y="2171700"/>
          <p14:tracePt t="23555" x="882650" y="2197100"/>
          <p14:tracePt t="23572" x="895350" y="2222500"/>
          <p14:tracePt t="23588" x="908050" y="2235200"/>
          <p14:tracePt t="23605" x="914400" y="2254250"/>
          <p14:tracePt t="23621" x="927100" y="2266950"/>
          <p14:tracePt t="23638" x="946150" y="2298700"/>
          <p14:tracePt t="23655" x="984250" y="2336800"/>
          <p14:tracePt t="23672" x="1022350" y="2368550"/>
          <p14:tracePt t="23688" x="1073150" y="2413000"/>
          <p14:tracePt t="23705" x="1117600" y="2438400"/>
          <p14:tracePt t="23722" x="1155700" y="2463800"/>
          <p14:tracePt t="23737" x="1181100" y="2482850"/>
          <p14:tracePt t="23755" x="1206500" y="2489200"/>
          <p14:tracePt t="23772" x="1219200" y="2489200"/>
          <p14:tracePt t="23788" x="1225550" y="2495550"/>
          <p14:tracePt t="23805" x="1231900" y="2495550"/>
          <p14:tracePt t="23822" x="1244600" y="2495550"/>
          <p14:tracePt t="23838" x="1250950" y="2495550"/>
          <p14:tracePt t="23855" x="1257300" y="2495550"/>
          <p14:tracePt t="23872" x="1263650" y="2495550"/>
          <p14:tracePt t="23888" x="1276350" y="2495550"/>
          <p14:tracePt t="23905" x="1282700" y="2495550"/>
          <p14:tracePt t="23922" x="1301750" y="2489200"/>
          <p14:tracePt t="23938" x="1327150" y="2482850"/>
          <p14:tracePt t="23956" x="1358900" y="2457450"/>
          <p14:tracePt t="23972" x="1377950" y="2438400"/>
          <p14:tracePt t="23988" x="1390650" y="2419350"/>
          <p14:tracePt t="24005" x="1403350" y="2387600"/>
          <p14:tracePt t="24022" x="1409700" y="2362200"/>
          <p14:tracePt t="24038" x="1416050" y="2330450"/>
          <p14:tracePt t="24054" x="1416050" y="2298700"/>
          <p14:tracePt t="24071" x="1416050" y="2266950"/>
          <p14:tracePt t="24088" x="1416050" y="2235200"/>
          <p14:tracePt t="24105" x="1416050" y="2203450"/>
          <p14:tracePt t="24122" x="1409700" y="2165350"/>
          <p14:tracePt t="24138" x="1409700" y="2133600"/>
          <p14:tracePt t="24155" x="1409700" y="2082800"/>
          <p14:tracePt t="24171" x="1409700" y="2063750"/>
          <p14:tracePt t="24188" x="1403350" y="2038350"/>
          <p14:tracePt t="24205" x="1403350" y="2019300"/>
          <p14:tracePt t="24222" x="1397000" y="1993900"/>
          <p14:tracePt t="24239" x="1390650" y="1968500"/>
          <p14:tracePt t="24255" x="1384300" y="1943100"/>
          <p14:tracePt t="24271" x="1377950" y="1898650"/>
          <p14:tracePt t="24288" x="1365250" y="1873250"/>
          <p14:tracePt t="24305" x="1358900" y="1835150"/>
          <p14:tracePt t="24321" x="1346200" y="1803400"/>
          <p14:tracePt t="24338" x="1333500" y="1784350"/>
          <p14:tracePt t="24355" x="1327150" y="1765300"/>
          <p14:tracePt t="24372" x="1320800" y="1758950"/>
          <p14:tracePt t="24388" x="1320800" y="1752600"/>
          <p14:tracePt t="24405" x="1314450" y="1746250"/>
          <p14:tracePt t="24421" x="1314450" y="1733550"/>
          <p14:tracePt t="24438" x="1314450" y="1727200"/>
          <p14:tracePt t="24456" x="1308100" y="1720850"/>
          <p14:tracePt t="24471" x="1308100" y="1714500"/>
          <p14:tracePt t="24488" x="1301750" y="1714500"/>
          <p14:tracePt t="24508" x="1301750" y="1708150"/>
          <p14:tracePt t="24533" x="1301750" y="1701800"/>
          <p14:tracePt t="24557" x="1308100" y="1701800"/>
          <p14:tracePt t="24572" x="1308100" y="1708150"/>
          <p14:tracePt t="24580" x="1314450" y="1708150"/>
          <p14:tracePt t="24588" x="1314450" y="1714500"/>
          <p14:tracePt t="24605" x="1314450" y="1720850"/>
          <p14:tracePt t="24621" x="1327150" y="1746250"/>
          <p14:tracePt t="24638" x="1333500" y="1784350"/>
          <p14:tracePt t="24655" x="1358900" y="1841500"/>
          <p14:tracePt t="24672" x="1397000" y="1911350"/>
          <p14:tracePt t="24688" x="1441450" y="1987550"/>
          <p14:tracePt t="24705" x="1473200" y="2044700"/>
          <p14:tracePt t="24722" x="1511300" y="2095500"/>
          <p14:tracePt t="24738" x="1530350" y="2139950"/>
          <p14:tracePt t="24756" x="1562100" y="2209800"/>
          <p14:tracePt t="24771" x="1581150" y="2260600"/>
          <p14:tracePt t="24788" x="1600200" y="2317750"/>
          <p14:tracePt t="24805" x="1606550" y="2387600"/>
          <p14:tracePt t="24821" x="1606550" y="2444750"/>
          <p14:tracePt t="24837" x="1612900" y="2514600"/>
          <p14:tracePt t="24855" x="1625600" y="2578100"/>
          <p14:tracePt t="24872" x="1631950" y="2667000"/>
          <p14:tracePt t="24888" x="1644650" y="2755900"/>
          <p14:tracePt t="24905" x="1644650" y="2819400"/>
          <p14:tracePt t="24922" x="1644650" y="2844800"/>
          <p14:tracePt t="24938" x="1644650" y="2876550"/>
          <p14:tracePt t="24956" x="1651000" y="2946400"/>
          <p14:tracePt t="24972" x="1676400" y="2984500"/>
          <p14:tracePt t="24988" x="1682750" y="3003550"/>
          <p14:tracePt t="25005" x="1695450" y="3028950"/>
          <p14:tracePt t="25022" x="1695450" y="3041650"/>
          <p14:tracePt t="25038" x="1701800" y="3041650"/>
          <p14:tracePt t="25055" x="1701800" y="3048000"/>
          <p14:tracePt t="25093" x="1708150" y="3048000"/>
          <p14:tracePt t="25133" x="1708150" y="3054350"/>
          <p14:tracePt t="25149" x="1714500" y="3060700"/>
          <p14:tracePt t="25156" x="1733550" y="3086100"/>
          <p14:tracePt t="25171" x="1752600" y="3130550"/>
          <p14:tracePt t="25189" x="1790700" y="3175000"/>
          <p14:tracePt t="25205" x="1828800" y="3225800"/>
          <p14:tracePt t="25221" x="1847850" y="3263900"/>
          <p14:tracePt t="25238" x="1873250" y="3302000"/>
          <p14:tracePt t="25255" x="1892300" y="3340100"/>
          <p14:tracePt t="25272" x="1898650" y="3365500"/>
          <p14:tracePt t="25288" x="1917700" y="3416300"/>
          <p14:tracePt t="25305" x="1936750" y="3473450"/>
          <p14:tracePt t="25321" x="1955800" y="3511550"/>
          <p14:tracePt t="25338" x="1968500" y="3536950"/>
          <p14:tracePt t="25355" x="1981200" y="3568700"/>
          <p14:tracePt t="25370" x="1987550" y="3587750"/>
          <p14:tracePt t="25388" x="1993900" y="3600450"/>
          <p14:tracePt t="25405" x="2000250" y="3606800"/>
          <p14:tracePt t="25421" x="2000250" y="3613150"/>
          <p14:tracePt t="25438" x="2006600" y="3619500"/>
          <p14:tracePt t="25455" x="2019300" y="3638550"/>
          <p14:tracePt t="25471" x="2032000" y="3657600"/>
          <p14:tracePt t="25488" x="2044700" y="3676650"/>
          <p14:tracePt t="25505" x="2051050" y="3683000"/>
          <p14:tracePt t="25522" x="2057400" y="3695700"/>
          <p14:tracePt t="25566" x="2057400" y="3702050"/>
          <p14:tracePt t="26349" x="2057400" y="3708400"/>
          <p14:tracePt t="26356" x="2057400" y="3714750"/>
          <p14:tracePt t="26371" x="2051050" y="3721100"/>
          <p14:tracePt t="26388" x="2051050" y="3727450"/>
          <p14:tracePt t="26404" x="2044700" y="3740150"/>
          <p14:tracePt t="26421" x="2032000" y="3752850"/>
          <p14:tracePt t="26437" x="2025650" y="3771900"/>
          <p14:tracePt t="26472" x="2006600" y="3784600"/>
          <p14:tracePt t="26506" x="2006600" y="3797300"/>
          <p14:tracePt t="27235" x="1993900" y="3810000"/>
          <p14:tracePt t="27244" x="1974850" y="3873500"/>
          <p14:tracePt t="27254" x="1962150" y="3943350"/>
          <p14:tracePt t="27271" x="1936750" y="4038600"/>
          <p14:tracePt t="27287" x="1917700" y="4089400"/>
          <p14:tracePt t="27304" x="1892300" y="4133850"/>
          <p14:tracePt t="27321" x="1879600" y="4146550"/>
          <p14:tracePt t="27338" x="1873250" y="4165600"/>
          <p14:tracePt t="27371" x="1860550" y="4178300"/>
          <p14:tracePt t="27404" x="1860550" y="4184650"/>
          <p14:tracePt t="27438" x="1860550" y="4191000"/>
          <p14:tracePt t="27541" x="1860550" y="4197350"/>
          <p14:tracePt t="28180" x="1860550" y="4210050"/>
          <p14:tracePt t="28189" x="1860550" y="4229100"/>
          <p14:tracePt t="28205" x="1873250" y="4254500"/>
          <p14:tracePt t="28221" x="1879600" y="4267200"/>
          <p14:tracePt t="28238" x="1892300" y="4273550"/>
          <p14:tracePt t="28254" x="1905000" y="4279900"/>
          <p14:tracePt t="28271" x="1917700" y="4286250"/>
          <p14:tracePt t="28305" x="1930400" y="4292600"/>
          <p14:tracePt t="28338" x="1955800" y="4305300"/>
          <p14:tracePt t="28372" x="1987550" y="4324350"/>
          <p14:tracePt t="28388" x="1993900" y="4330700"/>
          <p14:tracePt t="28540" x="2000250" y="4330700"/>
          <p14:tracePt t="28589" x="2006600" y="4330700"/>
          <p14:tracePt t="28606" x="2012950" y="4330700"/>
          <p14:tracePt t="28620" x="2019300" y="4324350"/>
          <p14:tracePt t="28645" x="2025650" y="4318000"/>
          <p14:tracePt t="28652" x="2032000" y="4318000"/>
          <p14:tracePt t="28672" x="2038350" y="4311650"/>
          <p14:tracePt t="28692" x="2044700" y="4311650"/>
          <p14:tracePt t="28705" x="2044700" y="4305300"/>
          <p14:tracePt t="28893" x="2051050" y="4305300"/>
          <p14:tracePt t="28900" x="2057400" y="4305300"/>
          <p14:tracePt t="28922" x="2057400" y="4298950"/>
          <p14:tracePt t="28938" x="2063750" y="4298950"/>
          <p14:tracePt t="28955" x="2070100" y="4298950"/>
          <p14:tracePt t="28972" x="2076450" y="4292600"/>
          <p14:tracePt t="29037" x="2082800" y="4292600"/>
          <p14:tracePt t="29437" x="2082800" y="4330700"/>
          <p14:tracePt t="29444" x="2089150" y="4362450"/>
          <p14:tracePt t="29454" x="2095500" y="4387850"/>
          <p14:tracePt t="29471" x="2108200" y="4413250"/>
          <p14:tracePt t="29488" x="2114550" y="4438650"/>
          <p14:tracePt t="29504" x="2120900" y="4451350"/>
          <p14:tracePt t="29599" x="2127250" y="4451350"/>
          <p14:tracePt t="29603" x="2139950" y="4451350"/>
          <p14:tracePt t="29655" x="2222500" y="4464050"/>
          <p14:tracePt t="29688" x="2311400" y="4464050"/>
          <p14:tracePt t="29705" x="2368550" y="4470400"/>
          <p14:tracePt t="29721" x="2406650" y="4470400"/>
          <p14:tracePt t="29738" x="2438400" y="4476750"/>
          <p14:tracePt t="29755" x="2451100" y="4483100"/>
          <p14:tracePt t="29789" x="2457450" y="4483100"/>
          <p14:tracePt t="30213" x="2457450" y="4476750"/>
          <p14:tracePt t="30219" x="2451100" y="4445000"/>
          <p14:tracePt t="30238" x="2451100" y="4400550"/>
          <p14:tracePt t="30254" x="2444750" y="4337050"/>
          <p14:tracePt t="30271" x="2444750" y="4292600"/>
          <p14:tracePt t="30287" x="2444750" y="4267200"/>
          <p14:tracePt t="30304" x="2444750" y="4241800"/>
          <p14:tracePt t="30338" x="2457450" y="4203700"/>
          <p14:tracePt t="30373" x="2463800" y="4165600"/>
          <p14:tracePt t="30405" x="2463800" y="4140200"/>
          <p14:tracePt t="30429" x="2463800" y="4133850"/>
          <p14:tracePt t="30469" x="2463800" y="4127500"/>
          <p14:tracePt t="30533" x="2463800" y="4121150"/>
          <p14:tracePt t="30629" x="2476500" y="4133850"/>
          <p14:tracePt t="30636" x="2495550" y="4159250"/>
          <p14:tracePt t="30655" x="2514600" y="4178300"/>
          <p14:tracePt t="30671" x="2552700" y="4210050"/>
          <p14:tracePt t="30688" x="2590800" y="4241800"/>
          <p14:tracePt t="30705" x="2635250" y="4273550"/>
          <p14:tracePt t="30721" x="2686050" y="4305300"/>
          <p14:tracePt t="30738" x="2736850" y="4337050"/>
          <p14:tracePt t="30755" x="2781300" y="4356100"/>
          <p14:tracePt t="30771" x="2806700" y="4362450"/>
          <p14:tracePt t="30788" x="2832100" y="4368800"/>
          <p14:tracePt t="30805" x="2857500" y="4368800"/>
          <p14:tracePt t="30822" x="2870200" y="4368800"/>
          <p14:tracePt t="30838" x="2895600" y="4375150"/>
          <p14:tracePt t="30855" x="2921000" y="4375150"/>
          <p14:tracePt t="30872" x="2946400" y="4375150"/>
          <p14:tracePt t="30888" x="2971800" y="4381500"/>
          <p14:tracePt t="30905" x="2990850" y="4387850"/>
          <p14:tracePt t="30921" x="3003550" y="4394200"/>
          <p14:tracePt t="30938" x="3009900" y="4394200"/>
          <p14:tracePt t="30955" x="3035300" y="4406900"/>
          <p14:tracePt t="30972" x="3073400" y="4419600"/>
          <p14:tracePt t="30988" x="3124200" y="4438650"/>
          <p14:tracePt t="31005" x="3168650" y="4445000"/>
          <p14:tracePt t="31022" x="3225800" y="4464050"/>
          <p14:tracePt t="31038" x="3289300" y="4476750"/>
          <p14:tracePt t="31055" x="3346450" y="4489450"/>
          <p14:tracePt t="31071" x="3403600" y="4495800"/>
          <p14:tracePt t="31088" x="3448050" y="4502150"/>
          <p14:tracePt t="31105" x="3492500" y="4502150"/>
          <p14:tracePt t="31122" x="3530600" y="4508500"/>
          <p14:tracePt t="31138" x="3556000" y="4508500"/>
          <p14:tracePt t="31155" x="3568700" y="4514850"/>
          <p14:tracePt t="31171" x="3575050" y="4514850"/>
          <p14:tracePt t="31188" x="3581400" y="4521200"/>
          <p14:tracePt t="31204" x="3587750" y="4527550"/>
          <p14:tracePt t="31228" x="3594100" y="4533900"/>
          <p14:tracePt t="31549" x="3600450" y="4527550"/>
          <p14:tracePt t="31556" x="3619500" y="4489450"/>
          <p14:tracePt t="31572" x="3638550" y="4464050"/>
          <p14:tracePt t="31588" x="3644900" y="4438650"/>
          <p14:tracePt t="31605" x="3651250" y="4425950"/>
          <p14:tracePt t="31622" x="3657600" y="4413250"/>
          <p14:tracePt t="31638" x="3663950" y="4400550"/>
          <p14:tracePt t="31654" x="3670300" y="4394200"/>
          <p14:tracePt t="31671" x="3676650" y="4387850"/>
          <p14:tracePt t="31688" x="3683000" y="4381500"/>
          <p14:tracePt t="31705" x="3695700" y="4375150"/>
          <p14:tracePt t="31721" x="3702050" y="4368800"/>
          <p14:tracePt t="31738" x="3721100" y="4356100"/>
          <p14:tracePt t="31755" x="3746500" y="4343400"/>
          <p14:tracePt t="31771" x="3771900" y="4324350"/>
          <p14:tracePt t="31787" x="3790950" y="4311650"/>
          <p14:tracePt t="31805" x="3803650" y="4298950"/>
          <p14:tracePt t="31822" x="3816350" y="4286250"/>
          <p14:tracePt t="31838" x="3822700" y="4279900"/>
          <p14:tracePt t="31855" x="3835400" y="4267200"/>
          <p14:tracePt t="31872" x="3835400" y="4254500"/>
          <p14:tracePt t="31888" x="3841750" y="4248150"/>
          <p14:tracePt t="31904" x="3841750" y="4241800"/>
          <p14:tracePt t="31921" x="3841750" y="4235450"/>
          <p14:tracePt t="31938" x="3848100" y="4235450"/>
          <p14:tracePt t="32006" x="3854450" y="4235450"/>
          <p14:tracePt t="32012" x="3886200" y="4254500"/>
          <p14:tracePt t="32022" x="3911600" y="4279900"/>
          <p14:tracePt t="32038" x="3956050" y="4318000"/>
          <p14:tracePt t="32055" x="4013200" y="4349750"/>
          <p14:tracePt t="32072" x="4064000" y="4381500"/>
          <p14:tracePt t="32088" x="4108450" y="4406900"/>
          <p14:tracePt t="32105" x="4152900" y="4419600"/>
          <p14:tracePt t="32122" x="4171950" y="4425950"/>
          <p14:tracePt t="32138" x="4197350" y="4425950"/>
          <p14:tracePt t="32155" x="4235450" y="4425950"/>
          <p14:tracePt t="32171" x="4267200" y="4432300"/>
          <p14:tracePt t="32187" x="4305300" y="4432300"/>
          <p14:tracePt t="32205" x="4356100" y="4432300"/>
          <p14:tracePt t="32222" x="4400550" y="4438650"/>
          <p14:tracePt t="32238" x="4445000" y="4445000"/>
          <p14:tracePt t="32255" x="4502150" y="4451350"/>
          <p14:tracePt t="32271" x="4572000" y="4457700"/>
          <p14:tracePt t="32288" x="4648200" y="4470400"/>
          <p14:tracePt t="32305" x="4737100" y="4476750"/>
          <p14:tracePt t="32321" x="4826000" y="4483100"/>
          <p14:tracePt t="32338" x="4902200" y="4483100"/>
          <p14:tracePt t="32356" x="5035550" y="4483100"/>
          <p14:tracePt t="32371" x="5130800" y="4483100"/>
          <p14:tracePt t="32387" x="5213350" y="4483100"/>
          <p14:tracePt t="32405" x="5327650" y="4489450"/>
          <p14:tracePt t="32422" x="5435600" y="4495800"/>
          <p14:tracePt t="32437" x="5549900" y="4502150"/>
          <p14:tracePt t="32454" x="5676900" y="4508500"/>
          <p14:tracePt t="32471" x="5803900" y="4508500"/>
          <p14:tracePt t="32488" x="5918200" y="4508500"/>
          <p14:tracePt t="32504" x="6013450" y="4508500"/>
          <p14:tracePt t="32521" x="6096000" y="4502150"/>
          <p14:tracePt t="32537" x="6191250" y="4489450"/>
          <p14:tracePt t="32554" x="6280150" y="4470400"/>
          <p14:tracePt t="32571" x="6400800" y="4457700"/>
          <p14:tracePt t="32587" x="6464300" y="4451350"/>
          <p14:tracePt t="32604" x="6534150" y="4438650"/>
          <p14:tracePt t="32620" x="6591300" y="4438650"/>
          <p14:tracePt t="32637" x="6654800" y="4432300"/>
          <p14:tracePt t="32654" x="6699250" y="4432300"/>
          <p14:tracePt t="32671" x="6737350" y="4425950"/>
          <p14:tracePt t="32687" x="6769100" y="4425950"/>
          <p14:tracePt t="32705" x="6807200" y="4425950"/>
          <p14:tracePt t="32721" x="6845300" y="4425950"/>
          <p14:tracePt t="32738" x="6883400" y="4432300"/>
          <p14:tracePt t="32754" x="6915150" y="4438650"/>
          <p14:tracePt t="32771" x="6985000" y="4451350"/>
          <p14:tracePt t="32788" x="7035800" y="4451350"/>
          <p14:tracePt t="32805" x="7086600" y="4451350"/>
          <p14:tracePt t="32821" x="7118350" y="4451350"/>
          <p14:tracePt t="32839" x="7137400" y="4451350"/>
          <p14:tracePt t="32855" x="7162800" y="4445000"/>
          <p14:tracePt t="32872" x="7194550" y="4438650"/>
          <p14:tracePt t="32887" x="7226300" y="4432300"/>
          <p14:tracePt t="32905" x="7251700" y="4425950"/>
          <p14:tracePt t="32922" x="7270750" y="4419600"/>
          <p14:tracePt t="32938" x="7283450" y="4419600"/>
          <p14:tracePt t="32981" x="7289800" y="4419600"/>
          <p14:tracePt t="33557" x="7258050" y="4464050"/>
          <p14:tracePt t="33564" x="7207250" y="4508500"/>
          <p14:tracePt t="33571" x="7162800" y="4546600"/>
          <p14:tracePt t="33655" x="6419850" y="4851400"/>
          <p14:tracePt t="33671" x="6165850" y="4895850"/>
          <p14:tracePt t="33687" x="5918200" y="4927600"/>
          <p14:tracePt t="33704" x="5664200" y="4953000"/>
          <p14:tracePt t="33721" x="5461000" y="4972050"/>
          <p14:tracePt t="33754" x="5111750" y="4972050"/>
          <p14:tracePt t="33788" x="4667250" y="4933950"/>
          <p14:tracePt t="33821" x="4267200" y="4876800"/>
          <p14:tracePt t="33838" x="4095750" y="4864100"/>
          <p14:tracePt t="33855" x="3937000" y="4838700"/>
          <p14:tracePt t="33871" x="3771900" y="4800600"/>
          <p14:tracePt t="33888" x="3556000" y="4737100"/>
          <p14:tracePt t="33905" x="3321050" y="4660900"/>
          <p14:tracePt t="33921" x="3155950" y="4610100"/>
          <p14:tracePt t="33938" x="3003550" y="4565650"/>
          <p14:tracePt t="33955" x="2825750" y="4521200"/>
          <p14:tracePt t="33971" x="2705100" y="4495800"/>
          <p14:tracePt t="33988" x="2584450" y="4457700"/>
          <p14:tracePt t="34005" x="2470150" y="4419600"/>
          <p14:tracePt t="34022" x="2381250" y="4387850"/>
          <p14:tracePt t="34038" x="2324100" y="4368800"/>
          <p14:tracePt t="34056" x="2298700" y="4362450"/>
          <p14:tracePt t="34072" x="2292350" y="4356100"/>
          <p14:tracePt t="34101" x="2292350" y="4349750"/>
          <p14:tracePt t="34108" x="2286000" y="4349750"/>
          <p14:tracePt t="34166" x="2279650" y="4349750"/>
          <p14:tracePt t="34173" x="2273300" y="4330700"/>
          <p14:tracePt t="34188" x="2260600" y="4311650"/>
          <p14:tracePt t="34205" x="2254250" y="4298950"/>
          <p14:tracePt t="34221" x="2254250" y="4292600"/>
          <p14:tracePt t="34237" x="2254250" y="4286250"/>
          <p14:tracePt t="34255" x="2254250" y="4279900"/>
          <p14:tracePt t="34271" x="2254250" y="4273550"/>
          <p14:tracePt t="34300" x="2254250" y="4267200"/>
          <p14:tracePt t="34485" x="2260600" y="4267200"/>
          <p14:tracePt t="34492" x="2266950" y="4267200"/>
          <p14:tracePt t="34509" x="2273300" y="4267200"/>
          <p14:tracePt t="34566" x="2279650" y="4267200"/>
          <p14:tracePt t="34629" x="2286000" y="4267200"/>
          <p14:tracePt t="34741" x="2292350" y="4267200"/>
          <p14:tracePt t="34933" x="2292350" y="4260850"/>
          <p14:tracePt t="34940" x="2292350" y="4254500"/>
          <p14:tracePt t="34954" x="2292350" y="4235450"/>
          <p14:tracePt t="34971" x="2292350" y="4216400"/>
          <p14:tracePt t="34988" x="2292350" y="4203700"/>
          <p14:tracePt t="35004" x="2292350" y="4197350"/>
          <p14:tracePt t="35038" x="2286000" y="4191000"/>
          <p14:tracePt t="35073" x="2286000" y="4178300"/>
          <p14:tracePt t="35105" x="2279650" y="4178300"/>
          <p14:tracePt t="35122" x="2273300" y="4171950"/>
          <p14:tracePt t="35138" x="2266950" y="4171950"/>
          <p14:tracePt t="35154" x="2266950" y="4165600"/>
          <p14:tracePt t="35172" x="2260600" y="4165600"/>
          <p14:tracePt t="35188" x="2260600" y="4159250"/>
          <p14:tracePt t="35213" x="2260600" y="4152900"/>
          <p14:tracePt t="35236" x="2260600" y="4146550"/>
          <p14:tracePt t="35244" x="2260600" y="4140200"/>
          <p14:tracePt t="35259" x="2260600" y="4127500"/>
          <p14:tracePt t="35284" x="2260600" y="4121150"/>
          <p14:tracePt t="35533" x="2260600" y="4127500"/>
          <p14:tracePt t="35540" x="2260600" y="4133850"/>
          <p14:tracePt t="35555" x="2254250" y="4146550"/>
          <p14:tracePt t="35571" x="2254250" y="4152900"/>
          <p14:tracePt t="35587" x="2254250" y="4159250"/>
          <p14:tracePt t="35604" x="2254250" y="4165600"/>
          <p14:tracePt t="35621" x="2254250" y="4178300"/>
          <p14:tracePt t="35637" x="2254250" y="4191000"/>
          <p14:tracePt t="35671" x="2254250" y="4216400"/>
          <p14:tracePt t="35704" x="2254250" y="4235450"/>
          <p14:tracePt t="35737" x="2266950" y="4248150"/>
          <p14:tracePt t="35755" x="2273300" y="4254500"/>
          <p14:tracePt t="35771" x="2279650" y="4260850"/>
          <p14:tracePt t="35788" x="2298700" y="4267200"/>
          <p14:tracePt t="35805" x="2317750" y="4267200"/>
          <p14:tracePt t="35821" x="2355850" y="4273550"/>
          <p14:tracePt t="35838" x="2381250" y="4279900"/>
          <p14:tracePt t="35855" x="2400300" y="4286250"/>
          <p14:tracePt t="35871" x="2419350" y="4292600"/>
          <p14:tracePt t="35888" x="2432050" y="4298950"/>
          <p14:tracePt t="35908" x="2438400" y="4298950"/>
          <p14:tracePt t="35924" x="2444750" y="4298950"/>
          <p14:tracePt t="35940" x="2451100" y="4298950"/>
          <p14:tracePt t="35956" x="2463800" y="4298950"/>
          <p14:tracePt t="35972" x="2482850" y="4298950"/>
          <p14:tracePt t="35987" x="2508250" y="4292600"/>
          <p14:tracePt t="36004" x="2533650" y="4279900"/>
          <p14:tracePt t="36021" x="2552700" y="4273550"/>
          <p14:tracePt t="36037" x="2571750" y="4260850"/>
          <p14:tracePt t="36055" x="2584450" y="4254500"/>
          <p14:tracePt t="36071" x="2590800" y="4248150"/>
          <p14:tracePt t="36088" x="2597150" y="4235450"/>
          <p14:tracePt t="36105" x="2603500" y="4222750"/>
          <p14:tracePt t="36121" x="2609850" y="4203700"/>
          <p14:tracePt t="36138" x="2616200" y="4178300"/>
          <p14:tracePt t="36156" x="2616200" y="4146550"/>
          <p14:tracePt t="36172" x="2616200" y="4121150"/>
          <p14:tracePt t="36189" x="2609850" y="4095750"/>
          <p14:tracePt t="36205" x="2603500" y="4070350"/>
          <p14:tracePt t="36221" x="2590800" y="4044950"/>
          <p14:tracePt t="36238" x="2584450" y="4025900"/>
          <p14:tracePt t="36255" x="2578100" y="4006850"/>
          <p14:tracePt t="36271" x="2565400" y="3994150"/>
          <p14:tracePt t="36288" x="2552700" y="3981450"/>
          <p14:tracePt t="36304" x="2540000" y="3968750"/>
          <p14:tracePt t="36321" x="2514600" y="3962400"/>
          <p14:tracePt t="36338" x="2482850" y="3949700"/>
          <p14:tracePt t="36355" x="2419350" y="3924300"/>
          <p14:tracePt t="36371" x="2362200" y="3911600"/>
          <p14:tracePt t="36388" x="2305050" y="3905250"/>
          <p14:tracePt t="36405" x="2260600" y="3892550"/>
          <p14:tracePt t="36421" x="2222500" y="3879850"/>
          <p14:tracePt t="36438" x="2190750" y="3879850"/>
          <p14:tracePt t="36455" x="2171700" y="3879850"/>
          <p14:tracePt t="36471" x="2152650" y="3879850"/>
          <p14:tracePt t="36489" x="2139950" y="3879850"/>
          <p14:tracePt t="36505" x="2133600" y="3879850"/>
          <p14:tracePt t="36521" x="2127250" y="3879850"/>
          <p14:tracePt t="36538" x="2114550" y="3886200"/>
          <p14:tracePt t="36555" x="2101850" y="3898900"/>
          <p14:tracePt t="36572" x="2095500" y="3911600"/>
          <p14:tracePt t="36588" x="2089150" y="3930650"/>
          <p14:tracePt t="36605" x="2089150" y="3949700"/>
          <p14:tracePt t="36621" x="2089150" y="3962400"/>
          <p14:tracePt t="36638" x="2089150" y="3968750"/>
          <p14:tracePt t="36655" x="2089150" y="3981450"/>
          <p14:tracePt t="36671" x="2089150" y="3994150"/>
          <p14:tracePt t="36688" x="2095500" y="4013200"/>
          <p14:tracePt t="36705" x="2114550" y="4032250"/>
          <p14:tracePt t="36721" x="2120900" y="4051300"/>
          <p14:tracePt t="36738" x="2120900" y="4057650"/>
          <p14:tracePt t="36754" x="2133600" y="4070350"/>
          <p14:tracePt t="36771" x="2133600" y="4083050"/>
          <p14:tracePt t="36788" x="2139950" y="4089400"/>
          <p14:tracePt t="37020" x="2139950" y="4095750"/>
          <p14:tracePt t="37028" x="2159000" y="4108450"/>
          <p14:tracePt t="37038" x="2171700" y="4121150"/>
          <p14:tracePt t="37055" x="2184400" y="4133850"/>
          <p14:tracePt t="37071" x="2190750" y="4140200"/>
          <p14:tracePt t="37088" x="2197100" y="4140200"/>
          <p14:tracePt t="37105" x="2197100" y="4146550"/>
          <p14:tracePt t="37149" x="2203450" y="4146550"/>
          <p14:tracePt t="37156" x="2203450" y="4152900"/>
          <p14:tracePt t="37172" x="2209800" y="4159250"/>
          <p14:tracePt t="37188" x="2222500" y="4171950"/>
          <p14:tracePt t="37205" x="2228850" y="4178300"/>
          <p14:tracePt t="37221" x="2241550" y="4184650"/>
          <p14:tracePt t="37244" x="2247900" y="4191000"/>
          <p14:tracePt t="37255" x="2247900" y="4197350"/>
          <p14:tracePt t="37272" x="2254250" y="4203700"/>
          <p14:tracePt t="37288" x="2260600" y="4216400"/>
          <p14:tracePt t="37305" x="2266950" y="4222750"/>
          <p14:tracePt t="37321" x="2273300" y="4222750"/>
          <p14:tracePt t="37338" x="2273300" y="4229100"/>
          <p14:tracePt t="37397" x="2279650" y="4229100"/>
          <p14:tracePt t="37419" x="2292350" y="4222750"/>
          <p14:tracePt t="37436" x="2298700" y="4216400"/>
          <p14:tracePt t="38404" x="2305050" y="4216400"/>
          <p14:tracePt t="38413" x="2393950" y="4248150"/>
          <p14:tracePt t="38421" x="2470150" y="4279900"/>
          <p14:tracePt t="38437" x="2628900" y="4349750"/>
          <p14:tracePt t="38472" x="2965450" y="4476750"/>
          <p14:tracePt t="38505" x="3149600" y="4533900"/>
          <p14:tracePt t="38539" x="3232150" y="4552950"/>
          <p14:tracePt t="38540" x="3251200" y="4552950"/>
          <p14:tracePt t="38555" x="3333750" y="4565650"/>
          <p14:tracePt t="38571" x="3422650" y="4572000"/>
          <p14:tracePt t="38587" x="3517900" y="4578350"/>
          <p14:tracePt t="38603" x="3594100" y="4584700"/>
          <p14:tracePt t="38622" x="3663950" y="4584700"/>
          <p14:tracePt t="38638" x="3708400" y="4584700"/>
          <p14:tracePt t="38655" x="3740150" y="4572000"/>
          <p14:tracePt t="38671" x="3765550" y="4565650"/>
          <p14:tracePt t="38688" x="3784600" y="4552950"/>
          <p14:tracePt t="38704" x="3810000" y="4552950"/>
          <p14:tracePt t="38721" x="3829050" y="4546600"/>
          <p14:tracePt t="38738" x="3848100" y="4546600"/>
          <p14:tracePt t="38755" x="3854450" y="4546600"/>
          <p14:tracePt t="38997" x="3829050" y="4559300"/>
          <p14:tracePt t="39004" x="3816350" y="4572000"/>
          <p14:tracePt t="39022" x="3797300" y="4578350"/>
          <p14:tracePt t="39038" x="3778250" y="4584700"/>
          <p14:tracePt t="39055" x="3771900" y="4584700"/>
          <p14:tracePt t="39877" x="3663950" y="4584700"/>
          <p14:tracePt t="39885" x="3524250" y="4584700"/>
          <p14:tracePt t="39904" x="3219450" y="4559300"/>
          <p14:tracePt t="39921" x="2876550" y="4533900"/>
          <p14:tracePt t="39937" x="2667000" y="4521200"/>
          <p14:tracePt t="39954" x="2584450" y="4514850"/>
          <p14:tracePt t="39971" x="2533650" y="4514850"/>
          <p14:tracePt t="39988" x="2527300" y="4521200"/>
          <p14:tracePt t="40023" x="2527300" y="4527550"/>
          <p14:tracePt t="40055" x="2470150" y="4565650"/>
          <p14:tracePt t="40088" x="2298700" y="4597400"/>
          <p14:tracePt t="40105" x="2254250" y="4616450"/>
          <p14:tracePt t="40121" x="2222500" y="4629150"/>
          <p14:tracePt t="40138" x="2216150" y="4629150"/>
          <p14:tracePt t="40156" x="2209800" y="4635500"/>
          <p14:tracePt t="40181" x="2203450" y="4635500"/>
          <p14:tracePt t="40188" x="2197100" y="4635500"/>
          <p14:tracePt t="40205" x="2184400" y="4635500"/>
          <p14:tracePt t="40237" x="2178050" y="4635500"/>
          <p14:tracePt t="40734" x="2171700" y="4635500"/>
          <p14:tracePt t="40740" x="2203450" y="4635500"/>
          <p14:tracePt t="40754" x="2222500" y="4635500"/>
          <p14:tracePt t="40770" x="2286000" y="4641850"/>
          <p14:tracePt t="40787" x="2324100" y="4648200"/>
          <p14:tracePt t="40805" x="2336800" y="4648200"/>
          <p14:tracePt t="40820" x="2349500" y="4648200"/>
          <p14:tracePt t="40837" x="2362200" y="4648200"/>
          <p14:tracePt t="40871" x="2425700" y="4622800"/>
          <p14:tracePt t="40905" x="2501900" y="4584700"/>
          <p14:tracePt t="40938" x="2584450" y="4540250"/>
          <p14:tracePt t="40954" x="2628900" y="4521200"/>
          <p14:tracePt t="40971" x="2705100" y="4483100"/>
          <p14:tracePt t="40987" x="2787650" y="4445000"/>
          <p14:tracePt t="41005" x="2870200" y="4406900"/>
          <p14:tracePt t="41022" x="2952750" y="4368800"/>
          <p14:tracePt t="41037" x="3054350" y="4311650"/>
          <p14:tracePt t="41054" x="3130550" y="4267200"/>
          <p14:tracePt t="41072" x="3181350" y="4235450"/>
          <p14:tracePt t="41088" x="3213100" y="4203700"/>
          <p14:tracePt t="41105" x="3232150" y="4184650"/>
          <p14:tracePt t="41122" x="3251200" y="4165600"/>
          <p14:tracePt t="41138" x="3257550" y="4159250"/>
          <p14:tracePt t="41174" x="3263900" y="4159250"/>
          <p14:tracePt t="41180" x="3263900" y="4152900"/>
          <p14:tracePt t="41196" x="3270250" y="4146550"/>
          <p14:tracePt t="41205" x="3276600" y="4140200"/>
          <p14:tracePt t="41227" x="3282950" y="4140200"/>
          <p14:tracePt t="41260" x="3282950" y="4133850"/>
          <p14:tracePt t="41284" x="3289300" y="4133850"/>
          <p14:tracePt t="41300" x="3295650" y="4127500"/>
          <p14:tracePt t="41308" x="3302000" y="4127500"/>
          <p14:tracePt t="41437" x="3321050" y="4127500"/>
          <p14:tracePt t="41444" x="3346450" y="4127500"/>
          <p14:tracePt t="41455" x="3359150" y="4127500"/>
          <p14:tracePt t="41471" x="3390900" y="4127500"/>
          <p14:tracePt t="41488" x="3409950" y="4127500"/>
          <p14:tracePt t="41541" x="3416300" y="4127500"/>
          <p14:tracePt t="41613" x="3422650" y="4127500"/>
          <p14:tracePt t="41789" x="3429000" y="4133850"/>
          <p14:tracePt t="41894" x="3435350" y="4133850"/>
          <p14:tracePt t="41908" x="3435350" y="4140200"/>
          <p14:tracePt t="41931" x="3435350" y="4146550"/>
          <p14:tracePt t="42461" x="3441700" y="4146550"/>
          <p14:tracePt t="42468" x="3454400" y="4146550"/>
          <p14:tracePt t="42488" x="3492500" y="4146550"/>
          <p14:tracePt t="42504" x="3524250" y="4159250"/>
          <p14:tracePt t="42521" x="3556000" y="4171950"/>
          <p14:tracePt t="42537" x="3568700" y="4178300"/>
          <p14:tracePt t="42555" x="3575050" y="4178300"/>
          <p14:tracePt t="42893" x="3568700" y="4191000"/>
          <p14:tracePt t="42900" x="3536950" y="4210050"/>
          <p14:tracePt t="42921" x="3498850" y="4235450"/>
          <p14:tracePt t="42937" x="3479800" y="4254500"/>
          <p14:tracePt t="42954" x="3454400" y="4267200"/>
          <p14:tracePt t="42970" x="3435350" y="4273550"/>
          <p14:tracePt t="42987" x="3397250" y="4286250"/>
          <p14:tracePt t="43004" x="3359150" y="4292600"/>
          <p14:tracePt t="43037" x="3219450" y="4318000"/>
          <p14:tracePt t="43071" x="2997200" y="4356100"/>
          <p14:tracePt t="43103" x="2743200" y="4381500"/>
          <p14:tracePt t="43120" x="2622550" y="4406900"/>
          <p14:tracePt t="43138" x="2489200" y="4457700"/>
          <p14:tracePt t="43154" x="2381250" y="4495800"/>
          <p14:tracePt t="43171" x="2317750" y="4540250"/>
          <p14:tracePt t="43188" x="2298700" y="4552950"/>
          <p14:tracePt t="43205" x="2292350" y="4559300"/>
          <p14:tracePt t="43221" x="2273300" y="4578350"/>
          <p14:tracePt t="43238" x="2241550" y="4603750"/>
          <p14:tracePt t="43254" x="2209800" y="4629150"/>
          <p14:tracePt t="43271" x="2184400" y="4648200"/>
          <p14:tracePt t="43288" x="2152650" y="4667250"/>
          <p14:tracePt t="43304" x="2127250" y="4692650"/>
          <p14:tracePt t="43321" x="2101850" y="4711700"/>
          <p14:tracePt t="43338" x="2082800" y="4730750"/>
          <p14:tracePt t="43355" x="2070100" y="4756150"/>
          <p14:tracePt t="43371" x="2063750" y="4762500"/>
          <p14:tracePt t="43388" x="2063750" y="4775200"/>
          <p14:tracePt t="43405" x="2063750" y="4781550"/>
          <p14:tracePt t="43461" x="2063750" y="4787900"/>
          <p14:tracePt t="43468" x="2057400" y="4787900"/>
          <p14:tracePt t="43488" x="2057400" y="4800600"/>
          <p14:tracePt t="43505" x="2057400" y="4819650"/>
          <p14:tracePt t="43521" x="2057400" y="4826000"/>
          <p14:tracePt t="43538" x="2057400" y="4838700"/>
          <p14:tracePt t="43555" x="2057400" y="4857750"/>
          <p14:tracePt t="43571" x="2057400" y="4870450"/>
          <p14:tracePt t="43588" x="2057400" y="4883150"/>
          <p14:tracePt t="43604" x="2057400" y="4889500"/>
          <p14:tracePt t="43622" x="2057400" y="4895850"/>
          <p14:tracePt t="43638" x="2057400" y="4902200"/>
          <p14:tracePt t="43655" x="2057400" y="4927600"/>
          <p14:tracePt t="43671" x="2057400" y="4946650"/>
          <p14:tracePt t="43688" x="2044700" y="4984750"/>
          <p14:tracePt t="43705" x="2038350" y="5003800"/>
          <p14:tracePt t="43721" x="2025650" y="5035550"/>
          <p14:tracePt t="43738" x="2006600" y="5048250"/>
          <p14:tracePt t="43755" x="1987550" y="5080000"/>
          <p14:tracePt t="43771" x="1974850" y="5105400"/>
          <p14:tracePt t="43788" x="1962150" y="5130800"/>
          <p14:tracePt t="43805" x="1955800" y="5143500"/>
          <p14:tracePt t="43821" x="1955800" y="5149850"/>
          <p14:tracePt t="43838" x="1943100" y="5156200"/>
          <p14:tracePt t="43854" x="1943100" y="5168900"/>
          <p14:tracePt t="43871" x="1936750" y="5181600"/>
          <p14:tracePt t="43888" x="1930400" y="5187950"/>
          <p14:tracePt t="43905" x="1924050" y="5207000"/>
          <p14:tracePt t="43922" x="1924050" y="5226050"/>
          <p14:tracePt t="43938" x="1917700" y="5238750"/>
          <p14:tracePt t="43955" x="1911350" y="5257800"/>
          <p14:tracePt t="43971" x="1911350" y="5270500"/>
          <p14:tracePt t="43988" x="1911350" y="5289550"/>
          <p14:tracePt t="44005" x="1911350" y="5314950"/>
          <p14:tracePt t="44021" x="1911350" y="5340350"/>
          <p14:tracePt t="44038" x="1917700" y="5359400"/>
          <p14:tracePt t="44054" x="1930400" y="5384800"/>
          <p14:tracePt t="44072" x="1930400" y="5391150"/>
          <p14:tracePt t="44088" x="1936750" y="5403850"/>
          <p14:tracePt t="44104" x="1943100" y="5410200"/>
          <p14:tracePt t="44122" x="1949450" y="5429250"/>
          <p14:tracePt t="44138" x="1968500" y="5461000"/>
          <p14:tracePt t="44155" x="1993900" y="5492750"/>
          <p14:tracePt t="44171" x="2006600" y="5499100"/>
          <p14:tracePt t="44187" x="2019300" y="5505450"/>
          <p14:tracePt t="44204" x="2038350" y="5518150"/>
          <p14:tracePt t="44221" x="2057400" y="5518150"/>
          <p14:tracePt t="44238" x="2076450" y="5518150"/>
          <p14:tracePt t="44255" x="2095500" y="5518150"/>
          <p14:tracePt t="44271" x="2108200" y="5518150"/>
          <p14:tracePt t="44287" x="2120900" y="5518150"/>
          <p14:tracePt t="44305" x="2139950" y="5518150"/>
          <p14:tracePt t="44321" x="2152650" y="5518150"/>
          <p14:tracePt t="44338" x="2178050" y="5511800"/>
          <p14:tracePt t="44355" x="2209800" y="5505450"/>
          <p14:tracePt t="44371" x="2216150" y="5505450"/>
          <p14:tracePt t="44388" x="2235200" y="5499100"/>
          <p14:tracePt t="44405" x="2247900" y="5492750"/>
          <p14:tracePt t="44421" x="2260600" y="5486400"/>
          <p14:tracePt t="44453" x="2260600" y="5480050"/>
          <p14:tracePt t="44459" x="2273300" y="5473700"/>
          <p14:tracePt t="44471" x="2273300" y="5467350"/>
          <p14:tracePt t="44488" x="2286000" y="5454650"/>
          <p14:tracePt t="44504" x="2292350" y="5448300"/>
          <p14:tracePt t="44521" x="2298700" y="5435600"/>
          <p14:tracePt t="44538" x="2305050" y="5429250"/>
          <p14:tracePt t="44554" x="2311400" y="5410200"/>
          <p14:tracePt t="44570" x="2311400" y="5391150"/>
          <p14:tracePt t="44587" x="2311400" y="5359400"/>
          <p14:tracePt t="44604" x="2311400" y="5334000"/>
          <p14:tracePt t="44621" x="2298700" y="5314950"/>
          <p14:tracePt t="44638" x="2286000" y="5295900"/>
          <p14:tracePt t="44655" x="2266950" y="5276850"/>
          <p14:tracePt t="44671" x="2260600" y="5276850"/>
          <p14:tracePt t="44688" x="2247900" y="5264150"/>
          <p14:tracePt t="44705" x="2235200" y="5264150"/>
          <p14:tracePt t="44721" x="2222500" y="5257800"/>
          <p14:tracePt t="44738" x="2216150" y="5257800"/>
          <p14:tracePt t="44755" x="2197100" y="5251450"/>
          <p14:tracePt t="44771" x="2184400" y="5251450"/>
          <p14:tracePt t="44788" x="2178050" y="5251450"/>
          <p14:tracePt t="44804" x="2171700" y="5251450"/>
          <p14:tracePt t="44822" x="2165350" y="5251450"/>
          <p14:tracePt t="44838" x="2165350" y="5257800"/>
          <p14:tracePt t="44854" x="2159000" y="5257800"/>
          <p14:tracePt t="44958" x="2159000" y="5264150"/>
          <p14:tracePt t="45086" x="2171700" y="5264150"/>
          <p14:tracePt t="45093" x="2197100" y="5270500"/>
          <p14:tracePt t="45105" x="2222500" y="5276850"/>
          <p14:tracePt t="45121" x="2292350" y="5295900"/>
          <p14:tracePt t="45137" x="2387600" y="5295900"/>
          <p14:tracePt t="45155" x="2559050" y="5321300"/>
          <p14:tracePt t="45171" x="2692400" y="5334000"/>
          <p14:tracePt t="45188" x="2870200" y="5340350"/>
          <p14:tracePt t="45205" x="3054350" y="5346700"/>
          <p14:tracePt t="45221" x="3232150" y="5346700"/>
          <p14:tracePt t="45238" x="3390900" y="5346700"/>
          <p14:tracePt t="45255" x="3498850" y="5340350"/>
          <p14:tracePt t="45272" x="3575050" y="5327650"/>
          <p14:tracePt t="45288" x="3600450" y="5314950"/>
          <p14:tracePt t="45304" x="3619500" y="5302250"/>
          <p14:tracePt t="45321" x="3638550" y="5264150"/>
          <p14:tracePt t="45338" x="3644900" y="5226050"/>
          <p14:tracePt t="45354" x="3657600" y="5181600"/>
          <p14:tracePt t="45372" x="3657600" y="5130800"/>
          <p14:tracePt t="45388" x="3657600" y="5111750"/>
          <p14:tracePt t="45405" x="3657600" y="5092700"/>
          <p14:tracePt t="45421" x="3657600" y="5073650"/>
          <p14:tracePt t="45438" x="3657600" y="5054600"/>
          <p14:tracePt t="45455" x="3657600" y="5022850"/>
          <p14:tracePt t="45471" x="3651250" y="4997450"/>
          <p14:tracePt t="45488" x="3632200" y="4965700"/>
          <p14:tracePt t="45504" x="3619500" y="4946650"/>
          <p14:tracePt t="45521" x="3594100" y="4927600"/>
          <p14:tracePt t="45538" x="3568700" y="4908550"/>
          <p14:tracePt t="45606" x="3460750" y="4851400"/>
          <p14:tracePt t="45621" x="3429000" y="4851400"/>
          <p14:tracePt t="45638" x="3397250" y="4845050"/>
          <p14:tracePt t="45655" x="3365500" y="4838700"/>
          <p14:tracePt t="45671" x="3346450" y="4832350"/>
          <p14:tracePt t="45692" x="3340100" y="4832350"/>
          <p14:tracePt t="45758" x="3333750" y="4838700"/>
          <p14:tracePt t="45773" x="3333750" y="4845050"/>
          <p14:tracePt t="45885" x="3340100" y="4845050"/>
          <p14:tracePt t="45917" x="3346450" y="4845050"/>
          <p14:tracePt t="45941" x="3346450" y="4851400"/>
          <p14:tracePt t="45948" x="3346450" y="4876800"/>
          <p14:tracePt t="45956" x="3352800" y="4889500"/>
          <p14:tracePt t="45971" x="3359150" y="4921250"/>
          <p14:tracePt t="45988" x="3359150" y="4972050"/>
          <p14:tracePt t="46005" x="3346450" y="5060950"/>
          <p14:tracePt t="46021" x="3340100" y="5207000"/>
          <p14:tracePt t="46038" x="3333750" y="5340350"/>
          <p14:tracePt t="46055" x="3333750" y="5461000"/>
          <p14:tracePt t="46071" x="3333750" y="5518150"/>
          <p14:tracePt t="46088" x="3333750" y="5562600"/>
          <p14:tracePt t="46105" x="3333750" y="5588000"/>
          <p14:tracePt t="46121" x="3333750" y="5607050"/>
          <p14:tracePt t="46149" x="3333750" y="5613400"/>
          <p14:tracePt t="46300" x="3333750" y="5607050"/>
          <p14:tracePt t="46308" x="3340100" y="5594350"/>
          <p14:tracePt t="46321" x="3346450" y="5581650"/>
          <p14:tracePt t="46337" x="3352800" y="5549900"/>
          <p14:tracePt t="46355" x="3352800" y="5486400"/>
          <p14:tracePt t="46371" x="3352800" y="5441950"/>
          <p14:tracePt t="46388" x="3340100" y="5410200"/>
          <p14:tracePt t="46405" x="3327400" y="5384800"/>
          <p14:tracePt t="46422" x="3314700" y="5359400"/>
          <p14:tracePt t="46438" x="3308350" y="5346700"/>
          <p14:tracePt t="46455" x="3295650" y="5334000"/>
          <p14:tracePt t="46471" x="3282950" y="5314950"/>
          <p14:tracePt t="46488" x="3263900" y="5295900"/>
          <p14:tracePt t="46505" x="3244850" y="5283200"/>
          <p14:tracePt t="46520" x="3225800" y="5270500"/>
          <p14:tracePt t="46538" x="3206750" y="5264150"/>
          <p14:tracePt t="46555" x="3181350" y="5257800"/>
          <p14:tracePt t="46570" x="3175000" y="5251450"/>
          <p14:tracePt t="46588" x="3155950" y="5251450"/>
          <p14:tracePt t="46605" x="3136900" y="5251450"/>
          <p14:tracePt t="46621" x="3117850" y="5245100"/>
          <p14:tracePt t="46638" x="3086100" y="5245100"/>
          <p14:tracePt t="46655" x="3067050" y="5245100"/>
          <p14:tracePt t="46671" x="3048000" y="5251450"/>
          <p14:tracePt t="46687" x="3028950" y="5257800"/>
          <p14:tracePt t="46705" x="3009900" y="5264150"/>
          <p14:tracePt t="46721" x="2990850" y="5276850"/>
          <p14:tracePt t="46738" x="2978150" y="5289550"/>
          <p14:tracePt t="46755" x="2952750" y="5308600"/>
          <p14:tracePt t="46771" x="2940050" y="5321300"/>
          <p14:tracePt t="46788" x="2933700" y="5334000"/>
          <p14:tracePt t="46805" x="2927350" y="5346700"/>
          <p14:tracePt t="46821" x="2914650" y="5353050"/>
          <p14:tracePt t="46838" x="2908300" y="5365750"/>
          <p14:tracePt t="46855" x="2908300" y="5378450"/>
          <p14:tracePt t="46871" x="2901950" y="5378450"/>
          <p14:tracePt t="46888" x="2901950" y="5391150"/>
          <p14:tracePt t="46904" x="2895600" y="5397500"/>
          <p14:tracePt t="46921" x="2889250" y="5410200"/>
          <p14:tracePt t="46938" x="2889250" y="5429250"/>
          <p14:tracePt t="46954" x="2889250" y="5441950"/>
          <p14:tracePt t="46971" x="2889250" y="5473700"/>
          <p14:tracePt t="46988" x="2889250" y="5486400"/>
          <p14:tracePt t="47005" x="2889250" y="5499100"/>
          <p14:tracePt t="47021" x="2889250" y="5511800"/>
          <p14:tracePt t="47038" x="2889250" y="5518150"/>
          <p14:tracePt t="47054" x="2895600" y="5524500"/>
          <p14:tracePt t="47071" x="2901950" y="5530850"/>
          <p14:tracePt t="47088" x="2908300" y="5537200"/>
          <p14:tracePt t="47104" x="2914650" y="5543550"/>
          <p14:tracePt t="47122" x="2921000" y="5549900"/>
          <p14:tracePt t="47137" x="2927350" y="5556250"/>
          <p14:tracePt t="47154" x="2940050" y="5562600"/>
          <p14:tracePt t="47171" x="2959100" y="5568950"/>
          <p14:tracePt t="47188" x="2978150" y="5568950"/>
          <p14:tracePt t="47205" x="2984500" y="5568950"/>
          <p14:tracePt t="47221" x="3009900" y="5568950"/>
          <p14:tracePt t="47238" x="3028950" y="5568950"/>
          <p14:tracePt t="47254" x="3048000" y="5568950"/>
          <p14:tracePt t="47271" x="3079750" y="5568950"/>
          <p14:tracePt t="47288" x="3086100" y="5568950"/>
          <p14:tracePt t="47305" x="3098800" y="5568950"/>
          <p14:tracePt t="47321" x="3105150" y="5562600"/>
          <p14:tracePt t="47338" x="3117850" y="5556250"/>
          <p14:tracePt t="47354" x="3124200" y="5549900"/>
          <p14:tracePt t="47371" x="3149600" y="5530850"/>
          <p14:tracePt t="47388" x="3155950" y="5524500"/>
          <p14:tracePt t="47405" x="3168650" y="5511800"/>
          <p14:tracePt t="47421" x="3168650" y="5505450"/>
          <p14:tracePt t="47437" x="3175000" y="5499100"/>
          <p14:tracePt t="47455" x="3175000" y="5492750"/>
          <p14:tracePt t="47518" x="3181350" y="5492750"/>
          <p14:tracePt t="47999" x="3168650" y="5499100"/>
          <p14:tracePt t="48006" x="3162300" y="5511800"/>
          <p14:tracePt t="48020" x="3149600" y="5524500"/>
          <p14:tracePt t="48037" x="3143250" y="5530850"/>
          <p14:tracePt t="48054" x="3130550" y="5543550"/>
          <p14:tracePt t="48070" x="3117850" y="5549900"/>
          <p14:tracePt t="48087" x="3105150" y="5556250"/>
          <p14:tracePt t="48122" x="3079750" y="5575300"/>
          <p14:tracePt t="48154" x="3060700" y="5594350"/>
          <p14:tracePt t="48187" x="3028950" y="5607050"/>
          <p14:tracePt t="48203" x="3016250" y="5613400"/>
          <p14:tracePt t="48220" x="2997200" y="5626100"/>
          <p14:tracePt t="48237" x="2978150" y="5638800"/>
          <p14:tracePt t="48259" x="2971800" y="5645150"/>
          <p14:tracePt t="48270" x="2965450" y="5651500"/>
          <p14:tracePt t="48287" x="2940050" y="5664200"/>
          <p14:tracePt t="48304" x="2908300" y="5676900"/>
          <p14:tracePt t="48320" x="2882900" y="5695950"/>
          <p14:tracePt t="48337" x="2863850" y="5708650"/>
          <p14:tracePt t="48354" x="2851150" y="5715000"/>
          <p14:tracePt t="48370" x="2851150" y="5721350"/>
          <p14:tracePt t="48387" x="2857500" y="5740400"/>
          <p14:tracePt t="48404" x="2876550" y="5759450"/>
          <p14:tracePt t="48420" x="2901950" y="5772150"/>
          <p14:tracePt t="48437" x="2914650" y="5772150"/>
          <p14:tracePt t="48454" x="2927350" y="5772150"/>
          <p14:tracePt t="48473" x="2946400" y="5772150"/>
          <p14:tracePt t="48489" x="2959100" y="5772150"/>
          <p14:tracePt t="48506" x="2971800" y="5772150"/>
          <p14:tracePt t="48523" x="2984500" y="5772150"/>
          <p14:tracePt t="48539" x="2990850" y="5772150"/>
          <p14:tracePt t="48555" x="2997200" y="5765800"/>
          <p14:tracePt t="48590" x="3067050" y="5715000"/>
          <p14:tracePt t="48598" x="3105150" y="5702300"/>
          <p14:tracePt t="48613" x="3124200" y="5689600"/>
          <p14:tracePt t="48624" x="3181350" y="5676900"/>
          <p14:tracePt t="48639" x="3194050" y="5676900"/>
          <p14:tracePt t="49221" x="3181350" y="5676900"/>
          <p14:tracePt t="49228" x="3162300" y="5689600"/>
          <p14:tracePt t="49237" x="3149600" y="5695950"/>
          <p14:tracePt t="49254" x="3124200" y="5708650"/>
          <p14:tracePt t="49270" x="3079750" y="5727700"/>
          <p14:tracePt t="49287" x="3022600" y="5765800"/>
          <p14:tracePt t="49304" x="2952750" y="5797550"/>
          <p14:tracePt t="49321" x="2870200" y="5829300"/>
          <p14:tracePt t="49355" x="2768600" y="5892800"/>
          <p14:tracePt t="49388" x="2736850" y="5937250"/>
          <p14:tracePt t="49422" x="2736850" y="5943600"/>
          <p14:tracePt t="49438" x="2698750" y="5975350"/>
          <p14:tracePt t="49454" x="2647950" y="6026150"/>
          <p14:tracePt t="49471" x="2609850" y="6057900"/>
          <p14:tracePt t="49488" x="2584450" y="6076950"/>
          <p14:tracePt t="49504" x="2571750" y="6089650"/>
          <p14:tracePt t="49521" x="2559050" y="6102350"/>
          <p14:tracePt t="49589" x="2508250" y="6184900"/>
          <p14:tracePt t="49604" x="2501900" y="6203950"/>
          <p14:tracePt t="49621" x="2495550" y="6216650"/>
          <p14:tracePt t="49645" x="2495550" y="6223000"/>
          <p14:tracePt t="49973" x="2489200" y="6223000"/>
          <p14:tracePt t="49998" x="2489200" y="6216650"/>
          <p14:tracePt t="50004" x="2489200" y="6210300"/>
          <p14:tracePt t="50020" x="2495550" y="6184900"/>
          <p14:tracePt t="50037" x="2508250" y="6140450"/>
          <p14:tracePt t="50054" x="2514600" y="6089650"/>
          <p14:tracePt t="50070" x="2514600" y="6013450"/>
          <p14:tracePt t="50104" x="2514600" y="5905500"/>
          <p14:tracePt t="50138" x="2514600" y="5880100"/>
          <p14:tracePt t="50139" x="2514600" y="5873750"/>
          <p14:tracePt t="50813" x="2514600" y="5899150"/>
          <p14:tracePt t="50819" x="2565400" y="5962650"/>
          <p14:tracePt t="50837" x="2667000" y="6064250"/>
          <p14:tracePt t="50854" x="2781300" y="6172200"/>
          <p14:tracePt t="50870" x="2901950" y="6261100"/>
          <p14:tracePt t="50887" x="2997200" y="6330950"/>
          <p14:tracePt t="50904" x="3035300" y="6362700"/>
          <p14:tracePt t="50938" x="3048000" y="6369050"/>
          <p14:tracePt t="51086" x="3060700" y="6381750"/>
          <p14:tracePt t="51093" x="3092450" y="6388100"/>
          <p14:tracePt t="51104" x="3111500" y="6400800"/>
          <p14:tracePt t="51121" x="3155950" y="6419850"/>
          <p14:tracePt t="51138" x="3168650" y="6419850"/>
          <p14:tracePt t="51153" x="3181350" y="6419850"/>
          <p14:tracePt t="51170" x="3187700" y="6419850"/>
          <p14:tracePt t="51406" x="3187700" y="6413500"/>
          <p14:tracePt t="51413" x="3194050" y="6407150"/>
          <p14:tracePt t="51421" x="3194050" y="6400800"/>
          <p14:tracePt t="51438" x="3200400" y="6394450"/>
          <p14:tracePt t="51637" x="3206750" y="6388100"/>
          <p14:tracePt t="51644" x="3206750" y="6381750"/>
          <p14:tracePt t="51654" x="3213100" y="6375400"/>
          <p14:tracePt t="51671" x="3219450" y="6369050"/>
          <p14:tracePt t="51688" x="3225800" y="6356350"/>
          <p14:tracePt t="51704" x="3232150" y="6350000"/>
          <p14:tracePt t="51721" x="3244850" y="6330950"/>
          <p14:tracePt t="51738" x="3251200" y="6311900"/>
          <p14:tracePt t="51755" x="3270250" y="6280150"/>
          <p14:tracePt t="51771" x="3282950" y="6261100"/>
          <p14:tracePt t="51787" x="3295650" y="6242050"/>
          <p14:tracePt t="51804" x="3295650" y="6223000"/>
          <p14:tracePt t="51821" x="3302000" y="6210300"/>
          <p14:tracePt t="51838" x="3308350" y="6184900"/>
          <p14:tracePt t="51855" x="3314700" y="6165850"/>
          <p14:tracePt t="51870" x="3321050" y="6134100"/>
          <p14:tracePt t="51887" x="3321050" y="6121400"/>
          <p14:tracePt t="51905" x="3321050" y="6102350"/>
          <p14:tracePt t="51921" x="3321050" y="6089650"/>
          <p14:tracePt t="51938" x="3321050" y="6076950"/>
          <p14:tracePt t="51955" x="3321050" y="6057900"/>
          <p14:tracePt t="51972" x="3321050" y="6051550"/>
          <p14:tracePt t="51988" x="3321050" y="6045200"/>
          <p14:tracePt t="52020" x="3321050" y="6038850"/>
          <p14:tracePt t="52036" x="3321050" y="6032500"/>
          <p14:tracePt t="52044" x="3327400" y="6032500"/>
          <p14:tracePt t="52060" x="3327400" y="6026150"/>
          <p14:tracePt t="52493" x="3327400" y="6019800"/>
          <p14:tracePt t="52500" x="3219450" y="5949950"/>
          <p14:tracePt t="52520" x="2997200" y="5803900"/>
          <p14:tracePt t="52537" x="2832100" y="5638800"/>
          <p14:tracePt t="52554" x="2667000" y="5429250"/>
          <p14:tracePt t="52571" x="2520950" y="5035550"/>
          <p14:tracePt t="52588" x="2533650" y="4546600"/>
          <p14:tracePt t="52604" x="2736850" y="3924300"/>
          <p14:tracePt t="52638" x="3187700" y="2686050"/>
          <p14:tracePt t="52672" x="3416300" y="1784350"/>
          <p14:tracePt t="52705" x="3333750" y="1276350"/>
          <p14:tracePt t="52721" x="3232150" y="1060450"/>
          <p14:tracePt t="52738" x="3117850" y="927100"/>
          <p14:tracePt t="52754" x="3016250" y="838200"/>
          <p14:tracePt t="52770" x="2876550" y="749300"/>
          <p14:tracePt t="52788" x="2565400" y="647700"/>
          <p14:tracePt t="52804" x="2355850" y="577850"/>
          <p14:tracePt t="52821" x="2203450" y="552450"/>
          <p14:tracePt t="52838" x="2038350" y="482600"/>
          <p14:tracePt t="52854" x="1917700" y="444500"/>
          <p14:tracePt t="52871" x="1835150" y="393700"/>
          <p14:tracePt t="52888" x="1771650" y="336550"/>
          <p14:tracePt t="52904" x="1720850" y="273050"/>
          <p14:tracePt t="52921" x="1670050" y="222250"/>
          <p14:tracePt t="52937" x="1612900" y="158750"/>
          <p14:tracePt t="52954" x="1555750" y="88900"/>
          <p14:tracePt t="52971" x="1441450" y="0"/>
          <p14:tracePt t="52988" x="1320800" y="0"/>
          <p14:tracePt t="53005" x="1187450" y="0"/>
          <p14:tracePt t="53021" x="1098550" y="0"/>
          <p14:tracePt t="53938" x="1022350" y="82550"/>
          <p14:tracePt t="54053" x="1035050" y="95250"/>
          <p14:tracePt t="54060" x="1079500" y="127000"/>
          <p14:tracePt t="54071" x="1111250" y="146050"/>
          <p14:tracePt t="54105" x="1308100" y="273050"/>
          <p14:tracePt t="54138" x="1917700" y="539750"/>
          <p14:tracePt t="54171" x="3232150" y="123825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08320"/>
            <a:ext cx="11957700" cy="619578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ІІІ. Бөлімдері де, алымдары да әр түрлі бөлшектерді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613334"/>
                <a:ext cx="11386570" cy="5244665"/>
              </a:xfrm>
            </p:spPr>
            <p:txBody>
              <a:bodyPr>
                <a:noAutofit/>
              </a:bodyPr>
              <a:lstStyle/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&lt;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𝒄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𝒅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теңдігі орындалу үшін,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𝒂𝒅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&lt;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𝒃𝒄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болуы керек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 бірінші бөлшектің алымының  екінші бөлшектің бөліміне көбейтіндісі бірінші бөлшектің бөлімінің екінші бөлшектің алымына көбейтіндісінен үлкен болса, онда бірінші бөлшек екінші бөлшектен кіші.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Мысалы: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бөлшектерін салыстырайық:</m:t>
                    </m:r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kk-KZ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7&lt;9</m:t>
                    </m:r>
                    <m:r>
                      <a:rPr lang="kk-KZ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3</m:t>
                    </m:r>
                  </m:oMath>
                </a14:m>
                <a:endParaRPr lang="kk-KZ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14 </a:t>
                </a:r>
                <a14:m>
                  <m:oMath xmlns:m="http://schemas.openxmlformats.org/officeDocument/2006/math">
                    <m:r>
                      <a:rPr lang="kk-KZ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&lt; </m:t>
                    </m:r>
                  </m:oMath>
                </a14:m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27</a:t>
                </a: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&lt;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613334"/>
                <a:ext cx="11386570" cy="5244665"/>
              </a:xfrm>
              <a:blipFill>
                <a:blip r:embed="rId5"/>
                <a:stretch>
                  <a:fillRect l="-803" t="-581" r="-8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706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59"/>
    </mc:Choice>
    <mc:Fallback xmlns="">
      <p:transition spd="slow" advTm="569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329" x="7353300" y="4857750"/>
          <p14:tracePt t="546" x="7308850" y="4864100"/>
          <p14:tracePt t="553" x="7226300" y="4857750"/>
          <p14:tracePt t="574" x="7061200" y="4832350"/>
          <p14:tracePt t="590" x="6953250" y="4819650"/>
          <p14:tracePt t="607" x="6845300" y="4794250"/>
          <p14:tracePt t="624" x="6686550" y="4762500"/>
          <p14:tracePt t="640" x="6578600" y="4749800"/>
          <p14:tracePt t="657" x="6483350" y="4730750"/>
          <p14:tracePt t="690" x="6223000" y="4711700"/>
          <p14:tracePt t="724" x="5949950" y="4667250"/>
          <p14:tracePt t="757" x="5549900" y="4572000"/>
          <p14:tracePt t="774" x="5321300" y="4489450"/>
          <p14:tracePt t="790" x="5060950" y="4381500"/>
          <p14:tracePt t="807" x="4743450" y="4216400"/>
          <p14:tracePt t="824" x="4254500" y="3994150"/>
          <p14:tracePt t="841" x="3930650" y="3860800"/>
          <p14:tracePt t="858" x="3492500" y="3702050"/>
          <p14:tracePt t="874" x="3086100" y="3549650"/>
          <p14:tracePt t="892" x="2781300" y="3429000"/>
          <p14:tracePt t="907" x="2559050" y="3365500"/>
          <p14:tracePt t="924" x="2406650" y="3321050"/>
          <p14:tracePt t="940" x="2311400" y="3308350"/>
          <p14:tracePt t="957" x="2298700" y="3308350"/>
          <p14:tracePt t="974" x="2228850" y="3308350"/>
          <p14:tracePt t="991" x="2152650" y="3289300"/>
          <p14:tracePt t="1007" x="2089150" y="3276600"/>
          <p14:tracePt t="1024" x="1993900" y="3257550"/>
          <p14:tracePt t="1041" x="1936750" y="3244850"/>
          <p14:tracePt t="1057" x="1879600" y="3238500"/>
          <p14:tracePt t="1073" x="1803400" y="3225800"/>
          <p14:tracePt t="1090" x="1727200" y="3206750"/>
          <p14:tracePt t="1107" x="1663700" y="3181350"/>
          <p14:tracePt t="1124" x="1625600" y="3162300"/>
          <p14:tracePt t="1140" x="1600200" y="3149600"/>
          <p14:tracePt t="1158" x="1593850" y="3143250"/>
          <p14:tracePt t="1175" x="1587500" y="3130550"/>
          <p14:tracePt t="1191" x="1568450" y="3098800"/>
          <p14:tracePt t="1208" x="1536700" y="3041650"/>
          <p14:tracePt t="1224" x="1517650" y="3009900"/>
          <p14:tracePt t="1241" x="1511300" y="2990850"/>
          <p14:tracePt t="1257" x="1504950" y="2984500"/>
          <p14:tracePt t="1274" x="1504950" y="2965450"/>
          <p14:tracePt t="1290" x="1504950" y="2952750"/>
          <p14:tracePt t="1307" x="1504950" y="2940050"/>
          <p14:tracePt t="1323" x="1504950" y="2933700"/>
          <p14:tracePt t="1340" x="1511300" y="2933700"/>
          <p14:tracePt t="1357" x="1511300" y="2927350"/>
          <p14:tracePt t="1374" x="1517650" y="2921000"/>
          <p14:tracePt t="1390" x="1517650" y="2914650"/>
          <p14:tracePt t="1440" x="1517650" y="2908300"/>
          <p14:tracePt t="1448" x="1517650" y="2901950"/>
          <p14:tracePt t="1457" x="1517650" y="2889250"/>
          <p14:tracePt t="1474" x="1517650" y="2857500"/>
          <p14:tracePt t="1491" x="1498600" y="2825750"/>
          <p14:tracePt t="1507" x="1479550" y="2794000"/>
          <p14:tracePt t="1525" x="1447800" y="2749550"/>
          <p14:tracePt t="1541" x="1416050" y="2711450"/>
          <p14:tracePt t="1558" x="1403350" y="2686050"/>
          <p14:tracePt t="1574" x="1397000" y="2673350"/>
          <p14:tracePt t="1590" x="1384300" y="2660650"/>
          <p14:tracePt t="1607" x="1377950" y="2647950"/>
          <p14:tracePt t="1624" x="1352550" y="2622550"/>
          <p14:tracePt t="1640" x="1339850" y="2603500"/>
          <p14:tracePt t="1657" x="1327150" y="2597150"/>
          <p14:tracePt t="1673" x="1327150" y="2590800"/>
          <p14:tracePt t="1842" x="1327150" y="2584450"/>
          <p14:tracePt t="1849" x="1333500" y="2584450"/>
          <p14:tracePt t="1858" x="1333500" y="2578100"/>
          <p14:tracePt t="1874" x="1339850" y="2578100"/>
          <p14:tracePt t="1891" x="1339850" y="2571750"/>
          <p14:tracePt t="1908" x="1346200" y="2571750"/>
          <p14:tracePt t="1929" x="1352550" y="2571750"/>
          <p14:tracePt t="1954" x="1352550" y="2565400"/>
          <p14:tracePt t="1970" x="1352550" y="2559050"/>
          <p14:tracePt t="1977" x="1358900" y="2559050"/>
          <p14:tracePt t="1991" x="1358900" y="2552700"/>
          <p14:tracePt t="2008" x="1358900" y="2540000"/>
          <p14:tracePt t="2034" x="1358900" y="2533650"/>
          <p14:tracePt t="2065" x="1365250" y="2533650"/>
          <p14:tracePt t="2073" x="1365250" y="2527300"/>
          <p14:tracePt t="2125" x="1371600" y="2482850"/>
          <p14:tracePt t="2142" x="1371600" y="2476500"/>
          <p14:tracePt t="2158" x="1371600" y="2463800"/>
          <p14:tracePt t="2514" x="1371600" y="2406650"/>
          <p14:tracePt t="2522" x="1371600" y="2355850"/>
          <p14:tracePt t="2541" x="1333500" y="2254250"/>
          <p14:tracePt t="2557" x="1289050" y="2133600"/>
          <p14:tracePt t="2574" x="1231900" y="2051050"/>
          <p14:tracePt t="2608" x="1181100" y="1949450"/>
          <p14:tracePt t="2641" x="1174750" y="1943100"/>
          <p14:tracePt t="2675" x="1174750" y="1936750"/>
          <p14:tracePt t="2752" x="1174750" y="1930400"/>
          <p14:tracePt t="2761" x="1181100" y="1905000"/>
          <p14:tracePt t="2774" x="1181100" y="1892300"/>
          <p14:tracePt t="2790" x="1187450" y="1873250"/>
          <p14:tracePt t="2807" x="1187450" y="1854200"/>
          <p14:tracePt t="2824" x="1187450" y="1828800"/>
          <p14:tracePt t="3034" x="1187450" y="1841500"/>
          <p14:tracePt t="3043" x="1193800" y="1873250"/>
          <p14:tracePt t="3060" x="1206500" y="1911350"/>
          <p14:tracePt t="3075" x="1231900" y="1949450"/>
          <p14:tracePt t="3092" x="1250950" y="1968500"/>
          <p14:tracePt t="3108" x="1263650" y="1981200"/>
          <p14:tracePt t="3125" x="1270000" y="1993900"/>
          <p14:tracePt t="3141" x="1270000" y="2006600"/>
          <p14:tracePt t="3159" x="1282700" y="2019300"/>
          <p14:tracePt t="3175" x="1282700" y="2038350"/>
          <p14:tracePt t="3192" x="1282700" y="2063750"/>
          <p14:tracePt t="3208" x="1282700" y="2082800"/>
          <p14:tracePt t="3224" x="1282700" y="2095500"/>
          <p14:tracePt t="3243" x="1282700" y="2114550"/>
          <p14:tracePt t="3259" x="1289050" y="2127250"/>
          <p14:tracePt t="3275" x="1289050" y="2133600"/>
          <p14:tracePt t="3291" x="1295400" y="2133600"/>
          <p14:tracePt t="3308" x="1295400" y="2139950"/>
          <p14:tracePt t="3324" x="1301750" y="2152650"/>
          <p14:tracePt t="3341" x="1308100" y="2165350"/>
          <p14:tracePt t="3358" x="1320800" y="2190750"/>
          <p14:tracePt t="3374" x="1333500" y="2216150"/>
          <p14:tracePt t="3392" x="1352550" y="2241550"/>
          <p14:tracePt t="3407" x="1358900" y="2241550"/>
          <p14:tracePt t="3424" x="1358900" y="2254250"/>
          <p14:tracePt t="3442" x="1365250" y="2254250"/>
          <p14:tracePt t="3466" x="1365250" y="2260600"/>
          <p14:tracePt t="3474" x="1377950" y="2260600"/>
          <p14:tracePt t="3492" x="1390650" y="2266950"/>
          <p14:tracePt t="3508" x="1416050" y="2273300"/>
          <p14:tracePt t="3525" x="1447800" y="2273300"/>
          <p14:tracePt t="3542" x="1473200" y="2279650"/>
          <p14:tracePt t="3558" x="1498600" y="2279650"/>
          <p14:tracePt t="3575" x="1536700" y="2279650"/>
          <p14:tracePt t="3592" x="1593850" y="2286000"/>
          <p14:tracePt t="3608" x="1619250" y="2292350"/>
          <p14:tracePt t="3624" x="1644650" y="2292350"/>
          <p14:tracePt t="3641" x="1663700" y="2298700"/>
          <p14:tracePt t="3658" x="1676400" y="2298700"/>
          <p14:tracePt t="3674" x="1676400" y="2305050"/>
          <p14:tracePt t="4042" x="1682750" y="2317750"/>
          <p14:tracePt t="4050" x="1689100" y="2330450"/>
          <p14:tracePt t="4057" x="1695450" y="2343150"/>
          <p14:tracePt t="4074" x="1701800" y="2362200"/>
          <p14:tracePt t="4108" x="1701800" y="2374900"/>
          <p14:tracePt t="4178" x="1708150" y="2374900"/>
          <p14:tracePt t="4184" x="1720850" y="2374900"/>
          <p14:tracePt t="4193" x="1739900" y="2362200"/>
          <p14:tracePt t="4208" x="1778000" y="2330450"/>
          <p14:tracePt t="4225" x="1797050" y="2305050"/>
          <p14:tracePt t="4242" x="1809750" y="2279650"/>
          <p14:tracePt t="4258" x="1828800" y="2228850"/>
          <p14:tracePt t="4274" x="1835150" y="2197100"/>
          <p14:tracePt t="4292" x="1835150" y="2165350"/>
          <p14:tracePt t="4308" x="1847850" y="2133600"/>
          <p14:tracePt t="4324" x="1847850" y="2108200"/>
          <p14:tracePt t="4341" x="1854200" y="2082800"/>
          <p14:tracePt t="4357" x="1860550" y="2063750"/>
          <p14:tracePt t="4373" x="1866900" y="2051050"/>
          <p14:tracePt t="4392" x="1866900" y="2025650"/>
          <p14:tracePt t="4408" x="1866900" y="2012950"/>
          <p14:tracePt t="4424" x="1866900" y="2000250"/>
          <p14:tracePt t="4441" x="1873250" y="1993900"/>
          <p14:tracePt t="4458" x="1873250" y="1981200"/>
          <p14:tracePt t="4474" x="1873250" y="1974850"/>
          <p14:tracePt t="4492" x="1879600" y="1962150"/>
          <p14:tracePt t="4508" x="1879600" y="1955800"/>
          <p14:tracePt t="4524" x="1885950" y="1943100"/>
          <p14:tracePt t="4542" x="1885950" y="1936750"/>
          <p14:tracePt t="4558" x="1885950" y="1930400"/>
          <p14:tracePt t="4574" x="1892300" y="1930400"/>
          <p14:tracePt t="4592" x="1892300" y="1924050"/>
          <p14:tracePt t="4609" x="1898650" y="1924050"/>
          <p14:tracePt t="4624" x="1898650" y="1917700"/>
          <p14:tracePt t="4641" x="1905000" y="1911350"/>
          <p14:tracePt t="4665" x="1905000" y="1905000"/>
          <p14:tracePt t="4682" x="1911350" y="1905000"/>
          <p14:tracePt t="4691" x="1911350" y="1898650"/>
          <p14:tracePt t="4714" x="1911350" y="1892300"/>
          <p14:tracePt t="5499" x="1911350" y="1905000"/>
          <p14:tracePt t="5505" x="1911350" y="1917700"/>
          <p14:tracePt t="5525" x="1911350" y="1930400"/>
          <p14:tracePt t="5541" x="1911350" y="1943100"/>
          <p14:tracePt t="5557" x="1911350" y="1949450"/>
          <p14:tracePt t="5574" x="1911350" y="1955800"/>
          <p14:tracePt t="5591" x="1917700" y="1962150"/>
          <p14:tracePt t="5625" x="1949450" y="2000250"/>
          <p14:tracePt t="5658" x="1981200" y="2051050"/>
          <p14:tracePt t="5691" x="2000250" y="2070100"/>
          <p14:tracePt t="5708" x="2000250" y="2076450"/>
          <p14:tracePt t="5771" x="2006600" y="2089150"/>
          <p14:tracePt t="5777" x="2012950" y="2095500"/>
          <p14:tracePt t="5791" x="2019300" y="2108200"/>
          <p14:tracePt t="5807" x="2038350" y="2159000"/>
          <p14:tracePt t="5824" x="2051050" y="2184400"/>
          <p14:tracePt t="5841" x="2051050" y="2203450"/>
          <p14:tracePt t="5857" x="2057400" y="2209800"/>
          <p14:tracePt t="5881" x="2057400" y="2216150"/>
          <p14:tracePt t="6178" x="2063750" y="2222500"/>
          <p14:tracePt t="6330" x="2070100" y="2222500"/>
          <p14:tracePt t="6337" x="2082800" y="2228850"/>
          <p14:tracePt t="6358" x="2108200" y="2228850"/>
          <p14:tracePt t="6374" x="2127250" y="2235200"/>
          <p14:tracePt t="6408" x="2178050" y="2235200"/>
          <p14:tracePt t="6442" x="2197100" y="2235200"/>
          <p14:tracePt t="6475" x="2203450" y="2235200"/>
          <p14:tracePt t="6786" x="2209800" y="2235200"/>
          <p14:tracePt t="6793" x="2216150" y="2235200"/>
          <p14:tracePt t="6808" x="2260600" y="2235200"/>
          <p14:tracePt t="6824" x="2311400" y="2235200"/>
          <p14:tracePt t="6842" x="2368550" y="2235200"/>
          <p14:tracePt t="6858" x="2438400" y="2235200"/>
          <p14:tracePt t="6875" x="2482850" y="2235200"/>
          <p14:tracePt t="6892" x="2514600" y="2228850"/>
          <p14:tracePt t="6908" x="2540000" y="2222500"/>
          <p14:tracePt t="6924" x="2565400" y="2216150"/>
          <p14:tracePt t="6942" x="2603500" y="2209800"/>
          <p14:tracePt t="6958" x="2667000" y="2209800"/>
          <p14:tracePt t="6974" x="2736850" y="2209800"/>
          <p14:tracePt t="6991" x="2813050" y="2209800"/>
          <p14:tracePt t="7008" x="3022600" y="2171700"/>
          <p14:tracePt t="7024" x="3149600" y="2146300"/>
          <p14:tracePt t="7041" x="3238500" y="2127250"/>
          <p14:tracePt t="7058" x="3333750" y="2120900"/>
          <p14:tracePt t="7074" x="3448050" y="2108200"/>
          <p14:tracePt t="7091" x="3530600" y="2101850"/>
          <p14:tracePt t="7108" x="3619500" y="2101850"/>
          <p14:tracePt t="7125" x="3702050" y="2101850"/>
          <p14:tracePt t="7141" x="3771900" y="2101850"/>
          <p14:tracePt t="7158" x="3835400" y="2108200"/>
          <p14:tracePt t="7175" x="3867150" y="2108200"/>
          <p14:tracePt t="7192" x="3892550" y="2108200"/>
          <p14:tracePt t="7266" x="3898900" y="2108200"/>
          <p14:tracePt t="7289" x="3911600" y="2108200"/>
          <p14:tracePt t="7297" x="3924300" y="2108200"/>
          <p14:tracePt t="7308" x="3949700" y="2108200"/>
          <p14:tracePt t="7324" x="3994150" y="2120900"/>
          <p14:tracePt t="7341" x="4051300" y="2127250"/>
          <p14:tracePt t="7358" x="4089400" y="2139950"/>
          <p14:tracePt t="7374" x="4127500" y="2139950"/>
          <p14:tracePt t="7391" x="4146550" y="2146300"/>
          <p14:tracePt t="7408" x="4171950" y="2152650"/>
          <p14:tracePt t="7425" x="4184650" y="2152650"/>
          <p14:tracePt t="7457" x="4184650" y="2159000"/>
          <p14:tracePt t="7936" x="4178300" y="2165350"/>
          <p14:tracePt t="7944" x="4140200" y="2184400"/>
          <p14:tracePt t="7957" x="4102100" y="2203450"/>
          <p14:tracePt t="7973" x="4025900" y="2241550"/>
          <p14:tracePt t="7990" x="3937000" y="2286000"/>
          <p14:tracePt t="8007" x="3841750" y="2324100"/>
          <p14:tracePt t="8024" x="3651250" y="2381250"/>
          <p14:tracePt t="8040" x="3505200" y="2406650"/>
          <p14:tracePt t="8074" x="3257550" y="2444750"/>
          <p14:tracePt t="8107" x="3041650" y="2457450"/>
          <p14:tracePt t="8140" x="2895600" y="2451100"/>
          <p14:tracePt t="8158" x="2794000" y="2432050"/>
          <p14:tracePt t="8174" x="2686050" y="2393950"/>
          <p14:tracePt t="8191" x="2546350" y="2355850"/>
          <p14:tracePt t="8208" x="2330450" y="2292350"/>
          <p14:tracePt t="8224" x="2184400" y="2254250"/>
          <p14:tracePt t="8241" x="2038350" y="2216150"/>
          <p14:tracePt t="8258" x="1911350" y="2203450"/>
          <p14:tracePt t="8274" x="1816100" y="2197100"/>
          <p14:tracePt t="8291" x="1733550" y="2190750"/>
          <p14:tracePt t="8308" x="1682750" y="2190750"/>
          <p14:tracePt t="8324" x="1638300" y="2190750"/>
          <p14:tracePt t="8341" x="1600200" y="2190750"/>
          <p14:tracePt t="8358" x="1581150" y="2190750"/>
          <p14:tracePt t="8375" x="1568450" y="2190750"/>
          <p14:tracePt t="8490" x="1562100" y="2190750"/>
          <p14:tracePt t="8497" x="1555750" y="2165350"/>
          <p14:tracePt t="8508" x="1549400" y="2152650"/>
          <p14:tracePt t="8524" x="1530350" y="2108200"/>
          <p14:tracePt t="8541" x="1485900" y="2032000"/>
          <p14:tracePt t="8558" x="1441450" y="1949450"/>
          <p14:tracePt t="8574" x="1403350" y="1905000"/>
          <p14:tracePt t="8591" x="1397000" y="1885950"/>
          <p14:tracePt t="8608" x="1397000" y="1873250"/>
          <p14:tracePt t="8624" x="1403350" y="1866900"/>
          <p14:tracePt t="8641" x="1409700" y="1860550"/>
          <p14:tracePt t="8658" x="1409700" y="1847850"/>
          <p14:tracePt t="8674" x="1422400" y="1835150"/>
          <p14:tracePt t="8691" x="1422400" y="1816100"/>
          <p14:tracePt t="8707" x="1428750" y="1797050"/>
          <p14:tracePt t="8724" x="1435100" y="1790700"/>
          <p14:tracePt t="8741" x="1435100" y="1765300"/>
          <p14:tracePt t="8758" x="1416050" y="1714500"/>
          <p14:tracePt t="8774" x="1358900" y="1651000"/>
          <p14:tracePt t="8791" x="1289050" y="1587500"/>
          <p14:tracePt t="8808" x="1219200" y="1517650"/>
          <p14:tracePt t="8824" x="1206500" y="1498600"/>
          <p14:tracePt t="8841" x="1206500" y="1492250"/>
          <p14:tracePt t="8858" x="1200150" y="1492250"/>
          <p14:tracePt t="9048" x="1168400" y="1504950"/>
          <p14:tracePt t="9056" x="1155700" y="1517650"/>
          <p14:tracePt t="9074" x="1123950" y="1536700"/>
          <p14:tracePt t="9091" x="1092200" y="1543050"/>
          <p14:tracePt t="9107" x="1073150" y="1549400"/>
          <p14:tracePt t="9124" x="1066800" y="1549400"/>
          <p14:tracePt t="9141" x="1066800" y="1555750"/>
          <p14:tracePt t="9250" x="1054100" y="1568450"/>
          <p14:tracePt t="9256" x="1035050" y="1581150"/>
          <p14:tracePt t="9275" x="1028700" y="1600200"/>
          <p14:tracePt t="9291" x="1022350" y="1619250"/>
          <p14:tracePt t="9309" x="1022350" y="1644650"/>
          <p14:tracePt t="9325" x="1022350" y="1663700"/>
          <p14:tracePt t="9341" x="1028700" y="1689100"/>
          <p14:tracePt t="9358" x="1054100" y="1733550"/>
          <p14:tracePt t="9374" x="1085850" y="1765300"/>
          <p14:tracePt t="9392" x="1123950" y="1809750"/>
          <p14:tracePt t="9408" x="1155700" y="1835150"/>
          <p14:tracePt t="9425" x="1181100" y="1841500"/>
          <p14:tracePt t="9441" x="1193800" y="1847850"/>
          <p14:tracePt t="9458" x="1200150" y="1847850"/>
          <p14:tracePt t="9499" x="1200150" y="1854200"/>
          <p14:tracePt t="9505" x="1206500" y="1854200"/>
          <p14:tracePt t="9525" x="1219200" y="1854200"/>
          <p14:tracePt t="9542" x="1231900" y="1854200"/>
          <p14:tracePt t="9561" x="1238250" y="1854200"/>
          <p14:tracePt t="9914" x="1238250" y="1860550"/>
          <p14:tracePt t="9921" x="1244600" y="1885950"/>
          <p14:tracePt t="9941" x="1257300" y="1917700"/>
          <p14:tracePt t="9958" x="1270000" y="1943100"/>
          <p14:tracePt t="9974" x="1289050" y="1962150"/>
          <p14:tracePt t="9991" x="1289050" y="1974850"/>
          <p14:tracePt t="10008" x="1295400" y="1974850"/>
          <p14:tracePt t="10024" x="1295400" y="1981200"/>
          <p14:tracePt t="10108" x="1346200" y="2082800"/>
          <p14:tracePt t="10142" x="1358900" y="2095500"/>
          <p14:tracePt t="10175" x="1371600" y="2101850"/>
          <p14:tracePt t="10191" x="1384300" y="2101850"/>
          <p14:tracePt t="10209" x="1428750" y="2108200"/>
          <p14:tracePt t="10225" x="1454150" y="2114550"/>
          <p14:tracePt t="10242" x="1485900" y="2114550"/>
          <p14:tracePt t="10258" x="1524000" y="2120900"/>
          <p14:tracePt t="10274" x="1555750" y="2120900"/>
          <p14:tracePt t="10291" x="1574800" y="2120900"/>
          <p14:tracePt t="10307" x="1600200" y="2120900"/>
          <p14:tracePt t="10325" x="1612900" y="2120900"/>
          <p14:tracePt t="10341" x="1625600" y="2120900"/>
          <p14:tracePt t="10358" x="1638300" y="2120900"/>
          <p14:tracePt t="10375" x="1644650" y="2120900"/>
          <p14:tracePt t="10391" x="1657350" y="2108200"/>
          <p14:tracePt t="10408" x="1663700" y="2101850"/>
          <p14:tracePt t="10424" x="1670050" y="2101850"/>
          <p14:tracePt t="10731" x="1676400" y="2108200"/>
          <p14:tracePt t="10737" x="1676400" y="2114550"/>
          <p14:tracePt t="10758" x="1682750" y="2120900"/>
          <p14:tracePt t="10774" x="1682750" y="2133600"/>
          <p14:tracePt t="10793" x="1689100" y="2139950"/>
          <p14:tracePt t="10817" x="1689100" y="2146300"/>
          <p14:tracePt t="10824" x="1689100" y="2152650"/>
          <p14:tracePt t="10841" x="1689100" y="2159000"/>
          <p14:tracePt t="10875" x="1701800" y="2184400"/>
          <p14:tracePt t="10908" x="1708150" y="2197100"/>
          <p14:tracePt t="10942" x="1708150" y="2209800"/>
          <p14:tracePt t="10958" x="1714500" y="2209800"/>
          <p14:tracePt t="10974" x="1714500" y="2216150"/>
          <p14:tracePt t="10991" x="1714500" y="2222500"/>
          <p14:tracePt t="11007" x="1720850" y="2222500"/>
          <p14:tracePt t="11024" x="1720850" y="2235200"/>
          <p14:tracePt t="11042" x="1727200" y="2235200"/>
          <p14:tracePt t="11057" x="1727200" y="2241550"/>
          <p14:tracePt t="11099" x="1733550" y="2247900"/>
          <p14:tracePt t="11104" x="1739900" y="2254250"/>
          <p14:tracePt t="11124" x="1746250" y="2260600"/>
          <p14:tracePt t="11141" x="1752600" y="2266950"/>
          <p14:tracePt t="11158" x="1765300" y="2279650"/>
          <p14:tracePt t="11174" x="1771650" y="2279650"/>
          <p14:tracePt t="11191" x="1784350" y="2286000"/>
          <p14:tracePt t="11208" x="1809750" y="2286000"/>
          <p14:tracePt t="11224" x="1828800" y="2286000"/>
          <p14:tracePt t="11241" x="1841500" y="2292350"/>
          <p14:tracePt t="11258" x="1847850" y="2292350"/>
          <p14:tracePt t="11274" x="1860550" y="2292350"/>
          <p14:tracePt t="11291" x="1866900" y="2292350"/>
          <p14:tracePt t="11308" x="1892300" y="2292350"/>
          <p14:tracePt t="11324" x="1917700" y="2286000"/>
          <p14:tracePt t="11342" x="1943100" y="2273300"/>
          <p14:tracePt t="11358" x="1955800" y="2260600"/>
          <p14:tracePt t="11374" x="1968500" y="2241550"/>
          <p14:tracePt t="11391" x="1981200" y="2222500"/>
          <p14:tracePt t="11408" x="1987550" y="2197100"/>
          <p14:tracePt t="11425" x="1987550" y="2178050"/>
          <p14:tracePt t="11441" x="1993900" y="2159000"/>
          <p14:tracePt t="11458" x="1993900" y="2139950"/>
          <p14:tracePt t="11474" x="1993900" y="2133600"/>
          <p14:tracePt t="11491" x="1993900" y="2127250"/>
          <p14:tracePt t="11508" x="1993900" y="2120900"/>
          <p14:tracePt t="11546" x="1993900" y="2114550"/>
          <p14:tracePt t="11570" x="1974850" y="2101850"/>
          <p14:tracePt t="11577" x="1955800" y="2095500"/>
          <p14:tracePt t="11591" x="1930400" y="2082800"/>
          <p14:tracePt t="11608" x="1885950" y="2057400"/>
          <p14:tracePt t="11624" x="1854200" y="2051050"/>
          <p14:tracePt t="11641" x="1841500" y="2038350"/>
          <p14:tracePt t="11657" x="1828800" y="2038350"/>
          <p14:tracePt t="11674" x="1822450" y="2038350"/>
          <p14:tracePt t="11691" x="1803400" y="2038350"/>
          <p14:tracePt t="11708" x="1778000" y="2032000"/>
          <p14:tracePt t="11724" x="1758950" y="2032000"/>
          <p14:tracePt t="11741" x="1733550" y="2025650"/>
          <p14:tracePt t="11758" x="1720850" y="2025650"/>
          <p14:tracePt t="11774" x="1714500" y="2025650"/>
          <p14:tracePt t="11793" x="1708150" y="2025650"/>
          <p14:tracePt t="11809" x="1701800" y="2025650"/>
          <p14:tracePt t="11834" x="1695450" y="2025650"/>
          <p14:tracePt t="12219" x="1663700" y="2025650"/>
          <p14:tracePt t="12225" x="1638300" y="2025650"/>
          <p14:tracePt t="12241" x="1600200" y="2032000"/>
          <p14:tracePt t="12257" x="1562100" y="2032000"/>
          <p14:tracePt t="12274" x="1536700" y="2038350"/>
          <p14:tracePt t="12291" x="1517650" y="2038350"/>
          <p14:tracePt t="12307" x="1498600" y="2038350"/>
          <p14:tracePt t="12324" x="1485900" y="2044700"/>
          <p14:tracePt t="12359" x="1466850" y="2044700"/>
          <p14:tracePt t="12390" x="1441450" y="2044700"/>
          <p14:tracePt t="12424" x="1435100" y="2044700"/>
          <p14:tracePt t="12642" x="1416050" y="2051050"/>
          <p14:tracePt t="12649" x="1384300" y="2082800"/>
          <p14:tracePt t="12658" x="1365250" y="2095500"/>
          <p14:tracePt t="12674" x="1301750" y="2133600"/>
          <p14:tracePt t="12691" x="1219200" y="2165350"/>
          <p14:tracePt t="12707" x="1155700" y="2184400"/>
          <p14:tracePt t="12725" x="1123950" y="2190750"/>
          <p14:tracePt t="12741" x="1111250" y="2197100"/>
          <p14:tracePt t="13144" x="1104900" y="2197100"/>
          <p14:tracePt t="13152" x="1092200" y="2197100"/>
          <p14:tracePt t="13160" x="1079500" y="2197100"/>
          <p14:tracePt t="13174" x="1073150" y="2190750"/>
          <p14:tracePt t="13190" x="1060450" y="2190750"/>
          <p14:tracePt t="13207" x="1054100" y="2184400"/>
          <p14:tracePt t="13256" x="1047750" y="2184400"/>
          <p14:tracePt t="13272" x="1041400" y="2184400"/>
          <p14:tracePt t="13288" x="1035050" y="2184400"/>
          <p14:tracePt t="13307" x="1035050" y="2190750"/>
          <p14:tracePt t="13323" x="1028700" y="2190750"/>
          <p14:tracePt t="13403" x="1028700" y="2197100"/>
          <p14:tracePt t="13554" x="1028700" y="2203450"/>
          <p14:tracePt t="13561" x="1041400" y="2222500"/>
          <p14:tracePt t="13574" x="1047750" y="2235200"/>
          <p14:tracePt t="13590" x="1066800" y="2254250"/>
          <p14:tracePt t="13607" x="1073150" y="2273300"/>
          <p14:tracePt t="13624" x="1079500" y="2286000"/>
          <p14:tracePt t="13658" x="1079500" y="2292350"/>
          <p14:tracePt t="13819" x="1085850" y="2292350"/>
          <p14:tracePt t="13825" x="1104900" y="2298700"/>
          <p14:tracePt t="13842" x="1149350" y="2317750"/>
          <p14:tracePt t="13858" x="1174750" y="2324100"/>
          <p14:tracePt t="13874" x="1200150" y="2336800"/>
          <p14:tracePt t="13890" x="1212850" y="2336800"/>
          <p14:tracePt t="13913" x="1219200" y="2336800"/>
          <p14:tracePt t="13929" x="1225550" y="2336800"/>
          <p14:tracePt t="13945" x="1231900" y="2336800"/>
          <p14:tracePt t="13958" x="1238250" y="2336800"/>
          <p14:tracePt t="13974" x="1250950" y="2330450"/>
          <p14:tracePt t="13992" x="1263650" y="2324100"/>
          <p14:tracePt t="14008" x="1276350" y="2317750"/>
          <p14:tracePt t="14024" x="1282700" y="2317750"/>
          <p14:tracePt t="14041" x="1295400" y="2311400"/>
          <p14:tracePt t="14058" x="1301750" y="2305050"/>
          <p14:tracePt t="14074" x="1308100" y="2298700"/>
          <p14:tracePt t="14144" x="1320800" y="2286000"/>
          <p14:tracePt t="14450" x="1327150" y="2279650"/>
          <p14:tracePt t="14456" x="1333500" y="2266950"/>
          <p14:tracePt t="14474" x="1346200" y="2254250"/>
          <p14:tracePt t="14491" x="1358900" y="2228850"/>
          <p14:tracePt t="14507" x="1358900" y="2222500"/>
          <p14:tracePt t="14524" x="1365250" y="2216150"/>
          <p14:tracePt t="14541" x="1371600" y="2216150"/>
          <p14:tracePt t="14575" x="1384300" y="2203450"/>
          <p14:tracePt t="14608" x="1409700" y="2184400"/>
          <p14:tracePt t="14640" x="1435100" y="2178050"/>
          <p14:tracePt t="14658" x="1460500" y="2165350"/>
          <p14:tracePt t="14674" x="1479550" y="2159000"/>
          <p14:tracePt t="14691" x="1504950" y="2152650"/>
          <p14:tracePt t="14708" x="1524000" y="2146300"/>
          <p14:tracePt t="14724" x="1530350" y="2146300"/>
          <p14:tracePt t="14741" x="1555750" y="2146300"/>
          <p14:tracePt t="14758" x="1574800" y="2139950"/>
          <p14:tracePt t="14774" x="1606550" y="2127250"/>
          <p14:tracePt t="14791" x="1625600" y="2120900"/>
          <p14:tracePt t="14807" x="1651000" y="2114550"/>
          <p14:tracePt t="14824" x="1663700" y="2108200"/>
          <p14:tracePt t="14841" x="1682750" y="2101850"/>
          <p14:tracePt t="14858" x="1695450" y="2101850"/>
          <p14:tracePt t="14875" x="1701800" y="2095500"/>
          <p14:tracePt t="14891" x="1708150" y="2095500"/>
          <p14:tracePt t="14907" x="1720850" y="2089150"/>
          <p14:tracePt t="14924" x="1727200" y="2082800"/>
          <p14:tracePt t="14941" x="1739900" y="2082800"/>
          <p14:tracePt t="14958" x="1752600" y="2076450"/>
          <p14:tracePt t="14975" x="1778000" y="2063750"/>
          <p14:tracePt t="14991" x="1803400" y="2044700"/>
          <p14:tracePt t="15007" x="1816100" y="2044700"/>
          <p14:tracePt t="15023" x="1835150" y="2025650"/>
          <p14:tracePt t="15041" x="1841500" y="2012950"/>
          <p14:tracePt t="15057" x="1860550" y="1993900"/>
          <p14:tracePt t="15074" x="1866900" y="1987550"/>
          <p14:tracePt t="15091" x="1873250" y="1974850"/>
          <p14:tracePt t="15108" x="1885950" y="1962150"/>
          <p14:tracePt t="15125" x="1892300" y="1949450"/>
          <p14:tracePt t="15141" x="1898650" y="1943100"/>
          <p14:tracePt t="15158" x="1905000" y="1936750"/>
          <p14:tracePt t="15174" x="1911350" y="1924050"/>
          <p14:tracePt t="15191" x="1917700" y="1917700"/>
          <p14:tracePt t="15208" x="1930400" y="1898650"/>
          <p14:tracePt t="15223" x="1936750" y="1892300"/>
          <p14:tracePt t="15241" x="1949450" y="1879600"/>
          <p14:tracePt t="15258" x="1955800" y="1873250"/>
          <p14:tracePt t="15274" x="1955800" y="1866900"/>
          <p14:tracePt t="15290" x="1962150" y="1866900"/>
          <p14:tracePt t="15308" x="1968500" y="1854200"/>
          <p14:tracePt t="15324" x="1981200" y="1841500"/>
          <p14:tracePt t="15340" x="1993900" y="1822450"/>
          <p14:tracePt t="15357" x="2006600" y="1809750"/>
          <p14:tracePt t="15374" x="2012950" y="1797050"/>
          <p14:tracePt t="15391" x="2019300" y="1778000"/>
          <p14:tracePt t="15409" x="2025650" y="1771650"/>
          <p14:tracePt t="15424" x="2032000" y="1758950"/>
          <p14:tracePt t="15441" x="2038350" y="1746250"/>
          <p14:tracePt t="15458" x="2044700" y="1733550"/>
          <p14:tracePt t="15474" x="2051050" y="1720850"/>
          <p14:tracePt t="15492" x="2063750" y="1708150"/>
          <p14:tracePt t="15507" x="2076450" y="1689100"/>
          <p14:tracePt t="15524" x="2082800" y="1670050"/>
          <p14:tracePt t="15541" x="2095500" y="1651000"/>
          <p14:tracePt t="15558" x="2095500" y="1644650"/>
          <p14:tracePt t="15574" x="2101850" y="1638300"/>
          <p14:tracePt t="15592" x="2101850" y="1625600"/>
          <p14:tracePt t="15608" x="2101850" y="1619250"/>
          <p14:tracePt t="15624" x="2101850" y="1606550"/>
          <p14:tracePt t="15642" x="2101850" y="1587500"/>
          <p14:tracePt t="15658" x="2101850" y="1568450"/>
          <p14:tracePt t="15674" x="2101850" y="1549400"/>
          <p14:tracePt t="15691" x="2101850" y="1543050"/>
          <p14:tracePt t="15707" x="2101850" y="1530350"/>
          <p14:tracePt t="15724" x="2101850" y="1524000"/>
          <p14:tracePt t="15752" x="2101850" y="1517650"/>
          <p14:tracePt t="15864" x="2095500" y="1511300"/>
          <p14:tracePt t="15872" x="2076450" y="1498600"/>
          <p14:tracePt t="15892" x="2032000" y="1485900"/>
          <p14:tracePt t="15909" x="2000250" y="1466850"/>
          <p14:tracePt t="15926" x="1974850" y="1454150"/>
          <p14:tracePt t="15943" x="1962150" y="1447800"/>
          <p14:tracePt t="15986" x="1962150" y="1441450"/>
          <p14:tracePt t="16042" x="1955800" y="1441450"/>
          <p14:tracePt t="16059" x="1943100" y="1441450"/>
          <p14:tracePt t="16066" x="1924050" y="1441450"/>
          <p14:tracePt t="16075" x="1911350" y="1441450"/>
          <p14:tracePt t="16094" x="1892300" y="1441450"/>
          <p14:tracePt t="16109" x="1866900" y="1441450"/>
          <p14:tracePt t="16125" x="1860550" y="1441450"/>
          <p14:tracePt t="16146" x="1854200" y="1441450"/>
          <p14:tracePt t="16210" x="1847850" y="1441450"/>
          <p14:tracePt t="16225" x="1841500" y="1441450"/>
          <p14:tracePt t="16242" x="1835150" y="1441450"/>
          <p14:tracePt t="16273" x="1828800" y="1441450"/>
          <p14:tracePt t="16384" x="1816100" y="1441450"/>
          <p14:tracePt t="16393" x="1809750" y="1447800"/>
          <p14:tracePt t="16408" x="1803400" y="1447800"/>
          <p14:tracePt t="16424" x="1797050" y="1454150"/>
          <p14:tracePt t="16440" x="1790700" y="1454150"/>
          <p14:tracePt t="16457" x="1790700" y="1466850"/>
          <p14:tracePt t="16473" x="1778000" y="1473200"/>
          <p14:tracePt t="16490" x="1771650" y="1479550"/>
          <p14:tracePt t="16507" x="1765300" y="1492250"/>
          <p14:tracePt t="16523" x="1758950" y="1504950"/>
          <p14:tracePt t="16540" x="1752600" y="1511300"/>
          <p14:tracePt t="16557" x="1752600" y="1524000"/>
          <p14:tracePt t="16575" x="1733550" y="1536700"/>
          <p14:tracePt t="16593" x="1720850" y="1574800"/>
          <p14:tracePt t="16609" x="1720850" y="1593850"/>
          <p14:tracePt t="16625" x="1720850" y="1606550"/>
          <p14:tracePt t="16642" x="1714500" y="1612900"/>
          <p14:tracePt t="16659" x="1708150" y="1631950"/>
          <p14:tracePt t="16675" x="1708150" y="1651000"/>
          <p14:tracePt t="16693" x="1701800" y="1657350"/>
          <p14:tracePt t="16710" x="1695450" y="1676400"/>
          <p14:tracePt t="16723" x="1689100" y="1689100"/>
          <p14:tracePt t="16741" x="1682750" y="1695450"/>
          <p14:tracePt t="16758" x="1682750" y="1701800"/>
          <p14:tracePt t="16775" x="1676400" y="1708150"/>
          <p14:tracePt t="16794" x="1670050" y="1708150"/>
          <p14:tracePt t="16810" x="1670050" y="1714500"/>
          <p14:tracePt t="16834" x="1663700" y="1720850"/>
          <p14:tracePt t="16850" x="1657350" y="1720850"/>
          <p14:tracePt t="16866" x="1657350" y="1727200"/>
          <p14:tracePt t="16874" x="1651000" y="1727200"/>
          <p14:tracePt t="16898" x="1651000" y="1733550"/>
          <p14:tracePt t="16909" x="1644650" y="1733550"/>
          <p14:tracePt t="16978" x="1638300" y="1733550"/>
          <p14:tracePt t="16985" x="1638300" y="1739900"/>
          <p14:tracePt t="17042" x="1638300" y="1746250"/>
          <p14:tracePt t="17050" x="1631950" y="1746250"/>
          <p14:tracePt t="17065" x="1625600" y="1746250"/>
          <p14:tracePt t="17098" x="1619250" y="1746250"/>
          <p14:tracePt t="17105" x="1619250" y="1752600"/>
          <p14:tracePt t="17179" x="1612900" y="1752600"/>
          <p14:tracePt t="17193" x="1612900" y="1758950"/>
          <p14:tracePt t="17207" x="1606550" y="1758950"/>
          <p14:tracePt t="17224" x="1593850" y="1771650"/>
          <p14:tracePt t="17241" x="1593850" y="1778000"/>
          <p14:tracePt t="17258" x="1587500" y="1790700"/>
          <p14:tracePt t="17274" x="1581150" y="1809750"/>
          <p14:tracePt t="17291" x="1574800" y="1822450"/>
          <p14:tracePt t="17308" x="1574800" y="1835150"/>
          <p14:tracePt t="17324" x="1568450" y="1847850"/>
          <p14:tracePt t="17341" x="1568450" y="1860550"/>
          <p14:tracePt t="17358" x="1562100" y="1866900"/>
          <p14:tracePt t="17374" x="1562100" y="1873250"/>
          <p14:tracePt t="17391" x="1562100" y="1885950"/>
          <p14:tracePt t="17408" x="1555750" y="1898650"/>
          <p14:tracePt t="17424" x="1555750" y="1905000"/>
          <p14:tracePt t="17441" x="1549400" y="1911350"/>
          <p14:tracePt t="17457" x="1549400" y="1917700"/>
          <p14:tracePt t="17474" x="1543050" y="1924050"/>
          <p14:tracePt t="17491" x="1543050" y="1930400"/>
          <p14:tracePt t="17530" x="1543050" y="1936750"/>
          <p14:tracePt t="19466" x="1536700" y="1936750"/>
          <p14:tracePt t="19666" x="1530350" y="1936750"/>
          <p14:tracePt t="19682" x="1530350" y="1943100"/>
          <p14:tracePt t="19690" x="1524000" y="1949450"/>
          <p14:tracePt t="19746" x="1517650" y="1949450"/>
          <p14:tracePt t="19819" x="1517650" y="1955800"/>
          <p14:tracePt t="19825" x="1511300" y="1955800"/>
          <p14:tracePt t="19866" x="1504950" y="1955800"/>
          <p14:tracePt t="19874" x="1504950" y="1962150"/>
          <p14:tracePt t="19938" x="1498600" y="1962150"/>
          <p14:tracePt t="19953" x="1492250" y="1962150"/>
          <p14:tracePt t="19961" x="1492250" y="1968500"/>
          <p14:tracePt t="19977" x="1485900" y="1968500"/>
          <p14:tracePt t="19993" x="1485900" y="1974850"/>
          <p14:tracePt t="20008" x="1479550" y="1974850"/>
          <p14:tracePt t="20034" x="1473200" y="1974850"/>
          <p14:tracePt t="20050" x="1466850" y="1974850"/>
          <p14:tracePt t="20058" x="1460500" y="1974850"/>
          <p14:tracePt t="20073" x="1447800" y="1974850"/>
          <p14:tracePt t="20091" x="1422400" y="1962150"/>
          <p14:tracePt t="20108" x="1403350" y="1962150"/>
          <p14:tracePt t="20124" x="1397000" y="1955800"/>
          <p14:tracePt t="20141" x="1384300" y="1949450"/>
          <p14:tracePt t="20158" x="1377950" y="1949450"/>
          <p14:tracePt t="20175" x="1358900" y="1949450"/>
          <p14:tracePt t="20191" x="1346200" y="1949450"/>
          <p14:tracePt t="20208" x="1327150" y="1949450"/>
          <p14:tracePt t="20224" x="1320800" y="1949450"/>
          <p14:tracePt t="20241" x="1314450" y="1949450"/>
          <p14:tracePt t="20257" x="1308100" y="1949450"/>
          <p14:tracePt t="20291" x="1301750" y="1949450"/>
          <p14:tracePt t="20297" x="1295400" y="1949450"/>
          <p14:tracePt t="20307" x="1289050" y="1949450"/>
          <p14:tracePt t="20324" x="1282700" y="1949450"/>
          <p14:tracePt t="20341" x="1276350" y="1949450"/>
          <p14:tracePt t="20401" x="1270000" y="1949450"/>
          <p14:tracePt t="20443" x="1263650" y="1949450"/>
          <p14:tracePt t="20465" x="1257300" y="1949450"/>
          <p14:tracePt t="20546" x="1250950" y="1955800"/>
          <p14:tracePt t="20562" x="1244600" y="1962150"/>
          <p14:tracePt t="20658" x="1238250" y="1962150"/>
          <p14:tracePt t="20673" x="1238250" y="1968500"/>
          <p14:tracePt t="20698" x="1231900" y="1974850"/>
          <p14:tracePt t="20704" x="1225550" y="1974850"/>
          <p14:tracePt t="20724" x="1225550" y="1981200"/>
          <p14:tracePt t="20741" x="1219200" y="1987550"/>
          <p14:tracePt t="20769" x="1212850" y="1993900"/>
          <p14:tracePt t="20802" x="1206500" y="2000250"/>
          <p14:tracePt t="20809" x="1200150" y="2000250"/>
          <p14:tracePt t="20833" x="1200150" y="2006600"/>
          <p14:tracePt t="20841" x="1193800" y="2006600"/>
          <p14:tracePt t="20858" x="1193800" y="2012950"/>
          <p14:tracePt t="20905" x="1193800" y="2019300"/>
          <p14:tracePt t="20994" x="1181100" y="2025650"/>
          <p14:tracePt t="21000" x="1181100" y="2032000"/>
          <p14:tracePt t="21009" x="1168400" y="2038350"/>
          <p14:tracePt t="21024" x="1155700" y="2057400"/>
          <p14:tracePt t="21041" x="1149350" y="2063750"/>
          <p14:tracePt t="21057" x="1143000" y="2076450"/>
          <p14:tracePt t="21074" x="1136650" y="2082800"/>
          <p14:tracePt t="21091" x="1130300" y="2095500"/>
          <p14:tracePt t="21108" x="1117600" y="2108200"/>
          <p14:tracePt t="21124" x="1104900" y="2114550"/>
          <p14:tracePt t="21141" x="1092200" y="2127250"/>
          <p14:tracePt t="21161" x="1092200" y="2133600"/>
          <p14:tracePt t="21185" x="1092200" y="2139950"/>
          <p14:tracePt t="21193" x="1085850" y="2139950"/>
          <p14:tracePt t="21208" x="1085850" y="2146300"/>
          <p14:tracePt t="21224" x="1079500" y="2159000"/>
          <p14:tracePt t="21282" x="1079500" y="2165350"/>
          <p14:tracePt t="21418" x="1079500" y="2178050"/>
          <p14:tracePt t="21424" x="1079500" y="2190750"/>
          <p14:tracePt t="21442" x="1085850" y="2209800"/>
          <p14:tracePt t="21458" x="1092200" y="2235200"/>
          <p14:tracePt t="21474" x="1098550" y="2247900"/>
          <p14:tracePt t="21492" x="1104900" y="2247900"/>
          <p14:tracePt t="21507" x="1104900" y="2254250"/>
          <p14:tracePt t="21524" x="1111250" y="2254250"/>
          <p14:tracePt t="21541" x="1111250" y="2266950"/>
          <p14:tracePt t="21557" x="1117600" y="2286000"/>
          <p14:tracePt t="21574" x="1123950" y="2305050"/>
          <p14:tracePt t="21591" x="1130300" y="2317750"/>
          <p14:tracePt t="21608" x="1136650" y="2336800"/>
          <p14:tracePt t="21624" x="1143000" y="2336800"/>
          <p14:tracePt t="21641" x="1149350" y="2343150"/>
          <p14:tracePt t="21658" x="1149350" y="2349500"/>
          <p14:tracePt t="21690" x="1155700" y="2349500"/>
          <p14:tracePt t="21705" x="1155700" y="2355850"/>
          <p14:tracePt t="21713" x="1162050" y="2362200"/>
          <p14:tracePt t="21729" x="1168400" y="2368550"/>
          <p14:tracePt t="21745" x="1174750" y="2374900"/>
          <p14:tracePt t="21761" x="1174750" y="2381250"/>
          <p14:tracePt t="21774" x="1181100" y="2387600"/>
          <p14:tracePt t="21922" x="1193800" y="2387600"/>
          <p14:tracePt t="21929" x="1212850" y="2400300"/>
          <p14:tracePt t="21941" x="1225550" y="2406650"/>
          <p14:tracePt t="21958" x="1257300" y="2419350"/>
          <p14:tracePt t="21974" x="1276350" y="2438400"/>
          <p14:tracePt t="21991" x="1295400" y="2438400"/>
          <p14:tracePt t="22009" x="1301750" y="2444750"/>
          <p14:tracePt t="22024" x="1308100" y="2444750"/>
          <p14:tracePt t="22041" x="1314450" y="2444750"/>
          <p14:tracePt t="22058" x="1333500" y="2444750"/>
          <p14:tracePt t="22074" x="1339850" y="2444750"/>
          <p14:tracePt t="22091" x="1365250" y="2463800"/>
          <p14:tracePt t="22108" x="1397000" y="2476500"/>
          <p14:tracePt t="22124" x="1435100" y="2495550"/>
          <p14:tracePt t="22141" x="1466850" y="2495550"/>
          <p14:tracePt t="22178" x="1466850" y="2501900"/>
          <p14:tracePt t="22225" x="1473200" y="2501900"/>
          <p14:tracePt t="22242" x="1473200" y="2508250"/>
          <p14:tracePt t="22282" x="1479550" y="2514600"/>
          <p14:tracePt t="22289" x="1485900" y="2520950"/>
          <p14:tracePt t="22308" x="1492250" y="2527300"/>
          <p14:tracePt t="22324" x="1498600" y="2527300"/>
          <p14:tracePt t="22341" x="1498600" y="2533650"/>
          <p14:tracePt t="22358" x="1504950" y="2533650"/>
          <p14:tracePt t="22374" x="1504950" y="2540000"/>
          <p14:tracePt t="22426" x="1504950" y="2546350"/>
          <p14:tracePt t="22433" x="1511300" y="2546350"/>
          <p14:tracePt t="22459" x="1511300" y="2552700"/>
          <p14:tracePt t="22464" x="1511300" y="2559050"/>
          <p14:tracePt t="22481" x="1517650" y="2565400"/>
          <p14:tracePt t="22547" x="1524000" y="2565400"/>
          <p14:tracePt t="22553" x="1530350" y="2565400"/>
          <p14:tracePt t="22573" x="1536700" y="2571750"/>
          <p14:tracePt t="22590" x="1549400" y="2578100"/>
          <p14:tracePt t="22608" x="1568450" y="2578100"/>
          <p14:tracePt t="22624" x="1574800" y="2584450"/>
          <p14:tracePt t="22648" x="1581150" y="2584450"/>
          <p14:tracePt t="22657" x="1587500" y="2584450"/>
          <p14:tracePt t="22674" x="1606550" y="2584450"/>
          <p14:tracePt t="22691" x="1619250" y="2584450"/>
          <p14:tracePt t="22707" x="1631950" y="2584450"/>
          <p14:tracePt t="22737" x="1638300" y="2584450"/>
          <p14:tracePt t="22811" x="1644650" y="2584450"/>
          <p14:tracePt t="23163" x="1663700" y="2609850"/>
          <p14:tracePt t="23170" x="1676400" y="2622550"/>
          <p14:tracePt t="23190" x="1695450" y="2635250"/>
          <p14:tracePt t="23207" x="1708150" y="2647950"/>
          <p14:tracePt t="23266" x="1714500" y="2647950"/>
          <p14:tracePt t="23553" x="1720850" y="2654300"/>
          <p14:tracePt t="23560" x="1739900" y="2667000"/>
          <p14:tracePt t="23573" x="1752600" y="2673350"/>
          <p14:tracePt t="23590" x="1771650" y="2692400"/>
          <p14:tracePt t="23607" x="1797050" y="2711450"/>
          <p14:tracePt t="23624" x="1816100" y="2724150"/>
          <p14:tracePt t="23657" x="1822450" y="2736850"/>
          <p14:tracePt t="23690" x="1828800" y="2749550"/>
          <p14:tracePt t="23723" x="1828800" y="2762250"/>
          <p14:tracePt t="23740" x="1828800" y="2774950"/>
          <p14:tracePt t="23757" x="1835150" y="2787650"/>
          <p14:tracePt t="23774" x="1835150" y="2806700"/>
          <p14:tracePt t="23791" x="1835150" y="2825750"/>
          <p14:tracePt t="23808" x="1841500" y="2857500"/>
          <p14:tracePt t="23825" x="1841500" y="2882900"/>
          <p14:tracePt t="23841" x="1841500" y="2901950"/>
          <p14:tracePt t="23858" x="1841500" y="2908300"/>
          <p14:tracePt t="23875" x="1841500" y="2914650"/>
          <p14:tracePt t="23891" x="1841500" y="2921000"/>
          <p14:tracePt t="23908" x="1841500" y="2933700"/>
          <p14:tracePt t="23924" x="1841500" y="2946400"/>
          <p14:tracePt t="23941" x="1841500" y="2971800"/>
          <p14:tracePt t="23958" x="1841500" y="2997200"/>
          <p14:tracePt t="23974" x="1835150" y="3028950"/>
          <p14:tracePt t="23991" x="1835150" y="3067050"/>
          <p14:tracePt t="24008" x="1835150" y="3124200"/>
          <p14:tracePt t="24024" x="1835150" y="3168650"/>
          <p14:tracePt t="24041" x="1835150" y="3225800"/>
          <p14:tracePt t="24059" x="1835150" y="3276600"/>
          <p14:tracePt t="24074" x="1835150" y="3327400"/>
          <p14:tracePt t="24091" x="1835150" y="3390900"/>
          <p14:tracePt t="24107" x="1835150" y="3441700"/>
          <p14:tracePt t="24124" x="1835150" y="3536950"/>
          <p14:tracePt t="24141" x="1835150" y="3606800"/>
          <p14:tracePt t="24157" x="1828800" y="3702050"/>
          <p14:tracePt t="24174" x="1828800" y="3771900"/>
          <p14:tracePt t="24191" x="1828800" y="3822700"/>
          <p14:tracePt t="24207" x="1835150" y="3860800"/>
          <p14:tracePt t="24224" x="1847850" y="3886200"/>
          <p14:tracePt t="24250" x="1847850" y="3892550"/>
          <p14:tracePt t="24570" x="1873250" y="3924300"/>
          <p14:tracePt t="24577" x="1892300" y="3956050"/>
          <p14:tracePt t="24591" x="1898650" y="3968750"/>
          <p14:tracePt t="24607" x="1917700" y="4000500"/>
          <p14:tracePt t="24624" x="1949450" y="4038600"/>
          <p14:tracePt t="24658" x="1968500" y="4064000"/>
          <p14:tracePt t="24691" x="1968500" y="4076700"/>
          <p14:tracePt t="24738" x="1968500" y="4083050"/>
          <p14:tracePt t="24770" x="1974850" y="4089400"/>
          <p14:tracePt t="24785" x="1981200" y="4089400"/>
          <p14:tracePt t="24793" x="1987550" y="4089400"/>
          <p14:tracePt t="24808" x="1993900" y="4095750"/>
          <p14:tracePt t="24824" x="1993900" y="4102100"/>
          <p14:tracePt t="24875" x="2000250" y="4102100"/>
          <p14:tracePt t="24890" x="2000250" y="4108450"/>
          <p14:tracePt t="24897" x="2006600" y="4108450"/>
          <p14:tracePt t="24907" x="2012950" y="4108450"/>
          <p14:tracePt t="24924" x="2019300" y="4114800"/>
          <p14:tracePt t="24941" x="2025650" y="4114800"/>
          <p14:tracePt t="26426" x="2044700" y="4083050"/>
          <p14:tracePt t="26433" x="2051050" y="4032250"/>
          <p14:tracePt t="26440" x="2057400" y="4000500"/>
          <p14:tracePt t="26457" x="2057400" y="3956050"/>
          <p14:tracePt t="26474" x="2057400" y="3937000"/>
          <p14:tracePt t="26490" x="2057400" y="3924300"/>
          <p14:tracePt t="26537" x="2070100" y="3917950"/>
          <p14:tracePt t="26544" x="2076450" y="3911600"/>
          <p14:tracePt t="26561" x="2082800" y="3905250"/>
          <p14:tracePt t="26590" x="2101850" y="3892550"/>
          <p14:tracePt t="26608" x="2127250" y="3873500"/>
          <p14:tracePt t="26624" x="2152650" y="3860800"/>
          <p14:tracePt t="26640" x="2178050" y="3848100"/>
          <p14:tracePt t="26658" x="2216150" y="3835400"/>
          <p14:tracePt t="26674" x="2241550" y="3822700"/>
          <p14:tracePt t="26692" x="2266950" y="3816350"/>
          <p14:tracePt t="26707" x="2286000" y="3810000"/>
          <p14:tracePt t="26723" x="2298700" y="3803650"/>
          <p14:tracePt t="26741" x="2317750" y="3797300"/>
          <p14:tracePt t="26757" x="2324100" y="3790950"/>
          <p14:tracePt t="26774" x="2343150" y="3784600"/>
          <p14:tracePt t="26791" x="2355850" y="3784600"/>
          <p14:tracePt t="26808" x="2374900" y="3778250"/>
          <p14:tracePt t="26824" x="2381250" y="3771900"/>
          <p14:tracePt t="26970" x="2387600" y="3771900"/>
          <p14:tracePt t="27179" x="2324100" y="3810000"/>
          <p14:tracePt t="27185" x="2190750" y="3886200"/>
          <p14:tracePt t="27193" x="1968500" y="4013200"/>
          <p14:tracePt t="27207" x="1746250" y="4171950"/>
          <p14:tracePt t="27224" x="1308100" y="4540250"/>
          <p14:tracePt t="27258" x="1111250" y="4756150"/>
          <p14:tracePt t="27291" x="1098550" y="4819650"/>
          <p14:tracePt t="27325" x="1117600" y="4826000"/>
          <p14:tracePt t="27341" x="1143000" y="4832350"/>
          <p14:tracePt t="27358" x="1155700" y="4832350"/>
          <p14:tracePt t="27410" x="1162050" y="4832350"/>
          <p14:tracePt t="27417" x="1181100" y="4832350"/>
          <p14:tracePt t="27424" x="1206500" y="4832350"/>
          <p14:tracePt t="27441" x="1282700" y="4838700"/>
          <p14:tracePt t="27457" x="1390650" y="4876800"/>
          <p14:tracePt t="27474" x="1517650" y="4902200"/>
          <p14:tracePt t="27491" x="1638300" y="4927600"/>
          <p14:tracePt t="27508" x="1752600" y="4953000"/>
          <p14:tracePt t="27524" x="1822450" y="4972050"/>
          <p14:tracePt t="27541" x="1860550" y="4978400"/>
          <p14:tracePt t="27557" x="1885950" y="4984750"/>
          <p14:tracePt t="27574" x="1892300" y="4984750"/>
          <p14:tracePt t="27618" x="1898650" y="4984750"/>
          <p14:tracePt t="27642" x="1905000" y="4984750"/>
          <p14:tracePt t="27793" x="1905000" y="4972050"/>
          <p14:tracePt t="27801" x="1905000" y="4940300"/>
          <p14:tracePt t="27808" x="1911350" y="4908550"/>
          <p14:tracePt t="27824" x="1917700" y="4857750"/>
          <p14:tracePt t="27841" x="1924050" y="4800600"/>
          <p14:tracePt t="27858" x="1924050" y="4749800"/>
          <p14:tracePt t="27874" x="1930400" y="4718050"/>
          <p14:tracePt t="27891" x="1936750" y="4699000"/>
          <p14:tracePt t="27908" x="1943100" y="4686300"/>
          <p14:tracePt t="27924" x="1955800" y="4679950"/>
          <p14:tracePt t="27941" x="1974850" y="4660900"/>
          <p14:tracePt t="27958" x="1993900" y="4622800"/>
          <p14:tracePt t="27974" x="2012950" y="4591050"/>
          <p14:tracePt t="27991" x="2070100" y="4502150"/>
          <p14:tracePt t="28008" x="2120900" y="4406900"/>
          <p14:tracePt t="28024" x="2133600" y="4368800"/>
          <p14:tracePt t="28041" x="2146300" y="4343400"/>
          <p14:tracePt t="28057" x="2165350" y="4298950"/>
          <p14:tracePt t="28074" x="2178050" y="4273550"/>
          <p14:tracePt t="28091" x="2197100" y="4241800"/>
          <p14:tracePt t="28108" x="2222500" y="4216400"/>
          <p14:tracePt t="28124" x="2247900" y="4197350"/>
          <p14:tracePt t="28141" x="2273300" y="4184650"/>
          <p14:tracePt t="28157" x="2292350" y="4171950"/>
          <p14:tracePt t="28174" x="2311400" y="4159250"/>
          <p14:tracePt t="28190" x="2355850" y="4140200"/>
          <p14:tracePt t="28208" x="2432050" y="4102100"/>
          <p14:tracePt t="28224" x="2476500" y="4070350"/>
          <p14:tracePt t="28240" x="2501900" y="4057650"/>
          <p14:tracePt t="28257" x="2520950" y="4051300"/>
          <p14:tracePt t="28275" x="2527300" y="4044950"/>
          <p14:tracePt t="28322" x="2533650" y="4044950"/>
          <p14:tracePt t="28338" x="2540000" y="4044950"/>
          <p14:tracePt t="28344" x="2559050" y="4044950"/>
          <p14:tracePt t="28357" x="2590800" y="4057650"/>
          <p14:tracePt t="28374" x="2654300" y="4095750"/>
          <p14:tracePt t="28391" x="2717800" y="4133850"/>
          <p14:tracePt t="28406" x="2781300" y="4184650"/>
          <p14:tracePt t="28423" x="2838450" y="4229100"/>
          <p14:tracePt t="28441" x="2914650" y="4279900"/>
          <p14:tracePt t="28458" x="2933700" y="4298950"/>
          <p14:tracePt t="28474" x="2959100" y="4311650"/>
          <p14:tracePt t="28490" x="2971800" y="4318000"/>
          <p14:tracePt t="28508" x="2984500" y="4324350"/>
          <p14:tracePt t="28524" x="2997200" y="4330700"/>
          <p14:tracePt t="28541" x="3022600" y="4349750"/>
          <p14:tracePt t="28558" x="3041650" y="4368800"/>
          <p14:tracePt t="28574" x="3054350" y="4387850"/>
          <p14:tracePt t="28591" x="3067050" y="4406900"/>
          <p14:tracePt t="28608" x="3067050" y="4413250"/>
          <p14:tracePt t="28624" x="3079750" y="4419600"/>
          <p14:tracePt t="28641" x="3079750" y="4432300"/>
          <p14:tracePt t="28657" x="3086100" y="4438650"/>
          <p14:tracePt t="28674" x="3092450" y="4445000"/>
          <p14:tracePt t="28691" x="3092450" y="4451350"/>
          <p14:tracePt t="28707" x="3092450" y="4457700"/>
          <p14:tracePt t="28724" x="3098800" y="4464050"/>
          <p14:tracePt t="28741" x="3105150" y="4470400"/>
          <p14:tracePt t="28757" x="3111500" y="4483100"/>
          <p14:tracePt t="28774" x="3117850" y="4495800"/>
          <p14:tracePt t="28790" x="3136900" y="4508500"/>
          <p14:tracePt t="28807" x="3149600" y="4514850"/>
          <p14:tracePt t="28824" x="3175000" y="4540250"/>
          <p14:tracePt t="28840" x="3206750" y="4552950"/>
          <p14:tracePt t="28857" x="3232150" y="4552950"/>
          <p14:tracePt t="28873" x="3257550" y="4552950"/>
          <p14:tracePt t="28890" x="3263900" y="4552950"/>
          <p14:tracePt t="28907" x="3276600" y="4552950"/>
          <p14:tracePt t="28924" x="3289300" y="4552950"/>
          <p14:tracePt t="28940" x="3295650" y="4552950"/>
          <p14:tracePt t="28957" x="3302000" y="4552950"/>
          <p14:tracePt t="28977" x="3308350" y="4546600"/>
          <p14:tracePt t="28991" x="3314700" y="4546600"/>
          <p14:tracePt t="29008" x="3321050" y="4540250"/>
          <p14:tracePt t="29024" x="3327400" y="4540250"/>
          <p14:tracePt t="29041" x="3340100" y="4533900"/>
          <p14:tracePt t="29065" x="3346450" y="4533900"/>
          <p14:tracePt t="29090" x="3359150" y="4527550"/>
          <p14:tracePt t="29105" x="3365500" y="4527550"/>
          <p14:tracePt t="29122" x="3371850" y="4527550"/>
          <p14:tracePt t="29137" x="3378200" y="4527550"/>
          <p14:tracePt t="29145" x="3384550" y="4527550"/>
          <p14:tracePt t="29161" x="3390900" y="4527550"/>
          <p14:tracePt t="29174" x="3403600" y="4527550"/>
          <p14:tracePt t="29191" x="3422650" y="4527550"/>
          <p14:tracePt t="29208" x="3448050" y="4527550"/>
          <p14:tracePt t="29224" x="3460750" y="4527550"/>
          <p14:tracePt t="29240" x="3467100" y="4527550"/>
          <p14:tracePt t="29258" x="3479800" y="4533900"/>
          <p14:tracePt t="29274" x="3492500" y="4540250"/>
          <p14:tracePt t="29290" x="3505200" y="4540250"/>
          <p14:tracePt t="29307" x="3517900" y="4540250"/>
          <p14:tracePt t="29324" x="3524250" y="4546600"/>
          <p14:tracePt t="29341" x="3530600" y="4546600"/>
          <p14:tracePt t="29358" x="3536950" y="4546600"/>
          <p14:tracePt t="29419" x="3543300" y="4546600"/>
          <p14:tracePt t="29554" x="3549650" y="4546600"/>
          <p14:tracePt t="29618" x="3556000" y="4546600"/>
          <p14:tracePt t="29624" x="3568700" y="4514850"/>
          <p14:tracePt t="29642" x="3568700" y="4495800"/>
          <p14:tracePt t="29658" x="3575050" y="4464050"/>
          <p14:tracePt t="29674" x="3581400" y="4438650"/>
          <p14:tracePt t="29691" x="3581400" y="4406900"/>
          <p14:tracePt t="29707" x="3587750" y="4387850"/>
          <p14:tracePt t="29723" x="3594100" y="4356100"/>
          <p14:tracePt t="29741" x="3594100" y="4330700"/>
          <p14:tracePt t="29757" x="3594100" y="4298950"/>
          <p14:tracePt t="29774" x="3594100" y="4279900"/>
          <p14:tracePt t="29791" x="3600450" y="4254500"/>
          <p14:tracePt t="29808" x="3600450" y="4241800"/>
          <p14:tracePt t="29824" x="3600450" y="4235450"/>
          <p14:tracePt t="29841" x="3600450" y="4229100"/>
          <p14:tracePt t="29858" x="3600450" y="4222750"/>
          <p14:tracePt t="30107" x="3606800" y="4222750"/>
          <p14:tracePt t="30114" x="3721100" y="4273550"/>
          <p14:tracePt t="30124" x="3829050" y="4311650"/>
          <p14:tracePt t="30193" x="5264150" y="4483100"/>
          <p14:tracePt t="30208" x="5441950" y="4489450"/>
          <p14:tracePt t="30224" x="5549900" y="4489450"/>
          <p14:tracePt t="30240" x="5664200" y="4470400"/>
          <p14:tracePt t="30258" x="5734050" y="4457700"/>
          <p14:tracePt t="30274" x="5829300" y="4445000"/>
          <p14:tracePt t="30290" x="5886450" y="4432300"/>
          <p14:tracePt t="30307" x="5930900" y="4425950"/>
          <p14:tracePt t="30324" x="5956300" y="4425950"/>
          <p14:tracePt t="30341" x="5975350" y="4419600"/>
          <p14:tracePt t="30357" x="6000750" y="4419600"/>
          <p14:tracePt t="30374" x="6013450" y="4419600"/>
          <p14:tracePt t="30391" x="6045200" y="4419600"/>
          <p14:tracePt t="30408" x="6102350" y="4419600"/>
          <p14:tracePt t="30424" x="6140450" y="4419600"/>
          <p14:tracePt t="30440" x="6184900" y="4438650"/>
          <p14:tracePt t="30458" x="6229350" y="4451350"/>
          <p14:tracePt t="30474" x="6299200" y="4457700"/>
          <p14:tracePt t="30490" x="6369050" y="4464050"/>
          <p14:tracePt t="30507" x="6438900" y="4470400"/>
          <p14:tracePt t="30525" x="6502400" y="4483100"/>
          <p14:tracePt t="30541" x="6546850" y="4495800"/>
          <p14:tracePt t="30557" x="6578600" y="4495800"/>
          <p14:tracePt t="30574" x="6616700" y="4502150"/>
          <p14:tracePt t="30590" x="6635750" y="4508500"/>
          <p14:tracePt t="30608" x="6654800" y="4508500"/>
          <p14:tracePt t="30795" x="6661150" y="4508500"/>
          <p14:tracePt t="30800" x="6667500" y="4508500"/>
          <p14:tracePt t="30817" x="6673850" y="4508500"/>
          <p14:tracePt t="30834" x="6680200" y="4508500"/>
          <p14:tracePt t="30864" x="6686550" y="4508500"/>
          <p14:tracePt t="30881" x="6692900" y="4508500"/>
          <p14:tracePt t="30890" x="6692900" y="4514850"/>
          <p14:tracePt t="30907" x="6699250" y="4514850"/>
          <p14:tracePt t="30923" x="6705600" y="4514850"/>
          <p14:tracePt t="31001" x="6731000" y="4508500"/>
          <p14:tracePt t="31009" x="6756400" y="4495800"/>
          <p14:tracePt t="31024" x="6813550" y="4464050"/>
          <p14:tracePt t="31041" x="6870700" y="4438650"/>
          <p14:tracePt t="31058" x="6915150" y="4413250"/>
          <p14:tracePt t="31073" x="6940550" y="4400550"/>
          <p14:tracePt t="31090" x="6978650" y="4381500"/>
          <p14:tracePt t="31108" x="7016750" y="4368800"/>
          <p14:tracePt t="31125" x="7067550" y="4356100"/>
          <p14:tracePt t="31140" x="7105650" y="4343400"/>
          <p14:tracePt t="31158" x="7143750" y="4337050"/>
          <p14:tracePt t="31174" x="7169150" y="4330700"/>
          <p14:tracePt t="31191" x="7181850" y="4324350"/>
          <p14:tracePt t="31207" x="7188200" y="4324350"/>
          <p14:tracePt t="31224" x="7194550" y="4324350"/>
          <p14:tracePt t="31595" x="7200900" y="4406900"/>
          <p14:tracePt t="31602" x="7226300" y="4508500"/>
          <p14:tracePt t="31609" x="7251700" y="4591050"/>
          <p14:tracePt t="31624" x="7315200" y="4730750"/>
          <p14:tracePt t="31640" x="7366000" y="4851400"/>
          <p14:tracePt t="31674" x="7423150" y="4984750"/>
          <p14:tracePt t="31708" x="7429500" y="5016500"/>
          <p14:tracePt t="31741" x="7353300" y="5048250"/>
          <p14:tracePt t="31757" x="7232650" y="5067300"/>
          <p14:tracePt t="31774" x="7092950" y="5073650"/>
          <p14:tracePt t="31790" x="6870700" y="5073650"/>
          <p14:tracePt t="31808" x="6299200" y="5022850"/>
          <p14:tracePt t="31824" x="5880100" y="4946650"/>
          <p14:tracePt t="31841" x="5492750" y="4870450"/>
          <p14:tracePt t="31857" x="5156200" y="4813300"/>
          <p14:tracePt t="31874" x="4914900" y="4781550"/>
          <p14:tracePt t="31891" x="4730750" y="4756150"/>
          <p14:tracePt t="31907" x="4584700" y="4756150"/>
          <p14:tracePt t="31924" x="4438650" y="4756150"/>
          <p14:tracePt t="31941" x="4311650" y="4756150"/>
          <p14:tracePt t="31958" x="4165600" y="4781550"/>
          <p14:tracePt t="31974" x="4044950" y="4800600"/>
          <p14:tracePt t="31990" x="3930650" y="4819650"/>
          <p14:tracePt t="32007" x="3727450" y="4826000"/>
          <p14:tracePt t="32024" x="3575050" y="4819650"/>
          <p14:tracePt t="32041" x="3390900" y="4775200"/>
          <p14:tracePt t="32057" x="3225800" y="4724400"/>
          <p14:tracePt t="32074" x="3067050" y="4667250"/>
          <p14:tracePt t="32091" x="2946400" y="4610100"/>
          <p14:tracePt t="32107" x="2895600" y="4591050"/>
          <p14:tracePt t="32124" x="2844800" y="4565650"/>
          <p14:tracePt t="32141" x="2781300" y="4533900"/>
          <p14:tracePt t="32158" x="2711450" y="4483100"/>
          <p14:tracePt t="32174" x="2679700" y="4451350"/>
          <p14:tracePt t="32190" x="2673350" y="4451350"/>
          <p14:tracePt t="32208" x="2673350" y="4445000"/>
          <p14:tracePt t="32242" x="2673350" y="4438650"/>
          <p14:tracePt t="32249" x="2667000" y="4438650"/>
          <p14:tracePt t="32257" x="2660650" y="4432300"/>
          <p14:tracePt t="32274" x="2660650" y="4425950"/>
          <p14:tracePt t="32291" x="2654300" y="4425950"/>
          <p14:tracePt t="32308" x="2654300" y="4419600"/>
          <p14:tracePt t="32362" x="2635250" y="4406900"/>
          <p14:tracePt t="32369" x="2609850" y="4387850"/>
          <p14:tracePt t="32391" x="2571750" y="4362450"/>
          <p14:tracePt t="32408" x="2514600" y="4324350"/>
          <p14:tracePt t="32424" x="2489200" y="4298950"/>
          <p14:tracePt t="32441" x="2457450" y="4273550"/>
          <p14:tracePt t="32458" x="2432050" y="4254500"/>
          <p14:tracePt t="32474" x="2425700" y="4241800"/>
          <p14:tracePt t="32491" x="2419350" y="4241800"/>
          <p14:tracePt t="32507" x="2419350" y="4235450"/>
          <p14:tracePt t="32524" x="2419350" y="4229100"/>
          <p14:tracePt t="32541" x="2419350" y="4216400"/>
          <p14:tracePt t="32557" x="2419350" y="4197350"/>
          <p14:tracePt t="32574" x="2419350" y="4171950"/>
          <p14:tracePt t="32591" x="2419350" y="4152900"/>
          <p14:tracePt t="32608" x="2419350" y="4140200"/>
          <p14:tracePt t="32633" x="2419350" y="4133850"/>
          <p14:tracePt t="33002" x="2432050" y="4152900"/>
          <p14:tracePt t="33009" x="2463800" y="4191000"/>
          <p14:tracePt t="33023" x="2495550" y="4222750"/>
          <p14:tracePt t="33040" x="2609850" y="4330700"/>
          <p14:tracePt t="33057" x="2724150" y="4406900"/>
          <p14:tracePt t="33073" x="2800350" y="4432300"/>
          <p14:tracePt t="33090" x="2882900" y="4457700"/>
          <p14:tracePt t="33107" x="2921000" y="4470400"/>
          <p14:tracePt t="33141" x="3022600" y="4483100"/>
          <p14:tracePt t="33175" x="3181350" y="4508500"/>
          <p14:tracePt t="33208" x="3308350" y="4514850"/>
          <p14:tracePt t="33224" x="3346450" y="4514850"/>
          <p14:tracePt t="33240" x="3378200" y="4514850"/>
          <p14:tracePt t="33257" x="3403600" y="4514850"/>
          <p14:tracePt t="33274" x="3429000" y="4521200"/>
          <p14:tracePt t="33291" x="3454400" y="4521200"/>
          <p14:tracePt t="33308" x="3479800" y="4521200"/>
          <p14:tracePt t="33324" x="3498850" y="4521200"/>
          <p14:tracePt t="33341" x="3517900" y="4521200"/>
          <p14:tracePt t="33357" x="3530600" y="4521200"/>
          <p14:tracePt t="33374" x="3543300" y="4521200"/>
          <p14:tracePt t="33391" x="3556000" y="4514850"/>
          <p14:tracePt t="33408" x="3562350" y="4514850"/>
          <p14:tracePt t="34346" x="3517900" y="4521200"/>
          <p14:tracePt t="34353" x="3473450" y="4533900"/>
          <p14:tracePt t="34361" x="3429000" y="4546600"/>
          <p14:tracePt t="34373" x="3378200" y="4559300"/>
          <p14:tracePt t="34390" x="3238500" y="4572000"/>
          <p14:tracePt t="34407" x="3130550" y="4578350"/>
          <p14:tracePt t="34441" x="2984500" y="4603750"/>
          <p14:tracePt t="34475" x="2978150" y="4603750"/>
          <p14:tracePt t="34508" x="2978150" y="4610100"/>
          <p14:tracePt t="34537" x="2971800" y="4610100"/>
          <p14:tracePt t="34554" x="2965450" y="4616450"/>
          <p14:tracePt t="34561" x="2959100" y="4616450"/>
          <p14:tracePt t="34574" x="2952750" y="4622800"/>
          <p14:tracePt t="34591" x="2940050" y="4622800"/>
          <p14:tracePt t="34608" x="2908300" y="4622800"/>
          <p14:tracePt t="34624" x="2844800" y="4622800"/>
          <p14:tracePt t="34641" x="2768600" y="4622800"/>
          <p14:tracePt t="34657" x="2730500" y="4616450"/>
          <p14:tracePt t="34682" x="2724150" y="4610100"/>
          <p14:tracePt t="34691" x="2692400" y="4603750"/>
          <p14:tracePt t="34707" x="2667000" y="4603750"/>
          <p14:tracePt t="34723" x="2660650" y="4597400"/>
          <p14:tracePt t="34741" x="2654300" y="4597400"/>
          <p14:tracePt t="34906" x="2647950" y="4597400"/>
          <p14:tracePt t="34978" x="2641600" y="4597400"/>
          <p14:tracePt t="35130" x="2698750" y="4578350"/>
          <p14:tracePt t="35137" x="2736850" y="4565650"/>
          <p14:tracePt t="35158" x="2825750" y="4540250"/>
          <p14:tracePt t="35175" x="2889250" y="4521200"/>
          <p14:tracePt t="35190" x="2901950" y="4514850"/>
          <p14:tracePt t="35206" x="2959100" y="4495800"/>
          <p14:tracePt t="35223" x="3016250" y="4476750"/>
          <p14:tracePt t="35240" x="3105150" y="4445000"/>
          <p14:tracePt t="35258" x="3206750" y="4381500"/>
          <p14:tracePt t="35274" x="3282950" y="4343400"/>
          <p14:tracePt t="35291" x="3352800" y="4311650"/>
          <p14:tracePt t="35308" x="3403600" y="4286250"/>
          <p14:tracePt t="35324" x="3429000" y="4273550"/>
          <p14:tracePt t="35341" x="3448050" y="4260850"/>
          <p14:tracePt t="35357" x="3454400" y="4254500"/>
          <p14:tracePt t="35375" x="3460750" y="4241800"/>
          <p14:tracePt t="35392" x="3473450" y="4216400"/>
          <p14:tracePt t="35409" x="3479800" y="4210050"/>
          <p14:tracePt t="35425" x="3479800" y="4203700"/>
          <p14:tracePt t="36602" x="3479800" y="4210050"/>
          <p14:tracePt t="36610" x="3454400" y="4248150"/>
          <p14:tracePt t="36624" x="3416300" y="4298950"/>
          <p14:tracePt t="36641" x="3359150" y="4362450"/>
          <p14:tracePt t="36657" x="3289300" y="4425950"/>
          <p14:tracePt t="36673" x="3213100" y="4502150"/>
          <p14:tracePt t="36690" x="3130550" y="4584700"/>
          <p14:tracePt t="36724" x="3048000" y="4730750"/>
          <p14:tracePt t="36757" x="3009900" y="4826000"/>
          <p14:tracePt t="36790" x="2997200" y="4851400"/>
          <p14:tracePt t="36809" x="2990850" y="4857750"/>
          <p14:tracePt t="36824" x="2971800" y="4864100"/>
          <p14:tracePt t="36841" x="2952750" y="4870450"/>
          <p14:tracePt t="36858" x="2933700" y="4883150"/>
          <p14:tracePt t="36874" x="2908300" y="4889500"/>
          <p14:tracePt t="36890" x="2882900" y="4895850"/>
          <p14:tracePt t="36908" x="2844800" y="4908550"/>
          <p14:tracePt t="36924" x="2806700" y="4921250"/>
          <p14:tracePt t="36941" x="2768600" y="4940300"/>
          <p14:tracePt t="36957" x="2724150" y="4959350"/>
          <p14:tracePt t="36974" x="2698750" y="4978400"/>
          <p14:tracePt t="36991" x="2692400" y="4984750"/>
          <p14:tracePt t="37451" x="2717800" y="4984750"/>
          <p14:tracePt t="37457" x="2724150" y="4984750"/>
          <p14:tracePt t="37473" x="2743200" y="4984750"/>
          <p14:tracePt t="37490" x="2774950" y="5003800"/>
          <p14:tracePt t="37507" x="2781300" y="5010150"/>
          <p14:tracePt t="37523" x="2794000" y="5022850"/>
          <p14:tracePt t="37540" x="2800350" y="5029200"/>
          <p14:tracePt t="37586" x="2800350" y="5035550"/>
          <p14:tracePt t="37608" x="2806700" y="5048250"/>
          <p14:tracePt t="37641" x="2819400" y="5073650"/>
          <p14:tracePt t="37659" x="2832100" y="5105400"/>
          <p14:tracePt t="37674" x="2838450" y="5130800"/>
          <p14:tracePt t="37691" x="2844800" y="5156200"/>
          <p14:tracePt t="37708" x="2851150" y="5187950"/>
          <p14:tracePt t="37724" x="2857500" y="5232400"/>
          <p14:tracePt t="37740" x="2857500" y="5257800"/>
          <p14:tracePt t="37757" x="2857500" y="5283200"/>
          <p14:tracePt t="37774" x="2857500" y="5302250"/>
          <p14:tracePt t="37791" x="2857500" y="5321300"/>
          <p14:tracePt t="37808" x="2857500" y="5346700"/>
          <p14:tracePt t="37824" x="2857500" y="5353050"/>
          <p14:tracePt t="37841" x="2857500" y="5359400"/>
          <p14:tracePt t="37857" x="2857500" y="5365750"/>
          <p14:tracePt t="37874" x="2857500" y="5372100"/>
          <p14:tracePt t="37891" x="2857500" y="5378450"/>
          <p14:tracePt t="37907" x="2857500" y="5391150"/>
          <p14:tracePt t="37924" x="2857500" y="5397500"/>
          <p14:tracePt t="37940" x="2857500" y="5403850"/>
          <p14:tracePt t="37957" x="2857500" y="5416550"/>
          <p14:tracePt t="37974" x="2857500" y="5435600"/>
          <p14:tracePt t="37991" x="2857500" y="5441950"/>
          <p14:tracePt t="38008" x="2857500" y="5454650"/>
          <p14:tracePt t="38024" x="2857500" y="5461000"/>
          <p14:tracePt t="38041" x="2851150" y="5467350"/>
          <p14:tracePt t="38057" x="2851150" y="5473700"/>
          <p14:tracePt t="38074" x="2851150" y="5480050"/>
          <p14:tracePt t="38091" x="2851150" y="5486400"/>
          <p14:tracePt t="38114" x="2844800" y="5492750"/>
          <p14:tracePt t="38124" x="2844800" y="5499100"/>
          <p14:tracePt t="38141" x="2838450" y="5511800"/>
          <p14:tracePt t="38210" x="2838450" y="5524500"/>
          <p14:tracePt t="39083" x="2851150" y="5518150"/>
          <p14:tracePt t="39089" x="2876550" y="5492750"/>
          <p14:tracePt t="39107" x="2927350" y="5454650"/>
          <p14:tracePt t="39124" x="2978150" y="5410200"/>
          <p14:tracePt t="39140" x="3035300" y="5353050"/>
          <p14:tracePt t="39157" x="3092450" y="5289550"/>
          <p14:tracePt t="39174" x="3175000" y="5200650"/>
          <p14:tracePt t="39190" x="3225800" y="5149850"/>
          <p14:tracePt t="39223" x="3327400" y="5041900"/>
          <p14:tracePt t="39256" x="3390900" y="4991100"/>
          <p14:tracePt t="39290" x="3441700" y="4946650"/>
          <p14:tracePt t="39306" x="3460750" y="4933950"/>
          <p14:tracePt t="39323" x="3479800" y="4908550"/>
          <p14:tracePt t="39340" x="3492500" y="4895850"/>
          <p14:tracePt t="39356" x="3511550" y="4870450"/>
          <p14:tracePt t="39373" x="3524250" y="4851400"/>
          <p14:tracePt t="39391" x="3536950" y="4826000"/>
          <p14:tracePt t="39407" x="3543300" y="4819650"/>
          <p14:tracePt t="39423" x="3549650" y="4819650"/>
          <p14:tracePt t="39440" x="3556000" y="4806950"/>
          <p14:tracePt t="39458" x="3568700" y="4800600"/>
          <p14:tracePt t="39722" x="3556000" y="4819650"/>
          <p14:tracePt t="39729" x="3556000" y="4826000"/>
          <p14:tracePt t="39740" x="3556000" y="4838700"/>
          <p14:tracePt t="39757" x="3549650" y="4851400"/>
          <p14:tracePt t="39774" x="3549650" y="4857750"/>
          <p14:tracePt t="39790" x="3549650" y="4870450"/>
          <p14:tracePt t="39825" x="3575050" y="4902200"/>
          <p14:tracePt t="39858" x="3683000" y="4959350"/>
          <p14:tracePt t="39891" x="3771900" y="4991100"/>
          <p14:tracePt t="39907" x="3790950" y="4991100"/>
          <p14:tracePt t="39924" x="3797300" y="4991100"/>
          <p14:tracePt t="39941" x="3803650" y="4991100"/>
          <p14:tracePt t="39958" x="3810000" y="4991100"/>
          <p14:tracePt t="39974" x="3822700" y="4984750"/>
          <p14:tracePt t="39991" x="3829050" y="4978400"/>
          <p14:tracePt t="40008" x="3835400" y="4972050"/>
          <p14:tracePt t="40023" x="3841750" y="4972050"/>
          <p14:tracePt t="40040" x="3848100" y="4965700"/>
          <p14:tracePt t="40065" x="3854450" y="4965700"/>
          <p14:tracePt t="40074" x="3854450" y="4959350"/>
          <p14:tracePt t="40105" x="3854450" y="4953000"/>
          <p14:tracePt t="40129" x="3860800" y="4953000"/>
          <p14:tracePt t="40355" x="3854450" y="4940300"/>
          <p14:tracePt t="40360" x="3797300" y="4902200"/>
          <p14:tracePt t="40374" x="3765550" y="4876800"/>
          <p14:tracePt t="40390" x="3689350" y="4826000"/>
          <p14:tracePt t="40407" x="3638550" y="4800600"/>
          <p14:tracePt t="40424" x="3619500" y="4781550"/>
          <p14:tracePt t="40490" x="3613150" y="4781550"/>
          <p14:tracePt t="40497" x="3600450" y="4781550"/>
          <p14:tracePt t="40507" x="3575050" y="4781550"/>
          <p14:tracePt t="40524" x="3536950" y="4775200"/>
          <p14:tracePt t="40541" x="3492500" y="4775200"/>
          <p14:tracePt t="40557" x="3441700" y="4775200"/>
          <p14:tracePt t="40574" x="3397250" y="4775200"/>
          <p14:tracePt t="40590" x="3352800" y="4781550"/>
          <p14:tracePt t="40608" x="3302000" y="4800600"/>
          <p14:tracePt t="40624" x="3282950" y="4819650"/>
          <p14:tracePt t="40641" x="3251200" y="4838700"/>
          <p14:tracePt t="40657" x="3232150" y="4851400"/>
          <p14:tracePt t="40674" x="3213100" y="4883150"/>
          <p14:tracePt t="40691" x="3200400" y="4908550"/>
          <p14:tracePt t="40707" x="3187700" y="4927600"/>
          <p14:tracePt t="40723" x="3181350" y="4953000"/>
          <p14:tracePt t="40741" x="3168650" y="4978400"/>
          <p14:tracePt t="40757" x="3168650" y="5003800"/>
          <p14:tracePt t="40774" x="3168650" y="5035550"/>
          <p14:tracePt t="40790" x="3168650" y="5060950"/>
          <p14:tracePt t="40808" x="3175000" y="5099050"/>
          <p14:tracePt t="40823" x="3181350" y="5111750"/>
          <p14:tracePt t="40841" x="3200400" y="5156200"/>
          <p14:tracePt t="40857" x="3213100" y="5175250"/>
          <p14:tracePt t="40874" x="3225800" y="5207000"/>
          <p14:tracePt t="40891" x="3244850" y="5238750"/>
          <p14:tracePt t="40907" x="3257550" y="5270500"/>
          <p14:tracePt t="40924" x="3270250" y="5295900"/>
          <p14:tracePt t="40941" x="3289300" y="5321300"/>
          <p14:tracePt t="40957" x="3302000" y="5334000"/>
          <p14:tracePt t="40974" x="3308350" y="5353050"/>
          <p14:tracePt t="40991" x="3327400" y="5365750"/>
          <p14:tracePt t="41007" x="3327400" y="5378450"/>
          <p14:tracePt t="41024" x="3340100" y="5403850"/>
          <p14:tracePt t="41041" x="3346450" y="5416550"/>
          <p14:tracePt t="41057" x="3352800" y="5422900"/>
          <p14:tracePt t="41074" x="3359150" y="5435600"/>
          <p14:tracePt t="41090" x="3371850" y="5454650"/>
          <p14:tracePt t="41108" x="3390900" y="5480050"/>
          <p14:tracePt t="41124" x="3403600" y="5505450"/>
          <p14:tracePt t="41141" x="3429000" y="5530850"/>
          <p14:tracePt t="41157" x="3441700" y="5556250"/>
          <p14:tracePt t="41174" x="3454400" y="5575300"/>
          <p14:tracePt t="41191" x="3460750" y="5588000"/>
          <p14:tracePt t="41208" x="3467100" y="5594350"/>
          <p14:tracePt t="41224" x="3467100" y="5600700"/>
          <p14:tracePt t="41786" x="3429000" y="5600700"/>
          <p14:tracePt t="41793" x="3403600" y="5600700"/>
          <p14:tracePt t="41807" x="3384550" y="5594350"/>
          <p14:tracePt t="41824" x="3314700" y="5575300"/>
          <p14:tracePt t="41857" x="3263900" y="5562600"/>
          <p14:tracePt t="41891" x="3238500" y="5556250"/>
          <p14:tracePt t="41924" x="3225800" y="5556250"/>
          <p14:tracePt t="41940" x="3206750" y="5543550"/>
          <p14:tracePt t="41957" x="3194050" y="5543550"/>
          <p14:tracePt t="41974" x="3187700" y="5537200"/>
          <p14:tracePt t="41991" x="3175000" y="5530850"/>
          <p14:tracePt t="42008" x="3149600" y="5518150"/>
          <p14:tracePt t="42024" x="3124200" y="5505450"/>
          <p14:tracePt t="42040" x="3098800" y="5492750"/>
          <p14:tracePt t="42057" x="3073400" y="5486400"/>
          <p14:tracePt t="42074" x="3054350" y="5486400"/>
          <p14:tracePt t="42091" x="3048000" y="5486400"/>
          <p14:tracePt t="42107" x="3041650" y="5486400"/>
          <p14:tracePt t="42124" x="3035300" y="5486400"/>
          <p14:tracePt t="42192" x="3009900" y="5486400"/>
          <p14:tracePt t="42209" x="3003550" y="5486400"/>
          <p14:tracePt t="42224" x="2990850" y="5492750"/>
          <p14:tracePt t="42241" x="2984500" y="5492750"/>
          <p14:tracePt t="42258" x="2978150" y="5492750"/>
          <p14:tracePt t="42274" x="2971800" y="5499100"/>
          <p14:tracePt t="42312" x="2965450" y="5499100"/>
          <p14:tracePt t="42842" x="2984500" y="5492750"/>
          <p14:tracePt t="42850" x="3009900" y="5480050"/>
          <p14:tracePt t="42857" x="3022600" y="5473700"/>
          <p14:tracePt t="42873" x="3060700" y="5461000"/>
          <p14:tracePt t="42890" x="3073400" y="5454650"/>
          <p14:tracePt t="42907" x="3079750" y="5448300"/>
          <p14:tracePt t="42923" x="3086100" y="5448300"/>
          <p14:tracePt t="42958" x="3092450" y="5441950"/>
          <p14:tracePt t="42991" x="3098800" y="5429250"/>
          <p14:tracePt t="43705" x="3124200" y="5422900"/>
          <p14:tracePt t="43713" x="3143250" y="5422900"/>
          <p14:tracePt t="43723" x="3155950" y="5422900"/>
          <p14:tracePt t="43741" x="3181350" y="5416550"/>
          <p14:tracePt t="43757" x="3206750" y="5410200"/>
          <p14:tracePt t="43773" x="3225800" y="5410200"/>
          <p14:tracePt t="43790" x="3232150" y="5403850"/>
          <p14:tracePt t="43807" x="3244850" y="5403850"/>
          <p14:tracePt t="43841" x="3276600" y="5384800"/>
          <p14:tracePt t="43874" x="3308350" y="5359400"/>
          <p14:tracePt t="43908" x="3321050" y="5327650"/>
          <p14:tracePt t="43924" x="3321050" y="5314950"/>
          <p14:tracePt t="43940" x="3321050" y="5302250"/>
          <p14:tracePt t="43957" x="3321050" y="5283200"/>
          <p14:tracePt t="43974" x="3308350" y="5238750"/>
          <p14:tracePt t="43990" x="3276600" y="5200650"/>
          <p14:tracePt t="44008" x="3181350" y="5105400"/>
          <p14:tracePt t="44024" x="3105150" y="5035550"/>
          <p14:tracePt t="44040" x="3016250" y="4984750"/>
          <p14:tracePt t="44058" x="2952750" y="4927600"/>
          <p14:tracePt t="44074" x="2895600" y="4889500"/>
          <p14:tracePt t="44091" x="2838450" y="4838700"/>
          <p14:tracePt t="44107" x="2774950" y="4775200"/>
          <p14:tracePt t="44124" x="2736850" y="4743450"/>
          <p14:tracePt t="44141" x="2717800" y="4718050"/>
          <p14:tracePt t="44157" x="2686050" y="4679950"/>
          <p14:tracePt t="44174" x="2660650" y="4654550"/>
          <p14:tracePt t="44191" x="2647950" y="4641850"/>
          <p14:tracePt t="44208" x="2603500" y="4610100"/>
          <p14:tracePt t="44224" x="2590800" y="4597400"/>
          <p14:tracePt t="44241" x="2584450" y="4597400"/>
          <p14:tracePt t="44331" x="2578100" y="4591050"/>
          <p14:tracePt t="44337" x="2578100" y="4578350"/>
          <p14:tracePt t="44357" x="2559050" y="4559300"/>
          <p14:tracePt t="44373" x="2546350" y="4540250"/>
          <p14:tracePt t="44390" x="2546350" y="4533900"/>
          <p14:tracePt t="44407" x="2540000" y="4533900"/>
          <p14:tracePt t="44890" x="2540000" y="4527550"/>
          <p14:tracePt t="45058" x="2540000" y="4521200"/>
          <p14:tracePt t="45065" x="2540000" y="4514850"/>
          <p14:tracePt t="45073" x="2540000" y="4508500"/>
          <p14:tracePt t="45090" x="2540000" y="4495800"/>
          <p14:tracePt t="45107" x="2540000" y="4489450"/>
          <p14:tracePt t="45124" x="2540000" y="4476750"/>
          <p14:tracePt t="45140" x="2540000" y="4470400"/>
          <p14:tracePt t="45175" x="2540000" y="4464050"/>
          <p14:tracePt t="45207" x="2533650" y="4451350"/>
          <p14:tracePt t="45240" x="2527300" y="4451350"/>
          <p14:tracePt t="45257" x="2527300" y="4445000"/>
          <p14:tracePt t="45274" x="2520950" y="4445000"/>
          <p14:tracePt t="45291" x="2514600" y="4438650"/>
          <p14:tracePt t="45307" x="2508250" y="4438650"/>
          <p14:tracePt t="45324" x="2508250" y="4432300"/>
          <p14:tracePt t="45341" x="2495550" y="4425950"/>
          <p14:tracePt t="45357" x="2476500" y="4425950"/>
          <p14:tracePt t="45374" x="2470150" y="4419600"/>
          <p14:tracePt t="45391" x="2457450" y="4419600"/>
          <p14:tracePt t="45407" x="2438400" y="4419600"/>
          <p14:tracePt t="45424" x="2413000" y="4432300"/>
          <p14:tracePt t="45442" x="2400300" y="4445000"/>
          <p14:tracePt t="45457" x="2387600" y="4457700"/>
          <p14:tracePt t="45474" x="2368550" y="4476750"/>
          <p14:tracePt t="45491" x="2362200" y="4502150"/>
          <p14:tracePt t="45507" x="2355850" y="4527550"/>
          <p14:tracePt t="45524" x="2355850" y="4559300"/>
          <p14:tracePt t="45541" x="2355850" y="4584700"/>
          <p14:tracePt t="45558" x="2355850" y="4616450"/>
          <p14:tracePt t="45574" x="2355850" y="4635500"/>
          <p14:tracePt t="45591" x="2362200" y="4660900"/>
          <p14:tracePt t="45608" x="2368550" y="4667250"/>
          <p14:tracePt t="45624" x="2374900" y="4673600"/>
          <p14:tracePt t="45641" x="2381250" y="4673600"/>
          <p14:tracePt t="45657" x="2387600" y="4673600"/>
          <p14:tracePt t="45675" x="2400300" y="4679950"/>
          <p14:tracePt t="45690" x="2413000" y="4679950"/>
          <p14:tracePt t="45707" x="2425700" y="4679950"/>
          <p14:tracePt t="45724" x="2432050" y="4679950"/>
          <p14:tracePt t="45741" x="2438400" y="4679950"/>
          <p14:tracePt t="45758" x="2444750" y="4679950"/>
          <p14:tracePt t="45777" x="2451100" y="4679950"/>
          <p14:tracePt t="45801" x="2457450" y="4679950"/>
          <p14:tracePt t="45808" x="2463800" y="4673600"/>
          <p14:tracePt t="45824" x="2482850" y="4673600"/>
          <p14:tracePt t="45841" x="2489200" y="4673600"/>
          <p14:tracePt t="45857" x="2501900" y="4667250"/>
          <p14:tracePt t="45875" x="2533650" y="4667250"/>
          <p14:tracePt t="45890" x="2540000" y="4667250"/>
          <p14:tracePt t="45907" x="2559050" y="4667250"/>
          <p14:tracePt t="45924" x="2622550" y="4667250"/>
          <p14:tracePt t="45940" x="2679700" y="4667250"/>
          <p14:tracePt t="45957" x="2762250" y="4667250"/>
          <p14:tracePt t="45974" x="2870200" y="4667250"/>
          <p14:tracePt t="45990" x="2971800" y="4667250"/>
          <p14:tracePt t="46008" x="3098800" y="4667250"/>
          <p14:tracePt t="46024" x="3162300" y="4660900"/>
          <p14:tracePt t="46040" x="3219450" y="4641850"/>
          <p14:tracePt t="46056" x="3251200" y="4622800"/>
          <p14:tracePt t="46074" x="3276600" y="4610100"/>
          <p14:tracePt t="46090" x="3308350" y="4591050"/>
          <p14:tracePt t="46107" x="3333750" y="4572000"/>
          <p14:tracePt t="46124" x="3359150" y="4552950"/>
          <p14:tracePt t="46141" x="3384550" y="4540250"/>
          <p14:tracePt t="46157" x="3416300" y="4521200"/>
          <p14:tracePt t="46226" x="3606800" y="4356100"/>
          <p14:tracePt t="46241" x="3644900" y="4330700"/>
          <p14:tracePt t="46258" x="3670300" y="4311650"/>
          <p14:tracePt t="46274" x="3695700" y="4286250"/>
          <p14:tracePt t="46290" x="3714750" y="4267200"/>
          <p14:tracePt t="46307" x="3727450" y="4241800"/>
          <p14:tracePt t="46323" x="3740150" y="4229100"/>
          <p14:tracePt t="46341" x="3752850" y="4216400"/>
          <p14:tracePt t="46357" x="3759200" y="4203700"/>
          <p14:tracePt t="46374" x="3765550" y="4197350"/>
          <p14:tracePt t="46390" x="3771900" y="4197350"/>
          <p14:tracePt t="46406" x="3771900" y="4191000"/>
          <p14:tracePt t="46424" x="3778250" y="4184650"/>
          <p14:tracePt t="46440" x="3784600" y="4184650"/>
          <p14:tracePt t="46465" x="3784600" y="4178300"/>
          <p14:tracePt t="46586" x="3784600" y="4165600"/>
          <p14:tracePt t="46593" x="3784600" y="4159250"/>
          <p14:tracePt t="46608" x="3778250" y="4146550"/>
          <p14:tracePt t="46624" x="3771900" y="4140200"/>
          <p14:tracePt t="46786" x="3752850" y="4127500"/>
          <p14:tracePt t="46793" x="3733800" y="4102100"/>
          <p14:tracePt t="46806" x="3708400" y="4089400"/>
          <p14:tracePt t="46824" x="3663950" y="4057650"/>
          <p14:tracePt t="46841" x="3644900" y="4044950"/>
          <p14:tracePt t="46857" x="3632200" y="4038600"/>
          <p14:tracePt t="46873" x="3625850" y="4032250"/>
          <p14:tracePt t="46922" x="3619500" y="4025900"/>
          <p14:tracePt t="46938" x="3613150" y="4019550"/>
          <p14:tracePt t="46944" x="3606800" y="4019550"/>
          <p14:tracePt t="46970" x="3600450" y="4013200"/>
          <p14:tracePt t="46985" x="3594100" y="4013200"/>
          <p14:tracePt t="46993" x="3587750" y="4013200"/>
          <p14:tracePt t="47007" x="3581400" y="4013200"/>
          <p14:tracePt t="47024" x="3568700" y="4006850"/>
          <p14:tracePt t="47041" x="3556000" y="4006850"/>
          <p14:tracePt t="47057" x="3549650" y="4006850"/>
          <p14:tracePt t="47074" x="3536950" y="4006850"/>
          <p14:tracePt t="47090" x="3530600" y="4013200"/>
          <p14:tracePt t="47107" x="3517900" y="4019550"/>
          <p14:tracePt t="47124" x="3517900" y="4025900"/>
          <p14:tracePt t="47141" x="3511550" y="4032250"/>
          <p14:tracePt t="47161" x="3511550" y="4038600"/>
          <p14:tracePt t="47174" x="3505200" y="4038600"/>
          <p14:tracePt t="47193" x="3505200" y="4044950"/>
          <p14:tracePt t="47208" x="3492500" y="4057650"/>
          <p14:tracePt t="47224" x="3492500" y="4070350"/>
          <p14:tracePt t="47241" x="3492500" y="4076700"/>
          <p14:tracePt t="47257" x="3486150" y="4083050"/>
          <p14:tracePt t="47274" x="3486150" y="4089400"/>
          <p14:tracePt t="47314" x="3486150" y="4095750"/>
          <p14:tracePt t="47362" x="3486150" y="4108450"/>
          <p14:tracePt t="47377" x="3486150" y="4114800"/>
          <p14:tracePt t="47391" x="3486150" y="4121150"/>
          <p14:tracePt t="47407" x="3492500" y="4133850"/>
          <p14:tracePt t="47432" x="3492500" y="4140200"/>
          <p14:tracePt t="47441" x="3498850" y="4140200"/>
          <p14:tracePt t="47490" x="3498850" y="4146550"/>
          <p14:tracePt t="47505" x="3505200" y="4146550"/>
          <p14:tracePt t="47995" x="3505200" y="4152900"/>
          <p14:tracePt t="48000" x="3505200" y="4165600"/>
          <p14:tracePt t="48008" x="3511550" y="4178300"/>
          <p14:tracePt t="48023" x="3517900" y="4191000"/>
          <p14:tracePt t="48024" x="3517900" y="4197350"/>
          <p14:tracePt t="48040" x="3530600" y="4210050"/>
          <p14:tracePt t="48057" x="3536950" y="4216400"/>
          <p14:tracePt t="48074" x="3536950" y="4222750"/>
          <p14:tracePt t="48107" x="3536950" y="4248150"/>
          <p14:tracePt t="48141" x="3536950" y="4305300"/>
          <p14:tracePt t="48174" x="3498850" y="4470400"/>
          <p14:tracePt t="48191" x="3416300" y="4622800"/>
          <p14:tracePt t="48208" x="3327400" y="4826000"/>
          <p14:tracePt t="48224" x="3289300" y="4953000"/>
          <p14:tracePt t="48241" x="3270250" y="5054600"/>
          <p14:tracePt t="48258" x="3257550" y="5105400"/>
          <p14:tracePt t="48274" x="3244850" y="5156200"/>
          <p14:tracePt t="48289" x="3225800" y="5194300"/>
          <p14:tracePt t="48307" x="3219450" y="5232400"/>
          <p14:tracePt t="48323" x="3206750" y="5270500"/>
          <p14:tracePt t="48341" x="3200400" y="5308600"/>
          <p14:tracePt t="48357" x="3200400" y="5346700"/>
          <p14:tracePt t="48374" x="3200400" y="5372100"/>
          <p14:tracePt t="48391" x="3194050" y="5384800"/>
          <p14:tracePt t="48408" x="3194050" y="5410200"/>
          <p14:tracePt t="48424" x="3187700" y="5422900"/>
          <p14:tracePt t="48441" x="3187700" y="5435600"/>
          <p14:tracePt t="48457" x="3187700" y="5441950"/>
          <p14:tracePt t="48474" x="3187700" y="5454650"/>
          <p14:tracePt t="48490" x="3187700" y="5461000"/>
          <p14:tracePt t="48507" x="3187700" y="5467350"/>
          <p14:tracePt t="48524" x="3187700" y="5480050"/>
          <p14:tracePt t="48540" x="3187700" y="5486400"/>
          <p14:tracePt t="48557" x="3187700" y="5505450"/>
          <p14:tracePt t="48574" x="3200400" y="5524500"/>
          <p14:tracePt t="48591" x="3219450" y="5537200"/>
          <p14:tracePt t="48607" x="3289300" y="5543550"/>
          <p14:tracePt t="48624" x="3302000" y="5543550"/>
          <p14:tracePt t="49146" x="3295650" y="5543550"/>
          <p14:tracePt t="49153" x="3289300" y="5549900"/>
          <p14:tracePt t="49174" x="3282950" y="5549900"/>
          <p14:tracePt t="49190" x="3276600" y="5568950"/>
          <p14:tracePt t="49207" x="3263900" y="5607050"/>
          <p14:tracePt t="49223" x="3251200" y="5676900"/>
          <p14:tracePt t="49240" x="3244850" y="5695950"/>
          <p14:tracePt t="49257" x="3238500" y="5727700"/>
          <p14:tracePt t="49291" x="3238500" y="5772150"/>
          <p14:tracePt t="49325" x="3219450" y="5848350"/>
          <p14:tracePt t="49357" x="3200400" y="5911850"/>
          <p14:tracePt t="49374" x="3200400" y="5930900"/>
          <p14:tracePt t="49391" x="3194050" y="5956300"/>
          <p14:tracePt t="49407" x="3187700" y="5981700"/>
          <p14:tracePt t="49424" x="3168650" y="6019800"/>
          <p14:tracePt t="49441" x="3168650" y="6032500"/>
          <p14:tracePt t="49465" x="3168650" y="6038850"/>
          <p14:tracePt t="49481" x="3168650" y="6051550"/>
          <p14:tracePt t="49490" x="3162300" y="6064250"/>
          <p14:tracePt t="49507" x="3155950" y="6083300"/>
          <p14:tracePt t="49523" x="3149600" y="6089650"/>
          <p14:tracePt t="49540" x="3149600" y="6096000"/>
          <p14:tracePt t="49557" x="3136900" y="6115050"/>
          <p14:tracePt t="49573" x="3130550" y="6140450"/>
          <p14:tracePt t="49590" x="3117850" y="6159500"/>
          <p14:tracePt t="49607" x="3117850" y="6178550"/>
          <p14:tracePt t="49623" x="3111500" y="6197600"/>
          <p14:tracePt t="49640" x="3105150" y="6210300"/>
          <p14:tracePt t="49657" x="3105150" y="6229350"/>
          <p14:tracePt t="49688" x="3105150" y="6235700"/>
          <p14:tracePt t="49938" x="3098800" y="6235700"/>
          <p14:tracePt t="49944" x="3098800" y="6242050"/>
          <p14:tracePt t="49957" x="3092450" y="6242050"/>
          <p14:tracePt t="50018" x="3086100" y="6248400"/>
          <p14:tracePt t="50025" x="3079750" y="6248400"/>
          <p14:tracePt t="50041" x="3079750" y="6254750"/>
          <p14:tracePt t="50258" x="3073400" y="6254750"/>
          <p14:tracePt t="50306" x="3067050" y="6254750"/>
          <p14:tracePt t="50313" x="3067050" y="6261100"/>
          <p14:tracePt t="50394" x="3060700" y="6261100"/>
          <p14:tracePt t="50425" x="3060700" y="6267450"/>
          <p14:tracePt t="50466" x="3054350" y="6267450"/>
          <p14:tracePt t="50539" x="3048000" y="6273800"/>
          <p14:tracePt t="50553" x="3048000" y="6280150"/>
          <p14:tracePt t="50561" x="3041650" y="6280150"/>
          <p14:tracePt t="50593" x="3035300" y="6280150"/>
          <p14:tracePt t="50601" x="3028950" y="6280150"/>
          <p14:tracePt t="50617" x="3022600" y="6280150"/>
          <p14:tracePt t="50624" x="3016250" y="6280150"/>
          <p14:tracePt t="50641" x="3003550" y="6280150"/>
          <p14:tracePt t="50657" x="2997200" y="6280150"/>
          <p14:tracePt t="50674" x="2990850" y="6280150"/>
          <p14:tracePt t="50690" x="2984500" y="6280150"/>
          <p14:tracePt t="50707" x="2984500" y="6286500"/>
          <p14:tracePt t="51074" x="2984500" y="6254750"/>
          <p14:tracePt t="51082" x="2984500" y="6223000"/>
          <p14:tracePt t="51089" x="2984500" y="6197600"/>
          <p14:tracePt t="51107" x="2978150" y="6153150"/>
          <p14:tracePt t="51141" x="2965450" y="6064250"/>
          <p14:tracePt t="51174" x="2965450" y="6013450"/>
          <p14:tracePt t="51207" x="2965450" y="5975350"/>
          <p14:tracePt t="51224" x="2959100" y="5930900"/>
          <p14:tracePt t="51241" x="2959100" y="5905500"/>
          <p14:tracePt t="51257" x="2959100" y="5880100"/>
          <p14:tracePt t="51274" x="2952750" y="5867400"/>
          <p14:tracePt t="51290" x="2952750" y="5861050"/>
          <p14:tracePt t="51307" x="2952750" y="5848350"/>
          <p14:tracePt t="51324" x="2952750" y="5842000"/>
          <p14:tracePt t="51341" x="2952750" y="5835650"/>
          <p14:tracePt t="51357" x="2952750" y="5829300"/>
          <p14:tracePt t="51374" x="2952750" y="5822950"/>
          <p14:tracePt t="51425" x="2946400" y="5822950"/>
          <p14:tracePt t="51931" x="2978150" y="5822950"/>
          <p14:tracePt t="51937" x="3016250" y="5829300"/>
          <p14:tracePt t="51956" x="3060700" y="5842000"/>
          <p14:tracePt t="51973" x="3111500" y="5861050"/>
          <p14:tracePt t="51990" x="3136900" y="5873750"/>
          <p14:tracePt t="52007" x="3143250" y="5873750"/>
          <p14:tracePt t="52131" x="3143250" y="5886450"/>
          <p14:tracePt t="52137" x="3149600" y="5918200"/>
          <p14:tracePt t="52157" x="3155950" y="5949950"/>
          <p14:tracePt t="52190" x="3200400" y="6057900"/>
          <p14:tracePt t="52208" x="3206750" y="6102350"/>
          <p14:tracePt t="52224" x="3206750" y="6127750"/>
          <p14:tracePt t="52240" x="3206750" y="6153150"/>
          <p14:tracePt t="52257" x="3206750" y="6165850"/>
          <p14:tracePt t="52274" x="3206750" y="6172200"/>
          <p14:tracePt t="52298" x="3206750" y="6184900"/>
          <p14:tracePt t="52321" x="3206750" y="6191250"/>
          <p14:tracePt t="52337" x="3206750" y="6197600"/>
          <p14:tracePt t="52362" x="3206750" y="6203950"/>
          <p14:tracePt t="52369" x="3206750" y="6210300"/>
          <p14:tracePt t="52394" x="3206750" y="6216650"/>
          <p14:tracePt t="52417" x="3206750" y="6223000"/>
          <p14:tracePt t="52474" x="3206750" y="6229350"/>
          <p14:tracePt t="52699" x="3206750" y="6235700"/>
          <p14:tracePt t="52704" x="3244850" y="6235700"/>
          <p14:tracePt t="52724" x="3321050" y="6254750"/>
          <p14:tracePt t="52740" x="3403600" y="6273800"/>
          <p14:tracePt t="52757" x="3486150" y="6299200"/>
          <p14:tracePt t="52791" x="3543300" y="6305550"/>
          <p14:tracePt t="52824" x="3568700" y="6299200"/>
          <p14:tracePt t="52857" x="3619500" y="6280150"/>
          <p14:tracePt t="52874" x="3632200" y="6280150"/>
          <p14:tracePt t="52890" x="3638550" y="6273800"/>
          <p14:tracePt t="52907" x="3644900" y="6267450"/>
          <p14:tracePt t="52924" x="3651250" y="6267450"/>
          <p14:tracePt t="52940" x="3663950" y="6261100"/>
          <p14:tracePt t="52957" x="3676650" y="6254750"/>
          <p14:tracePt t="52974" x="3683000" y="6254750"/>
          <p14:tracePt t="53338" x="3683000" y="6261100"/>
          <p14:tracePt t="53354" x="3683000" y="6267450"/>
          <p14:tracePt t="53473" x="3676650" y="6267450"/>
          <p14:tracePt t="53489" x="3676650" y="6223000"/>
          <p14:tracePt t="53497" x="3670300" y="6191250"/>
          <p14:tracePt t="53523" x="3625850" y="6076950"/>
          <p14:tracePt t="53556" x="3556000" y="5930900"/>
          <p14:tracePt t="53574" x="3543300" y="5892800"/>
          <p14:tracePt t="53590" x="3536950" y="5861050"/>
          <p14:tracePt t="53607" x="3536950" y="5842000"/>
          <p14:tracePt t="53624" x="3536950" y="5829300"/>
          <p14:tracePt t="54370" x="3606800" y="5842000"/>
          <p14:tracePt t="54377" x="3670300" y="5854700"/>
          <p14:tracePt t="54425" x="4000500" y="5918200"/>
          <p14:tracePt t="54440" x="4044950" y="5924550"/>
          <p14:tracePt t="54457" x="4057650" y="5924550"/>
          <p14:tracePt t="54474" x="4076700" y="5918200"/>
          <p14:tracePt t="54490" x="4114800" y="5905500"/>
          <p14:tracePt t="54507" x="4159250" y="5899150"/>
          <p14:tracePt t="54540" x="4254500" y="5886450"/>
          <p14:tracePt t="54573" x="4298950" y="5886450"/>
          <p14:tracePt t="54607" x="4356100" y="5886450"/>
          <p14:tracePt t="54624" x="4476750" y="5905500"/>
          <p14:tracePt t="54641" x="4572000" y="5930900"/>
          <p14:tracePt t="54657" x="4679950" y="5962650"/>
          <p14:tracePt t="54675" x="4794250" y="5981700"/>
          <p14:tracePt t="54690" x="4921250" y="6007100"/>
          <p14:tracePt t="54707" x="5041900" y="6019800"/>
          <p14:tracePt t="54724" x="5149850" y="6026150"/>
          <p14:tracePt t="54740" x="5238750" y="6032500"/>
          <p14:tracePt t="54757" x="5314950" y="6032500"/>
          <p14:tracePt t="54773" x="5378450" y="6038850"/>
          <p14:tracePt t="54790" x="5403850" y="6038850"/>
          <p14:tracePt t="54806" x="5416550" y="6032500"/>
          <p14:tracePt t="54823" x="5429250" y="6013450"/>
          <p14:tracePt t="54840" x="5416550" y="5911850"/>
          <p14:tracePt t="54857" x="5327650" y="5803900"/>
          <p14:tracePt t="54873" x="5060950" y="5613400"/>
          <p14:tracePt t="54890" x="4667250" y="5365750"/>
          <p14:tracePt t="54906" x="4476750" y="5238750"/>
          <p14:tracePt t="54923" x="4394200" y="5200650"/>
          <p14:tracePt t="54940" x="4368800" y="5200650"/>
          <p14:tracePt t="54956" x="4362450" y="5200650"/>
          <p14:tracePt t="54976" x="4356100" y="5200650"/>
          <p14:tracePt t="54993" x="4356100" y="5207000"/>
          <p14:tracePt t="55007" x="4356100" y="5213350"/>
          <p14:tracePt t="55024" x="4356100" y="5219700"/>
          <p14:tracePt t="55075" x="4343400" y="5219700"/>
          <p14:tracePt t="55081" x="4298950" y="5219700"/>
          <p14:tracePt t="55090" x="4254500" y="5207000"/>
          <p14:tracePt t="55107" x="4083050" y="5086350"/>
          <p14:tracePt t="55124" x="3708400" y="4762500"/>
          <p14:tracePt t="55141" x="3124200" y="4191000"/>
          <p14:tracePt t="55157" x="2451100" y="3575050"/>
          <p14:tracePt t="55174" x="1765300" y="2940050"/>
          <p14:tracePt t="55190" x="1206500" y="2368550"/>
          <p14:tracePt t="55208" x="730250" y="1758950"/>
          <p14:tracePt t="55224" x="609600" y="1511300"/>
          <p14:tracePt t="55240" x="546100" y="1346200"/>
          <p14:tracePt t="55257" x="520700" y="1244600"/>
          <p14:tracePt t="55273" x="508000" y="1181100"/>
          <p14:tracePt t="55290" x="501650" y="1136650"/>
          <p14:tracePt t="55307" x="501650" y="1104900"/>
          <p14:tracePt t="55324" x="501650" y="1047750"/>
          <p14:tracePt t="55341" x="501650" y="965200"/>
          <p14:tracePt t="55357" x="495300" y="850900"/>
          <p14:tracePt t="55374" x="476250" y="742950"/>
          <p14:tracePt t="55390" x="450850" y="654050"/>
          <p14:tracePt t="55406" x="438150" y="571500"/>
          <p14:tracePt t="55424" x="431800" y="469900"/>
          <p14:tracePt t="55441" x="431800" y="381000"/>
          <p14:tracePt t="55458" x="438150" y="311150"/>
          <p14:tracePt t="55728" x="1085850" y="57150"/>
          <p14:tracePt t="55736" x="1092200" y="57150"/>
          <p14:tracePt t="55899" x="1085850" y="57150"/>
          <p14:tracePt t="56707" x="1028700" y="69850"/>
          <p14:tracePt t="56834" x="1054100" y="95250"/>
          <p14:tracePt t="56841" x="1079500" y="120650"/>
          <p14:tracePt t="56857" x="1123950" y="165100"/>
          <p14:tracePt t="56890" x="1257300" y="241300"/>
          <p14:tracePt t="56924" x="1466850" y="36195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5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.3|8.9|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5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.3|8.9|8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.3|8.9|8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.3|8.9|8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228</Words>
  <Application>Microsoft Office PowerPoint</Application>
  <PresentationFormat>Широкоэкранный</PresentationFormat>
  <Paragraphs>103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Жай бөлшектерді салыстыру</vt:lpstr>
      <vt:lpstr>І. Бөлімдері бірдей бөлшектерді салыстыру</vt:lpstr>
      <vt:lpstr>Презентация PowerPoint</vt:lpstr>
      <vt:lpstr>ІІ. Алымдары бірдей бөлшектерді салыстыру</vt:lpstr>
      <vt:lpstr>Презентация PowerPoint</vt:lpstr>
      <vt:lpstr>ІІІ. Бөлімдері де, алымдары да әр түрлі бөлшектерді салыстыру</vt:lpstr>
      <vt:lpstr>ІІІ. Бөлімдері де, алымдары да әр түрлі бөлшектерді салыстыру</vt:lpstr>
      <vt:lpstr>ІІІ. Бөлімдері де, алымдары да әр түрлі бөлшектерді салыстыру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Маржан Амиреева</dc:creator>
  <cp:lastModifiedBy>Huawei</cp:lastModifiedBy>
  <cp:revision>13</cp:revision>
  <dcterms:created xsi:type="dcterms:W3CDTF">2024-01-28T08:54:06Z</dcterms:created>
  <dcterms:modified xsi:type="dcterms:W3CDTF">2024-08-13T05:49:00Z</dcterms:modified>
</cp:coreProperties>
</file>