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56" r:id="rId4"/>
    <p:sldId id="257" r:id="rId5"/>
    <p:sldId id="275" r:id="rId6"/>
    <p:sldId id="267" r:id="rId7"/>
    <p:sldId id="258" r:id="rId8"/>
    <p:sldId id="270" r:id="rId9"/>
    <p:sldId id="260" r:id="rId10"/>
    <p:sldId id="259" r:id="rId11"/>
    <p:sldId id="261" r:id="rId12"/>
    <p:sldId id="276" r:id="rId13"/>
    <p:sldId id="263" r:id="rId14"/>
    <p:sldId id="273" r:id="rId15"/>
    <p:sldId id="274" r:id="rId16"/>
    <p:sldId id="264" r:id="rId17"/>
    <p:sldId id="26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4660"/>
  </p:normalViewPr>
  <p:slideViewPr>
    <p:cSldViewPr>
      <p:cViewPr>
        <p:scale>
          <a:sx n="64" d="100"/>
          <a:sy n="64" d="100"/>
        </p:scale>
        <p:origin x="-63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0F9B8-25B7-43AF-8AE2-D5CE12B207A2}" type="datetimeFigureOut">
              <a:rPr lang="ru-RU" smtClean="0"/>
              <a:t>10.12.2016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212C98-35A2-4CEA-961C-1FCB52B194FC}" type="slidenum">
              <a:rPr lang="ru-RU" smtClean="0"/>
              <a:t>‹#›</a:t>
            </a:fld>
            <a:endParaRPr lang="ru-RU" dirty="0"/>
          </a:p>
        </p:txBody>
      </p:sp>
    </p:spTree>
    <p:extLst>
      <p:ext uri="{BB962C8B-B14F-4D97-AF65-F5344CB8AC3E}">
        <p14:creationId xmlns:p14="http://schemas.microsoft.com/office/powerpoint/2010/main" val="398589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212C98-35A2-4CEA-961C-1FCB52B194FC}" type="slidenum">
              <a:rPr lang="ru-RU" smtClean="0"/>
              <a:t>2</a:t>
            </a:fld>
            <a:endParaRPr lang="ru-RU" dirty="0"/>
          </a:p>
        </p:txBody>
      </p:sp>
    </p:spTree>
    <p:extLst>
      <p:ext uri="{BB962C8B-B14F-4D97-AF65-F5344CB8AC3E}">
        <p14:creationId xmlns:p14="http://schemas.microsoft.com/office/powerpoint/2010/main" val="34685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10.12.2016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10.12.2016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10.12.2016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solidFill>
                  <a:srgbClr val="E7DEC9">
                    <a:shade val="50000"/>
                    <a:satMod val="200000"/>
                  </a:srgbClr>
                </a:solidFill>
              </a:rPr>
              <a:pPr/>
              <a:t>10.12.2016</a:t>
            </a:fld>
            <a:endParaRPr lang="ru-RU">
              <a:solidFill>
                <a:srgbClr val="E7DEC9">
                  <a:shade val="50000"/>
                  <a:satMod val="200000"/>
                </a:srgbClr>
              </a:solidFill>
            </a:endParaRPr>
          </a:p>
        </p:txBody>
      </p:sp>
      <p:sp>
        <p:nvSpPr>
          <p:cNvPr id="20" name="Нижний колонтитул 19"/>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54660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srgbClr val="E7DEC9">
                    <a:shade val="50000"/>
                    <a:satMod val="200000"/>
                  </a:srgbClr>
                </a:solidFill>
              </a:rPr>
              <a:pPr/>
              <a:t>10.12.2016</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711260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srgbClr val="E7DEC9">
                    <a:shade val="50000"/>
                    <a:satMod val="200000"/>
                  </a:srgbClr>
                </a:solidFill>
              </a:rPr>
              <a:pPr/>
              <a:t>10.12.2016</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252786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solidFill>
                  <a:srgbClr val="E7DEC9">
                    <a:shade val="50000"/>
                    <a:satMod val="200000"/>
                  </a:srgbClr>
                </a:solidFill>
              </a:rPr>
              <a:pPr/>
              <a:t>10.12.2016</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658365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solidFill>
                  <a:srgbClr val="E7DEC9">
                    <a:shade val="50000"/>
                    <a:satMod val="200000"/>
                  </a:srgbClr>
                </a:solidFill>
              </a:rPr>
              <a:pPr/>
              <a:t>10.12.2016</a:t>
            </a:fld>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287180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solidFill>
                  <a:srgbClr val="E7DEC9">
                    <a:shade val="50000"/>
                    <a:satMod val="200000"/>
                  </a:srgbClr>
                </a:solidFill>
              </a:rPr>
              <a:pPr/>
              <a:t>10.12.2016</a:t>
            </a:fld>
            <a:endParaRPr lang="ru-RU">
              <a:solidFill>
                <a:srgbClr val="E7DEC9">
                  <a:shade val="50000"/>
                  <a:satMod val="200000"/>
                </a:srgbClr>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69799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Дата 1"/>
          <p:cNvSpPr>
            <a:spLocks noGrp="1"/>
          </p:cNvSpPr>
          <p:nvPr>
            <p:ph type="dt" sz="half" idx="10"/>
          </p:nvPr>
        </p:nvSpPr>
        <p:spPr/>
        <p:txBody>
          <a:bodyPr/>
          <a:lstStyle>
            <a:extLst/>
          </a:lstStyle>
          <a:p>
            <a:fld id="{5B106E36-FD25-4E2D-B0AA-010F637433A0}" type="datetimeFigureOut">
              <a:rPr lang="ru-RU" smtClean="0">
                <a:solidFill>
                  <a:srgbClr val="E7DEC9">
                    <a:shade val="50000"/>
                    <a:satMod val="200000"/>
                  </a:srgbClr>
                </a:solidFill>
              </a:rPr>
              <a:pPr/>
              <a:t>10.12.2016</a:t>
            </a:fld>
            <a:endParaRPr lang="ru-RU">
              <a:solidFill>
                <a:srgbClr val="E7DEC9">
                  <a:shade val="50000"/>
                  <a:satMod val="200000"/>
                </a:srgbClr>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102106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solidFill>
                  <a:srgbClr val="E7DEC9">
                    <a:shade val="50000"/>
                    <a:satMod val="200000"/>
                  </a:srgbClr>
                </a:solidFill>
              </a:rPr>
              <a:pPr/>
              <a:t>10.12.2016</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93484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10.12.2016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solidFill>
                  <a:srgbClr val="E7DEC9">
                    <a:shade val="50000"/>
                    <a:satMod val="200000"/>
                  </a:srgbClr>
                </a:solidFill>
              </a:rPr>
              <a:pPr/>
              <a:t>10.12.2016</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extLst>
      <p:ext uri="{BB962C8B-B14F-4D97-AF65-F5344CB8AC3E}">
        <p14:creationId xmlns:p14="http://schemas.microsoft.com/office/powerpoint/2010/main" val="14901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srgbClr val="E7DEC9">
                    <a:shade val="50000"/>
                    <a:satMod val="200000"/>
                  </a:srgbClr>
                </a:solidFill>
              </a:rPr>
              <a:pPr/>
              <a:t>10.12.2016</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936845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solidFill>
                  <a:srgbClr val="E7DEC9">
                    <a:shade val="50000"/>
                    <a:satMod val="200000"/>
                  </a:srgbClr>
                </a:solidFill>
              </a:rPr>
              <a:pPr/>
              <a:t>10.12.2016</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600670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5"/>
          <p:cNvGrpSpPr>
            <a:grpSpLocks/>
          </p:cNvGrpSpPr>
          <p:nvPr/>
        </p:nvGrpSpPr>
        <p:grpSpPr bwMode="auto">
          <a:xfrm>
            <a:off x="0" y="0"/>
            <a:ext cx="1557338" cy="6878638"/>
            <a:chOff x="0" y="-6"/>
            <a:chExt cx="981" cy="4333"/>
          </a:xfrm>
        </p:grpSpPr>
        <p:sp>
          <p:nvSpPr>
            <p:cNvPr id="5" name="Rectangle 6"/>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6" name="Rectangle 7"/>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fontAlgn="base" hangingPunct="0">
                <a:spcBef>
                  <a:spcPct val="50000"/>
                </a:spcBef>
                <a:spcAft>
                  <a:spcPct val="0"/>
                </a:spcAft>
                <a:defRPr/>
              </a:pPr>
              <a:endParaRPr kumimoji="1" lang="ru-RU" sz="2400">
                <a:solidFill>
                  <a:srgbClr val="333300"/>
                </a:solidFill>
                <a:latin typeface="Times New Roman" pitchFamily="18" charset="0"/>
              </a:endParaRPr>
            </a:p>
          </p:txBody>
        </p:sp>
        <p:sp>
          <p:nvSpPr>
            <p:cNvPr id="7" name="Rectangle 8"/>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8" name="Rectangle 9"/>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fontAlgn="base" hangingPunct="0">
                <a:spcBef>
                  <a:spcPct val="50000"/>
                </a:spcBef>
                <a:spcAft>
                  <a:spcPct val="0"/>
                </a:spcAft>
                <a:defRPr/>
              </a:pPr>
              <a:endParaRPr kumimoji="1" lang="ru-RU" sz="2400">
                <a:solidFill>
                  <a:srgbClr val="333300"/>
                </a:solidFill>
                <a:latin typeface="Times New Roman" pitchFamily="18" charset="0"/>
              </a:endParaRPr>
            </a:p>
          </p:txBody>
        </p:sp>
        <p:sp>
          <p:nvSpPr>
            <p:cNvPr id="9" name="Freeform 10"/>
            <p:cNvSpPr>
              <a:spLocks/>
            </p:cNvSpPr>
            <p:nvPr/>
          </p:nvSpPr>
          <p:spPr bwMode="auto">
            <a:xfrm>
              <a:off x="222" y="2636"/>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0" name="Freeform 11"/>
            <p:cNvSpPr>
              <a:spLocks/>
            </p:cNvSpPr>
            <p:nvPr/>
          </p:nvSpPr>
          <p:spPr bwMode="auto">
            <a:xfrm>
              <a:off x="222" y="2908"/>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1" name="Freeform 12"/>
            <p:cNvSpPr>
              <a:spLocks/>
            </p:cNvSpPr>
            <p:nvPr/>
          </p:nvSpPr>
          <p:spPr bwMode="auto">
            <a:xfrm>
              <a:off x="222" y="3165"/>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2" name="Freeform 13"/>
            <p:cNvSpPr>
              <a:spLocks/>
            </p:cNvSpPr>
            <p:nvPr/>
          </p:nvSpPr>
          <p:spPr bwMode="auto">
            <a:xfrm>
              <a:off x="222" y="3420"/>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3" name="Freeform 14"/>
            <p:cNvSpPr>
              <a:spLocks/>
            </p:cNvSpPr>
            <p:nvPr/>
          </p:nvSpPr>
          <p:spPr bwMode="auto">
            <a:xfrm>
              <a:off x="222" y="367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4" name="Freeform 15"/>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5" name="Freeform 16"/>
            <p:cNvSpPr>
              <a:spLocks/>
            </p:cNvSpPr>
            <p:nvPr/>
          </p:nvSpPr>
          <p:spPr bwMode="auto">
            <a:xfrm>
              <a:off x="222" y="2366"/>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 name="Freeform 17"/>
            <p:cNvSpPr>
              <a:spLocks/>
            </p:cNvSpPr>
            <p:nvPr/>
          </p:nvSpPr>
          <p:spPr bwMode="auto">
            <a:xfrm>
              <a:off x="222" y="2151"/>
              <a:ext cx="346"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7" name="Rectangle 18"/>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8" name="Rectangle 19"/>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fontAlgn="base" hangingPunct="0">
                <a:spcBef>
                  <a:spcPct val="50000"/>
                </a:spcBef>
                <a:spcAft>
                  <a:spcPct val="0"/>
                </a:spcAft>
                <a:defRPr/>
              </a:pPr>
              <a:endParaRPr kumimoji="1" lang="ru-RU" sz="2400">
                <a:solidFill>
                  <a:srgbClr val="333300"/>
                </a:solidFill>
                <a:latin typeface="Times New Roman" pitchFamily="18" charset="0"/>
              </a:endParaRPr>
            </a:p>
          </p:txBody>
        </p:sp>
        <p:sp>
          <p:nvSpPr>
            <p:cNvPr id="19" name="Rectangle 20"/>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20" name="Rectangle 21"/>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fontAlgn="base" hangingPunct="0">
                <a:spcBef>
                  <a:spcPct val="50000"/>
                </a:spcBef>
                <a:spcAft>
                  <a:spcPct val="0"/>
                </a:spcAft>
                <a:defRPr/>
              </a:pPr>
              <a:endParaRPr kumimoji="1" lang="ru-RU" sz="2400">
                <a:solidFill>
                  <a:srgbClr val="333300"/>
                </a:solidFill>
                <a:latin typeface="Times New Roman" pitchFamily="18" charset="0"/>
              </a:endParaRPr>
            </a:p>
          </p:txBody>
        </p:sp>
        <p:sp>
          <p:nvSpPr>
            <p:cNvPr id="21" name="Freeform 22"/>
            <p:cNvSpPr>
              <a:spLocks/>
            </p:cNvSpPr>
            <p:nvPr/>
          </p:nvSpPr>
          <p:spPr bwMode="auto">
            <a:xfrm>
              <a:off x="222" y="49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22" name="Freeform 23"/>
            <p:cNvSpPr>
              <a:spLocks/>
            </p:cNvSpPr>
            <p:nvPr/>
          </p:nvSpPr>
          <p:spPr bwMode="auto">
            <a:xfrm>
              <a:off x="222" y="754"/>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23" name="Freeform 24"/>
            <p:cNvSpPr>
              <a:spLocks/>
            </p:cNvSpPr>
            <p:nvPr/>
          </p:nvSpPr>
          <p:spPr bwMode="auto">
            <a:xfrm>
              <a:off x="222" y="1010"/>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24" name="Freeform 25"/>
            <p:cNvSpPr>
              <a:spLocks/>
            </p:cNvSpPr>
            <p:nvPr/>
          </p:nvSpPr>
          <p:spPr bwMode="auto">
            <a:xfrm>
              <a:off x="222" y="126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25" name="Freeform 26"/>
            <p:cNvSpPr>
              <a:spLocks/>
            </p:cNvSpPr>
            <p:nvPr/>
          </p:nvSpPr>
          <p:spPr bwMode="auto">
            <a:xfrm>
              <a:off x="222" y="1522"/>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26" name="Freeform 27"/>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27" name="Freeform 28"/>
            <p:cNvSpPr>
              <a:spLocks/>
            </p:cNvSpPr>
            <p:nvPr/>
          </p:nvSpPr>
          <p:spPr bwMode="auto">
            <a:xfrm>
              <a:off x="222" y="211"/>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28" name="Freeform 29"/>
            <p:cNvSpPr>
              <a:spLocks/>
            </p:cNvSpPr>
            <p:nvPr/>
          </p:nvSpPr>
          <p:spPr bwMode="auto">
            <a:xfrm>
              <a:off x="222" y="-3"/>
              <a:ext cx="346"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29" name="Freeform 30"/>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30" name="Freeform 31"/>
            <p:cNvSpPr>
              <a:spLocks/>
            </p:cNvSpPr>
            <p:nvPr/>
          </p:nvSpPr>
          <p:spPr bwMode="auto">
            <a:xfrm>
              <a:off x="222" y="179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31" name="Rectangle 32"/>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32" name="Line 33"/>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33" name="Line 34"/>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grpSp>
      <p:grpSp>
        <p:nvGrpSpPr>
          <p:cNvPr id="34" name="Group 35"/>
          <p:cNvGrpSpPr>
            <a:grpSpLocks/>
          </p:cNvGrpSpPr>
          <p:nvPr/>
        </p:nvGrpSpPr>
        <p:grpSpPr bwMode="auto">
          <a:xfrm>
            <a:off x="523875" y="1428750"/>
            <a:ext cx="2095500" cy="2095500"/>
            <a:chOff x="330" y="900"/>
            <a:chExt cx="1320" cy="1320"/>
          </a:xfrm>
        </p:grpSpPr>
        <p:sp>
          <p:nvSpPr>
            <p:cNvPr id="35" name="Rectangle 36"/>
            <p:cNvSpPr>
              <a:spLocks noChangeArrowheads="1"/>
            </p:cNvSpPr>
            <p:nvPr/>
          </p:nvSpPr>
          <p:spPr bwMode="auto">
            <a:xfrm>
              <a:off x="975" y="900"/>
              <a:ext cx="675" cy="1320"/>
            </a:xfrm>
            <a:prstGeom prst="rect">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grpSp>
          <p:nvGrpSpPr>
            <p:cNvPr id="36" name="Group 37"/>
            <p:cNvGrpSpPr>
              <a:grpSpLocks/>
            </p:cNvGrpSpPr>
            <p:nvPr/>
          </p:nvGrpSpPr>
          <p:grpSpPr bwMode="auto">
            <a:xfrm>
              <a:off x="330" y="1015"/>
              <a:ext cx="1079" cy="1060"/>
              <a:chOff x="330" y="1015"/>
              <a:chExt cx="1079" cy="1060"/>
            </a:xfrm>
          </p:grpSpPr>
          <p:grpSp>
            <p:nvGrpSpPr>
              <p:cNvPr id="37" name="Group 38"/>
              <p:cNvGrpSpPr>
                <a:grpSpLocks/>
              </p:cNvGrpSpPr>
              <p:nvPr/>
            </p:nvGrpSpPr>
            <p:grpSpPr bwMode="auto">
              <a:xfrm>
                <a:off x="330" y="1015"/>
                <a:ext cx="1079" cy="1060"/>
                <a:chOff x="330" y="1015"/>
                <a:chExt cx="1079" cy="1060"/>
              </a:xfrm>
            </p:grpSpPr>
            <p:grpSp>
              <p:nvGrpSpPr>
                <p:cNvPr id="45" name="Group 39"/>
                <p:cNvGrpSpPr>
                  <a:grpSpLocks/>
                </p:cNvGrpSpPr>
                <p:nvPr/>
              </p:nvGrpSpPr>
              <p:grpSpPr bwMode="auto">
                <a:xfrm>
                  <a:off x="330" y="1015"/>
                  <a:ext cx="1079" cy="1060"/>
                  <a:chOff x="330" y="1015"/>
                  <a:chExt cx="1079" cy="1060"/>
                </a:xfrm>
              </p:grpSpPr>
              <p:sp>
                <p:nvSpPr>
                  <p:cNvPr id="50" name="Rectangle 40"/>
                  <p:cNvSpPr>
                    <a:spLocks noChangeArrowheads="1"/>
                  </p:cNvSpPr>
                  <p:nvPr/>
                </p:nvSpPr>
                <p:spPr bwMode="auto">
                  <a:xfrm>
                    <a:off x="333" y="1910"/>
                    <a:ext cx="1074" cy="16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51" name="Rectangle 41"/>
                  <p:cNvSpPr>
                    <a:spLocks noChangeArrowheads="1"/>
                  </p:cNvSpPr>
                  <p:nvPr/>
                </p:nvSpPr>
                <p:spPr bwMode="auto">
                  <a:xfrm>
                    <a:off x="333" y="1015"/>
                    <a:ext cx="1074" cy="165"/>
                  </a:xfrm>
                  <a:prstGeom prst="rect">
                    <a:avLst/>
                  </a:prstGeom>
                  <a:gradFill rotWithShape="0">
                    <a:gsLst>
                      <a:gs pos="0">
                        <a:schemeClr val="accent1">
                          <a:gamma/>
                          <a:shade val="46275"/>
                          <a:invGamma/>
                        </a:schemeClr>
                      </a:gs>
                      <a:gs pos="100000">
                        <a:schemeClr val="accent1"/>
                      </a:gs>
                    </a:gsLst>
                    <a:lin ang="5400000" scaled="1"/>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52" name="AutoShape 42"/>
                  <p:cNvSpPr>
                    <a:spLocks noChangeArrowheads="1"/>
                  </p:cNvSpPr>
                  <p:nvPr/>
                </p:nvSpPr>
                <p:spPr bwMode="auto">
                  <a:xfrm rot="5400000" flipV="1">
                    <a:off x="-91" y="144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53" name="AutoShape 43"/>
                  <p:cNvSpPr>
                    <a:spLocks noChangeArrowheads="1"/>
                  </p:cNvSpPr>
                  <p:nvPr/>
                </p:nvSpPr>
                <p:spPr bwMode="auto">
                  <a:xfrm rot="-5400000" flipH="1" flipV="1">
                    <a:off x="802" y="143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grpSp>
            <p:sp>
              <p:nvSpPr>
                <p:cNvPr id="46" name="Rectangle 44"/>
                <p:cNvSpPr>
                  <a:spLocks noChangeArrowheads="1"/>
                </p:cNvSpPr>
                <p:nvPr/>
              </p:nvSpPr>
              <p:spPr bwMode="auto">
                <a:xfrm>
                  <a:off x="433" y="1111"/>
                  <a:ext cx="874" cy="868"/>
                </a:xfrm>
                <a:prstGeom prst="rect">
                  <a:avLst/>
                </a:prstGeom>
                <a:gradFill rotWithShape="0">
                  <a:gsLst>
                    <a:gs pos="0">
                      <a:schemeClr val="accent1">
                        <a:gamma/>
                        <a:shade val="46275"/>
                        <a:invGamma/>
                      </a:schemeClr>
                    </a:gs>
                    <a:gs pos="100000">
                      <a:schemeClr val="accent1"/>
                    </a:gs>
                  </a:gsLst>
                  <a:path path="shape">
                    <a:fillToRect l="50000" t="50000" r="50000" b="50000"/>
                  </a:path>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47" name="Oval 45"/>
                <p:cNvSpPr>
                  <a:spLocks noChangeArrowheads="1"/>
                </p:cNvSpPr>
                <p:nvPr/>
              </p:nvSpPr>
              <p:spPr bwMode="auto">
                <a:xfrm>
                  <a:off x="484" y="1170"/>
                  <a:ext cx="772" cy="750"/>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eaLnBrk="0" fontAlgn="base" hangingPunct="0">
                    <a:spcBef>
                      <a:spcPct val="50000"/>
                    </a:spcBef>
                    <a:spcAft>
                      <a:spcPct val="0"/>
                    </a:spcAft>
                    <a:defRPr/>
                  </a:pPr>
                  <a:endParaRPr kumimoji="1" lang="ru-RU" sz="2400">
                    <a:solidFill>
                      <a:srgbClr val="333300"/>
                    </a:solidFill>
                    <a:latin typeface="Times New Roman" pitchFamily="18" charset="0"/>
                  </a:endParaRPr>
                </a:p>
              </p:txBody>
            </p:sp>
            <p:sp>
              <p:nvSpPr>
                <p:cNvPr id="48" name="Oval 46"/>
                <p:cNvSpPr>
                  <a:spLocks noChangeArrowheads="1"/>
                </p:cNvSpPr>
                <p:nvPr/>
              </p:nvSpPr>
              <p:spPr bwMode="auto">
                <a:xfrm>
                  <a:off x="559" y="1241"/>
                  <a:ext cx="622" cy="608"/>
                </a:xfrm>
                <a:prstGeom prst="ellipse">
                  <a:avLst/>
                </a:prstGeom>
                <a:gradFill rotWithShape="0">
                  <a:gsLst>
                    <a:gs pos="0">
                      <a:schemeClr val="accent1">
                        <a:gamma/>
                        <a:shade val="46275"/>
                        <a:invGamma/>
                      </a:schemeClr>
                    </a:gs>
                    <a:gs pos="100000">
                      <a:schemeClr val="accent1"/>
                    </a:gs>
                  </a:gsLst>
                  <a:lin ang="0" scaled="1"/>
                </a:gradFill>
                <a:ln w="9525">
                  <a:noFill/>
                  <a:round/>
                  <a:headEnd/>
                  <a:tailEnd/>
                </a:ln>
                <a:effectLst/>
              </p:spPr>
              <p:txBody>
                <a:bodyPr wrap="none" lIns="92075" tIns="46038" rIns="92075" bIns="46038" anchor="ctr"/>
                <a:lstStyle/>
                <a:p>
                  <a:pPr eaLnBrk="0" fontAlgn="base" hangingPunct="0">
                    <a:spcBef>
                      <a:spcPct val="50000"/>
                    </a:spcBef>
                    <a:spcAft>
                      <a:spcPct val="0"/>
                    </a:spcAft>
                    <a:defRPr/>
                  </a:pPr>
                  <a:endParaRPr kumimoji="1" lang="ru-RU" sz="2400">
                    <a:solidFill>
                      <a:srgbClr val="333300"/>
                    </a:solidFill>
                    <a:latin typeface="Times New Roman" pitchFamily="18" charset="0"/>
                  </a:endParaRPr>
                </a:p>
              </p:txBody>
            </p:sp>
            <p:sp>
              <p:nvSpPr>
                <p:cNvPr id="49" name="Oval 47"/>
                <p:cNvSpPr>
                  <a:spLocks noChangeArrowheads="1"/>
                </p:cNvSpPr>
                <p:nvPr/>
              </p:nvSpPr>
              <p:spPr bwMode="auto">
                <a:xfrm>
                  <a:off x="624" y="1303"/>
                  <a:ext cx="492" cy="484"/>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eaLnBrk="0" fontAlgn="base" hangingPunct="0">
                    <a:spcBef>
                      <a:spcPct val="50000"/>
                    </a:spcBef>
                    <a:spcAft>
                      <a:spcPct val="0"/>
                    </a:spcAft>
                    <a:defRPr/>
                  </a:pPr>
                  <a:endParaRPr kumimoji="1" lang="ru-RU" sz="2400">
                    <a:solidFill>
                      <a:srgbClr val="333300"/>
                    </a:solidFill>
                    <a:latin typeface="Times New Roman" pitchFamily="18" charset="0"/>
                  </a:endParaRPr>
                </a:p>
              </p:txBody>
            </p:sp>
          </p:grpSp>
          <p:grpSp>
            <p:nvGrpSpPr>
              <p:cNvPr id="38" name="Group 48"/>
              <p:cNvGrpSpPr>
                <a:grpSpLocks/>
              </p:cNvGrpSpPr>
              <p:nvPr/>
            </p:nvGrpSpPr>
            <p:grpSpPr bwMode="auto">
              <a:xfrm>
                <a:off x="634" y="1345"/>
                <a:ext cx="447" cy="402"/>
                <a:chOff x="634" y="1345"/>
                <a:chExt cx="447" cy="402"/>
              </a:xfrm>
            </p:grpSpPr>
            <p:sp>
              <p:nvSpPr>
                <p:cNvPr id="39" name="Arc 49"/>
                <p:cNvSpPr>
                  <a:spLocks/>
                </p:cNvSpPr>
                <p:nvPr/>
              </p:nvSpPr>
              <p:spPr bwMode="auto">
                <a:xfrm>
                  <a:off x="856" y="1409"/>
                  <a:ext cx="34" cy="288"/>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40" name="Arc 50"/>
                <p:cNvSpPr>
                  <a:spLocks/>
                </p:cNvSpPr>
                <p:nvPr/>
              </p:nvSpPr>
              <p:spPr bwMode="auto">
                <a:xfrm>
                  <a:off x="827" y="1409"/>
                  <a:ext cx="34" cy="288"/>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accent1">
                        <a:gamma/>
                        <a:shade val="46275"/>
                        <a:invGamma/>
                      </a:schemeClr>
                    </a:gs>
                    <a:gs pos="100000">
                      <a:schemeClr val="accent1"/>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41" name="AutoShape 51"/>
                <p:cNvSpPr>
                  <a:spLocks noChangeArrowheads="1"/>
                </p:cNvSpPr>
                <p:nvPr/>
              </p:nvSpPr>
              <p:spPr bwMode="auto">
                <a:xfrm>
                  <a:off x="798" y="1694"/>
                  <a:ext cx="122" cy="53"/>
                </a:xfrm>
                <a:prstGeom prst="roundRect">
                  <a:avLst>
                    <a:gd name="adj" fmla="val 49995"/>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42" name="Freeform 52"/>
                <p:cNvSpPr>
                  <a:spLocks/>
                </p:cNvSpPr>
                <p:nvPr/>
              </p:nvSpPr>
              <p:spPr bwMode="auto">
                <a:xfrm>
                  <a:off x="634" y="1467"/>
                  <a:ext cx="221" cy="230"/>
                </a:xfrm>
                <a:custGeom>
                  <a:avLst/>
                  <a:gdLst/>
                  <a:ahLst/>
                  <a:cxnLst>
                    <a:cxn ang="0">
                      <a:pos x="212" y="204"/>
                    </a:cxn>
                    <a:cxn ang="0">
                      <a:pos x="194" y="158"/>
                    </a:cxn>
                    <a:cxn ang="0">
                      <a:pos x="188" y="111"/>
                    </a:cxn>
                    <a:cxn ang="0">
                      <a:pos x="183" y="72"/>
                    </a:cxn>
                    <a:cxn ang="0">
                      <a:pos x="178" y="52"/>
                    </a:cxn>
                    <a:cxn ang="0">
                      <a:pos x="169" y="37"/>
                    </a:cxn>
                    <a:cxn ang="0">
                      <a:pos x="157" y="24"/>
                    </a:cxn>
                    <a:cxn ang="0">
                      <a:pos x="143" y="13"/>
                    </a:cxn>
                    <a:cxn ang="0">
                      <a:pos x="124" y="5"/>
                    </a:cxn>
                    <a:cxn ang="0">
                      <a:pos x="100" y="0"/>
                    </a:cxn>
                    <a:cxn ang="0">
                      <a:pos x="76" y="0"/>
                    </a:cxn>
                    <a:cxn ang="0">
                      <a:pos x="54" y="7"/>
                    </a:cxn>
                    <a:cxn ang="0">
                      <a:pos x="35" y="16"/>
                    </a:cxn>
                    <a:cxn ang="0">
                      <a:pos x="18" y="31"/>
                    </a:cxn>
                    <a:cxn ang="0">
                      <a:pos x="5" y="51"/>
                    </a:cxn>
                    <a:cxn ang="0">
                      <a:pos x="0" y="73"/>
                    </a:cxn>
                    <a:cxn ang="0">
                      <a:pos x="3" y="72"/>
                    </a:cxn>
                    <a:cxn ang="0">
                      <a:pos x="15" y="64"/>
                    </a:cxn>
                    <a:cxn ang="0">
                      <a:pos x="35" y="58"/>
                    </a:cxn>
                    <a:cxn ang="0">
                      <a:pos x="56" y="57"/>
                    </a:cxn>
                    <a:cxn ang="0">
                      <a:pos x="74" y="63"/>
                    </a:cxn>
                    <a:cxn ang="0">
                      <a:pos x="87" y="73"/>
                    </a:cxn>
                    <a:cxn ang="0">
                      <a:pos x="93" y="85"/>
                    </a:cxn>
                    <a:cxn ang="0">
                      <a:pos x="96" y="102"/>
                    </a:cxn>
                    <a:cxn ang="0">
                      <a:pos x="100" y="124"/>
                    </a:cxn>
                    <a:cxn ang="0">
                      <a:pos x="106" y="147"/>
                    </a:cxn>
                    <a:cxn ang="0">
                      <a:pos x="116" y="168"/>
                    </a:cxn>
                    <a:cxn ang="0">
                      <a:pos x="131" y="190"/>
                    </a:cxn>
                    <a:cxn ang="0">
                      <a:pos x="150" y="207"/>
                    </a:cxn>
                    <a:cxn ang="0">
                      <a:pos x="172" y="219"/>
                    </a:cxn>
                    <a:cxn ang="0">
                      <a:pos x="194" y="226"/>
                    </a:cxn>
                    <a:cxn ang="0">
                      <a:pos x="220" y="229"/>
                    </a:cxn>
                  </a:cxnLst>
                  <a:rect l="0" t="0" r="r" b="b"/>
                  <a:pathLst>
                    <a:path w="221" h="230">
                      <a:moveTo>
                        <a:pt x="220" y="229"/>
                      </a:moveTo>
                      <a:lnTo>
                        <a:pt x="212" y="204"/>
                      </a:lnTo>
                      <a:lnTo>
                        <a:pt x="202" y="180"/>
                      </a:lnTo>
                      <a:lnTo>
                        <a:pt x="194" y="158"/>
                      </a:lnTo>
                      <a:lnTo>
                        <a:pt x="190" y="136"/>
                      </a:lnTo>
                      <a:lnTo>
                        <a:pt x="188" y="111"/>
                      </a:lnTo>
                      <a:lnTo>
                        <a:pt x="185" y="85"/>
                      </a:lnTo>
                      <a:lnTo>
                        <a:pt x="183" y="72"/>
                      </a:lnTo>
                      <a:lnTo>
                        <a:pt x="181" y="61"/>
                      </a:lnTo>
                      <a:lnTo>
                        <a:pt x="178" y="52"/>
                      </a:lnTo>
                      <a:lnTo>
                        <a:pt x="173" y="43"/>
                      </a:lnTo>
                      <a:lnTo>
                        <a:pt x="169" y="37"/>
                      </a:lnTo>
                      <a:lnTo>
                        <a:pt x="164" y="30"/>
                      </a:lnTo>
                      <a:lnTo>
                        <a:pt x="157" y="24"/>
                      </a:lnTo>
                      <a:lnTo>
                        <a:pt x="150" y="18"/>
                      </a:lnTo>
                      <a:lnTo>
                        <a:pt x="143" y="13"/>
                      </a:lnTo>
                      <a:lnTo>
                        <a:pt x="134" y="9"/>
                      </a:lnTo>
                      <a:lnTo>
                        <a:pt x="124" y="5"/>
                      </a:lnTo>
                      <a:lnTo>
                        <a:pt x="112" y="2"/>
                      </a:lnTo>
                      <a:lnTo>
                        <a:pt x="100" y="0"/>
                      </a:lnTo>
                      <a:lnTo>
                        <a:pt x="88" y="0"/>
                      </a:lnTo>
                      <a:lnTo>
                        <a:pt x="76" y="0"/>
                      </a:lnTo>
                      <a:lnTo>
                        <a:pt x="65" y="2"/>
                      </a:lnTo>
                      <a:lnTo>
                        <a:pt x="54" y="7"/>
                      </a:lnTo>
                      <a:lnTo>
                        <a:pt x="45" y="10"/>
                      </a:lnTo>
                      <a:lnTo>
                        <a:pt x="35" y="16"/>
                      </a:lnTo>
                      <a:lnTo>
                        <a:pt x="25" y="24"/>
                      </a:lnTo>
                      <a:lnTo>
                        <a:pt x="18" y="31"/>
                      </a:lnTo>
                      <a:lnTo>
                        <a:pt x="11" y="41"/>
                      </a:lnTo>
                      <a:lnTo>
                        <a:pt x="5" y="51"/>
                      </a:lnTo>
                      <a:lnTo>
                        <a:pt x="1" y="63"/>
                      </a:lnTo>
                      <a:lnTo>
                        <a:pt x="0" y="73"/>
                      </a:lnTo>
                      <a:lnTo>
                        <a:pt x="0" y="79"/>
                      </a:lnTo>
                      <a:lnTo>
                        <a:pt x="3" y="72"/>
                      </a:lnTo>
                      <a:lnTo>
                        <a:pt x="8" y="67"/>
                      </a:lnTo>
                      <a:lnTo>
                        <a:pt x="15" y="64"/>
                      </a:lnTo>
                      <a:lnTo>
                        <a:pt x="25" y="60"/>
                      </a:lnTo>
                      <a:lnTo>
                        <a:pt x="35" y="58"/>
                      </a:lnTo>
                      <a:lnTo>
                        <a:pt x="46" y="57"/>
                      </a:lnTo>
                      <a:lnTo>
                        <a:pt x="56" y="57"/>
                      </a:lnTo>
                      <a:lnTo>
                        <a:pt x="67" y="60"/>
                      </a:lnTo>
                      <a:lnTo>
                        <a:pt x="74" y="63"/>
                      </a:lnTo>
                      <a:lnTo>
                        <a:pt x="81" y="67"/>
                      </a:lnTo>
                      <a:lnTo>
                        <a:pt x="87" y="73"/>
                      </a:lnTo>
                      <a:lnTo>
                        <a:pt x="91" y="78"/>
                      </a:lnTo>
                      <a:lnTo>
                        <a:pt x="93" y="85"/>
                      </a:lnTo>
                      <a:lnTo>
                        <a:pt x="95" y="92"/>
                      </a:lnTo>
                      <a:lnTo>
                        <a:pt x="96" y="102"/>
                      </a:lnTo>
                      <a:lnTo>
                        <a:pt x="98" y="112"/>
                      </a:lnTo>
                      <a:lnTo>
                        <a:pt x="100" y="124"/>
                      </a:lnTo>
                      <a:lnTo>
                        <a:pt x="103" y="135"/>
                      </a:lnTo>
                      <a:lnTo>
                        <a:pt x="106" y="147"/>
                      </a:lnTo>
                      <a:lnTo>
                        <a:pt x="111" y="158"/>
                      </a:lnTo>
                      <a:lnTo>
                        <a:pt x="116" y="168"/>
                      </a:lnTo>
                      <a:lnTo>
                        <a:pt x="123" y="180"/>
                      </a:lnTo>
                      <a:lnTo>
                        <a:pt x="131" y="190"/>
                      </a:lnTo>
                      <a:lnTo>
                        <a:pt x="140" y="199"/>
                      </a:lnTo>
                      <a:lnTo>
                        <a:pt x="150" y="207"/>
                      </a:lnTo>
                      <a:lnTo>
                        <a:pt x="163" y="215"/>
                      </a:lnTo>
                      <a:lnTo>
                        <a:pt x="172" y="219"/>
                      </a:lnTo>
                      <a:lnTo>
                        <a:pt x="183" y="223"/>
                      </a:lnTo>
                      <a:lnTo>
                        <a:pt x="194" y="226"/>
                      </a:lnTo>
                      <a:lnTo>
                        <a:pt x="207" y="228"/>
                      </a:lnTo>
                      <a:lnTo>
                        <a:pt x="22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43" name="Freeform 53"/>
                <p:cNvSpPr>
                  <a:spLocks/>
                </p:cNvSpPr>
                <p:nvPr/>
              </p:nvSpPr>
              <p:spPr bwMode="auto">
                <a:xfrm>
                  <a:off x="859" y="1467"/>
                  <a:ext cx="222" cy="230"/>
                </a:xfrm>
                <a:custGeom>
                  <a:avLst/>
                  <a:gdLst/>
                  <a:ahLst/>
                  <a:cxnLst>
                    <a:cxn ang="0">
                      <a:pos x="7" y="204"/>
                    </a:cxn>
                    <a:cxn ang="0">
                      <a:pos x="25" y="158"/>
                    </a:cxn>
                    <a:cxn ang="0">
                      <a:pos x="31" y="111"/>
                    </a:cxn>
                    <a:cxn ang="0">
                      <a:pos x="36" y="72"/>
                    </a:cxn>
                    <a:cxn ang="0">
                      <a:pos x="41" y="52"/>
                    </a:cxn>
                    <a:cxn ang="0">
                      <a:pos x="50" y="37"/>
                    </a:cxn>
                    <a:cxn ang="0">
                      <a:pos x="62" y="24"/>
                    </a:cxn>
                    <a:cxn ang="0">
                      <a:pos x="77" y="13"/>
                    </a:cxn>
                    <a:cxn ang="0">
                      <a:pos x="96" y="5"/>
                    </a:cxn>
                    <a:cxn ang="0">
                      <a:pos x="120" y="0"/>
                    </a:cxn>
                    <a:cxn ang="0">
                      <a:pos x="143" y="0"/>
                    </a:cxn>
                    <a:cxn ang="0">
                      <a:pos x="165" y="7"/>
                    </a:cxn>
                    <a:cxn ang="0">
                      <a:pos x="184" y="16"/>
                    </a:cxn>
                    <a:cxn ang="0">
                      <a:pos x="201" y="31"/>
                    </a:cxn>
                    <a:cxn ang="0">
                      <a:pos x="215" y="51"/>
                    </a:cxn>
                    <a:cxn ang="0">
                      <a:pos x="221" y="73"/>
                    </a:cxn>
                    <a:cxn ang="0">
                      <a:pos x="217" y="72"/>
                    </a:cxn>
                    <a:cxn ang="0">
                      <a:pos x="205" y="64"/>
                    </a:cxn>
                    <a:cxn ang="0">
                      <a:pos x="184" y="58"/>
                    </a:cxn>
                    <a:cxn ang="0">
                      <a:pos x="164" y="57"/>
                    </a:cxn>
                    <a:cxn ang="0">
                      <a:pos x="145" y="63"/>
                    </a:cxn>
                    <a:cxn ang="0">
                      <a:pos x="132" y="73"/>
                    </a:cxn>
                    <a:cxn ang="0">
                      <a:pos x="127" y="85"/>
                    </a:cxn>
                    <a:cxn ang="0">
                      <a:pos x="123" y="102"/>
                    </a:cxn>
                    <a:cxn ang="0">
                      <a:pos x="120" y="124"/>
                    </a:cxn>
                    <a:cxn ang="0">
                      <a:pos x="113" y="147"/>
                    </a:cxn>
                    <a:cxn ang="0">
                      <a:pos x="104" y="168"/>
                    </a:cxn>
                    <a:cxn ang="0">
                      <a:pos x="89" y="190"/>
                    </a:cxn>
                    <a:cxn ang="0">
                      <a:pos x="69" y="207"/>
                    </a:cxn>
                    <a:cxn ang="0">
                      <a:pos x="47" y="219"/>
                    </a:cxn>
                    <a:cxn ang="0">
                      <a:pos x="25" y="226"/>
                    </a:cxn>
                    <a:cxn ang="0">
                      <a:pos x="0" y="229"/>
                    </a:cxn>
                  </a:cxnLst>
                  <a:rect l="0" t="0" r="r" b="b"/>
                  <a:pathLst>
                    <a:path w="222" h="230">
                      <a:moveTo>
                        <a:pt x="0" y="229"/>
                      </a:moveTo>
                      <a:lnTo>
                        <a:pt x="7" y="204"/>
                      </a:lnTo>
                      <a:lnTo>
                        <a:pt x="17" y="180"/>
                      </a:lnTo>
                      <a:lnTo>
                        <a:pt x="25" y="158"/>
                      </a:lnTo>
                      <a:lnTo>
                        <a:pt x="29" y="136"/>
                      </a:lnTo>
                      <a:lnTo>
                        <a:pt x="31" y="111"/>
                      </a:lnTo>
                      <a:lnTo>
                        <a:pt x="34" y="85"/>
                      </a:lnTo>
                      <a:lnTo>
                        <a:pt x="36" y="72"/>
                      </a:lnTo>
                      <a:lnTo>
                        <a:pt x="38" y="61"/>
                      </a:lnTo>
                      <a:lnTo>
                        <a:pt x="41" y="52"/>
                      </a:lnTo>
                      <a:lnTo>
                        <a:pt x="46" y="43"/>
                      </a:lnTo>
                      <a:lnTo>
                        <a:pt x="50" y="37"/>
                      </a:lnTo>
                      <a:lnTo>
                        <a:pt x="56" y="30"/>
                      </a:lnTo>
                      <a:lnTo>
                        <a:pt x="62" y="24"/>
                      </a:lnTo>
                      <a:lnTo>
                        <a:pt x="69" y="18"/>
                      </a:lnTo>
                      <a:lnTo>
                        <a:pt x="77" y="13"/>
                      </a:lnTo>
                      <a:lnTo>
                        <a:pt x="86" y="9"/>
                      </a:lnTo>
                      <a:lnTo>
                        <a:pt x="96" y="5"/>
                      </a:lnTo>
                      <a:lnTo>
                        <a:pt x="108" y="2"/>
                      </a:lnTo>
                      <a:lnTo>
                        <a:pt x="120" y="0"/>
                      </a:lnTo>
                      <a:lnTo>
                        <a:pt x="132" y="0"/>
                      </a:lnTo>
                      <a:lnTo>
                        <a:pt x="143" y="0"/>
                      </a:lnTo>
                      <a:lnTo>
                        <a:pt x="155" y="2"/>
                      </a:lnTo>
                      <a:lnTo>
                        <a:pt x="165" y="7"/>
                      </a:lnTo>
                      <a:lnTo>
                        <a:pt x="175" y="10"/>
                      </a:lnTo>
                      <a:lnTo>
                        <a:pt x="184" y="16"/>
                      </a:lnTo>
                      <a:lnTo>
                        <a:pt x="195" y="24"/>
                      </a:lnTo>
                      <a:lnTo>
                        <a:pt x="201" y="31"/>
                      </a:lnTo>
                      <a:lnTo>
                        <a:pt x="209" y="41"/>
                      </a:lnTo>
                      <a:lnTo>
                        <a:pt x="215" y="51"/>
                      </a:lnTo>
                      <a:lnTo>
                        <a:pt x="219" y="63"/>
                      </a:lnTo>
                      <a:lnTo>
                        <a:pt x="221" y="73"/>
                      </a:lnTo>
                      <a:lnTo>
                        <a:pt x="220" y="79"/>
                      </a:lnTo>
                      <a:lnTo>
                        <a:pt x="217" y="72"/>
                      </a:lnTo>
                      <a:lnTo>
                        <a:pt x="212" y="67"/>
                      </a:lnTo>
                      <a:lnTo>
                        <a:pt x="205" y="64"/>
                      </a:lnTo>
                      <a:lnTo>
                        <a:pt x="195" y="60"/>
                      </a:lnTo>
                      <a:lnTo>
                        <a:pt x="184" y="58"/>
                      </a:lnTo>
                      <a:lnTo>
                        <a:pt x="174" y="57"/>
                      </a:lnTo>
                      <a:lnTo>
                        <a:pt x="164" y="57"/>
                      </a:lnTo>
                      <a:lnTo>
                        <a:pt x="153" y="60"/>
                      </a:lnTo>
                      <a:lnTo>
                        <a:pt x="145" y="63"/>
                      </a:lnTo>
                      <a:lnTo>
                        <a:pt x="139" y="67"/>
                      </a:lnTo>
                      <a:lnTo>
                        <a:pt x="132" y="73"/>
                      </a:lnTo>
                      <a:lnTo>
                        <a:pt x="129" y="78"/>
                      </a:lnTo>
                      <a:lnTo>
                        <a:pt x="127" y="85"/>
                      </a:lnTo>
                      <a:lnTo>
                        <a:pt x="125" y="92"/>
                      </a:lnTo>
                      <a:lnTo>
                        <a:pt x="123" y="102"/>
                      </a:lnTo>
                      <a:lnTo>
                        <a:pt x="122" y="112"/>
                      </a:lnTo>
                      <a:lnTo>
                        <a:pt x="120" y="124"/>
                      </a:lnTo>
                      <a:lnTo>
                        <a:pt x="117" y="135"/>
                      </a:lnTo>
                      <a:lnTo>
                        <a:pt x="113" y="147"/>
                      </a:lnTo>
                      <a:lnTo>
                        <a:pt x="109" y="158"/>
                      </a:lnTo>
                      <a:lnTo>
                        <a:pt x="104" y="168"/>
                      </a:lnTo>
                      <a:lnTo>
                        <a:pt x="97" y="180"/>
                      </a:lnTo>
                      <a:lnTo>
                        <a:pt x="89" y="190"/>
                      </a:lnTo>
                      <a:lnTo>
                        <a:pt x="79" y="199"/>
                      </a:lnTo>
                      <a:lnTo>
                        <a:pt x="69" y="207"/>
                      </a:lnTo>
                      <a:lnTo>
                        <a:pt x="57" y="215"/>
                      </a:lnTo>
                      <a:lnTo>
                        <a:pt x="47" y="219"/>
                      </a:lnTo>
                      <a:lnTo>
                        <a:pt x="37" y="223"/>
                      </a:lnTo>
                      <a:lnTo>
                        <a:pt x="25" y="226"/>
                      </a:lnTo>
                      <a:lnTo>
                        <a:pt x="12" y="228"/>
                      </a:lnTo>
                      <a:lnTo>
                        <a:pt x="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44" name="Oval 54"/>
                <p:cNvSpPr>
                  <a:spLocks noChangeArrowheads="1"/>
                </p:cNvSpPr>
                <p:nvPr/>
              </p:nvSpPr>
              <p:spPr bwMode="auto">
                <a:xfrm>
                  <a:off x="829" y="1345"/>
                  <a:ext cx="56" cy="52"/>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eaLnBrk="0" fontAlgn="base" hangingPunct="0">
                    <a:spcBef>
                      <a:spcPct val="50000"/>
                    </a:spcBef>
                    <a:spcAft>
                      <a:spcPct val="0"/>
                    </a:spcAft>
                    <a:defRPr/>
                  </a:pPr>
                  <a:endParaRPr kumimoji="1" lang="ru-RU" sz="2400">
                    <a:solidFill>
                      <a:srgbClr val="333300"/>
                    </a:solidFill>
                    <a:latin typeface="Times New Roman" pitchFamily="18" charset="0"/>
                  </a:endParaRPr>
                </a:p>
              </p:txBody>
            </p:sp>
          </p:grpSp>
        </p:grpSp>
      </p:grpSp>
      <p:sp>
        <p:nvSpPr>
          <p:cNvPr id="17410" name="Rectangle 2"/>
          <p:cNvSpPr>
            <a:spLocks noGrp="1" noChangeArrowheads="1"/>
          </p:cNvSpPr>
          <p:nvPr>
            <p:ph type="ctrTitle" sz="quarter"/>
          </p:nvPr>
        </p:nvSpPr>
        <p:spPr>
          <a:xfrm>
            <a:off x="2738438" y="1381125"/>
            <a:ext cx="6253162" cy="2333625"/>
          </a:xfrm>
        </p:spPr>
        <p:txBody>
          <a:bodyPr/>
          <a:lstStyle>
            <a:lvl1pPr>
              <a:defRPr/>
            </a:lvl1pPr>
          </a:lstStyle>
          <a:p>
            <a:r>
              <a:rPr lang="ru-RU"/>
              <a:t>Образец заголовка</a:t>
            </a:r>
          </a:p>
        </p:txBody>
      </p:sp>
      <p:sp>
        <p:nvSpPr>
          <p:cNvPr id="17411" name="Rectangle 3"/>
          <p:cNvSpPr>
            <a:spLocks noGrp="1" noChangeArrowheads="1"/>
          </p:cNvSpPr>
          <p:nvPr>
            <p:ph type="subTitle" sz="quarter" idx="1"/>
          </p:nvPr>
        </p:nvSpPr>
        <p:spPr>
          <a:xfrm>
            <a:off x="2741613" y="4124325"/>
            <a:ext cx="6249987" cy="1285875"/>
          </a:xfrm>
        </p:spPr>
        <p:txBody>
          <a:bodyPr/>
          <a:lstStyle>
            <a:lvl1pPr marL="0" indent="0">
              <a:buFont typeface="Wingdings" pitchFamily="2" charset="2"/>
              <a:buNone/>
              <a:defRPr/>
            </a:lvl1pPr>
          </a:lstStyle>
          <a:p>
            <a:r>
              <a:rPr lang="ru-RU"/>
              <a:t>Образец подзаголовка</a:t>
            </a:r>
          </a:p>
        </p:txBody>
      </p:sp>
      <p:sp>
        <p:nvSpPr>
          <p:cNvPr id="54" name="Rectangle 4"/>
          <p:cNvSpPr>
            <a:spLocks noGrp="1" noChangeArrowheads="1"/>
          </p:cNvSpPr>
          <p:nvPr>
            <p:ph type="dt" sz="quarter" idx="10"/>
          </p:nvPr>
        </p:nvSpPr>
        <p:spPr>
          <a:xfrm>
            <a:off x="2743200" y="5410200"/>
            <a:ext cx="6248400" cy="457200"/>
          </a:xfrm>
        </p:spPr>
        <p:txBody>
          <a:bodyPr wrap="none"/>
          <a:lstStyle>
            <a:lvl1pPr>
              <a:defRPr sz="3200" b="1">
                <a:latin typeface="+mn-lt"/>
              </a:defRPr>
            </a:lvl1pPr>
          </a:lstStyle>
          <a:p>
            <a:pPr>
              <a:defRPr/>
            </a:pPr>
            <a:fld id="{FF54A6ED-0954-43A8-BF3F-649A9ABDC097}" type="datetime1">
              <a:rPr lang="ru-RU">
                <a:solidFill>
                  <a:srgbClr val="333300"/>
                </a:solidFill>
              </a:rPr>
              <a:pPr>
                <a:defRPr/>
              </a:pPr>
              <a:t>10.12.2016</a:t>
            </a:fld>
            <a:endParaRPr lang="ru-RU">
              <a:solidFill>
                <a:srgbClr val="333300"/>
              </a:solidFill>
            </a:endParaRPr>
          </a:p>
        </p:txBody>
      </p:sp>
      <p:sp>
        <p:nvSpPr>
          <p:cNvPr id="55" name="Rectangle 55"/>
          <p:cNvSpPr>
            <a:spLocks noGrp="1" noChangeArrowheads="1"/>
          </p:cNvSpPr>
          <p:nvPr>
            <p:ph type="ftr" sz="quarter" idx="11"/>
          </p:nvPr>
        </p:nvSpPr>
        <p:spPr/>
        <p:txBody>
          <a:bodyPr/>
          <a:lstStyle>
            <a:lvl1pPr>
              <a:defRPr/>
            </a:lvl1pPr>
          </a:lstStyle>
          <a:p>
            <a:pPr>
              <a:defRPr/>
            </a:pPr>
            <a:endParaRPr lang="ru-RU">
              <a:solidFill>
                <a:srgbClr val="333300"/>
              </a:solidFill>
            </a:endParaRPr>
          </a:p>
        </p:txBody>
      </p:sp>
      <p:sp>
        <p:nvSpPr>
          <p:cNvPr id="56" name="Rectangle 56"/>
          <p:cNvSpPr>
            <a:spLocks noGrp="1" noChangeArrowheads="1"/>
          </p:cNvSpPr>
          <p:nvPr>
            <p:ph type="sldNum" sz="quarter" idx="12"/>
          </p:nvPr>
        </p:nvSpPr>
        <p:spPr/>
        <p:txBody>
          <a:bodyPr/>
          <a:lstStyle>
            <a:lvl1pPr>
              <a:defRPr/>
            </a:lvl1pPr>
          </a:lstStyle>
          <a:p>
            <a:pPr>
              <a:defRPr/>
            </a:pPr>
            <a:fld id="{8EAD2B36-C7CC-4AF9-952D-BCB447C3F13E}" type="slidenum">
              <a:rPr lang="ru-RU">
                <a:solidFill>
                  <a:srgbClr val="333300"/>
                </a:solidFill>
              </a:rPr>
              <a:pPr>
                <a:defRPr/>
              </a:pPr>
              <a:t>‹#›</a:t>
            </a:fld>
            <a:endParaRPr lang="ru-RU">
              <a:solidFill>
                <a:srgbClr val="333300"/>
              </a:solidFill>
            </a:endParaRPr>
          </a:p>
        </p:txBody>
      </p:sp>
    </p:spTree>
    <p:extLst>
      <p:ext uri="{BB962C8B-B14F-4D97-AF65-F5344CB8AC3E}">
        <p14:creationId xmlns:p14="http://schemas.microsoft.com/office/powerpoint/2010/main" val="557434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4"/>
          <p:cNvSpPr>
            <a:spLocks noGrp="1" noChangeArrowheads="1"/>
          </p:cNvSpPr>
          <p:nvPr>
            <p:ph type="dt" sz="half" idx="10"/>
          </p:nvPr>
        </p:nvSpPr>
        <p:spPr>
          <a:ln/>
        </p:spPr>
        <p:txBody>
          <a:bodyPr/>
          <a:lstStyle>
            <a:lvl1pPr>
              <a:defRPr/>
            </a:lvl1pPr>
          </a:lstStyle>
          <a:p>
            <a:pPr>
              <a:defRPr/>
            </a:pPr>
            <a:fld id="{ADE2F45F-A86B-40D6-81D3-AFF6DC0E0314}" type="datetime1">
              <a:rPr lang="ru-RU">
                <a:solidFill>
                  <a:srgbClr val="333300"/>
                </a:solidFill>
              </a:rPr>
              <a:pPr>
                <a:defRPr/>
              </a:pPr>
              <a:t>10.12.2016</a:t>
            </a:fld>
            <a:endParaRPr lang="ru-RU">
              <a:solidFill>
                <a:srgbClr val="333300"/>
              </a:solidFill>
            </a:endParaRPr>
          </a:p>
        </p:txBody>
      </p:sp>
      <p:sp>
        <p:nvSpPr>
          <p:cNvPr id="5" name="Rectangle 35"/>
          <p:cNvSpPr>
            <a:spLocks noGrp="1" noChangeArrowheads="1"/>
          </p:cNvSpPr>
          <p:nvPr>
            <p:ph type="ftr" sz="quarter" idx="11"/>
          </p:nvPr>
        </p:nvSpPr>
        <p:spPr>
          <a:ln/>
        </p:spPr>
        <p:txBody>
          <a:bodyPr/>
          <a:lstStyle>
            <a:lvl1pPr>
              <a:defRPr/>
            </a:lvl1pPr>
          </a:lstStyle>
          <a:p>
            <a:pPr>
              <a:defRPr/>
            </a:pPr>
            <a:endParaRPr lang="ru-RU">
              <a:solidFill>
                <a:srgbClr val="333300"/>
              </a:solidFill>
            </a:endParaRPr>
          </a:p>
        </p:txBody>
      </p:sp>
      <p:sp>
        <p:nvSpPr>
          <p:cNvPr id="6" name="Rectangle 36"/>
          <p:cNvSpPr>
            <a:spLocks noGrp="1" noChangeArrowheads="1"/>
          </p:cNvSpPr>
          <p:nvPr>
            <p:ph type="sldNum" sz="quarter" idx="12"/>
          </p:nvPr>
        </p:nvSpPr>
        <p:spPr>
          <a:ln/>
        </p:spPr>
        <p:txBody>
          <a:bodyPr/>
          <a:lstStyle>
            <a:lvl1pPr>
              <a:defRPr/>
            </a:lvl1pPr>
          </a:lstStyle>
          <a:p>
            <a:pPr>
              <a:defRPr/>
            </a:pPr>
            <a:fld id="{56BA7452-EF47-47F1-90F7-33024ABAE667}" type="slidenum">
              <a:rPr lang="ru-RU">
                <a:solidFill>
                  <a:srgbClr val="333300"/>
                </a:solidFill>
              </a:rPr>
              <a:pPr>
                <a:defRPr/>
              </a:pPr>
              <a:t>‹#›</a:t>
            </a:fld>
            <a:endParaRPr lang="ru-RU">
              <a:solidFill>
                <a:srgbClr val="333300"/>
              </a:solidFill>
            </a:endParaRPr>
          </a:p>
        </p:txBody>
      </p:sp>
    </p:spTree>
    <p:extLst>
      <p:ext uri="{BB962C8B-B14F-4D97-AF65-F5344CB8AC3E}">
        <p14:creationId xmlns:p14="http://schemas.microsoft.com/office/powerpoint/2010/main" val="3223301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4"/>
          <p:cNvSpPr>
            <a:spLocks noGrp="1" noChangeArrowheads="1"/>
          </p:cNvSpPr>
          <p:nvPr>
            <p:ph type="dt" sz="half" idx="10"/>
          </p:nvPr>
        </p:nvSpPr>
        <p:spPr>
          <a:ln/>
        </p:spPr>
        <p:txBody>
          <a:bodyPr/>
          <a:lstStyle>
            <a:lvl1pPr>
              <a:defRPr/>
            </a:lvl1pPr>
          </a:lstStyle>
          <a:p>
            <a:pPr>
              <a:defRPr/>
            </a:pPr>
            <a:fld id="{7DD82B0E-FB81-41AB-83A2-84C14DF98AEA}" type="datetime1">
              <a:rPr lang="ru-RU">
                <a:solidFill>
                  <a:srgbClr val="333300"/>
                </a:solidFill>
              </a:rPr>
              <a:pPr>
                <a:defRPr/>
              </a:pPr>
              <a:t>10.12.2016</a:t>
            </a:fld>
            <a:endParaRPr lang="ru-RU">
              <a:solidFill>
                <a:srgbClr val="333300"/>
              </a:solidFill>
            </a:endParaRPr>
          </a:p>
        </p:txBody>
      </p:sp>
      <p:sp>
        <p:nvSpPr>
          <p:cNvPr id="5" name="Rectangle 35"/>
          <p:cNvSpPr>
            <a:spLocks noGrp="1" noChangeArrowheads="1"/>
          </p:cNvSpPr>
          <p:nvPr>
            <p:ph type="ftr" sz="quarter" idx="11"/>
          </p:nvPr>
        </p:nvSpPr>
        <p:spPr>
          <a:ln/>
        </p:spPr>
        <p:txBody>
          <a:bodyPr/>
          <a:lstStyle>
            <a:lvl1pPr>
              <a:defRPr/>
            </a:lvl1pPr>
          </a:lstStyle>
          <a:p>
            <a:pPr>
              <a:defRPr/>
            </a:pPr>
            <a:endParaRPr lang="ru-RU">
              <a:solidFill>
                <a:srgbClr val="333300"/>
              </a:solidFill>
            </a:endParaRPr>
          </a:p>
        </p:txBody>
      </p:sp>
      <p:sp>
        <p:nvSpPr>
          <p:cNvPr id="6" name="Rectangle 36"/>
          <p:cNvSpPr>
            <a:spLocks noGrp="1" noChangeArrowheads="1"/>
          </p:cNvSpPr>
          <p:nvPr>
            <p:ph type="sldNum" sz="quarter" idx="12"/>
          </p:nvPr>
        </p:nvSpPr>
        <p:spPr>
          <a:ln/>
        </p:spPr>
        <p:txBody>
          <a:bodyPr/>
          <a:lstStyle>
            <a:lvl1pPr>
              <a:defRPr/>
            </a:lvl1pPr>
          </a:lstStyle>
          <a:p>
            <a:pPr>
              <a:defRPr/>
            </a:pPr>
            <a:fld id="{1E3FA2C8-25DE-4A11-9A58-33E6F1F94143}" type="slidenum">
              <a:rPr lang="ru-RU">
                <a:solidFill>
                  <a:srgbClr val="333300"/>
                </a:solidFill>
              </a:rPr>
              <a:pPr>
                <a:defRPr/>
              </a:pPr>
              <a:t>‹#›</a:t>
            </a:fld>
            <a:endParaRPr lang="ru-RU">
              <a:solidFill>
                <a:srgbClr val="333300"/>
              </a:solidFill>
            </a:endParaRPr>
          </a:p>
        </p:txBody>
      </p:sp>
    </p:spTree>
    <p:extLst>
      <p:ext uri="{BB962C8B-B14F-4D97-AF65-F5344CB8AC3E}">
        <p14:creationId xmlns:p14="http://schemas.microsoft.com/office/powerpoint/2010/main" val="4084940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500188" y="1524000"/>
            <a:ext cx="3668712"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321300" y="1524000"/>
            <a:ext cx="3670300"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4"/>
          <p:cNvSpPr>
            <a:spLocks noGrp="1" noChangeArrowheads="1"/>
          </p:cNvSpPr>
          <p:nvPr>
            <p:ph type="dt" sz="half" idx="10"/>
          </p:nvPr>
        </p:nvSpPr>
        <p:spPr>
          <a:ln/>
        </p:spPr>
        <p:txBody>
          <a:bodyPr/>
          <a:lstStyle>
            <a:lvl1pPr>
              <a:defRPr/>
            </a:lvl1pPr>
          </a:lstStyle>
          <a:p>
            <a:pPr>
              <a:defRPr/>
            </a:pPr>
            <a:fld id="{9FE4FA46-010A-4BAF-9B3D-0768A3FEEF49}" type="datetime1">
              <a:rPr lang="ru-RU">
                <a:solidFill>
                  <a:srgbClr val="333300"/>
                </a:solidFill>
              </a:rPr>
              <a:pPr>
                <a:defRPr/>
              </a:pPr>
              <a:t>10.12.2016</a:t>
            </a:fld>
            <a:endParaRPr lang="ru-RU">
              <a:solidFill>
                <a:srgbClr val="333300"/>
              </a:solidFill>
            </a:endParaRPr>
          </a:p>
        </p:txBody>
      </p:sp>
      <p:sp>
        <p:nvSpPr>
          <p:cNvPr id="6" name="Rectangle 35"/>
          <p:cNvSpPr>
            <a:spLocks noGrp="1" noChangeArrowheads="1"/>
          </p:cNvSpPr>
          <p:nvPr>
            <p:ph type="ftr" sz="quarter" idx="11"/>
          </p:nvPr>
        </p:nvSpPr>
        <p:spPr>
          <a:ln/>
        </p:spPr>
        <p:txBody>
          <a:bodyPr/>
          <a:lstStyle>
            <a:lvl1pPr>
              <a:defRPr/>
            </a:lvl1pPr>
          </a:lstStyle>
          <a:p>
            <a:pPr>
              <a:defRPr/>
            </a:pPr>
            <a:endParaRPr lang="ru-RU">
              <a:solidFill>
                <a:srgbClr val="333300"/>
              </a:solidFill>
            </a:endParaRPr>
          </a:p>
        </p:txBody>
      </p:sp>
      <p:sp>
        <p:nvSpPr>
          <p:cNvPr id="7" name="Rectangle 36"/>
          <p:cNvSpPr>
            <a:spLocks noGrp="1" noChangeArrowheads="1"/>
          </p:cNvSpPr>
          <p:nvPr>
            <p:ph type="sldNum" sz="quarter" idx="12"/>
          </p:nvPr>
        </p:nvSpPr>
        <p:spPr>
          <a:ln/>
        </p:spPr>
        <p:txBody>
          <a:bodyPr/>
          <a:lstStyle>
            <a:lvl1pPr>
              <a:defRPr/>
            </a:lvl1pPr>
          </a:lstStyle>
          <a:p>
            <a:pPr>
              <a:defRPr/>
            </a:pPr>
            <a:fld id="{54CD54BB-0A63-4932-BE0A-725F5F0DEC99}" type="slidenum">
              <a:rPr lang="ru-RU">
                <a:solidFill>
                  <a:srgbClr val="333300"/>
                </a:solidFill>
              </a:rPr>
              <a:pPr>
                <a:defRPr/>
              </a:pPr>
              <a:t>‹#›</a:t>
            </a:fld>
            <a:endParaRPr lang="ru-RU">
              <a:solidFill>
                <a:srgbClr val="333300"/>
              </a:solidFill>
            </a:endParaRPr>
          </a:p>
        </p:txBody>
      </p:sp>
    </p:spTree>
    <p:extLst>
      <p:ext uri="{BB962C8B-B14F-4D97-AF65-F5344CB8AC3E}">
        <p14:creationId xmlns:p14="http://schemas.microsoft.com/office/powerpoint/2010/main" val="3903895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4"/>
          <p:cNvSpPr>
            <a:spLocks noGrp="1" noChangeArrowheads="1"/>
          </p:cNvSpPr>
          <p:nvPr>
            <p:ph type="dt" sz="half" idx="10"/>
          </p:nvPr>
        </p:nvSpPr>
        <p:spPr>
          <a:ln/>
        </p:spPr>
        <p:txBody>
          <a:bodyPr/>
          <a:lstStyle>
            <a:lvl1pPr>
              <a:defRPr/>
            </a:lvl1pPr>
          </a:lstStyle>
          <a:p>
            <a:pPr>
              <a:defRPr/>
            </a:pPr>
            <a:fld id="{2B75040D-279D-4EFC-BB9F-8A3B51247784}" type="datetime1">
              <a:rPr lang="ru-RU">
                <a:solidFill>
                  <a:srgbClr val="333300"/>
                </a:solidFill>
              </a:rPr>
              <a:pPr>
                <a:defRPr/>
              </a:pPr>
              <a:t>10.12.2016</a:t>
            </a:fld>
            <a:endParaRPr lang="ru-RU">
              <a:solidFill>
                <a:srgbClr val="333300"/>
              </a:solidFill>
            </a:endParaRPr>
          </a:p>
        </p:txBody>
      </p:sp>
      <p:sp>
        <p:nvSpPr>
          <p:cNvPr id="8" name="Rectangle 35"/>
          <p:cNvSpPr>
            <a:spLocks noGrp="1" noChangeArrowheads="1"/>
          </p:cNvSpPr>
          <p:nvPr>
            <p:ph type="ftr" sz="quarter" idx="11"/>
          </p:nvPr>
        </p:nvSpPr>
        <p:spPr>
          <a:ln/>
        </p:spPr>
        <p:txBody>
          <a:bodyPr/>
          <a:lstStyle>
            <a:lvl1pPr>
              <a:defRPr/>
            </a:lvl1pPr>
          </a:lstStyle>
          <a:p>
            <a:pPr>
              <a:defRPr/>
            </a:pPr>
            <a:endParaRPr lang="ru-RU">
              <a:solidFill>
                <a:srgbClr val="333300"/>
              </a:solidFill>
            </a:endParaRPr>
          </a:p>
        </p:txBody>
      </p:sp>
      <p:sp>
        <p:nvSpPr>
          <p:cNvPr id="9" name="Rectangle 36"/>
          <p:cNvSpPr>
            <a:spLocks noGrp="1" noChangeArrowheads="1"/>
          </p:cNvSpPr>
          <p:nvPr>
            <p:ph type="sldNum" sz="quarter" idx="12"/>
          </p:nvPr>
        </p:nvSpPr>
        <p:spPr>
          <a:ln/>
        </p:spPr>
        <p:txBody>
          <a:bodyPr/>
          <a:lstStyle>
            <a:lvl1pPr>
              <a:defRPr/>
            </a:lvl1pPr>
          </a:lstStyle>
          <a:p>
            <a:pPr>
              <a:defRPr/>
            </a:pPr>
            <a:fld id="{17C33C59-B460-4EFF-A18A-09E7D5D532D1}" type="slidenum">
              <a:rPr lang="ru-RU">
                <a:solidFill>
                  <a:srgbClr val="333300"/>
                </a:solidFill>
              </a:rPr>
              <a:pPr>
                <a:defRPr/>
              </a:pPr>
              <a:t>‹#›</a:t>
            </a:fld>
            <a:endParaRPr lang="ru-RU">
              <a:solidFill>
                <a:srgbClr val="333300"/>
              </a:solidFill>
            </a:endParaRPr>
          </a:p>
        </p:txBody>
      </p:sp>
    </p:spTree>
    <p:extLst>
      <p:ext uri="{BB962C8B-B14F-4D97-AF65-F5344CB8AC3E}">
        <p14:creationId xmlns:p14="http://schemas.microsoft.com/office/powerpoint/2010/main" val="2959631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4"/>
          <p:cNvSpPr>
            <a:spLocks noGrp="1" noChangeArrowheads="1"/>
          </p:cNvSpPr>
          <p:nvPr>
            <p:ph type="dt" sz="half" idx="10"/>
          </p:nvPr>
        </p:nvSpPr>
        <p:spPr>
          <a:ln/>
        </p:spPr>
        <p:txBody>
          <a:bodyPr/>
          <a:lstStyle>
            <a:lvl1pPr>
              <a:defRPr/>
            </a:lvl1pPr>
          </a:lstStyle>
          <a:p>
            <a:pPr>
              <a:defRPr/>
            </a:pPr>
            <a:fld id="{7E164D9B-CB7A-4E2E-B4C1-D5F8C0FBCC62}" type="datetime1">
              <a:rPr lang="ru-RU">
                <a:solidFill>
                  <a:srgbClr val="333300"/>
                </a:solidFill>
              </a:rPr>
              <a:pPr>
                <a:defRPr/>
              </a:pPr>
              <a:t>10.12.2016</a:t>
            </a:fld>
            <a:endParaRPr lang="ru-RU">
              <a:solidFill>
                <a:srgbClr val="333300"/>
              </a:solidFill>
            </a:endParaRPr>
          </a:p>
        </p:txBody>
      </p:sp>
      <p:sp>
        <p:nvSpPr>
          <p:cNvPr id="4" name="Rectangle 35"/>
          <p:cNvSpPr>
            <a:spLocks noGrp="1" noChangeArrowheads="1"/>
          </p:cNvSpPr>
          <p:nvPr>
            <p:ph type="ftr" sz="quarter" idx="11"/>
          </p:nvPr>
        </p:nvSpPr>
        <p:spPr>
          <a:ln/>
        </p:spPr>
        <p:txBody>
          <a:bodyPr/>
          <a:lstStyle>
            <a:lvl1pPr>
              <a:defRPr/>
            </a:lvl1pPr>
          </a:lstStyle>
          <a:p>
            <a:pPr>
              <a:defRPr/>
            </a:pPr>
            <a:endParaRPr lang="ru-RU">
              <a:solidFill>
                <a:srgbClr val="333300"/>
              </a:solidFill>
            </a:endParaRPr>
          </a:p>
        </p:txBody>
      </p:sp>
      <p:sp>
        <p:nvSpPr>
          <p:cNvPr id="5" name="Rectangle 36"/>
          <p:cNvSpPr>
            <a:spLocks noGrp="1" noChangeArrowheads="1"/>
          </p:cNvSpPr>
          <p:nvPr>
            <p:ph type="sldNum" sz="quarter" idx="12"/>
          </p:nvPr>
        </p:nvSpPr>
        <p:spPr>
          <a:ln/>
        </p:spPr>
        <p:txBody>
          <a:bodyPr/>
          <a:lstStyle>
            <a:lvl1pPr>
              <a:defRPr/>
            </a:lvl1pPr>
          </a:lstStyle>
          <a:p>
            <a:pPr>
              <a:defRPr/>
            </a:pPr>
            <a:fld id="{2FAF5109-39B6-41AB-B9ED-17707C0D741B}" type="slidenum">
              <a:rPr lang="ru-RU">
                <a:solidFill>
                  <a:srgbClr val="333300"/>
                </a:solidFill>
              </a:rPr>
              <a:pPr>
                <a:defRPr/>
              </a:pPr>
              <a:t>‹#›</a:t>
            </a:fld>
            <a:endParaRPr lang="ru-RU">
              <a:solidFill>
                <a:srgbClr val="333300"/>
              </a:solidFill>
            </a:endParaRPr>
          </a:p>
        </p:txBody>
      </p:sp>
    </p:spTree>
    <p:extLst>
      <p:ext uri="{BB962C8B-B14F-4D97-AF65-F5344CB8AC3E}">
        <p14:creationId xmlns:p14="http://schemas.microsoft.com/office/powerpoint/2010/main" val="3270443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4"/>
          <p:cNvSpPr>
            <a:spLocks noGrp="1" noChangeArrowheads="1"/>
          </p:cNvSpPr>
          <p:nvPr>
            <p:ph type="dt" sz="half" idx="10"/>
          </p:nvPr>
        </p:nvSpPr>
        <p:spPr>
          <a:ln/>
        </p:spPr>
        <p:txBody>
          <a:bodyPr/>
          <a:lstStyle>
            <a:lvl1pPr>
              <a:defRPr/>
            </a:lvl1pPr>
          </a:lstStyle>
          <a:p>
            <a:pPr>
              <a:defRPr/>
            </a:pPr>
            <a:fld id="{D5B974F2-4FAF-4FA9-9A7B-09C82035E8FF}" type="datetime1">
              <a:rPr lang="ru-RU">
                <a:solidFill>
                  <a:srgbClr val="333300"/>
                </a:solidFill>
              </a:rPr>
              <a:pPr>
                <a:defRPr/>
              </a:pPr>
              <a:t>10.12.2016</a:t>
            </a:fld>
            <a:endParaRPr lang="ru-RU">
              <a:solidFill>
                <a:srgbClr val="333300"/>
              </a:solidFill>
            </a:endParaRPr>
          </a:p>
        </p:txBody>
      </p:sp>
      <p:sp>
        <p:nvSpPr>
          <p:cNvPr id="3" name="Rectangle 35"/>
          <p:cNvSpPr>
            <a:spLocks noGrp="1" noChangeArrowheads="1"/>
          </p:cNvSpPr>
          <p:nvPr>
            <p:ph type="ftr" sz="quarter" idx="11"/>
          </p:nvPr>
        </p:nvSpPr>
        <p:spPr>
          <a:ln/>
        </p:spPr>
        <p:txBody>
          <a:bodyPr/>
          <a:lstStyle>
            <a:lvl1pPr>
              <a:defRPr/>
            </a:lvl1pPr>
          </a:lstStyle>
          <a:p>
            <a:pPr>
              <a:defRPr/>
            </a:pPr>
            <a:endParaRPr lang="ru-RU">
              <a:solidFill>
                <a:srgbClr val="333300"/>
              </a:solidFill>
            </a:endParaRPr>
          </a:p>
        </p:txBody>
      </p:sp>
      <p:sp>
        <p:nvSpPr>
          <p:cNvPr id="4" name="Rectangle 36"/>
          <p:cNvSpPr>
            <a:spLocks noGrp="1" noChangeArrowheads="1"/>
          </p:cNvSpPr>
          <p:nvPr>
            <p:ph type="sldNum" sz="quarter" idx="12"/>
          </p:nvPr>
        </p:nvSpPr>
        <p:spPr>
          <a:ln/>
        </p:spPr>
        <p:txBody>
          <a:bodyPr/>
          <a:lstStyle>
            <a:lvl1pPr>
              <a:defRPr/>
            </a:lvl1pPr>
          </a:lstStyle>
          <a:p>
            <a:pPr>
              <a:defRPr/>
            </a:pPr>
            <a:fld id="{A3D860AA-146E-4AC9-A1A7-DDB93E9E4618}" type="slidenum">
              <a:rPr lang="ru-RU">
                <a:solidFill>
                  <a:srgbClr val="333300"/>
                </a:solidFill>
              </a:rPr>
              <a:pPr>
                <a:defRPr/>
              </a:pPr>
              <a:t>‹#›</a:t>
            </a:fld>
            <a:endParaRPr lang="ru-RU">
              <a:solidFill>
                <a:srgbClr val="333300"/>
              </a:solidFill>
            </a:endParaRPr>
          </a:p>
        </p:txBody>
      </p:sp>
    </p:spTree>
    <p:extLst>
      <p:ext uri="{BB962C8B-B14F-4D97-AF65-F5344CB8AC3E}">
        <p14:creationId xmlns:p14="http://schemas.microsoft.com/office/powerpoint/2010/main" val="24346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10.12.2016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4"/>
          <p:cNvSpPr>
            <a:spLocks noGrp="1" noChangeArrowheads="1"/>
          </p:cNvSpPr>
          <p:nvPr>
            <p:ph type="dt" sz="half" idx="10"/>
          </p:nvPr>
        </p:nvSpPr>
        <p:spPr>
          <a:ln/>
        </p:spPr>
        <p:txBody>
          <a:bodyPr/>
          <a:lstStyle>
            <a:lvl1pPr>
              <a:defRPr/>
            </a:lvl1pPr>
          </a:lstStyle>
          <a:p>
            <a:pPr>
              <a:defRPr/>
            </a:pPr>
            <a:fld id="{88C8837C-23B8-48F7-A70A-6879C3DD28D6}" type="datetime1">
              <a:rPr lang="ru-RU">
                <a:solidFill>
                  <a:srgbClr val="333300"/>
                </a:solidFill>
              </a:rPr>
              <a:pPr>
                <a:defRPr/>
              </a:pPr>
              <a:t>10.12.2016</a:t>
            </a:fld>
            <a:endParaRPr lang="ru-RU">
              <a:solidFill>
                <a:srgbClr val="333300"/>
              </a:solidFill>
            </a:endParaRPr>
          </a:p>
        </p:txBody>
      </p:sp>
      <p:sp>
        <p:nvSpPr>
          <p:cNvPr id="6" name="Rectangle 35"/>
          <p:cNvSpPr>
            <a:spLocks noGrp="1" noChangeArrowheads="1"/>
          </p:cNvSpPr>
          <p:nvPr>
            <p:ph type="ftr" sz="quarter" idx="11"/>
          </p:nvPr>
        </p:nvSpPr>
        <p:spPr>
          <a:ln/>
        </p:spPr>
        <p:txBody>
          <a:bodyPr/>
          <a:lstStyle>
            <a:lvl1pPr>
              <a:defRPr/>
            </a:lvl1pPr>
          </a:lstStyle>
          <a:p>
            <a:pPr>
              <a:defRPr/>
            </a:pPr>
            <a:endParaRPr lang="ru-RU">
              <a:solidFill>
                <a:srgbClr val="333300"/>
              </a:solidFill>
            </a:endParaRPr>
          </a:p>
        </p:txBody>
      </p:sp>
      <p:sp>
        <p:nvSpPr>
          <p:cNvPr id="7" name="Rectangle 36"/>
          <p:cNvSpPr>
            <a:spLocks noGrp="1" noChangeArrowheads="1"/>
          </p:cNvSpPr>
          <p:nvPr>
            <p:ph type="sldNum" sz="quarter" idx="12"/>
          </p:nvPr>
        </p:nvSpPr>
        <p:spPr>
          <a:ln/>
        </p:spPr>
        <p:txBody>
          <a:bodyPr/>
          <a:lstStyle>
            <a:lvl1pPr>
              <a:defRPr/>
            </a:lvl1pPr>
          </a:lstStyle>
          <a:p>
            <a:pPr>
              <a:defRPr/>
            </a:pPr>
            <a:fld id="{75CC10C9-4666-40D3-81D3-0CBDB695D725}" type="slidenum">
              <a:rPr lang="ru-RU">
                <a:solidFill>
                  <a:srgbClr val="333300"/>
                </a:solidFill>
              </a:rPr>
              <a:pPr>
                <a:defRPr/>
              </a:pPr>
              <a:t>‹#›</a:t>
            </a:fld>
            <a:endParaRPr lang="ru-RU">
              <a:solidFill>
                <a:srgbClr val="333300"/>
              </a:solidFill>
            </a:endParaRPr>
          </a:p>
        </p:txBody>
      </p:sp>
    </p:spTree>
    <p:extLst>
      <p:ext uri="{BB962C8B-B14F-4D97-AF65-F5344CB8AC3E}">
        <p14:creationId xmlns:p14="http://schemas.microsoft.com/office/powerpoint/2010/main" val="2150054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4"/>
          <p:cNvSpPr>
            <a:spLocks noGrp="1" noChangeArrowheads="1"/>
          </p:cNvSpPr>
          <p:nvPr>
            <p:ph type="dt" sz="half" idx="10"/>
          </p:nvPr>
        </p:nvSpPr>
        <p:spPr>
          <a:ln/>
        </p:spPr>
        <p:txBody>
          <a:bodyPr/>
          <a:lstStyle>
            <a:lvl1pPr>
              <a:defRPr/>
            </a:lvl1pPr>
          </a:lstStyle>
          <a:p>
            <a:pPr>
              <a:defRPr/>
            </a:pPr>
            <a:fld id="{51174169-473F-409B-A162-1B8A053C3D0A}" type="datetime1">
              <a:rPr lang="ru-RU">
                <a:solidFill>
                  <a:srgbClr val="333300"/>
                </a:solidFill>
              </a:rPr>
              <a:pPr>
                <a:defRPr/>
              </a:pPr>
              <a:t>10.12.2016</a:t>
            </a:fld>
            <a:endParaRPr lang="ru-RU">
              <a:solidFill>
                <a:srgbClr val="333300"/>
              </a:solidFill>
            </a:endParaRPr>
          </a:p>
        </p:txBody>
      </p:sp>
      <p:sp>
        <p:nvSpPr>
          <p:cNvPr id="6" name="Rectangle 35"/>
          <p:cNvSpPr>
            <a:spLocks noGrp="1" noChangeArrowheads="1"/>
          </p:cNvSpPr>
          <p:nvPr>
            <p:ph type="ftr" sz="quarter" idx="11"/>
          </p:nvPr>
        </p:nvSpPr>
        <p:spPr>
          <a:ln/>
        </p:spPr>
        <p:txBody>
          <a:bodyPr/>
          <a:lstStyle>
            <a:lvl1pPr>
              <a:defRPr/>
            </a:lvl1pPr>
          </a:lstStyle>
          <a:p>
            <a:pPr>
              <a:defRPr/>
            </a:pPr>
            <a:endParaRPr lang="ru-RU">
              <a:solidFill>
                <a:srgbClr val="333300"/>
              </a:solidFill>
            </a:endParaRPr>
          </a:p>
        </p:txBody>
      </p:sp>
      <p:sp>
        <p:nvSpPr>
          <p:cNvPr id="7" name="Rectangle 36"/>
          <p:cNvSpPr>
            <a:spLocks noGrp="1" noChangeArrowheads="1"/>
          </p:cNvSpPr>
          <p:nvPr>
            <p:ph type="sldNum" sz="quarter" idx="12"/>
          </p:nvPr>
        </p:nvSpPr>
        <p:spPr>
          <a:ln/>
        </p:spPr>
        <p:txBody>
          <a:bodyPr/>
          <a:lstStyle>
            <a:lvl1pPr>
              <a:defRPr/>
            </a:lvl1pPr>
          </a:lstStyle>
          <a:p>
            <a:pPr>
              <a:defRPr/>
            </a:pPr>
            <a:fld id="{E176ED93-E5C4-4A22-AFE5-FCDEE543AA8B}" type="slidenum">
              <a:rPr lang="ru-RU">
                <a:solidFill>
                  <a:srgbClr val="333300"/>
                </a:solidFill>
              </a:rPr>
              <a:pPr>
                <a:defRPr/>
              </a:pPr>
              <a:t>‹#›</a:t>
            </a:fld>
            <a:endParaRPr lang="ru-RU">
              <a:solidFill>
                <a:srgbClr val="333300"/>
              </a:solidFill>
            </a:endParaRPr>
          </a:p>
        </p:txBody>
      </p:sp>
    </p:spTree>
    <p:extLst>
      <p:ext uri="{BB962C8B-B14F-4D97-AF65-F5344CB8AC3E}">
        <p14:creationId xmlns:p14="http://schemas.microsoft.com/office/powerpoint/2010/main" val="3200663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4"/>
          <p:cNvSpPr>
            <a:spLocks noGrp="1" noChangeArrowheads="1"/>
          </p:cNvSpPr>
          <p:nvPr>
            <p:ph type="dt" sz="half" idx="10"/>
          </p:nvPr>
        </p:nvSpPr>
        <p:spPr>
          <a:ln/>
        </p:spPr>
        <p:txBody>
          <a:bodyPr/>
          <a:lstStyle>
            <a:lvl1pPr>
              <a:defRPr/>
            </a:lvl1pPr>
          </a:lstStyle>
          <a:p>
            <a:pPr>
              <a:defRPr/>
            </a:pPr>
            <a:fld id="{9EC67E16-5700-4AFF-8524-A85566B03AC4}" type="datetime1">
              <a:rPr lang="ru-RU">
                <a:solidFill>
                  <a:srgbClr val="333300"/>
                </a:solidFill>
              </a:rPr>
              <a:pPr>
                <a:defRPr/>
              </a:pPr>
              <a:t>10.12.2016</a:t>
            </a:fld>
            <a:endParaRPr lang="ru-RU">
              <a:solidFill>
                <a:srgbClr val="333300"/>
              </a:solidFill>
            </a:endParaRPr>
          </a:p>
        </p:txBody>
      </p:sp>
      <p:sp>
        <p:nvSpPr>
          <p:cNvPr id="5" name="Rectangle 35"/>
          <p:cNvSpPr>
            <a:spLocks noGrp="1" noChangeArrowheads="1"/>
          </p:cNvSpPr>
          <p:nvPr>
            <p:ph type="ftr" sz="quarter" idx="11"/>
          </p:nvPr>
        </p:nvSpPr>
        <p:spPr>
          <a:ln/>
        </p:spPr>
        <p:txBody>
          <a:bodyPr/>
          <a:lstStyle>
            <a:lvl1pPr>
              <a:defRPr/>
            </a:lvl1pPr>
          </a:lstStyle>
          <a:p>
            <a:pPr>
              <a:defRPr/>
            </a:pPr>
            <a:endParaRPr lang="ru-RU">
              <a:solidFill>
                <a:srgbClr val="333300"/>
              </a:solidFill>
            </a:endParaRPr>
          </a:p>
        </p:txBody>
      </p:sp>
      <p:sp>
        <p:nvSpPr>
          <p:cNvPr id="6" name="Rectangle 36"/>
          <p:cNvSpPr>
            <a:spLocks noGrp="1" noChangeArrowheads="1"/>
          </p:cNvSpPr>
          <p:nvPr>
            <p:ph type="sldNum" sz="quarter" idx="12"/>
          </p:nvPr>
        </p:nvSpPr>
        <p:spPr>
          <a:ln/>
        </p:spPr>
        <p:txBody>
          <a:bodyPr/>
          <a:lstStyle>
            <a:lvl1pPr>
              <a:defRPr/>
            </a:lvl1pPr>
          </a:lstStyle>
          <a:p>
            <a:pPr>
              <a:defRPr/>
            </a:pPr>
            <a:fld id="{E9D09C8D-F24B-41A2-BFF6-C3E8A2B7F550}" type="slidenum">
              <a:rPr lang="ru-RU">
                <a:solidFill>
                  <a:srgbClr val="333300"/>
                </a:solidFill>
              </a:rPr>
              <a:pPr>
                <a:defRPr/>
              </a:pPr>
              <a:t>‹#›</a:t>
            </a:fld>
            <a:endParaRPr lang="ru-RU">
              <a:solidFill>
                <a:srgbClr val="333300"/>
              </a:solidFill>
            </a:endParaRPr>
          </a:p>
        </p:txBody>
      </p:sp>
    </p:spTree>
    <p:extLst>
      <p:ext uri="{BB962C8B-B14F-4D97-AF65-F5344CB8AC3E}">
        <p14:creationId xmlns:p14="http://schemas.microsoft.com/office/powerpoint/2010/main" val="1459425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19938" y="228600"/>
            <a:ext cx="1871662" cy="60102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00188" y="228600"/>
            <a:ext cx="5467350" cy="60102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4"/>
          <p:cNvSpPr>
            <a:spLocks noGrp="1" noChangeArrowheads="1"/>
          </p:cNvSpPr>
          <p:nvPr>
            <p:ph type="dt" sz="half" idx="10"/>
          </p:nvPr>
        </p:nvSpPr>
        <p:spPr>
          <a:ln/>
        </p:spPr>
        <p:txBody>
          <a:bodyPr/>
          <a:lstStyle>
            <a:lvl1pPr>
              <a:defRPr/>
            </a:lvl1pPr>
          </a:lstStyle>
          <a:p>
            <a:pPr>
              <a:defRPr/>
            </a:pPr>
            <a:fld id="{99426768-9BD0-41FB-97EE-AA942787C57E}" type="datetime1">
              <a:rPr lang="ru-RU">
                <a:solidFill>
                  <a:srgbClr val="333300"/>
                </a:solidFill>
              </a:rPr>
              <a:pPr>
                <a:defRPr/>
              </a:pPr>
              <a:t>10.12.2016</a:t>
            </a:fld>
            <a:endParaRPr lang="ru-RU">
              <a:solidFill>
                <a:srgbClr val="333300"/>
              </a:solidFill>
            </a:endParaRPr>
          </a:p>
        </p:txBody>
      </p:sp>
      <p:sp>
        <p:nvSpPr>
          <p:cNvPr id="5" name="Rectangle 35"/>
          <p:cNvSpPr>
            <a:spLocks noGrp="1" noChangeArrowheads="1"/>
          </p:cNvSpPr>
          <p:nvPr>
            <p:ph type="ftr" sz="quarter" idx="11"/>
          </p:nvPr>
        </p:nvSpPr>
        <p:spPr>
          <a:ln/>
        </p:spPr>
        <p:txBody>
          <a:bodyPr/>
          <a:lstStyle>
            <a:lvl1pPr>
              <a:defRPr/>
            </a:lvl1pPr>
          </a:lstStyle>
          <a:p>
            <a:pPr>
              <a:defRPr/>
            </a:pPr>
            <a:endParaRPr lang="ru-RU">
              <a:solidFill>
                <a:srgbClr val="333300"/>
              </a:solidFill>
            </a:endParaRPr>
          </a:p>
        </p:txBody>
      </p:sp>
      <p:sp>
        <p:nvSpPr>
          <p:cNvPr id="6" name="Rectangle 36"/>
          <p:cNvSpPr>
            <a:spLocks noGrp="1" noChangeArrowheads="1"/>
          </p:cNvSpPr>
          <p:nvPr>
            <p:ph type="sldNum" sz="quarter" idx="12"/>
          </p:nvPr>
        </p:nvSpPr>
        <p:spPr>
          <a:ln/>
        </p:spPr>
        <p:txBody>
          <a:bodyPr/>
          <a:lstStyle>
            <a:lvl1pPr>
              <a:defRPr/>
            </a:lvl1pPr>
          </a:lstStyle>
          <a:p>
            <a:pPr>
              <a:defRPr/>
            </a:pPr>
            <a:fld id="{36FDCF2C-0947-43F2-9502-8B7622E1F024}" type="slidenum">
              <a:rPr lang="ru-RU">
                <a:solidFill>
                  <a:srgbClr val="333300"/>
                </a:solidFill>
              </a:rPr>
              <a:pPr>
                <a:defRPr/>
              </a:pPr>
              <a:t>‹#›</a:t>
            </a:fld>
            <a:endParaRPr lang="ru-RU">
              <a:solidFill>
                <a:srgbClr val="333300"/>
              </a:solidFill>
            </a:endParaRPr>
          </a:p>
        </p:txBody>
      </p:sp>
    </p:spTree>
    <p:extLst>
      <p:ext uri="{BB962C8B-B14F-4D97-AF65-F5344CB8AC3E}">
        <p14:creationId xmlns:p14="http://schemas.microsoft.com/office/powerpoint/2010/main" val="384639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10.12.2016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10.12.2016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10.12.2016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10.12.2016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10.12.2016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10.12.2016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10.12.2016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solidFill>
                  <a:srgbClr val="E7DEC9">
                    <a:shade val="50000"/>
                    <a:satMod val="200000"/>
                  </a:srgbClr>
                </a:solidFill>
              </a:rPr>
              <a:pPr/>
              <a:t>10.12.2016</a:t>
            </a:fld>
            <a:endParaRPr lang="ru-RU">
              <a:solidFill>
                <a:srgbClr val="E7DEC9">
                  <a:shade val="50000"/>
                  <a:satMod val="200000"/>
                </a:srgbClr>
              </a:solidFill>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solidFill>
                <a:srgbClr val="E7DEC9">
                  <a:shade val="50000"/>
                  <a:satMod val="200000"/>
                </a:srgbClr>
              </a:solidFill>
            </a:endParaRPr>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solidFill>
                  <a:srgbClr val="E7DEC9">
                    <a:shade val="50000"/>
                    <a:satMod val="200000"/>
                  </a:srgbClr>
                </a:solidFill>
              </a:rPr>
              <a:pPr/>
              <a:t>‹#›</a:t>
            </a:fld>
            <a:endParaRPr lang="ru-RU">
              <a:solidFill>
                <a:srgbClr val="E7DEC9">
                  <a:shade val="50000"/>
                  <a:satMod val="200000"/>
                </a:srgbClr>
              </a:solidFill>
            </a:endParaRPr>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750838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9525"/>
            <a:ext cx="1557338" cy="6878638"/>
            <a:chOff x="0" y="-6"/>
            <a:chExt cx="981" cy="4333"/>
          </a:xfrm>
        </p:grpSpPr>
        <p:sp>
          <p:nvSpPr>
            <p:cNvPr id="16387" name="Rectangle 3"/>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388" name="Rectangle 4"/>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fontAlgn="base" hangingPunct="0">
                <a:spcBef>
                  <a:spcPct val="50000"/>
                </a:spcBef>
                <a:spcAft>
                  <a:spcPct val="0"/>
                </a:spcAft>
                <a:defRPr/>
              </a:pPr>
              <a:endParaRPr kumimoji="1" lang="ru-RU" sz="2400">
                <a:solidFill>
                  <a:srgbClr val="333300"/>
                </a:solidFill>
                <a:latin typeface="Times New Roman" pitchFamily="18" charset="0"/>
              </a:endParaRPr>
            </a:p>
          </p:txBody>
        </p:sp>
        <p:sp>
          <p:nvSpPr>
            <p:cNvPr id="16389" name="Rectangle 5"/>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390" name="Rectangle 6"/>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fontAlgn="base" hangingPunct="0">
                <a:spcBef>
                  <a:spcPct val="50000"/>
                </a:spcBef>
                <a:spcAft>
                  <a:spcPct val="0"/>
                </a:spcAft>
                <a:defRPr/>
              </a:pPr>
              <a:endParaRPr kumimoji="1" lang="ru-RU" sz="2400">
                <a:solidFill>
                  <a:srgbClr val="333300"/>
                </a:solidFill>
                <a:latin typeface="Times New Roman" pitchFamily="18" charset="0"/>
              </a:endParaRPr>
            </a:p>
          </p:txBody>
        </p:sp>
        <p:sp>
          <p:nvSpPr>
            <p:cNvPr id="16391" name="Freeform 7"/>
            <p:cNvSpPr>
              <a:spLocks/>
            </p:cNvSpPr>
            <p:nvPr/>
          </p:nvSpPr>
          <p:spPr bwMode="auto">
            <a:xfrm>
              <a:off x="222" y="2636"/>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392" name="Freeform 8"/>
            <p:cNvSpPr>
              <a:spLocks/>
            </p:cNvSpPr>
            <p:nvPr/>
          </p:nvSpPr>
          <p:spPr bwMode="auto">
            <a:xfrm>
              <a:off x="222" y="2908"/>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393" name="Freeform 9"/>
            <p:cNvSpPr>
              <a:spLocks/>
            </p:cNvSpPr>
            <p:nvPr/>
          </p:nvSpPr>
          <p:spPr bwMode="auto">
            <a:xfrm>
              <a:off x="222" y="3165"/>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394" name="Freeform 10"/>
            <p:cNvSpPr>
              <a:spLocks/>
            </p:cNvSpPr>
            <p:nvPr/>
          </p:nvSpPr>
          <p:spPr bwMode="auto">
            <a:xfrm>
              <a:off x="222" y="3420"/>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395" name="Freeform 11"/>
            <p:cNvSpPr>
              <a:spLocks/>
            </p:cNvSpPr>
            <p:nvPr/>
          </p:nvSpPr>
          <p:spPr bwMode="auto">
            <a:xfrm>
              <a:off x="222" y="367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396" name="Freeform 12"/>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397" name="Freeform 13"/>
            <p:cNvSpPr>
              <a:spLocks/>
            </p:cNvSpPr>
            <p:nvPr/>
          </p:nvSpPr>
          <p:spPr bwMode="auto">
            <a:xfrm>
              <a:off x="222" y="2366"/>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398" name="Freeform 14"/>
            <p:cNvSpPr>
              <a:spLocks/>
            </p:cNvSpPr>
            <p:nvPr/>
          </p:nvSpPr>
          <p:spPr bwMode="auto">
            <a:xfrm>
              <a:off x="222" y="2151"/>
              <a:ext cx="346"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399" name="Rectangle 15"/>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400" name="Rectangle 16"/>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fontAlgn="base" hangingPunct="0">
                <a:spcBef>
                  <a:spcPct val="50000"/>
                </a:spcBef>
                <a:spcAft>
                  <a:spcPct val="0"/>
                </a:spcAft>
                <a:defRPr/>
              </a:pPr>
              <a:endParaRPr kumimoji="1" lang="ru-RU" sz="2400">
                <a:solidFill>
                  <a:srgbClr val="333300"/>
                </a:solidFill>
                <a:latin typeface="Times New Roman" pitchFamily="18" charset="0"/>
              </a:endParaRPr>
            </a:p>
          </p:txBody>
        </p:sp>
        <p:sp>
          <p:nvSpPr>
            <p:cNvPr id="16401" name="Rectangle 17"/>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402" name="Rectangle 18"/>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fontAlgn="base" hangingPunct="0">
                <a:spcBef>
                  <a:spcPct val="50000"/>
                </a:spcBef>
                <a:spcAft>
                  <a:spcPct val="0"/>
                </a:spcAft>
                <a:defRPr/>
              </a:pPr>
              <a:endParaRPr kumimoji="1" lang="ru-RU" sz="2400">
                <a:solidFill>
                  <a:srgbClr val="333300"/>
                </a:solidFill>
                <a:latin typeface="Times New Roman" pitchFamily="18" charset="0"/>
              </a:endParaRPr>
            </a:p>
          </p:txBody>
        </p:sp>
        <p:sp>
          <p:nvSpPr>
            <p:cNvPr id="16403" name="Freeform 19"/>
            <p:cNvSpPr>
              <a:spLocks/>
            </p:cNvSpPr>
            <p:nvPr/>
          </p:nvSpPr>
          <p:spPr bwMode="auto">
            <a:xfrm>
              <a:off x="222" y="49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404" name="Freeform 20"/>
            <p:cNvSpPr>
              <a:spLocks/>
            </p:cNvSpPr>
            <p:nvPr/>
          </p:nvSpPr>
          <p:spPr bwMode="auto">
            <a:xfrm>
              <a:off x="222" y="754"/>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405" name="Freeform 21"/>
            <p:cNvSpPr>
              <a:spLocks/>
            </p:cNvSpPr>
            <p:nvPr/>
          </p:nvSpPr>
          <p:spPr bwMode="auto">
            <a:xfrm>
              <a:off x="222" y="1010"/>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406" name="Freeform 22"/>
            <p:cNvSpPr>
              <a:spLocks/>
            </p:cNvSpPr>
            <p:nvPr/>
          </p:nvSpPr>
          <p:spPr bwMode="auto">
            <a:xfrm>
              <a:off x="222" y="126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407" name="Freeform 23"/>
            <p:cNvSpPr>
              <a:spLocks/>
            </p:cNvSpPr>
            <p:nvPr/>
          </p:nvSpPr>
          <p:spPr bwMode="auto">
            <a:xfrm>
              <a:off x="222" y="1522"/>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408" name="Freeform 24"/>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409" name="Freeform 25"/>
            <p:cNvSpPr>
              <a:spLocks/>
            </p:cNvSpPr>
            <p:nvPr/>
          </p:nvSpPr>
          <p:spPr bwMode="auto">
            <a:xfrm>
              <a:off x="222" y="211"/>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410" name="Freeform 26"/>
            <p:cNvSpPr>
              <a:spLocks/>
            </p:cNvSpPr>
            <p:nvPr/>
          </p:nvSpPr>
          <p:spPr bwMode="auto">
            <a:xfrm>
              <a:off x="222" y="-3"/>
              <a:ext cx="346"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411" name="Freeform 27"/>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412" name="Freeform 28"/>
            <p:cNvSpPr>
              <a:spLocks/>
            </p:cNvSpPr>
            <p:nvPr/>
          </p:nvSpPr>
          <p:spPr bwMode="auto">
            <a:xfrm>
              <a:off x="222" y="179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413" name="Rectangle 29"/>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414" name="Line 30"/>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sp>
          <p:nvSpPr>
            <p:cNvPr id="16415" name="Line 31"/>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ffectLst/>
          </p:spPr>
          <p:txBody>
            <a:bodyPr/>
            <a:lstStyle/>
            <a:p>
              <a:pPr eaLnBrk="0" fontAlgn="base" hangingPunct="0">
                <a:spcBef>
                  <a:spcPct val="0"/>
                </a:spcBef>
                <a:spcAft>
                  <a:spcPct val="0"/>
                </a:spcAft>
                <a:defRPr/>
              </a:pPr>
              <a:endParaRPr lang="ru-RU" sz="1900">
                <a:solidFill>
                  <a:srgbClr val="333300"/>
                </a:solidFill>
                <a:latin typeface="Times New Roman" pitchFamily="18" charset="0"/>
              </a:endParaRPr>
            </a:p>
          </p:txBody>
        </p:sp>
      </p:grpSp>
      <p:sp>
        <p:nvSpPr>
          <p:cNvPr id="2051" name="Rectangle 32"/>
          <p:cNvSpPr>
            <a:spLocks noGrp="1" noChangeArrowheads="1"/>
          </p:cNvSpPr>
          <p:nvPr>
            <p:ph type="title"/>
          </p:nvPr>
        </p:nvSpPr>
        <p:spPr bwMode="auto">
          <a:xfrm>
            <a:off x="1500188" y="228600"/>
            <a:ext cx="74914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ru-RU" smtClean="0"/>
              <a:t>Образец заголовка</a:t>
            </a:r>
          </a:p>
        </p:txBody>
      </p:sp>
      <p:sp>
        <p:nvSpPr>
          <p:cNvPr id="2052" name="Rectangle 33"/>
          <p:cNvSpPr>
            <a:spLocks noGrp="1" noChangeArrowheads="1"/>
          </p:cNvSpPr>
          <p:nvPr>
            <p:ph type="body" idx="1"/>
          </p:nvPr>
        </p:nvSpPr>
        <p:spPr bwMode="auto">
          <a:xfrm>
            <a:off x="1500188" y="1524000"/>
            <a:ext cx="749141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6418" name="Rectangle 34"/>
          <p:cNvSpPr>
            <a:spLocks noGrp="1" noChangeArrowheads="1"/>
          </p:cNvSpPr>
          <p:nvPr>
            <p:ph type="dt" sz="half" idx="2"/>
          </p:nvPr>
        </p:nvSpPr>
        <p:spPr bwMode="auto">
          <a:xfrm>
            <a:off x="1447800" y="6324600"/>
            <a:ext cx="1409700" cy="49053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vl1pPr>
          </a:lstStyle>
          <a:p>
            <a:pPr fontAlgn="base">
              <a:spcBef>
                <a:spcPct val="0"/>
              </a:spcBef>
              <a:spcAft>
                <a:spcPct val="0"/>
              </a:spcAft>
              <a:defRPr/>
            </a:pPr>
            <a:fld id="{F9E7B88E-2565-43AE-A20C-4F6447B9F33B}" type="datetime1">
              <a:rPr lang="ru-RU">
                <a:solidFill>
                  <a:srgbClr val="333300"/>
                </a:solidFill>
                <a:latin typeface="Times New Roman" pitchFamily="18" charset="0"/>
              </a:rPr>
              <a:pPr fontAlgn="base">
                <a:spcBef>
                  <a:spcPct val="0"/>
                </a:spcBef>
                <a:spcAft>
                  <a:spcPct val="0"/>
                </a:spcAft>
                <a:defRPr/>
              </a:pPr>
              <a:t>10.12.2016</a:t>
            </a:fld>
            <a:endParaRPr lang="ru-RU">
              <a:solidFill>
                <a:srgbClr val="333300"/>
              </a:solidFill>
              <a:latin typeface="Times New Roman" pitchFamily="18" charset="0"/>
            </a:endParaRPr>
          </a:p>
        </p:txBody>
      </p:sp>
      <p:sp>
        <p:nvSpPr>
          <p:cNvPr id="16419" name="Rectangle 35"/>
          <p:cNvSpPr>
            <a:spLocks noGrp="1" noChangeArrowheads="1"/>
          </p:cNvSpPr>
          <p:nvPr>
            <p:ph type="ftr" sz="quarter" idx="3"/>
          </p:nvPr>
        </p:nvSpPr>
        <p:spPr bwMode="auto">
          <a:xfrm>
            <a:off x="37338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vl1pPr>
          </a:lstStyle>
          <a:p>
            <a:pPr fontAlgn="base">
              <a:spcBef>
                <a:spcPct val="0"/>
              </a:spcBef>
              <a:spcAft>
                <a:spcPct val="0"/>
              </a:spcAft>
              <a:defRPr/>
            </a:pPr>
            <a:endParaRPr lang="ru-RU">
              <a:solidFill>
                <a:srgbClr val="333300"/>
              </a:solidFill>
              <a:latin typeface="Times New Roman" pitchFamily="18" charset="0"/>
            </a:endParaRPr>
          </a:p>
        </p:txBody>
      </p:sp>
      <p:sp>
        <p:nvSpPr>
          <p:cNvPr id="16420" name="Rectangle 36"/>
          <p:cNvSpPr>
            <a:spLocks noGrp="1" noChangeArrowheads="1"/>
          </p:cNvSpPr>
          <p:nvPr>
            <p:ph type="sldNum" sz="quarter" idx="4"/>
          </p:nvPr>
        </p:nvSpPr>
        <p:spPr bwMode="auto">
          <a:xfrm>
            <a:off x="72390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a:lvl1pPr>
          </a:lstStyle>
          <a:p>
            <a:pPr fontAlgn="base">
              <a:spcBef>
                <a:spcPct val="0"/>
              </a:spcBef>
              <a:spcAft>
                <a:spcPct val="0"/>
              </a:spcAft>
              <a:defRPr/>
            </a:pPr>
            <a:fld id="{57466F17-501C-4EEF-96BC-D424BE2BD96D}" type="slidenum">
              <a:rPr lang="ru-RU">
                <a:solidFill>
                  <a:srgbClr val="333300"/>
                </a:solidFill>
                <a:latin typeface="Times New Roman" pitchFamily="18" charset="0"/>
              </a:rPr>
              <a:pPr fontAlgn="base">
                <a:spcBef>
                  <a:spcPct val="0"/>
                </a:spcBef>
                <a:spcAft>
                  <a:spcPct val="0"/>
                </a:spcAft>
                <a:defRPr/>
              </a:pPr>
              <a:t>‹#›</a:t>
            </a:fld>
            <a:endParaRPr lang="ru-RU">
              <a:solidFill>
                <a:srgbClr val="333300"/>
              </a:solidFill>
              <a:latin typeface="Times New Roman" pitchFamily="18" charset="0"/>
            </a:endParaRPr>
          </a:p>
        </p:txBody>
      </p:sp>
    </p:spTree>
    <p:extLst>
      <p:ext uri="{BB962C8B-B14F-4D97-AF65-F5344CB8AC3E}">
        <p14:creationId xmlns:p14="http://schemas.microsoft.com/office/powerpoint/2010/main" val="2617851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b="1">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b="1">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b="1">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b="1">
          <a:solidFill>
            <a:schemeClr val="tx1"/>
          </a:solidFill>
          <a:latin typeface="+mn-lt"/>
        </a:defRPr>
      </a:lvl5pPr>
      <a:lvl6pPr marL="2514600" indent="-228600" algn="l" rtl="0" fontAlgn="base">
        <a:spcBef>
          <a:spcPct val="20000"/>
        </a:spcBef>
        <a:spcAft>
          <a:spcPct val="0"/>
        </a:spcAft>
        <a:buClr>
          <a:schemeClr val="hlink"/>
        </a:buClr>
        <a:buChar char="•"/>
        <a:defRPr sz="2000" b="1">
          <a:solidFill>
            <a:schemeClr val="tx1"/>
          </a:solidFill>
          <a:latin typeface="+mn-lt"/>
        </a:defRPr>
      </a:lvl6pPr>
      <a:lvl7pPr marL="2971800" indent="-228600" algn="l" rtl="0" fontAlgn="base">
        <a:spcBef>
          <a:spcPct val="20000"/>
        </a:spcBef>
        <a:spcAft>
          <a:spcPct val="0"/>
        </a:spcAft>
        <a:buClr>
          <a:schemeClr val="hlink"/>
        </a:buClr>
        <a:buChar char="•"/>
        <a:defRPr sz="2000" b="1">
          <a:solidFill>
            <a:schemeClr val="tx1"/>
          </a:solidFill>
          <a:latin typeface="+mn-lt"/>
        </a:defRPr>
      </a:lvl7pPr>
      <a:lvl8pPr marL="3429000" indent="-228600" algn="l" rtl="0" fontAlgn="base">
        <a:spcBef>
          <a:spcPct val="20000"/>
        </a:spcBef>
        <a:spcAft>
          <a:spcPct val="0"/>
        </a:spcAft>
        <a:buClr>
          <a:schemeClr val="hlink"/>
        </a:buClr>
        <a:buChar char="•"/>
        <a:defRPr sz="2000" b="1">
          <a:solidFill>
            <a:schemeClr val="tx1"/>
          </a:solidFill>
          <a:latin typeface="+mn-lt"/>
        </a:defRPr>
      </a:lvl8pPr>
      <a:lvl9pPr marL="3886200" indent="-228600" algn="l" rtl="0" fontAlgn="base">
        <a:spcBef>
          <a:spcPct val="20000"/>
        </a:spcBef>
        <a:spcAft>
          <a:spcPct val="0"/>
        </a:spcAft>
        <a:buClr>
          <a:schemeClr val="hlink"/>
        </a:buClr>
        <a:buChar char="•"/>
        <a:defRPr sz="20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8" y="-27364"/>
            <a:ext cx="9144000" cy="688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054432" y="1702215"/>
            <a:ext cx="7986353" cy="2554545"/>
          </a:xfrm>
          <a:prstGeom prst="rect">
            <a:avLst/>
          </a:prstGeom>
          <a:noFill/>
        </p:spPr>
        <p:txBody>
          <a:bodyPr wrap="none" lIns="91440" tIns="45720" rIns="91440" bIns="45720">
            <a:spAutoFit/>
          </a:bodyPr>
          <a:lstStyle/>
          <a:p>
            <a:pPr algn="ctr"/>
            <a:r>
              <a:rPr lang="kk-KZ" sz="8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Ақ Орда </a:t>
            </a:r>
          </a:p>
          <a:p>
            <a:pPr algn="ctr"/>
            <a:r>
              <a:rPr lang="kk-KZ" sz="8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(ХІ</a:t>
            </a:r>
            <a:r>
              <a:rPr lang="en-US" sz="8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V-XV </a:t>
            </a:r>
            <a:r>
              <a:rPr lang="kk-KZ" sz="8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ғ. басы</a:t>
            </a:r>
            <a:r>
              <a:rPr lang="kk-KZ" sz="6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a:t>
            </a:r>
            <a:endParaRPr lang="ru-RU" sz="60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61479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1253DF73-4EF9-43B3-A7C7-CAF47A0EF4A8}" type="slidenum">
              <a:rPr lang="ru-RU" sz="1400" smtClean="0">
                <a:solidFill>
                  <a:srgbClr val="333300"/>
                </a:solidFill>
              </a:rPr>
              <a:pPr/>
              <a:t>10</a:t>
            </a:fld>
            <a:endParaRPr lang="ru-RU" sz="1400" smtClean="0">
              <a:solidFill>
                <a:srgbClr val="333300"/>
              </a:solidFill>
            </a:endParaRPr>
          </a:p>
        </p:txBody>
      </p:sp>
      <p:pic>
        <p:nvPicPr>
          <p:cNvPr id="6" name="Рисунок 5" descr="http://massaget.kz/userdata/uploads/ak%20orda...jpg"/>
          <p:cNvPicPr/>
          <p:nvPr/>
        </p:nvPicPr>
        <p:blipFill>
          <a:blip r:embed="rId3" cstate="print"/>
          <a:srcRect/>
          <a:stretch>
            <a:fillRect/>
          </a:stretch>
        </p:blipFill>
        <p:spPr bwMode="auto">
          <a:xfrm>
            <a:off x="571500" y="228600"/>
            <a:ext cx="22098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461" name="TextBox 6"/>
          <p:cNvSpPr txBox="1">
            <a:spLocks noChangeArrowheads="1"/>
          </p:cNvSpPr>
          <p:nvPr/>
        </p:nvSpPr>
        <p:spPr bwMode="auto">
          <a:xfrm>
            <a:off x="2987824" y="407050"/>
            <a:ext cx="2743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pPr eaLnBrk="0" fontAlgn="base" hangingPunct="0">
              <a:spcBef>
                <a:spcPct val="0"/>
              </a:spcBef>
              <a:spcAft>
                <a:spcPct val="0"/>
              </a:spcAft>
            </a:pPr>
            <a:r>
              <a:rPr lang="kk-KZ" b="1" dirty="0">
                <a:solidFill>
                  <a:srgbClr val="000000"/>
                </a:solidFill>
              </a:rPr>
              <a:t>Ұрұс хан хронологиясы</a:t>
            </a:r>
            <a:endParaRPr lang="ru-RU" b="1" dirty="0">
              <a:solidFill>
                <a:srgbClr val="000000"/>
              </a:solidFill>
            </a:endParaRPr>
          </a:p>
        </p:txBody>
      </p:sp>
      <p:cxnSp>
        <p:nvCxnSpPr>
          <p:cNvPr id="19462" name="Прямая со стрелкой 8"/>
          <p:cNvCxnSpPr>
            <a:cxnSpLocks noChangeShapeType="1"/>
          </p:cNvCxnSpPr>
          <p:nvPr/>
        </p:nvCxnSpPr>
        <p:spPr bwMode="auto">
          <a:xfrm>
            <a:off x="2987824" y="1318224"/>
            <a:ext cx="2438400" cy="1588"/>
          </a:xfrm>
          <a:prstGeom prst="straightConnector1">
            <a:avLst/>
          </a:prstGeom>
          <a:noFill/>
          <a:ln w="28575" algn="ctr">
            <a:solidFill>
              <a:srgbClr val="002060"/>
            </a:solidFill>
            <a:round/>
            <a:headEnd/>
            <a:tailEnd type="arrow" w="med" len="med"/>
          </a:ln>
          <a:extLst>
            <a:ext uri="{909E8E84-426E-40DD-AFC4-6F175D3DCCD1}">
              <a14:hiddenFill xmlns:a14="http://schemas.microsoft.com/office/drawing/2010/main">
                <a:noFill/>
              </a14:hiddenFill>
            </a:ext>
          </a:extLst>
        </p:spPr>
      </p:cxnSp>
      <p:sp>
        <p:nvSpPr>
          <p:cNvPr id="19463" name="TextBox 9"/>
          <p:cNvSpPr txBox="1">
            <a:spLocks noChangeArrowheads="1"/>
          </p:cNvSpPr>
          <p:nvPr/>
        </p:nvSpPr>
        <p:spPr bwMode="auto">
          <a:xfrm>
            <a:off x="571500" y="2420888"/>
            <a:ext cx="5791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pPr eaLnBrk="0" fontAlgn="base" hangingPunct="0">
              <a:spcBef>
                <a:spcPct val="0"/>
              </a:spcBef>
              <a:spcAft>
                <a:spcPct val="0"/>
              </a:spcAft>
            </a:pPr>
            <a:r>
              <a:rPr lang="kk-KZ" sz="1800" b="1" dirty="0" smtClean="0">
                <a:solidFill>
                  <a:srgbClr val="C00000"/>
                </a:solidFill>
              </a:rPr>
              <a:t>1361-1376 жылдар</a:t>
            </a:r>
            <a:r>
              <a:rPr lang="kk-KZ" sz="1800" b="1" dirty="0" smtClean="0">
                <a:solidFill>
                  <a:srgbClr val="000000"/>
                </a:solidFill>
              </a:rPr>
              <a:t> </a:t>
            </a:r>
            <a:r>
              <a:rPr lang="kk-KZ" sz="1800" b="1" dirty="0">
                <a:solidFill>
                  <a:srgbClr val="000000"/>
                </a:solidFill>
              </a:rPr>
              <a:t>–    Ұрұс хан билік еткен жылдар</a:t>
            </a:r>
          </a:p>
          <a:p>
            <a:pPr eaLnBrk="0" fontAlgn="base" hangingPunct="0">
              <a:spcBef>
                <a:spcPct val="0"/>
              </a:spcBef>
              <a:spcAft>
                <a:spcPct val="0"/>
              </a:spcAft>
            </a:pPr>
            <a:r>
              <a:rPr lang="kk-KZ" sz="1800" b="1" dirty="0" smtClean="0">
                <a:solidFill>
                  <a:srgbClr val="C00000"/>
                </a:solidFill>
              </a:rPr>
              <a:t>1368-1369 жылдар</a:t>
            </a:r>
            <a:r>
              <a:rPr lang="kk-KZ" sz="1800" b="1" dirty="0" smtClean="0">
                <a:solidFill>
                  <a:srgbClr val="000000"/>
                </a:solidFill>
              </a:rPr>
              <a:t> </a:t>
            </a:r>
            <a:r>
              <a:rPr lang="kk-KZ" sz="1800" b="1" dirty="0">
                <a:solidFill>
                  <a:srgbClr val="000000"/>
                </a:solidFill>
              </a:rPr>
              <a:t>–    Сығанақта теңге шығарды</a:t>
            </a:r>
          </a:p>
          <a:p>
            <a:pPr eaLnBrk="0" fontAlgn="base" hangingPunct="0">
              <a:spcBef>
                <a:spcPct val="0"/>
              </a:spcBef>
              <a:spcAft>
                <a:spcPct val="0"/>
              </a:spcAft>
            </a:pPr>
            <a:r>
              <a:rPr lang="kk-KZ" sz="1800" b="1" dirty="0">
                <a:solidFill>
                  <a:srgbClr val="C00000"/>
                </a:solidFill>
              </a:rPr>
              <a:t>1375ж. </a:t>
            </a:r>
            <a:r>
              <a:rPr lang="kk-KZ" sz="1800" b="1" dirty="0">
                <a:solidFill>
                  <a:srgbClr val="000000"/>
                </a:solidFill>
              </a:rPr>
              <a:t>–     Еділ бойына жорық жасады</a:t>
            </a:r>
          </a:p>
          <a:p>
            <a:pPr eaLnBrk="0" fontAlgn="base" hangingPunct="0">
              <a:spcBef>
                <a:spcPct val="0"/>
              </a:spcBef>
              <a:spcAft>
                <a:spcPct val="0"/>
              </a:spcAft>
            </a:pPr>
            <a:endParaRPr lang="kk-KZ" sz="1800" b="1" dirty="0">
              <a:solidFill>
                <a:srgbClr val="000000"/>
              </a:solidFill>
            </a:endParaRPr>
          </a:p>
          <a:p>
            <a:pPr eaLnBrk="0" fontAlgn="base" hangingPunct="0">
              <a:spcBef>
                <a:spcPct val="0"/>
              </a:spcBef>
              <a:spcAft>
                <a:spcPct val="0"/>
              </a:spcAft>
            </a:pPr>
            <a:endParaRPr lang="kk-KZ" sz="1800" b="1" dirty="0">
              <a:solidFill>
                <a:srgbClr val="000000"/>
              </a:solidFill>
            </a:endParaRPr>
          </a:p>
          <a:p>
            <a:pPr eaLnBrk="0" fontAlgn="base" hangingPunct="0">
              <a:spcBef>
                <a:spcPct val="0"/>
              </a:spcBef>
              <a:spcAft>
                <a:spcPct val="0"/>
              </a:spcAft>
            </a:pPr>
            <a:endParaRPr lang="ru-RU" sz="1800" b="1" dirty="0">
              <a:solidFill>
                <a:srgbClr val="000000"/>
              </a:solidFill>
            </a:endParaRPr>
          </a:p>
        </p:txBody>
      </p:sp>
      <p:sp>
        <p:nvSpPr>
          <p:cNvPr id="19464" name="Прямоугольник 10"/>
          <p:cNvSpPr>
            <a:spLocks noChangeArrowheads="1"/>
          </p:cNvSpPr>
          <p:nvPr/>
        </p:nvSpPr>
        <p:spPr bwMode="auto">
          <a:xfrm>
            <a:off x="190500" y="3297981"/>
            <a:ext cx="783788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ru-RU" sz="1900" dirty="0">
                <a:solidFill>
                  <a:srgbClr val="333300"/>
                </a:solidFill>
                <a:latin typeface="Times New Roman" pitchFamily="18" charset="0"/>
              </a:rPr>
              <a:t>      </a:t>
            </a:r>
            <a:r>
              <a:rPr lang="ru-RU" b="1" dirty="0" smtClean="0">
                <a:solidFill>
                  <a:srgbClr val="C00000"/>
                </a:solidFill>
                <a:latin typeface="Times New Roman" pitchFamily="18" charset="0"/>
              </a:rPr>
              <a:t>1374-1375 </a:t>
            </a:r>
            <a:r>
              <a:rPr lang="ru-RU" b="1" dirty="0" err="1">
                <a:solidFill>
                  <a:srgbClr val="C00000"/>
                </a:solidFill>
                <a:latin typeface="Times New Roman" pitchFamily="18" charset="0"/>
              </a:rPr>
              <a:t>жылдар</a:t>
            </a:r>
            <a:r>
              <a:rPr lang="ru-RU" b="1" dirty="0">
                <a:solidFill>
                  <a:srgbClr val="C00000"/>
                </a:solidFill>
                <a:latin typeface="Times New Roman" pitchFamily="18" charset="0"/>
              </a:rPr>
              <a:t> </a:t>
            </a:r>
            <a:r>
              <a:rPr lang="ru-RU" b="1" dirty="0">
                <a:solidFill>
                  <a:srgbClr val="000000"/>
                </a:solidFill>
                <a:latin typeface="Times New Roman" pitchFamily="18" charset="0"/>
              </a:rPr>
              <a:t>-     Сарай-</a:t>
            </a:r>
            <a:r>
              <a:rPr lang="ru-RU" b="1" dirty="0" err="1">
                <a:solidFill>
                  <a:srgbClr val="000000"/>
                </a:solidFill>
                <a:latin typeface="Times New Roman" pitchFamily="18" charset="0"/>
              </a:rPr>
              <a:t>Беркені</a:t>
            </a:r>
            <a:r>
              <a:rPr lang="ru-RU" b="1" dirty="0">
                <a:solidFill>
                  <a:srgbClr val="000000"/>
                </a:solidFill>
                <a:latin typeface="Times New Roman" pitchFamily="18" charset="0"/>
              </a:rPr>
              <a:t>, </a:t>
            </a:r>
            <a:r>
              <a:rPr lang="ru-RU" b="1" dirty="0" err="1">
                <a:solidFill>
                  <a:srgbClr val="000000"/>
                </a:solidFill>
                <a:latin typeface="Times New Roman" pitchFamily="18" charset="0"/>
              </a:rPr>
              <a:t>Қажы-Тарханды</a:t>
            </a:r>
            <a:r>
              <a:rPr lang="ru-RU" b="1" dirty="0">
                <a:solidFill>
                  <a:srgbClr val="000000"/>
                </a:solidFill>
                <a:latin typeface="Times New Roman" pitchFamily="18" charset="0"/>
              </a:rPr>
              <a:t>  </a:t>
            </a:r>
          </a:p>
          <a:p>
            <a:pPr eaLnBrk="0" fontAlgn="base" hangingPunct="0">
              <a:spcBef>
                <a:spcPct val="0"/>
              </a:spcBef>
              <a:spcAft>
                <a:spcPct val="0"/>
              </a:spcAft>
            </a:pPr>
            <a:r>
              <a:rPr lang="ru-RU" b="1" dirty="0">
                <a:solidFill>
                  <a:srgbClr val="000000"/>
                </a:solidFill>
                <a:latin typeface="Times New Roman" pitchFamily="18" charset="0"/>
              </a:rPr>
              <a:t>                                          (Астрахань) </a:t>
            </a:r>
            <a:r>
              <a:rPr lang="ru-RU" b="1" dirty="0" err="1">
                <a:solidFill>
                  <a:srgbClr val="000000"/>
                </a:solidFill>
                <a:latin typeface="Times New Roman" pitchFamily="18" charset="0"/>
              </a:rPr>
              <a:t>алып</a:t>
            </a:r>
            <a:r>
              <a:rPr lang="ru-RU" b="1" dirty="0">
                <a:solidFill>
                  <a:srgbClr val="000000"/>
                </a:solidFill>
                <a:latin typeface="Times New Roman" pitchFamily="18" charset="0"/>
              </a:rPr>
              <a:t>, Кама </a:t>
            </a:r>
            <a:r>
              <a:rPr lang="ru-RU" b="1" dirty="0" err="1" smtClean="0">
                <a:solidFill>
                  <a:srgbClr val="000000"/>
                </a:solidFill>
                <a:latin typeface="Times New Roman" pitchFamily="18" charset="0"/>
              </a:rPr>
              <a:t>бұлғарларын</a:t>
            </a:r>
            <a:r>
              <a:rPr lang="ru-RU" b="1" dirty="0" smtClean="0">
                <a:solidFill>
                  <a:srgbClr val="000000"/>
                </a:solidFill>
                <a:latin typeface="Times New Roman" pitchFamily="18" charset="0"/>
              </a:rPr>
              <a:t> </a:t>
            </a:r>
            <a:r>
              <a:rPr lang="ru-RU" b="1" dirty="0" err="1" smtClean="0">
                <a:solidFill>
                  <a:srgbClr val="000000"/>
                </a:solidFill>
                <a:latin typeface="Times New Roman" pitchFamily="18" charset="0"/>
              </a:rPr>
              <a:t>женді</a:t>
            </a:r>
            <a:endParaRPr lang="ru-RU" b="1" dirty="0">
              <a:solidFill>
                <a:srgbClr val="000000"/>
              </a:solidFill>
              <a:latin typeface="Times New Roman" pitchFamily="18" charset="0"/>
            </a:endParaRPr>
          </a:p>
          <a:p>
            <a:pPr eaLnBrk="0" fontAlgn="base" hangingPunct="0">
              <a:spcBef>
                <a:spcPct val="0"/>
              </a:spcBef>
              <a:spcAft>
                <a:spcPct val="0"/>
              </a:spcAft>
            </a:pPr>
            <a:r>
              <a:rPr lang="kk-KZ" b="1" dirty="0">
                <a:solidFill>
                  <a:srgbClr val="000000"/>
                </a:solidFill>
                <a:latin typeface="Times New Roman" pitchFamily="18" charset="0"/>
              </a:rPr>
              <a:t>      </a:t>
            </a:r>
            <a:r>
              <a:rPr lang="kk-KZ" b="1" dirty="0" smtClean="0">
                <a:solidFill>
                  <a:srgbClr val="C00000"/>
                </a:solidFill>
                <a:latin typeface="Times New Roman" pitchFamily="18" charset="0"/>
              </a:rPr>
              <a:t>1376ж </a:t>
            </a:r>
            <a:r>
              <a:rPr lang="kk-KZ" b="1" dirty="0">
                <a:solidFill>
                  <a:srgbClr val="000000"/>
                </a:solidFill>
                <a:latin typeface="Times New Roman" pitchFamily="18" charset="0"/>
              </a:rPr>
              <a:t>–     Әмір Темірмен шайқаста қаза тапты.</a:t>
            </a:r>
            <a:endParaRPr lang="ru-RU" b="1" dirty="0">
              <a:solidFill>
                <a:srgbClr val="000000"/>
              </a:solidFill>
              <a:latin typeface="Times New Roman" pitchFamily="18" charset="0"/>
            </a:endParaRPr>
          </a:p>
        </p:txBody>
      </p:sp>
      <p:sp>
        <p:nvSpPr>
          <p:cNvPr id="19465" name="Прямоугольник 11"/>
          <p:cNvSpPr>
            <a:spLocks noChangeArrowheads="1"/>
          </p:cNvSpPr>
          <p:nvPr/>
        </p:nvSpPr>
        <p:spPr bwMode="auto">
          <a:xfrm>
            <a:off x="755576" y="4653136"/>
            <a:ext cx="763284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ru-RU" sz="1900" b="1" dirty="0">
                <a:solidFill>
                  <a:srgbClr val="002060"/>
                </a:solidFill>
                <a:latin typeface="Times New Roman" pitchFamily="18" charset="0"/>
              </a:rPr>
              <a:t>ХІҮ ғ. </a:t>
            </a:r>
            <a:r>
              <a:rPr lang="ru-RU" sz="1900" b="1" dirty="0" err="1">
                <a:solidFill>
                  <a:srgbClr val="002060"/>
                </a:solidFill>
                <a:latin typeface="Times New Roman" pitchFamily="18" charset="0"/>
              </a:rPr>
              <a:t>аяғы</a:t>
            </a:r>
            <a:r>
              <a:rPr lang="ru-RU" sz="1900" b="1" dirty="0">
                <a:solidFill>
                  <a:srgbClr val="002060"/>
                </a:solidFill>
                <a:latin typeface="Times New Roman" pitchFamily="18" charset="0"/>
              </a:rPr>
              <a:t> – ХҮ ғ. </a:t>
            </a:r>
            <a:r>
              <a:rPr lang="ru-RU" sz="1900" b="1" dirty="0" err="1">
                <a:solidFill>
                  <a:srgbClr val="002060"/>
                </a:solidFill>
                <a:latin typeface="Times New Roman" pitchFamily="18" charset="0"/>
              </a:rPr>
              <a:t>басында</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сыртқы</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саяси</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ауыр</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жағдайлар</a:t>
            </a:r>
            <a:r>
              <a:rPr lang="ru-RU" sz="1900" b="1" dirty="0">
                <a:solidFill>
                  <a:srgbClr val="002060"/>
                </a:solidFill>
                <a:latin typeface="Times New Roman" pitchFamily="18" charset="0"/>
              </a:rPr>
              <a:t> мен </a:t>
            </a:r>
            <a:r>
              <a:rPr lang="ru-RU" sz="1900" b="1" dirty="0" err="1">
                <a:solidFill>
                  <a:srgbClr val="002060"/>
                </a:solidFill>
                <a:latin typeface="Times New Roman" pitchFamily="18" charset="0"/>
              </a:rPr>
              <a:t>ішкі</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қырқыстар</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кезінде</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Ақ</a:t>
            </a:r>
            <a:r>
              <a:rPr lang="ru-RU" sz="1900" b="1" dirty="0">
                <a:solidFill>
                  <a:srgbClr val="002060"/>
                </a:solidFill>
                <a:latin typeface="Times New Roman" pitchFamily="18" charset="0"/>
              </a:rPr>
              <a:t> Орда </a:t>
            </a:r>
            <a:r>
              <a:rPr lang="ru-RU" sz="1900" b="1" dirty="0" err="1">
                <a:solidFill>
                  <a:srgbClr val="002060"/>
                </a:solidFill>
                <a:latin typeface="Times New Roman" pitchFamily="18" charset="0"/>
              </a:rPr>
              <a:t>әлсіреп</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кетті</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Ақ</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Орданың</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әлсіреу</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себептері</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Әмір</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Темірдің</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тонаушылық</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жорықтары</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және</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ішкі</a:t>
            </a:r>
            <a:r>
              <a:rPr lang="ru-RU" sz="1900" b="1" dirty="0">
                <a:solidFill>
                  <a:srgbClr val="002060"/>
                </a:solidFill>
                <a:latin typeface="Times New Roman" pitchFamily="18" charset="0"/>
              </a:rPr>
              <a:t> </a:t>
            </a:r>
            <a:r>
              <a:rPr lang="ru-RU" sz="1900" b="1" dirty="0" err="1">
                <a:solidFill>
                  <a:srgbClr val="002060"/>
                </a:solidFill>
                <a:latin typeface="Times New Roman" pitchFamily="18" charset="0"/>
              </a:rPr>
              <a:t>тартыстар</a:t>
            </a:r>
            <a:r>
              <a:rPr lang="ru-RU" sz="1900" b="1" dirty="0">
                <a:solidFill>
                  <a:srgbClr val="002060"/>
                </a:solidFill>
                <a:latin typeface="Times New Roman" pitchFamily="18" charset="0"/>
              </a:rPr>
              <a:t>.</a:t>
            </a:r>
          </a:p>
        </p:txBody>
      </p:sp>
    </p:spTree>
    <p:extLst>
      <p:ext uri="{BB962C8B-B14F-4D97-AF65-F5344CB8AC3E}">
        <p14:creationId xmlns:p14="http://schemas.microsoft.com/office/powerpoint/2010/main" val="4110154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Штриховая стрелка вправо 1"/>
          <p:cNvSpPr/>
          <p:nvPr/>
        </p:nvSpPr>
        <p:spPr>
          <a:xfrm rot="5400000">
            <a:off x="4626999" y="79001"/>
            <a:ext cx="574075" cy="684077"/>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186545" y="708077"/>
            <a:ext cx="4356485" cy="58172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1423–1424 </a:t>
            </a:r>
            <a:r>
              <a:rPr lang="ru-RU" dirty="0" err="1">
                <a:latin typeface="Times New Roman" pitchFamily="18" charset="0"/>
                <a:cs typeface="Times New Roman" pitchFamily="18" charset="0"/>
              </a:rPr>
              <a:t>жылдары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Ұрыс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ханның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немересі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Барақ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бақталастарын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жеңіп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шығып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Ордада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хандықты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Орданың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соңғы</a:t>
            </a:r>
            <a:r>
              <a:rPr lang="ru-RU" dirty="0">
                <a:latin typeface="Times New Roman" pitchFamily="18" charset="0"/>
                <a:cs typeface="Times New Roman" pitchFamily="18" charset="0"/>
              </a:rPr>
              <a:t> ханы </a:t>
            </a:r>
            <a:r>
              <a:rPr lang="ru-RU" dirty="0" err="1">
                <a:latin typeface="Times New Roman" pitchFamily="18" charset="0"/>
                <a:cs typeface="Times New Roman" pitchFamily="18" charset="0"/>
              </a:rPr>
              <a:t>болды</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1425–1426 </a:t>
            </a:r>
            <a:r>
              <a:rPr lang="ru-RU" dirty="0" err="1">
                <a:latin typeface="Times New Roman" pitchFamily="18" charset="0"/>
                <a:cs typeface="Times New Roman" pitchFamily="18" charset="0"/>
              </a:rPr>
              <a:t>жылдары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Барақ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Ақсақ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Темірдің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немересі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Ұлықбекке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жорыққа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аттанып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Сығанақты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Сырдария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бойындағы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басқа</a:t>
            </a:r>
            <a:r>
              <a:rPr lang="ru-RU" dirty="0">
                <a:latin typeface="Times New Roman" pitchFamily="18" charset="0"/>
                <a:cs typeface="Times New Roman" pitchFamily="18" charset="0"/>
              </a:rPr>
              <a:t> да </a:t>
            </a:r>
            <a:r>
              <a:rPr lang="ru-RU" dirty="0" err="1">
                <a:latin typeface="Times New Roman" pitchFamily="18" charset="0"/>
                <a:cs typeface="Times New Roman" pitchFamily="18" charset="0"/>
              </a:rPr>
              <a:t>қалаларды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босатты</a:t>
            </a:r>
            <a:r>
              <a:rPr lang="ru-RU" dirty="0">
                <a:latin typeface="Times New Roman" pitchFamily="18" charset="0"/>
                <a:cs typeface="Times New Roman" pitchFamily="18" charset="0"/>
              </a:rPr>
              <a:t>. </a:t>
            </a:r>
          </a:p>
          <a:p>
            <a:pPr algn="just"/>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Осы </a:t>
            </a:r>
            <a:r>
              <a:rPr lang="ru-RU" dirty="0" err="1">
                <a:latin typeface="Times New Roman" pitchFamily="18" charset="0"/>
                <a:cs typeface="Times New Roman" pitchFamily="18" charset="0"/>
              </a:rPr>
              <a:t>жеңістің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нәтижесінде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Ақ</a:t>
            </a:r>
            <a:r>
              <a:rPr lang="ru-RU" dirty="0">
                <a:latin typeface="Times New Roman" pitchFamily="18" charset="0"/>
                <a:cs typeface="Times New Roman" pitchFamily="18" charset="0"/>
              </a:rPr>
              <a:t> Орда </a:t>
            </a:r>
            <a:r>
              <a:rPr lang="ru-RU" dirty="0" err="1">
                <a:latin typeface="Times New Roman" pitchFamily="18" charset="0"/>
                <a:cs typeface="Times New Roman" pitchFamily="18" charset="0"/>
              </a:rPr>
              <a:t>Темір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әулетінің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үстемдігінен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тәуелсіз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алды</a:t>
            </a:r>
            <a:r>
              <a:rPr lang="ru-RU" dirty="0">
                <a:latin typeface="Times New Roman" pitchFamily="18" charset="0"/>
                <a:cs typeface="Times New Roman" pitchFamily="18" charset="0"/>
              </a:rPr>
              <a:t>. 1428 </a:t>
            </a:r>
            <a:r>
              <a:rPr lang="ru-RU" dirty="0" err="1">
                <a:latin typeface="Times New Roman" pitchFamily="18" charset="0"/>
                <a:cs typeface="Times New Roman" pitchFamily="18" charset="0"/>
              </a:rPr>
              <a:t>жылы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Барақ</a:t>
            </a:r>
            <a:r>
              <a:rPr lang="ru-RU" dirty="0">
                <a:latin typeface="Times New Roman" pitchFamily="18" charset="0"/>
                <a:cs typeface="Times New Roman" pitchFamily="18" charset="0"/>
              </a:rPr>
              <a:t> хан </a:t>
            </a:r>
            <a:r>
              <a:rPr lang="ru-RU" dirty="0" err="1">
                <a:latin typeface="Times New Roman" pitchFamily="18" charset="0"/>
                <a:cs typeface="Times New Roman" pitchFamily="18" charset="0"/>
              </a:rPr>
              <a:t>жауларының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қаза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тапты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Орданың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соңғы</a:t>
            </a:r>
            <a:r>
              <a:rPr lang="ru-RU" dirty="0">
                <a:latin typeface="Times New Roman" pitchFamily="18" charset="0"/>
                <a:cs typeface="Times New Roman" pitchFamily="18" charset="0"/>
              </a:rPr>
              <a:t> ханы </a:t>
            </a:r>
            <a:r>
              <a:rPr lang="ru-RU" dirty="0" err="1">
                <a:latin typeface="Times New Roman" pitchFamily="18" charset="0"/>
                <a:cs typeface="Times New Roman" pitchFamily="18" charset="0"/>
              </a:rPr>
              <a:t>болды</a:t>
            </a:r>
            <a:r>
              <a:rPr lang="ru-RU" dirty="0">
                <a:latin typeface="Times New Roman" pitchFamily="18" charset="0"/>
                <a:cs typeface="Times New Roman" pitchFamily="18" charset="0"/>
              </a:rPr>
              <a:t>. </a:t>
            </a:r>
          </a:p>
          <a:p>
            <a:pPr algn="just"/>
            <a:r>
              <a:rPr lang="ru-RU" dirty="0" err="1">
                <a:latin typeface="Times New Roman" pitchFamily="18" charset="0"/>
                <a:cs typeface="Times New Roman" pitchFamily="18" charset="0"/>
              </a:rPr>
              <a:t>Барақ</a:t>
            </a:r>
            <a:r>
              <a:rPr lang="ru-RU" dirty="0">
                <a:latin typeface="Times New Roman" pitchFamily="18" charset="0"/>
                <a:cs typeface="Times New Roman" pitchFamily="18" charset="0"/>
              </a:rPr>
              <a:t> хан </a:t>
            </a:r>
            <a:r>
              <a:rPr lang="ru-RU" dirty="0" err="1">
                <a:latin typeface="Times New Roman" pitchFamily="18" charset="0"/>
                <a:cs typeface="Times New Roman" pitchFamily="18" charset="0"/>
              </a:rPr>
              <a:t>өлгеннен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Ақ</a:t>
            </a:r>
            <a:r>
              <a:rPr lang="ru-RU" dirty="0">
                <a:latin typeface="Times New Roman" pitchFamily="18" charset="0"/>
                <a:cs typeface="Times New Roman" pitchFamily="18" charset="0"/>
              </a:rPr>
              <a:t> Орда </a:t>
            </a:r>
            <a:r>
              <a:rPr lang="ru-RU" dirty="0" err="1">
                <a:latin typeface="Times New Roman" pitchFamily="18" charset="0"/>
                <a:cs typeface="Times New Roman" pitchFamily="18" charset="0"/>
              </a:rPr>
              <a:t>ыдырады</a:t>
            </a:r>
            <a:r>
              <a:rPr lang="ru-RU" dirty="0">
                <a:latin typeface="Times New Roman" pitchFamily="18" charset="0"/>
                <a:cs typeface="Times New Roman" pitchFamily="18" charset="0"/>
              </a:rPr>
              <a:t> да, </a:t>
            </a:r>
            <a:r>
              <a:rPr lang="ru-RU" dirty="0" err="1">
                <a:latin typeface="Times New Roman" pitchFamily="18" charset="0"/>
                <a:cs typeface="Times New Roman" pitchFamily="18" charset="0"/>
              </a:rPr>
              <a:t>билік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Жошының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кіші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Шайбан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тұқымынан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шыққан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Әбілхайыр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сұлтанның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көшті</a:t>
            </a:r>
            <a:r>
              <a:rPr lang="ru-RU" dirty="0">
                <a:latin typeface="Times New Roman" pitchFamily="18" charset="0"/>
                <a:cs typeface="Times New Roman" pitchFamily="18" charset="0"/>
              </a:rPr>
              <a:t>.</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075" y="1130255"/>
            <a:ext cx="3528392" cy="4805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649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Содержимое 5" descr="5oyo.jpg"/>
          <p:cNvPicPr>
            <a:picLocks noGrp="1" noChangeAspect="1"/>
          </p:cNvPicPr>
          <p:nvPr/>
        </p:nvPicPr>
        <p:blipFill>
          <a:blip r:embed="rId3"/>
          <a:srcRect r="50550"/>
          <a:stretch>
            <a:fillRect/>
          </a:stretch>
        </p:blipFill>
        <p:spPr>
          <a:xfrm>
            <a:off x="2339753" y="1340768"/>
            <a:ext cx="4482544" cy="4980614"/>
          </a:xfrm>
          <a:prstGeom prst="rect">
            <a:avLst/>
          </a:prstGeom>
        </p:spPr>
      </p:pic>
      <p:sp>
        <p:nvSpPr>
          <p:cNvPr id="2" name="TextBox 1"/>
          <p:cNvSpPr txBox="1"/>
          <p:nvPr/>
        </p:nvSpPr>
        <p:spPr>
          <a:xfrm>
            <a:off x="3282480" y="365509"/>
            <a:ext cx="2579039" cy="523220"/>
          </a:xfrm>
          <a:prstGeom prst="rect">
            <a:avLst/>
          </a:prstGeom>
          <a:noFill/>
        </p:spPr>
        <p:txBody>
          <a:bodyPr wrap="none" rtlCol="0">
            <a:spAutoFit/>
          </a:bodyPr>
          <a:lstStyle/>
          <a:p>
            <a:r>
              <a:rPr lang="kk-KZ" sz="2800" b="1" dirty="0" smtClean="0">
                <a:latin typeface="Times New Roman" pitchFamily="18" charset="0"/>
                <a:cs typeface="Times New Roman" pitchFamily="18" charset="0"/>
              </a:rPr>
              <a:t>Тоқтамыс хан </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909221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214414" y="0"/>
            <a:ext cx="7498080" cy="857232"/>
          </a:xfrm>
        </p:spPr>
        <p:txBody>
          <a:bodyPr/>
          <a:lstStyle/>
          <a:p>
            <a:pPr algn="ctr"/>
            <a:r>
              <a:rPr lang="ru-RU" b="1" dirty="0" err="1" smtClean="0">
                <a:solidFill>
                  <a:schemeClr val="tx1"/>
                </a:solidFill>
                <a:latin typeface="Times New Roman" pitchFamily="18" charset="0"/>
                <a:cs typeface="Times New Roman" pitchFamily="18" charset="0"/>
              </a:rPr>
              <a:t>Әмір</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Темір</a:t>
            </a:r>
            <a:r>
              <a:rPr lang="ru-RU" b="1" dirty="0" smtClean="0">
                <a:solidFill>
                  <a:schemeClr val="tx1"/>
                </a:solidFill>
                <a:latin typeface="Times New Roman" pitchFamily="18" charset="0"/>
                <a:cs typeface="Times New Roman" pitchFamily="18" charset="0"/>
              </a:rPr>
              <a:t> </a:t>
            </a:r>
            <a:endParaRPr lang="ru-RU" b="1" dirty="0">
              <a:solidFill>
                <a:schemeClr val="tx1"/>
              </a:solidFill>
              <a:latin typeface="Times New Roman" pitchFamily="18" charset="0"/>
              <a:cs typeface="Times New Roman" pitchFamily="18" charset="0"/>
            </a:endParaRPr>
          </a:p>
        </p:txBody>
      </p:sp>
      <p:pic>
        <p:nvPicPr>
          <p:cNvPr id="4" name="Содержимое 3" descr="temur1-11.jpg"/>
          <p:cNvPicPr>
            <a:picLocks noGrp="1" noChangeAspect="1"/>
          </p:cNvPicPr>
          <p:nvPr>
            <p:ph idx="1"/>
          </p:nvPr>
        </p:nvPicPr>
        <p:blipFill>
          <a:blip r:embed="rId3"/>
          <a:stretch>
            <a:fillRect/>
          </a:stretch>
        </p:blipFill>
        <p:spPr>
          <a:xfrm>
            <a:off x="2627784" y="836712"/>
            <a:ext cx="4497274" cy="5729011"/>
          </a:xfrm>
        </p:spPr>
      </p:pic>
    </p:spTree>
    <p:extLst>
      <p:ext uri="{BB962C8B-B14F-4D97-AF65-F5344CB8AC3E}">
        <p14:creationId xmlns:p14="http://schemas.microsoft.com/office/powerpoint/2010/main" val="3845138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 y="4722"/>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767418" y="116632"/>
            <a:ext cx="56038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Шаруашылығы  </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a:spLocks noChangeArrowheads="1"/>
          </p:cNvSpPr>
          <p:nvPr/>
        </p:nvSpPr>
        <p:spPr bwMode="auto">
          <a:xfrm>
            <a:off x="467544" y="1268760"/>
            <a:ext cx="655272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2286000" algn="l" defTabSz="914400" rtl="0" eaLnBrk="1" latinLnBrk="0" hangingPunct="1">
              <a:defRPr sz="1900" kern="1200">
                <a:solidFill>
                  <a:schemeClr val="tx1"/>
                </a:solidFill>
                <a:latin typeface="Times New Roman" pitchFamily="18" charset="0"/>
                <a:ea typeface="+mn-ea"/>
                <a:cs typeface="+mn-cs"/>
              </a:defRPr>
            </a:lvl6pPr>
            <a:lvl7pPr marL="2743200" algn="l" defTabSz="914400" rtl="0" eaLnBrk="1" latinLnBrk="0" hangingPunct="1">
              <a:defRPr sz="1900" kern="1200">
                <a:solidFill>
                  <a:schemeClr val="tx1"/>
                </a:solidFill>
                <a:latin typeface="Times New Roman" pitchFamily="18" charset="0"/>
                <a:ea typeface="+mn-ea"/>
                <a:cs typeface="+mn-cs"/>
              </a:defRPr>
            </a:lvl7pPr>
            <a:lvl8pPr marL="3200400" algn="l" defTabSz="914400" rtl="0" eaLnBrk="1" latinLnBrk="0" hangingPunct="1">
              <a:defRPr sz="1900" kern="1200">
                <a:solidFill>
                  <a:schemeClr val="tx1"/>
                </a:solidFill>
                <a:latin typeface="Times New Roman" pitchFamily="18" charset="0"/>
                <a:ea typeface="+mn-ea"/>
                <a:cs typeface="+mn-cs"/>
              </a:defRPr>
            </a:lvl8pPr>
            <a:lvl9pPr marL="3657600" algn="l" defTabSz="914400" rtl="0" eaLnBrk="1" latinLnBrk="0" hangingPunct="1">
              <a:defRPr sz="1900" kern="1200">
                <a:solidFill>
                  <a:schemeClr val="tx1"/>
                </a:solidFill>
                <a:latin typeface="Times New Roman" pitchFamily="18" charset="0"/>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kk-KZ" sz="2000" b="1" i="0" u="none" strike="noStrike" kern="1200" cap="none" spc="0" normalizeH="0" baseline="0" noProof="0" dirty="0">
                <a:ln>
                  <a:noFill/>
                </a:ln>
                <a:solidFill>
                  <a:srgbClr val="002060"/>
                </a:solidFill>
                <a:effectLst/>
                <a:uLnTx/>
                <a:uFillTx/>
                <a:latin typeface="Times New Roman" pitchFamily="18" charset="0"/>
                <a:ea typeface="+mn-ea"/>
                <a:cs typeface="+mn-cs"/>
              </a:rPr>
              <a:t>Көшпелі және жартылай көшпелі мал шаруашылығы </a:t>
            </a:r>
            <a:r>
              <a:rPr kumimoji="0" lang="kk-KZ" sz="2000" b="0" i="0" u="none" strike="noStrike" kern="1200" cap="none" spc="0" normalizeH="0" baseline="0" noProof="0" dirty="0">
                <a:ln>
                  <a:noFill/>
                </a:ln>
                <a:solidFill>
                  <a:srgbClr val="333300"/>
                </a:solidFill>
                <a:effectLst/>
                <a:uLnTx/>
                <a:uFillTx/>
                <a:latin typeface="Times New Roman" pitchFamily="18" charset="0"/>
                <a:ea typeface="+mn-ea"/>
                <a:cs typeface="+mn-cs"/>
              </a:rPr>
              <a:t>– Алтай, Ұлытау, Орал тауларында.</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kk-KZ" sz="2000" b="0" i="0" u="none" strike="noStrike" kern="1200" cap="none" spc="0" normalizeH="0" baseline="0" noProof="0" dirty="0">
                <a:ln>
                  <a:noFill/>
                </a:ln>
                <a:solidFill>
                  <a:srgbClr val="333300"/>
                </a:solidFill>
                <a:effectLst/>
                <a:uLnTx/>
                <a:uFillTx/>
                <a:latin typeface="Times New Roman" pitchFamily="18" charset="0"/>
                <a:ea typeface="+mn-ea"/>
                <a:cs typeface="+mn-cs"/>
              </a:rPr>
              <a:t> </a:t>
            </a:r>
            <a:r>
              <a:rPr kumimoji="0" lang="kk-KZ" sz="2000" b="1" i="0" u="none" strike="noStrike" kern="1200" cap="none" spc="0" normalizeH="0" baseline="0" noProof="0" dirty="0">
                <a:ln>
                  <a:noFill/>
                </a:ln>
                <a:solidFill>
                  <a:srgbClr val="002060"/>
                </a:solidFill>
                <a:effectLst/>
                <a:uLnTx/>
                <a:uFillTx/>
                <a:latin typeface="Times New Roman" pitchFamily="18" charset="0"/>
                <a:ea typeface="+mn-ea"/>
                <a:cs typeface="+mn-cs"/>
              </a:rPr>
              <a:t>диқаншылық, жер шаруашылығы </a:t>
            </a:r>
            <a:r>
              <a:rPr kumimoji="0" lang="kk-KZ" sz="2000" b="0" i="0" u="none" strike="noStrike" kern="1200" cap="none" spc="0" normalizeH="0" baseline="0" noProof="0" dirty="0">
                <a:ln>
                  <a:noFill/>
                </a:ln>
                <a:solidFill>
                  <a:srgbClr val="333300"/>
                </a:solidFill>
                <a:effectLst/>
                <a:uLnTx/>
                <a:uFillTx/>
                <a:latin typeface="Times New Roman" pitchFamily="18" charset="0"/>
                <a:ea typeface="+mn-ea"/>
                <a:cs typeface="+mn-cs"/>
              </a:rPr>
              <a:t>– Сығанақ </a:t>
            </a:r>
            <a:r>
              <a:rPr kumimoji="0" lang="kk-KZ" sz="2000" b="0" i="0" u="none" strike="noStrike" kern="1200" cap="none" spc="0" normalizeH="0" baseline="0" noProof="0" dirty="0" smtClean="0">
                <a:ln>
                  <a:noFill/>
                </a:ln>
                <a:solidFill>
                  <a:srgbClr val="333300"/>
                </a:solidFill>
                <a:effectLst/>
                <a:uLnTx/>
                <a:uFillTx/>
                <a:latin typeface="Times New Roman" pitchFamily="18" charset="0"/>
                <a:ea typeface="+mn-ea"/>
                <a:cs typeface="+mn-cs"/>
              </a:rPr>
              <a:t>  маңайы</a:t>
            </a:r>
            <a:r>
              <a:rPr kumimoji="0" lang="kk-KZ" sz="2000" b="0" i="0" u="none" strike="noStrike" kern="1200" cap="none" spc="0" normalizeH="0" baseline="0" noProof="0" dirty="0">
                <a:ln>
                  <a:noFill/>
                </a:ln>
                <a:solidFill>
                  <a:srgbClr val="333300"/>
                </a:solidFill>
                <a:effectLst/>
                <a:uLnTx/>
                <a:uFillTx/>
                <a:latin typeface="Times New Roman" pitchFamily="18" charset="0"/>
                <a:ea typeface="+mn-ea"/>
                <a:cs typeface="+mn-cs"/>
              </a:rPr>
              <a:t>,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kk-KZ" sz="2000" b="0" i="0" u="none" strike="noStrike" kern="1200" cap="none" spc="0" normalizeH="0" baseline="0" noProof="0" dirty="0">
                <a:ln>
                  <a:noFill/>
                </a:ln>
                <a:solidFill>
                  <a:srgbClr val="333300"/>
                </a:solidFill>
                <a:effectLst/>
                <a:uLnTx/>
                <a:uFillTx/>
                <a:latin typeface="Times New Roman" pitchFamily="18" charset="0"/>
                <a:ea typeface="+mn-ea"/>
                <a:cs typeface="+mn-cs"/>
              </a:rPr>
              <a:t>                                                                 </a:t>
            </a:r>
            <a:r>
              <a:rPr kumimoji="0" lang="kk-KZ" sz="2000" b="0" i="0" u="none" strike="noStrike" kern="1200" cap="none" spc="0" normalizeH="0" baseline="0" noProof="0" dirty="0" smtClean="0">
                <a:ln>
                  <a:noFill/>
                </a:ln>
                <a:solidFill>
                  <a:srgbClr val="333300"/>
                </a:solidFill>
                <a:effectLst/>
                <a:uLnTx/>
                <a:uFillTx/>
                <a:latin typeface="Times New Roman" pitchFamily="18" charset="0"/>
                <a:ea typeface="+mn-ea"/>
                <a:cs typeface="+mn-cs"/>
              </a:rPr>
              <a:t>  Сырдария</a:t>
            </a:r>
            <a:r>
              <a:rPr kumimoji="0" lang="kk-KZ" sz="2000" b="0" i="0" u="none" strike="noStrike" kern="1200" cap="none" spc="0" normalizeH="0" noProof="0" dirty="0" smtClean="0">
                <a:ln>
                  <a:noFill/>
                </a:ln>
                <a:solidFill>
                  <a:srgbClr val="333300"/>
                </a:solidFill>
                <a:effectLst/>
                <a:uLnTx/>
                <a:uFillTx/>
                <a:latin typeface="Times New Roman" pitchFamily="18" charset="0"/>
                <a:ea typeface="+mn-ea"/>
                <a:cs typeface="+mn-cs"/>
              </a:rPr>
              <a:t>  </a:t>
            </a:r>
            <a:r>
              <a:rPr kumimoji="0" lang="kk-KZ" sz="2000" b="0" i="0" u="none" strike="noStrike" kern="1200" cap="none" spc="0" normalizeH="0" baseline="0" noProof="0" dirty="0" smtClean="0">
                <a:ln>
                  <a:noFill/>
                </a:ln>
                <a:solidFill>
                  <a:srgbClr val="333300"/>
                </a:solidFill>
                <a:effectLst/>
                <a:uLnTx/>
                <a:uFillTx/>
                <a:latin typeface="Times New Roman" pitchFamily="18" charset="0"/>
                <a:ea typeface="+mn-ea"/>
                <a:cs typeface="+mn-cs"/>
              </a:rPr>
              <a:t>аңғары</a:t>
            </a:r>
            <a:endParaRPr kumimoji="0" lang="kk-KZ" sz="2000" b="0" i="0" u="none" strike="noStrike" kern="1200" cap="none" spc="0" normalizeH="0" baseline="0" noProof="0" dirty="0">
              <a:ln>
                <a:noFill/>
              </a:ln>
              <a:solidFill>
                <a:srgbClr val="333300"/>
              </a:solidFill>
              <a:effectLst/>
              <a:uLnTx/>
              <a:uFillTx/>
              <a:latin typeface="Times New Roman" pitchFamily="18" charset="0"/>
              <a:ea typeface="+mn-ea"/>
              <a:cs typeface="+mn-cs"/>
            </a:endParaRPr>
          </a:p>
        </p:txBody>
      </p:sp>
      <p:sp>
        <p:nvSpPr>
          <p:cNvPr id="6" name="Прямоугольник 5"/>
          <p:cNvSpPr>
            <a:spLocks noChangeArrowheads="1"/>
          </p:cNvSpPr>
          <p:nvPr/>
        </p:nvSpPr>
        <p:spPr bwMode="auto">
          <a:xfrm>
            <a:off x="179511" y="3284984"/>
            <a:ext cx="583264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2286000" algn="l" defTabSz="914400" rtl="0" eaLnBrk="1" latinLnBrk="0" hangingPunct="1">
              <a:defRPr sz="1900" kern="1200">
                <a:solidFill>
                  <a:schemeClr val="tx1"/>
                </a:solidFill>
                <a:latin typeface="Times New Roman" pitchFamily="18" charset="0"/>
                <a:ea typeface="+mn-ea"/>
                <a:cs typeface="+mn-cs"/>
              </a:defRPr>
            </a:lvl6pPr>
            <a:lvl7pPr marL="2743200" algn="l" defTabSz="914400" rtl="0" eaLnBrk="1" latinLnBrk="0" hangingPunct="1">
              <a:defRPr sz="1900" kern="1200">
                <a:solidFill>
                  <a:schemeClr val="tx1"/>
                </a:solidFill>
                <a:latin typeface="Times New Roman" pitchFamily="18" charset="0"/>
                <a:ea typeface="+mn-ea"/>
                <a:cs typeface="+mn-cs"/>
              </a:defRPr>
            </a:lvl7pPr>
            <a:lvl8pPr marL="3200400" algn="l" defTabSz="914400" rtl="0" eaLnBrk="1" latinLnBrk="0" hangingPunct="1">
              <a:defRPr sz="1900" kern="1200">
                <a:solidFill>
                  <a:schemeClr val="tx1"/>
                </a:solidFill>
                <a:latin typeface="Times New Roman" pitchFamily="18" charset="0"/>
                <a:ea typeface="+mn-ea"/>
                <a:cs typeface="+mn-cs"/>
              </a:defRPr>
            </a:lvl8pPr>
            <a:lvl9pPr marL="3657600" algn="l" defTabSz="914400" rtl="0" eaLnBrk="1" latinLnBrk="0" hangingPunct="1">
              <a:defRPr sz="1900" kern="1200">
                <a:solidFill>
                  <a:schemeClr val="tx1"/>
                </a:solidFill>
                <a:latin typeface="Times New Roman" pitchFamily="18" charset="0"/>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Ақ</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Орданың</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отырықшы</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аудандарында</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жерді</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шартты</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түрде</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иелену</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мен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жеке</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меншіктің</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түрлері</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қалыптасты</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Көшпелі</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аудандарда</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мал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шаруашылығы</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кеңінен</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дамыды</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Ақ</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Орданың</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еңбекші</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халқы</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хандар</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мен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ақсүйектер</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пайдасына</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құшыр</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зекет</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тағар</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тәрізді</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салықтар</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төлеп</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әртүрлі</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парыз-қарыздарды</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да </a:t>
            </a:r>
            <a:r>
              <a:rPr kumimoji="0" lang="ru-RU" sz="2000" b="1" i="0" u="none" strike="noStrike" kern="1200" cap="none" spc="0" normalizeH="0" baseline="0" noProof="0" dirty="0" err="1">
                <a:ln>
                  <a:noFill/>
                </a:ln>
                <a:solidFill>
                  <a:srgbClr val="002060"/>
                </a:solidFill>
                <a:effectLst/>
                <a:uLnTx/>
                <a:uFillTx/>
                <a:latin typeface="Times New Roman" pitchFamily="18" charset="0"/>
                <a:ea typeface="+mn-ea"/>
                <a:cs typeface="+mn-cs"/>
              </a:rPr>
              <a:t>өтеп</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r>
              <a:rPr kumimoji="0" lang="ru-RU" sz="2000" b="1" i="0" u="none" strike="noStrike" kern="1200" cap="none" spc="0" normalizeH="0" baseline="0" noProof="0" dirty="0" err="1" smtClean="0">
                <a:ln>
                  <a:noFill/>
                </a:ln>
                <a:solidFill>
                  <a:srgbClr val="002060"/>
                </a:solidFill>
                <a:effectLst/>
                <a:uLnTx/>
                <a:uFillTx/>
                <a:latin typeface="Times New Roman" pitchFamily="18" charset="0"/>
                <a:ea typeface="+mn-ea"/>
                <a:cs typeface="+mn-cs"/>
              </a:rPr>
              <a:t>отырған</a:t>
            </a:r>
            <a:r>
              <a:rPr kumimoji="0" lang="ru-RU" sz="2000" b="1" i="0" u="none" strike="noStrike" kern="1200" cap="none" spc="0" normalizeH="0" baseline="0" noProof="0" dirty="0">
                <a:ln>
                  <a:noFill/>
                </a:ln>
                <a:solidFill>
                  <a:srgbClr val="002060"/>
                </a:solidFill>
                <a:effectLst/>
                <a:uLnTx/>
                <a:uFillTx/>
                <a:latin typeface="Times New Roman" pitchFamily="18" charset="0"/>
                <a:ea typeface="+mn-ea"/>
                <a:cs typeface="+mn-cs"/>
              </a:rPr>
              <a:t>. </a:t>
            </a:r>
          </a:p>
        </p:txBody>
      </p:sp>
      <p:pic>
        <p:nvPicPr>
          <p:cNvPr id="8" name="Picture 31" descr="http://www.massagan.com/photos/20090216033425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39246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436897"/>
            <a:ext cx="2688704" cy="240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759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14"/>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188640"/>
            <a:ext cx="344357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Мәдениеті</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2" descr="Сурет:Керамика Золотой Орды ГИМ.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2776"/>
            <a:ext cx="309634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67544" y="1536097"/>
            <a:ext cx="5256584" cy="2246769"/>
          </a:xfrm>
          <a:prstGeom prst="rect">
            <a:avLst/>
          </a:prstGeom>
        </p:spPr>
        <p:txBody>
          <a:bodyPr wrap="square">
            <a:spAutoFit/>
          </a:bodyPr>
          <a:lstStyle/>
          <a:p>
            <a:pPr lvl="0"/>
            <a:r>
              <a:rPr lang="kk-KZ" sz="2000" dirty="0">
                <a:solidFill>
                  <a:prstClr val="black"/>
                </a:solidFill>
                <a:latin typeface="Times New Roman" pitchFamily="18" charset="0"/>
                <a:cs typeface="Times New Roman" pitchFamily="18" charset="0"/>
              </a:rPr>
              <a:t>Ақ Орданың қалалық мәдениеті </a:t>
            </a:r>
            <a:r>
              <a:rPr lang="kk-KZ" sz="2000" dirty="0" smtClean="0">
                <a:solidFill>
                  <a:prstClr val="black"/>
                </a:solidFill>
                <a:latin typeface="Times New Roman" pitchFamily="18" charset="0"/>
                <a:cs typeface="Times New Roman" pitchFamily="18" charset="0"/>
              </a:rPr>
              <a:t>Ерзен </a:t>
            </a:r>
            <a:r>
              <a:rPr lang="kk-KZ" sz="2000" dirty="0">
                <a:solidFill>
                  <a:prstClr val="black"/>
                </a:solidFill>
                <a:latin typeface="Times New Roman" pitchFamily="18" charset="0"/>
                <a:cs typeface="Times New Roman" pitchFamily="18" charset="0"/>
              </a:rPr>
              <a:t>ханның </a:t>
            </a:r>
            <a:r>
              <a:rPr lang="kk-KZ" sz="2000" dirty="0" smtClean="0">
                <a:solidFill>
                  <a:prstClr val="black"/>
                </a:solidFill>
                <a:latin typeface="Times New Roman" pitchFamily="18" charset="0"/>
                <a:cs typeface="Times New Roman" pitchFamily="18" charset="0"/>
              </a:rPr>
              <a:t>тұсында дами </a:t>
            </a:r>
            <a:r>
              <a:rPr lang="kk-KZ" sz="2000" dirty="0">
                <a:solidFill>
                  <a:prstClr val="black"/>
                </a:solidFill>
                <a:latin typeface="Times New Roman" pitchFamily="18" charset="0"/>
                <a:cs typeface="Times New Roman" pitchFamily="18" charset="0"/>
              </a:rPr>
              <a:t>түсті.Хан Отырар,Сауран ,Жент </a:t>
            </a:r>
            <a:r>
              <a:rPr lang="kk-KZ" sz="2000" dirty="0" smtClean="0">
                <a:solidFill>
                  <a:prstClr val="black"/>
                </a:solidFill>
                <a:latin typeface="Times New Roman" pitchFamily="18" charset="0"/>
                <a:cs typeface="Times New Roman" pitchFamily="18" charset="0"/>
              </a:rPr>
              <a:t>, Баршынкент </a:t>
            </a:r>
            <a:r>
              <a:rPr lang="kk-KZ" sz="2000" dirty="0">
                <a:solidFill>
                  <a:prstClr val="black"/>
                </a:solidFill>
                <a:latin typeface="Times New Roman" pitchFamily="18" charset="0"/>
                <a:cs typeface="Times New Roman" pitchFamily="18" charset="0"/>
              </a:rPr>
              <a:t>сияқты қалаларда мешіт,медреселер салдырады.Сығанақ қаласын Орта Азия мен Шығыс Дешті Қыпшақтың арасындағы басты сауда және қолөнер орталығына айналдырады</a:t>
            </a:r>
            <a:r>
              <a:rPr lang="kk-KZ" dirty="0">
                <a:solidFill>
                  <a:prstClr val="black"/>
                </a:solidFill>
                <a:latin typeface="Times New Roman" pitchFamily="18" charset="0"/>
                <a:cs typeface="Times New Roman" pitchFamily="18" charset="0"/>
              </a:rPr>
              <a:t>.</a:t>
            </a:r>
            <a:endParaRPr lang="ru-RU"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321572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2" y="-3049"/>
            <a:ext cx="9144000" cy="686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702469"/>
            <a:ext cx="8712968" cy="6155531"/>
          </a:xfrm>
          <a:prstGeom prst="rect">
            <a:avLst/>
          </a:prstGeom>
          <a:noFill/>
        </p:spPr>
        <p:txBody>
          <a:bodyPr wrap="square" rtlCol="0">
            <a:spAutoFit/>
          </a:bodyPr>
          <a:lstStyle/>
          <a:p>
            <a:pPr marL="342900" indent="-342900">
              <a:buFont typeface="Wingdings" pitchFamily="2" charset="2"/>
              <a:buChar char="v"/>
            </a:pPr>
            <a:r>
              <a:rPr lang="kk-KZ" sz="2000" dirty="0">
                <a:latin typeface="Times New Roman" pitchFamily="18" charset="0"/>
                <a:cs typeface="Times New Roman" pitchFamily="18" charset="0"/>
              </a:rPr>
              <a:t>Ақ Орда – Қазақстан аумағында монғолдардан кейін құрылған алғашқы мемлекет. </a:t>
            </a:r>
            <a:endParaRPr lang="kk-KZ" sz="2000" dirty="0" smtClean="0">
              <a:latin typeface="Times New Roman" pitchFamily="18" charset="0"/>
              <a:cs typeface="Times New Roman" pitchFamily="18" charset="0"/>
            </a:endParaRPr>
          </a:p>
          <a:p>
            <a:pPr marL="342900" indent="-342900">
              <a:buFont typeface="Wingdings" pitchFamily="2" charset="2"/>
              <a:buChar char="v"/>
            </a:pPr>
            <a:endParaRPr lang="kk-KZ" sz="2000" dirty="0" smtClean="0">
              <a:latin typeface="Times New Roman" pitchFamily="18" charset="0"/>
              <a:cs typeface="Times New Roman" pitchFamily="18" charset="0"/>
            </a:endParaRPr>
          </a:p>
          <a:p>
            <a:pPr marL="342900" indent="-342900">
              <a:buFont typeface="Wingdings" pitchFamily="2" charset="2"/>
              <a:buChar char="v"/>
            </a:pPr>
            <a:r>
              <a:rPr lang="kk-KZ" sz="2000" dirty="0" smtClean="0">
                <a:latin typeface="Times New Roman" pitchFamily="18" charset="0"/>
                <a:cs typeface="Times New Roman" pitchFamily="18" charset="0"/>
              </a:rPr>
              <a:t>Ақ </a:t>
            </a:r>
            <a:r>
              <a:rPr lang="kk-KZ" sz="2000" dirty="0">
                <a:latin typeface="Times New Roman" pitchFamily="18" charset="0"/>
                <a:cs typeface="Times New Roman" pitchFamily="18" charset="0"/>
              </a:rPr>
              <a:t>Орданың аумағы Жайық өзенінен Батыс Сібір ойпатына дейін, Сырдарияның орта және төменгі ағысы аралығын алып жатты. </a:t>
            </a:r>
            <a:endParaRPr lang="kk-KZ" sz="2000" dirty="0" smtClean="0">
              <a:latin typeface="Times New Roman" pitchFamily="18" charset="0"/>
              <a:cs typeface="Times New Roman" pitchFamily="18" charset="0"/>
            </a:endParaRPr>
          </a:p>
          <a:p>
            <a:pPr marL="342900" indent="-342900">
              <a:buFont typeface="Wingdings" pitchFamily="2" charset="2"/>
              <a:buChar char="v"/>
            </a:pPr>
            <a:endParaRPr lang="kk-KZ" sz="2000" dirty="0" smtClean="0">
              <a:latin typeface="Times New Roman" pitchFamily="18" charset="0"/>
              <a:cs typeface="Times New Roman" pitchFamily="18" charset="0"/>
            </a:endParaRPr>
          </a:p>
          <a:p>
            <a:pPr marL="342900" indent="-342900">
              <a:buFont typeface="Wingdings" pitchFamily="2" charset="2"/>
              <a:buChar char="v"/>
            </a:pPr>
            <a:r>
              <a:rPr lang="kk-KZ" sz="2000" dirty="0" smtClean="0">
                <a:latin typeface="Times New Roman" pitchFamily="18" charset="0"/>
                <a:cs typeface="Times New Roman" pitchFamily="18" charset="0"/>
              </a:rPr>
              <a:t>Орталығы </a:t>
            </a:r>
            <a:r>
              <a:rPr lang="kk-KZ" sz="2000" dirty="0">
                <a:latin typeface="Times New Roman" pitchFamily="18" charset="0"/>
                <a:cs typeface="Times New Roman" pitchFamily="18" charset="0"/>
              </a:rPr>
              <a:t>– Сығанақ қаласы.</a:t>
            </a:r>
          </a:p>
          <a:p>
            <a:pPr marL="342900" indent="-342900">
              <a:buFont typeface="Wingdings" pitchFamily="2" charset="2"/>
              <a:buChar char="v"/>
            </a:pPr>
            <a:r>
              <a:rPr lang="kk-KZ" sz="2000" dirty="0">
                <a:latin typeface="Times New Roman" pitchFamily="18" charset="0"/>
                <a:cs typeface="Times New Roman" pitchFamily="18" charset="0"/>
              </a:rPr>
              <a:t>Ақ Орда 14 ғасырдың екінші ширегінен бастап Алтын Ордадан біржолата бөліне бастады. </a:t>
            </a:r>
            <a:endParaRPr lang="kk-KZ" sz="2000" dirty="0" smtClean="0">
              <a:latin typeface="Times New Roman" pitchFamily="18" charset="0"/>
              <a:cs typeface="Times New Roman" pitchFamily="18" charset="0"/>
            </a:endParaRPr>
          </a:p>
          <a:p>
            <a:pPr marL="342900" indent="-342900">
              <a:buFont typeface="Wingdings" pitchFamily="2" charset="2"/>
              <a:buChar char="v"/>
            </a:pPr>
            <a:endParaRPr lang="kk-KZ" sz="2000" dirty="0" smtClean="0">
              <a:latin typeface="Times New Roman" pitchFamily="18" charset="0"/>
              <a:cs typeface="Times New Roman" pitchFamily="18" charset="0"/>
            </a:endParaRPr>
          </a:p>
          <a:p>
            <a:pPr marL="342900" indent="-342900">
              <a:buFont typeface="Wingdings" pitchFamily="2" charset="2"/>
              <a:buChar char="v"/>
            </a:pPr>
            <a:r>
              <a:rPr lang="kk-KZ" sz="2000" dirty="0" smtClean="0">
                <a:latin typeface="Times New Roman" pitchFamily="18" charset="0"/>
                <a:cs typeface="Times New Roman" pitchFamily="18" charset="0"/>
              </a:rPr>
              <a:t>«</a:t>
            </a:r>
            <a:r>
              <a:rPr lang="kk-KZ" sz="2000" dirty="0">
                <a:latin typeface="Times New Roman" pitchFamily="18" charset="0"/>
                <a:cs typeface="Times New Roman" pitchFamily="18" charset="0"/>
              </a:rPr>
              <a:t>Ақ» ұғымы ежелгі түрік және моңғол ұғымында «еркін», «азат», «дербес» мағынасында «қара тобыр» «басыбайлыққа» қарсы қолданылады</a:t>
            </a:r>
            <a:r>
              <a:rPr lang="kk-KZ" sz="2000" dirty="0" smtClean="0">
                <a:latin typeface="Times New Roman" pitchFamily="18" charset="0"/>
                <a:cs typeface="Times New Roman" pitchFamily="18" charset="0"/>
              </a:rPr>
              <a:t>.</a:t>
            </a:r>
          </a:p>
          <a:p>
            <a:pPr marL="342900" indent="-342900">
              <a:buFont typeface="Wingdings" pitchFamily="2" charset="2"/>
              <a:buChar char="v"/>
            </a:pPr>
            <a:endParaRPr lang="kk-KZ" sz="2000" dirty="0" smtClean="0">
              <a:latin typeface="Times New Roman" pitchFamily="18" charset="0"/>
              <a:cs typeface="Times New Roman" pitchFamily="18" charset="0"/>
            </a:endParaRPr>
          </a:p>
          <a:p>
            <a:pPr marL="342900" indent="-342900">
              <a:buFont typeface="Wingdings" pitchFamily="2" charset="2"/>
              <a:buChar char="v"/>
            </a:pPr>
            <a:r>
              <a:rPr lang="kk-KZ" sz="2000" dirty="0">
                <a:latin typeface="Times New Roman" pitchFamily="18" charset="0"/>
                <a:cs typeface="Times New Roman" pitchFamily="18" charset="0"/>
              </a:rPr>
              <a:t>Ақ Орданың негізін қалаған Шыңғыстың немересі Жошы ханның үлкен ұлы Орда Ежен. Ақ Орда алғашқы құрылған кезде Алтын Ордаға тәуелді иелік болып есептелді, ал іс жүзінде өз алдына тәуелсіз саясат жүргізіп отырды.</a:t>
            </a:r>
            <a:endParaRPr lang="kk-KZ" sz="2000" dirty="0" smtClean="0">
              <a:latin typeface="Times New Roman" pitchFamily="18" charset="0"/>
              <a:cs typeface="Times New Roman" pitchFamily="18" charset="0"/>
            </a:endParaRPr>
          </a:p>
          <a:p>
            <a:endParaRPr lang="kk-KZ" dirty="0" smtClean="0"/>
          </a:p>
          <a:p>
            <a:endParaRPr lang="kk-KZ" dirty="0"/>
          </a:p>
          <a:p>
            <a:endParaRPr lang="ru-RU" dirty="0"/>
          </a:p>
        </p:txBody>
      </p:sp>
    </p:spTree>
    <p:extLst>
      <p:ext uri="{BB962C8B-B14F-4D97-AF65-F5344CB8AC3E}">
        <p14:creationId xmlns:p14="http://schemas.microsoft.com/office/powerpoint/2010/main" val="2105605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кругленный прямоугольник 1"/>
          <p:cNvSpPr/>
          <p:nvPr/>
        </p:nvSpPr>
        <p:spPr>
          <a:xfrm>
            <a:off x="3154627" y="170498"/>
            <a:ext cx="2520280" cy="9542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dirty="0" smtClean="0"/>
              <a:t>Жошы ұлысы</a:t>
            </a:r>
            <a:endParaRPr lang="ru-RU" dirty="0"/>
          </a:p>
        </p:txBody>
      </p:sp>
      <p:sp>
        <p:nvSpPr>
          <p:cNvPr id="3" name="Скругленный прямоугольник 2"/>
          <p:cNvSpPr/>
          <p:nvPr/>
        </p:nvSpPr>
        <p:spPr>
          <a:xfrm>
            <a:off x="702252" y="905946"/>
            <a:ext cx="2232248" cy="8539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dirty="0" smtClean="0"/>
              <a:t>Оң қанат</a:t>
            </a:r>
            <a:endParaRPr lang="ru-RU" dirty="0"/>
          </a:p>
        </p:txBody>
      </p:sp>
      <p:sp>
        <p:nvSpPr>
          <p:cNvPr id="4" name="Скругленный прямоугольник 3"/>
          <p:cNvSpPr/>
          <p:nvPr/>
        </p:nvSpPr>
        <p:spPr>
          <a:xfrm>
            <a:off x="6084168" y="905946"/>
            <a:ext cx="2513749" cy="8539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dirty="0" smtClean="0"/>
              <a:t>Сол қанат</a:t>
            </a:r>
            <a:endParaRPr lang="ru-RU" dirty="0"/>
          </a:p>
        </p:txBody>
      </p:sp>
      <p:sp>
        <p:nvSpPr>
          <p:cNvPr id="5" name="Прямоугольник 4"/>
          <p:cNvSpPr/>
          <p:nvPr/>
        </p:nvSpPr>
        <p:spPr>
          <a:xfrm>
            <a:off x="592924" y="2568078"/>
            <a:ext cx="2592235" cy="114895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dirty="0" smtClean="0"/>
              <a:t>Батый хан</a:t>
            </a:r>
            <a:endParaRPr lang="ru-RU" dirty="0"/>
          </a:p>
        </p:txBody>
      </p:sp>
      <p:sp>
        <p:nvSpPr>
          <p:cNvPr id="6" name="Прямоугольник 5"/>
          <p:cNvSpPr/>
          <p:nvPr/>
        </p:nvSpPr>
        <p:spPr>
          <a:xfrm>
            <a:off x="592924" y="4593175"/>
            <a:ext cx="2592235" cy="13129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dirty="0" smtClean="0"/>
              <a:t>Алтын Орда</a:t>
            </a:r>
            <a:endParaRPr lang="ru-RU" dirty="0"/>
          </a:p>
        </p:txBody>
      </p:sp>
      <p:sp>
        <p:nvSpPr>
          <p:cNvPr id="7" name="Прямоугольник 6"/>
          <p:cNvSpPr/>
          <p:nvPr/>
        </p:nvSpPr>
        <p:spPr>
          <a:xfrm>
            <a:off x="5940152" y="2568078"/>
            <a:ext cx="2657765" cy="11489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dirty="0" smtClean="0"/>
              <a:t>Орда Ежен </a:t>
            </a:r>
            <a:endParaRPr lang="ru-RU" dirty="0"/>
          </a:p>
        </p:txBody>
      </p:sp>
      <p:sp>
        <p:nvSpPr>
          <p:cNvPr id="8" name="Прямоугольник 7"/>
          <p:cNvSpPr/>
          <p:nvPr/>
        </p:nvSpPr>
        <p:spPr>
          <a:xfrm>
            <a:off x="5940152" y="4509119"/>
            <a:ext cx="2657765" cy="13081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dirty="0" smtClean="0"/>
              <a:t>Ақ Орда</a:t>
            </a:r>
            <a:endParaRPr lang="ru-RU" dirty="0"/>
          </a:p>
        </p:txBody>
      </p:sp>
      <p:sp>
        <p:nvSpPr>
          <p:cNvPr id="9" name="Стрелка вниз 8"/>
          <p:cNvSpPr/>
          <p:nvPr/>
        </p:nvSpPr>
        <p:spPr>
          <a:xfrm>
            <a:off x="1638356" y="1759938"/>
            <a:ext cx="360040" cy="5889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Стрелка вниз 9"/>
          <p:cNvSpPr/>
          <p:nvPr/>
        </p:nvSpPr>
        <p:spPr>
          <a:xfrm>
            <a:off x="7201992" y="1759938"/>
            <a:ext cx="327302" cy="588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1693033" y="3818905"/>
            <a:ext cx="250685" cy="648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860" y="3818905"/>
            <a:ext cx="36036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467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9"/>
            <a:ext cx="9144000" cy="686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712968" cy="6336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294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9"/>
            <a:ext cx="9144000" cy="686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1340768"/>
            <a:ext cx="8496944" cy="4524315"/>
          </a:xfrm>
          <a:prstGeom prst="rect">
            <a:avLst/>
          </a:prstGeom>
          <a:noFill/>
        </p:spPr>
        <p:txBody>
          <a:bodyPr wrap="square" rtlCol="0">
            <a:spAutoFit/>
          </a:bodyPr>
          <a:lstStyle/>
          <a:p>
            <a:r>
              <a:rPr lang="kk-KZ" sz="2400" dirty="0" smtClean="0">
                <a:latin typeface="Times New Roman" pitchFamily="18" charset="0"/>
                <a:cs typeface="Times New Roman" pitchFamily="18" charset="0"/>
              </a:rPr>
              <a:t>Ақ Орда жергілікті түрік тілдес ру тайпалардан құрылған патриархалдық – феодалдық мемлекет.</a:t>
            </a:r>
          </a:p>
          <a:p>
            <a:endParaRPr lang="kk-KZ" sz="1400" dirty="0" smtClean="0">
              <a:latin typeface="Times New Roman" pitchFamily="18" charset="0"/>
              <a:cs typeface="Times New Roman" pitchFamily="18" charset="0"/>
            </a:endParaRPr>
          </a:p>
          <a:p>
            <a:r>
              <a:rPr lang="kk-KZ" sz="2400" b="1" dirty="0" smtClean="0">
                <a:solidFill>
                  <a:srgbClr val="C00000"/>
                </a:solidFill>
                <a:latin typeface="Times New Roman" pitchFamily="18" charset="0"/>
                <a:cs typeface="Times New Roman" pitchFamily="18" charset="0"/>
              </a:rPr>
              <a:t>Тайпалары:</a:t>
            </a:r>
          </a:p>
          <a:p>
            <a:pPr marL="342900" indent="-342900">
              <a:buFont typeface="Wingdings" pitchFamily="2" charset="2"/>
              <a:buChar char="v"/>
            </a:pPr>
            <a:r>
              <a:rPr lang="kk-KZ" sz="2400" dirty="0" smtClean="0">
                <a:latin typeface="Times New Roman" pitchFamily="18" charset="0"/>
                <a:cs typeface="Times New Roman" pitchFamily="18" charset="0"/>
              </a:rPr>
              <a:t>Қыпшақтар</a:t>
            </a:r>
          </a:p>
          <a:p>
            <a:pPr marL="342900" indent="-342900">
              <a:buFont typeface="Wingdings" pitchFamily="2" charset="2"/>
              <a:buChar char="v"/>
            </a:pPr>
            <a:r>
              <a:rPr lang="kk-KZ" sz="2400" dirty="0" smtClean="0">
                <a:latin typeface="Times New Roman" pitchFamily="18" charset="0"/>
                <a:cs typeface="Times New Roman" pitchFamily="18" charset="0"/>
              </a:rPr>
              <a:t>Қоңырат</a:t>
            </a:r>
          </a:p>
          <a:p>
            <a:pPr marL="342900" indent="-342900">
              <a:buFont typeface="Wingdings" pitchFamily="2" charset="2"/>
              <a:buChar char="v"/>
            </a:pPr>
            <a:r>
              <a:rPr lang="kk-KZ" sz="2400" dirty="0" smtClean="0">
                <a:latin typeface="Times New Roman" pitchFamily="18" charset="0"/>
                <a:cs typeface="Times New Roman" pitchFamily="18" charset="0"/>
              </a:rPr>
              <a:t>Арғын</a:t>
            </a:r>
          </a:p>
          <a:p>
            <a:pPr marL="342900" indent="-342900">
              <a:buFont typeface="Wingdings" pitchFamily="2" charset="2"/>
              <a:buChar char="v"/>
            </a:pPr>
            <a:r>
              <a:rPr lang="kk-KZ" sz="2400" dirty="0" smtClean="0">
                <a:latin typeface="Times New Roman" pitchFamily="18" charset="0"/>
                <a:cs typeface="Times New Roman" pitchFamily="18" charset="0"/>
              </a:rPr>
              <a:t>Алшын</a:t>
            </a:r>
          </a:p>
          <a:p>
            <a:pPr marL="342900" indent="-342900">
              <a:buFont typeface="Wingdings" pitchFamily="2" charset="2"/>
              <a:buChar char="v"/>
            </a:pPr>
            <a:r>
              <a:rPr lang="kk-KZ" sz="2400" dirty="0" smtClean="0">
                <a:latin typeface="Times New Roman" pitchFamily="18" charset="0"/>
                <a:cs typeface="Times New Roman" pitchFamily="18" charset="0"/>
              </a:rPr>
              <a:t>Қаңлы</a:t>
            </a:r>
          </a:p>
          <a:p>
            <a:pPr marL="342900" indent="-342900">
              <a:buFont typeface="Wingdings" pitchFamily="2" charset="2"/>
              <a:buChar char="v"/>
            </a:pPr>
            <a:r>
              <a:rPr lang="kk-KZ" sz="2400" dirty="0" smtClean="0">
                <a:latin typeface="Times New Roman" pitchFamily="18" charset="0"/>
                <a:cs typeface="Times New Roman" pitchFamily="18" charset="0"/>
              </a:rPr>
              <a:t>Керей</a:t>
            </a:r>
          </a:p>
          <a:p>
            <a:pPr marL="342900" indent="-342900">
              <a:buFont typeface="Wingdings" pitchFamily="2" charset="2"/>
              <a:buChar char="v"/>
            </a:pPr>
            <a:r>
              <a:rPr lang="kk-KZ" sz="2400" dirty="0" smtClean="0">
                <a:latin typeface="Times New Roman" pitchFamily="18" charset="0"/>
                <a:cs typeface="Times New Roman" pitchFamily="18" charset="0"/>
              </a:rPr>
              <a:t>Үйсін</a:t>
            </a:r>
          </a:p>
          <a:p>
            <a:pPr marL="342900" indent="-342900">
              <a:buFont typeface="Wingdings" pitchFamily="2" charset="2"/>
              <a:buChar char="v"/>
            </a:pPr>
            <a:r>
              <a:rPr lang="kk-KZ" sz="2400" dirty="0" smtClean="0">
                <a:latin typeface="Times New Roman" pitchFamily="18" charset="0"/>
                <a:cs typeface="Times New Roman" pitchFamily="18" charset="0"/>
              </a:rPr>
              <a:t>Найман</a:t>
            </a:r>
            <a:endParaRPr lang="ru-RU" sz="2400" dirty="0">
              <a:latin typeface="Times New Roman" pitchFamily="18" charset="0"/>
              <a:cs typeface="Times New Roman" pitchFamily="18" charset="0"/>
            </a:endParaRPr>
          </a:p>
        </p:txBody>
      </p:sp>
      <p:sp>
        <p:nvSpPr>
          <p:cNvPr id="4" name="TextBox 3"/>
          <p:cNvSpPr txBox="1"/>
          <p:nvPr/>
        </p:nvSpPr>
        <p:spPr>
          <a:xfrm>
            <a:off x="2333444" y="332656"/>
            <a:ext cx="4525854"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3600" b="1" dirty="0" smtClean="0">
                <a:ln w="11430"/>
                <a:effectLst>
                  <a:outerShdw blurRad="50800" dist="39000" dir="5460000" algn="tl">
                    <a:srgbClr val="000000">
                      <a:alpha val="38000"/>
                    </a:srgbClr>
                  </a:outerShdw>
                </a:effectLst>
                <a:latin typeface="Times New Roman" pitchFamily="18" charset="0"/>
                <a:cs typeface="Times New Roman" pitchFamily="18" charset="0"/>
              </a:rPr>
              <a:t>Этникалық құрамы </a:t>
            </a:r>
            <a:endParaRPr lang="ru-RU" sz="3600" b="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492896"/>
            <a:ext cx="5976664" cy="4104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007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6232" y="1628800"/>
            <a:ext cx="6120680" cy="646331"/>
          </a:xfrm>
          <a:prstGeom prst="rect">
            <a:avLst/>
          </a:prstGeom>
        </p:spPr>
        <p:txBody>
          <a:bodyPr wrap="square">
            <a:spAutoFit/>
          </a:bodyPr>
          <a:lstStyle/>
          <a:p>
            <a:r>
              <a:rPr lang="ru-RU" dirty="0" err="1"/>
              <a:t>Аң</a:t>
            </a:r>
            <a:r>
              <a:rPr lang="ru-RU" dirty="0"/>
              <a:t> </a:t>
            </a:r>
            <a:r>
              <a:rPr lang="ru-RU" dirty="0" err="1"/>
              <a:t>Орданың</a:t>
            </a:r>
            <a:r>
              <a:rPr lang="ru-RU" dirty="0"/>
              <a:t> </a:t>
            </a:r>
            <a:r>
              <a:rPr lang="ru-RU" dirty="0" err="1"/>
              <a:t>дербес</a:t>
            </a:r>
            <a:r>
              <a:rPr lang="ru-RU" dirty="0"/>
              <a:t> </a:t>
            </a:r>
            <a:r>
              <a:rPr lang="ru-RU" dirty="0" err="1"/>
              <a:t>мемлекет</a:t>
            </a:r>
            <a:r>
              <a:rPr lang="ru-RU" dirty="0"/>
              <a:t> </a:t>
            </a:r>
            <a:r>
              <a:rPr lang="ru-RU" dirty="0" err="1"/>
              <a:t>ретінде</a:t>
            </a:r>
            <a:r>
              <a:rPr lang="ru-RU" dirty="0"/>
              <a:t> </a:t>
            </a:r>
            <a:r>
              <a:rPr lang="ru-RU" dirty="0" err="1"/>
              <a:t>қалыптасу</a:t>
            </a:r>
            <a:r>
              <a:rPr lang="ru-RU" dirty="0"/>
              <a:t> </a:t>
            </a:r>
            <a:r>
              <a:rPr lang="ru-RU" dirty="0" err="1"/>
              <a:t>үрдісі</a:t>
            </a:r>
            <a:r>
              <a:rPr lang="ru-RU" dirty="0"/>
              <a:t> </a:t>
            </a:r>
            <a:r>
              <a:rPr lang="ru-RU" dirty="0" err="1"/>
              <a:t>төрт</a:t>
            </a:r>
            <a:r>
              <a:rPr lang="ru-RU" dirty="0"/>
              <a:t> </a:t>
            </a:r>
            <a:r>
              <a:rPr lang="ru-RU" dirty="0" err="1"/>
              <a:t>кезеңнен</a:t>
            </a:r>
            <a:r>
              <a:rPr lang="ru-RU" dirty="0"/>
              <a:t> </a:t>
            </a:r>
            <a:r>
              <a:rPr lang="ru-RU" dirty="0" err="1"/>
              <a:t>өтті</a:t>
            </a:r>
            <a:r>
              <a:rPr lang="ru-RU" dirty="0"/>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64"/>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248002"/>
            <a:ext cx="8496944"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err="1" smtClean="0">
                <a:ln w="11430"/>
                <a:effectLst>
                  <a:outerShdw blurRad="50800" dist="39000" dir="5460000" algn="tl">
                    <a:srgbClr val="000000">
                      <a:alpha val="38000"/>
                    </a:srgbClr>
                  </a:outerShdw>
                </a:effectLst>
                <a:latin typeface="Times New Roman" pitchFamily="18" charset="0"/>
                <a:cs typeface="Times New Roman" pitchFamily="18" charset="0"/>
              </a:rPr>
              <a:t>Ақ</a:t>
            </a:r>
            <a:r>
              <a:rPr lang="ru-RU" sz="2400" b="1" dirty="0" smtClean="0">
                <a:ln w="11430"/>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err="1" smtClean="0">
                <a:ln w="11430"/>
                <a:effectLst>
                  <a:outerShdw blurRad="50800" dist="39000" dir="5460000" algn="tl">
                    <a:srgbClr val="000000">
                      <a:alpha val="38000"/>
                    </a:srgbClr>
                  </a:outerShdw>
                </a:effectLst>
                <a:latin typeface="Times New Roman" pitchFamily="18" charset="0"/>
                <a:cs typeface="Times New Roman" pitchFamily="18" charset="0"/>
              </a:rPr>
              <a:t>Орданың</a:t>
            </a:r>
            <a:r>
              <a:rPr lang="ru-RU" sz="2400" b="1" dirty="0" smtClean="0">
                <a:ln w="11430"/>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дербес</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мемлекет</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ретінде</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қалыптасу</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үрдісі</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төрт</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кезеңнен</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өтті</a:t>
            </a:r>
            <a:r>
              <a:rPr lang="ru-RU" sz="2400" b="1" dirty="0">
                <a:ln w="11430"/>
                <a:effectLst>
                  <a:outerShdw blurRad="50800" dist="39000" dir="5460000" algn="tl">
                    <a:srgbClr val="000000">
                      <a:alpha val="38000"/>
                    </a:srgbClr>
                  </a:outerShdw>
                </a:effectLst>
                <a:latin typeface="Times New Roman" pitchFamily="18" charset="0"/>
                <a:cs typeface="Times New Roman" pitchFamily="18" charset="0"/>
              </a:rPr>
              <a:t>:</a:t>
            </a:r>
          </a:p>
        </p:txBody>
      </p:sp>
      <p:sp>
        <p:nvSpPr>
          <p:cNvPr id="5" name="Скругленный прямоугольник 4"/>
          <p:cNvSpPr/>
          <p:nvPr/>
        </p:nvSpPr>
        <p:spPr>
          <a:xfrm>
            <a:off x="395536" y="1091117"/>
            <a:ext cx="8463651" cy="12610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Times New Roman" pitchFamily="18" charset="0"/>
                <a:cs typeface="Times New Roman" pitchFamily="18" charset="0"/>
              </a:rPr>
              <a:t>1)  </a:t>
            </a:r>
            <a:r>
              <a:rPr lang="ru-RU" dirty="0" err="1">
                <a:latin typeface="Times New Roman" pitchFamily="18" charset="0"/>
                <a:cs typeface="Times New Roman" pitchFamily="18" charset="0"/>
              </a:rPr>
              <a:t>Ақ</a:t>
            </a:r>
            <a:r>
              <a:rPr lang="ru-RU" dirty="0">
                <a:latin typeface="Times New Roman" pitchFamily="18" charset="0"/>
                <a:cs typeface="Times New Roman" pitchFamily="18" charset="0"/>
              </a:rPr>
              <a:t> Орда </a:t>
            </a:r>
            <a:r>
              <a:rPr lang="ru-RU" dirty="0" err="1">
                <a:latin typeface="Times New Roman" pitchFamily="18" charset="0"/>
                <a:cs typeface="Times New Roman" pitchFamily="18" charset="0"/>
              </a:rPr>
              <a:t>алғаш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шаңырақ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көтеріп</a:t>
            </a:r>
            <a:r>
              <a:rPr lang="ru-RU" dirty="0">
                <a:latin typeface="Times New Roman" pitchFamily="18" charset="0"/>
                <a:cs typeface="Times New Roman" pitchFamily="18" charset="0"/>
              </a:rPr>
              <a:t>, Алтын </a:t>
            </a:r>
            <a:r>
              <a:rPr lang="ru-RU" dirty="0" err="1">
                <a:latin typeface="Times New Roman" pitchFamily="18" charset="0"/>
                <a:cs typeface="Times New Roman" pitchFamily="18" charset="0"/>
              </a:rPr>
              <a:t>Ордамен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саяси</a:t>
            </a:r>
            <a:r>
              <a:rPr lang="ru-RU" dirty="0">
                <a:latin typeface="Times New Roman" pitchFamily="18" charset="0"/>
                <a:cs typeface="Times New Roman" pitchFamily="18" charset="0"/>
              </a:rPr>
              <a:t> ара-</a:t>
            </a:r>
            <a:r>
              <a:rPr lang="ru-RU" dirty="0" err="1">
                <a:latin typeface="Times New Roman" pitchFamily="18" charset="0"/>
                <a:cs typeface="Times New Roman" pitchFamily="18" charset="0"/>
              </a:rPr>
              <a:t>қатынасы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қалыптасқан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жылдар</a:t>
            </a:r>
            <a:r>
              <a:rPr lang="ru-RU" dirty="0">
                <a:latin typeface="Times New Roman" pitchFamily="18" charset="0"/>
                <a:cs typeface="Times New Roman" pitchFamily="18" charset="0"/>
              </a:rPr>
              <a:t> (1224—1243, 1245);</a:t>
            </a:r>
          </a:p>
          <a:p>
            <a:pPr algn="ctr"/>
            <a:endParaRPr lang="ru-RU" dirty="0"/>
          </a:p>
        </p:txBody>
      </p:sp>
      <p:sp>
        <p:nvSpPr>
          <p:cNvPr id="6" name="Скругленный прямоугольник 5"/>
          <p:cNvSpPr/>
          <p:nvPr/>
        </p:nvSpPr>
        <p:spPr>
          <a:xfrm>
            <a:off x="395536" y="2467209"/>
            <a:ext cx="8496944" cy="1391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Times New Roman" pitchFamily="18" charset="0"/>
                <a:cs typeface="Times New Roman" pitchFamily="18" charset="0"/>
              </a:rPr>
              <a:t>2) </a:t>
            </a:r>
            <a:r>
              <a:rPr lang="ru-RU" dirty="0" err="1">
                <a:latin typeface="Times New Roman" pitchFamily="18" charset="0"/>
                <a:cs typeface="Times New Roman" pitchFamily="18" charset="0"/>
              </a:rPr>
              <a:t>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Ордадағы</a:t>
            </a:r>
            <a:r>
              <a:rPr lang="ru-RU" dirty="0">
                <a:latin typeface="Times New Roman" pitchFamily="18" charset="0"/>
                <a:cs typeface="Times New Roman" pitchFamily="18" charset="0"/>
              </a:rPr>
              <a:t> Орда Ежен </a:t>
            </a:r>
            <a:r>
              <a:rPr lang="ru-RU" dirty="0" err="1">
                <a:latin typeface="Times New Roman" pitchFamily="18" charset="0"/>
                <a:cs typeface="Times New Roman" pitchFamily="18" charset="0"/>
              </a:rPr>
              <a:t>ұрпақтарының</a:t>
            </a:r>
            <a:r>
              <a:rPr lang="ru-RU" dirty="0">
                <a:latin typeface="Times New Roman" pitchFamily="18" charset="0"/>
                <a:cs typeface="Times New Roman" pitchFamily="18" charset="0"/>
              </a:rPr>
              <a:t> ел </a:t>
            </a:r>
            <a:r>
              <a:rPr lang="ru-RU" dirty="0" err="1">
                <a:latin typeface="Times New Roman" pitchFamily="18" charset="0"/>
                <a:cs typeface="Times New Roman" pitchFamily="18" charset="0"/>
              </a:rPr>
              <a:t>дербестігі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жүргізген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күрес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кезеңі</a:t>
            </a:r>
            <a:r>
              <a:rPr lang="ru-RU" dirty="0">
                <a:latin typeface="Times New Roman" pitchFamily="18" charset="0"/>
                <a:cs typeface="Times New Roman" pitchFamily="18" charset="0"/>
              </a:rPr>
              <a:t> (1250—1370);</a:t>
            </a:r>
          </a:p>
          <a:p>
            <a:pPr algn="ctr"/>
            <a:endParaRPr lang="ru-RU" dirty="0"/>
          </a:p>
        </p:txBody>
      </p:sp>
      <p:sp>
        <p:nvSpPr>
          <p:cNvPr id="7" name="Скругленный прямоугольник 6"/>
          <p:cNvSpPr/>
          <p:nvPr/>
        </p:nvSpPr>
        <p:spPr>
          <a:xfrm>
            <a:off x="395536" y="3951612"/>
            <a:ext cx="8496944" cy="126719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Times New Roman" pitchFamily="18" charset="0"/>
                <a:cs typeface="Times New Roman" pitchFamily="18" charset="0"/>
              </a:rPr>
              <a:t>3) </a:t>
            </a:r>
            <a:r>
              <a:rPr lang="ru-RU" dirty="0" err="1">
                <a:latin typeface="Times New Roman" pitchFamily="18" charset="0"/>
                <a:cs typeface="Times New Roman" pitchFamily="18" charset="0"/>
              </a:rPr>
              <a:t>Орыс</a:t>
            </a:r>
            <a:r>
              <a:rPr lang="ru-RU" dirty="0">
                <a:latin typeface="Times New Roman" pitchFamily="18" charset="0"/>
                <a:cs typeface="Times New Roman" pitchFamily="18" charset="0"/>
              </a:rPr>
              <a:t> хан </a:t>
            </a:r>
            <a:r>
              <a:rPr lang="ru-RU" dirty="0" err="1">
                <a:latin typeface="Times New Roman" pitchFamily="18" charset="0"/>
                <a:cs typeface="Times New Roman" pitchFamily="18" charset="0"/>
              </a:rPr>
              <a:t>билігі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Темір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шапқыншылығы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қарсаңындағы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АқОрда</a:t>
            </a:r>
            <a:r>
              <a:rPr lang="ru-RU" dirty="0">
                <a:latin typeface="Times New Roman" pitchFamily="18" charset="0"/>
                <a:cs typeface="Times New Roman" pitchFamily="18" charset="0"/>
              </a:rPr>
              <a:t> (1370-1405, 1410);</a:t>
            </a:r>
          </a:p>
          <a:p>
            <a:pPr algn="ctr"/>
            <a:endParaRPr lang="ru-RU" dirty="0"/>
          </a:p>
        </p:txBody>
      </p:sp>
      <p:sp>
        <p:nvSpPr>
          <p:cNvPr id="8" name="Скругленный прямоугольник 7"/>
          <p:cNvSpPr/>
          <p:nvPr/>
        </p:nvSpPr>
        <p:spPr>
          <a:xfrm>
            <a:off x="395536" y="5301208"/>
            <a:ext cx="8496944" cy="13377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4) </a:t>
            </a:r>
            <a:r>
              <a:rPr lang="ru-RU" dirty="0" err="1">
                <a:latin typeface="Times New Roman" pitchFamily="18" charset="0"/>
                <a:cs typeface="Times New Roman" pitchFamily="18" charset="0"/>
              </a:rPr>
              <a:t>Орыс</a:t>
            </a:r>
            <a:r>
              <a:rPr lang="ru-RU" dirty="0">
                <a:latin typeface="Times New Roman" pitchFamily="18" charset="0"/>
                <a:cs typeface="Times New Roman" pitchFamily="18" charset="0"/>
              </a:rPr>
              <a:t> хан </a:t>
            </a:r>
            <a:r>
              <a:rPr lang="ru-RU" dirty="0" err="1">
                <a:latin typeface="Times New Roman" pitchFamily="18" charset="0"/>
                <a:cs typeface="Times New Roman" pitchFamily="18" charset="0"/>
              </a:rPr>
              <a:t>ұрпақтарының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Әбілқайыр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билігіне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жүргізген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күресі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нәтижесінде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Ақ</a:t>
            </a:r>
            <a:r>
              <a:rPr lang="ru-RU" dirty="0">
                <a:latin typeface="Times New Roman" pitchFamily="18" charset="0"/>
                <a:cs typeface="Times New Roman" pitchFamily="18" charset="0"/>
              </a:rPr>
              <a:t> Орда </a:t>
            </a:r>
            <a:r>
              <a:rPr lang="ru-RU" dirty="0" err="1">
                <a:latin typeface="Times New Roman" pitchFamily="18" charset="0"/>
                <a:cs typeface="Times New Roman" pitchFamily="18" charset="0"/>
              </a:rPr>
              <a:t>атауының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Қазақ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хандығы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атауымен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қайта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жаңғыруы</a:t>
            </a:r>
            <a:r>
              <a:rPr lang="ru-RU" dirty="0">
                <a:latin typeface="Times New Roman" pitchFamily="18" charset="0"/>
                <a:cs typeface="Times New Roman" pitchFamily="18" charset="0"/>
              </a:rPr>
              <a:t> (1428—1465,1466)</a:t>
            </a:r>
            <a:r>
              <a:rPr lang="ru-RU" dirty="0"/>
              <a:t>.</a:t>
            </a:r>
          </a:p>
          <a:p>
            <a:pPr algn="ctr"/>
            <a:endParaRPr lang="ru-RU" dirty="0"/>
          </a:p>
        </p:txBody>
      </p:sp>
    </p:spTree>
    <p:extLst>
      <p:ext uri="{BB962C8B-B14F-4D97-AF65-F5344CB8AC3E}">
        <p14:creationId xmlns:p14="http://schemas.microsoft.com/office/powerpoint/2010/main" val="2295908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32240" y="3031605"/>
            <a:ext cx="2213635"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4000" b="1" dirty="0" smtClean="0">
                <a:ln w="11430"/>
                <a:effectLst>
                  <a:outerShdw blurRad="50800" dist="39000" dir="5460000" algn="tl">
                    <a:srgbClr val="000000">
                      <a:alpha val="38000"/>
                    </a:srgbClr>
                  </a:outerShdw>
                </a:effectLst>
                <a:latin typeface="Times New Roman" pitchFamily="18" charset="0"/>
                <a:cs typeface="Times New Roman" pitchFamily="18" charset="0"/>
              </a:rPr>
              <a:t>Ақ орда хандары</a:t>
            </a:r>
            <a:endParaRPr lang="ru-RU" sz="4000" b="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Скругленный прямоугольник 3"/>
          <p:cNvSpPr/>
          <p:nvPr/>
        </p:nvSpPr>
        <p:spPr>
          <a:xfrm>
            <a:off x="336034" y="2404410"/>
            <a:ext cx="2304256" cy="11161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a:t>Сасы</a:t>
            </a:r>
            <a:r>
              <a:rPr lang="ru-RU" dirty="0"/>
              <a:t> </a:t>
            </a:r>
            <a:r>
              <a:rPr lang="ru-RU" dirty="0"/>
              <a:t>Бұға</a:t>
            </a:r>
            <a:r>
              <a:rPr lang="ru-RU" dirty="0"/>
              <a:t> (</a:t>
            </a:r>
            <a:r>
              <a:rPr lang="ru-RU" dirty="0" smtClean="0"/>
              <a:t>1309-1315)</a:t>
            </a:r>
            <a:endParaRPr lang="ru-RU" dirty="0"/>
          </a:p>
        </p:txBody>
      </p:sp>
      <p:sp>
        <p:nvSpPr>
          <p:cNvPr id="5" name="Скругленный прямоугольник 4"/>
          <p:cNvSpPr/>
          <p:nvPr/>
        </p:nvSpPr>
        <p:spPr>
          <a:xfrm>
            <a:off x="324445" y="3861048"/>
            <a:ext cx="2304256"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a:t>Ерзен</a:t>
            </a:r>
            <a:r>
              <a:rPr lang="ru-RU" dirty="0"/>
              <a:t> хан(1315-1320). </a:t>
            </a:r>
          </a:p>
        </p:txBody>
      </p:sp>
      <p:sp>
        <p:nvSpPr>
          <p:cNvPr id="6" name="Скругленный прямоугольник 5"/>
          <p:cNvSpPr/>
          <p:nvPr/>
        </p:nvSpPr>
        <p:spPr>
          <a:xfrm>
            <a:off x="336034" y="1016341"/>
            <a:ext cx="2304256"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dirty="0" smtClean="0"/>
              <a:t>Орда Ежен</a:t>
            </a:r>
            <a:endParaRPr lang="ru-RU" dirty="0"/>
          </a:p>
        </p:txBody>
      </p:sp>
      <p:sp>
        <p:nvSpPr>
          <p:cNvPr id="7" name="Скругленный прямоугольник 6"/>
          <p:cNvSpPr/>
          <p:nvPr/>
        </p:nvSpPr>
        <p:spPr>
          <a:xfrm>
            <a:off x="2975184" y="2350404"/>
            <a:ext cx="2448272" cy="10801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dirty="0" smtClean="0"/>
              <a:t>Ұрыс хан</a:t>
            </a:r>
            <a:endParaRPr lang="ru-RU" dirty="0"/>
          </a:p>
        </p:txBody>
      </p:sp>
      <p:sp>
        <p:nvSpPr>
          <p:cNvPr id="8" name="Скругленный прямоугольник 7"/>
          <p:cNvSpPr/>
          <p:nvPr/>
        </p:nvSpPr>
        <p:spPr>
          <a:xfrm>
            <a:off x="252437" y="5278447"/>
            <a:ext cx="2448272"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dirty="0" smtClean="0"/>
              <a:t>Мүбәрак хан</a:t>
            </a:r>
            <a:endParaRPr lang="ru-RU" dirty="0"/>
          </a:p>
        </p:txBody>
      </p:sp>
      <p:sp>
        <p:nvSpPr>
          <p:cNvPr id="10" name="Скругленный прямоугольник 9"/>
          <p:cNvSpPr/>
          <p:nvPr/>
        </p:nvSpPr>
        <p:spPr>
          <a:xfrm>
            <a:off x="2975184" y="3778647"/>
            <a:ext cx="2448272"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Тоқтамыс</a:t>
            </a:r>
            <a:r>
              <a:rPr lang="ru-RU" dirty="0" smtClean="0"/>
              <a:t> хан</a:t>
            </a:r>
            <a:endParaRPr lang="ru-RU" dirty="0"/>
          </a:p>
        </p:txBody>
      </p:sp>
      <p:sp>
        <p:nvSpPr>
          <p:cNvPr id="11" name="Скругленный прямоугольник 10"/>
          <p:cNvSpPr/>
          <p:nvPr/>
        </p:nvSpPr>
        <p:spPr>
          <a:xfrm>
            <a:off x="3024983" y="5278447"/>
            <a:ext cx="2433834" cy="10801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dirty="0" smtClean="0"/>
              <a:t>Барақ хан</a:t>
            </a:r>
            <a:endParaRPr lang="ru-RU" dirty="0"/>
          </a:p>
        </p:txBody>
      </p:sp>
      <p:sp>
        <p:nvSpPr>
          <p:cNvPr id="12" name="Правая фигурная скобка 11"/>
          <p:cNvSpPr/>
          <p:nvPr/>
        </p:nvSpPr>
        <p:spPr>
          <a:xfrm>
            <a:off x="5652120" y="1536007"/>
            <a:ext cx="936104" cy="44852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4" name="Скругленный прямоугольник 13"/>
          <p:cNvSpPr/>
          <p:nvPr/>
        </p:nvSpPr>
        <p:spPr>
          <a:xfrm>
            <a:off x="2975184" y="1016341"/>
            <a:ext cx="2448272"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dirty="0" smtClean="0"/>
              <a:t>Шымтай</a:t>
            </a:r>
            <a:endParaRPr lang="ru-RU" dirty="0"/>
          </a:p>
        </p:txBody>
      </p:sp>
    </p:spTree>
    <p:extLst>
      <p:ext uri="{BB962C8B-B14F-4D97-AF65-F5344CB8AC3E}">
        <p14:creationId xmlns:p14="http://schemas.microsoft.com/office/powerpoint/2010/main" val="3498533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0" y="0"/>
            <a:ext cx="9144000" cy="686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79712" y="404664"/>
            <a:ext cx="4703147" cy="52322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Ақ орданың саяси жағдайы</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Скругленный прямоугольник 5"/>
          <p:cNvSpPr/>
          <p:nvPr/>
        </p:nvSpPr>
        <p:spPr>
          <a:xfrm>
            <a:off x="395535" y="927884"/>
            <a:ext cx="3935749" cy="57414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dirty="0">
                <a:latin typeface="Times New Roman" pitchFamily="18" charset="0"/>
                <a:cs typeface="Times New Roman" pitchFamily="18" charset="0"/>
              </a:rPr>
              <a:t>XIV </a:t>
            </a:r>
            <a:r>
              <a:rPr lang="kk-KZ" dirty="0">
                <a:latin typeface="Times New Roman" pitchFamily="18" charset="0"/>
                <a:cs typeface="Times New Roman" pitchFamily="18" charset="0"/>
              </a:rPr>
              <a:t> ғасырдың екінші ширегінен бастап Ақ Орда Алтын Ордадан біржола бөліне бастайды</a:t>
            </a:r>
            <a:r>
              <a:rPr lang="kk-KZ" dirty="0" smtClean="0">
                <a:latin typeface="Times New Roman" pitchFamily="18" charset="0"/>
                <a:cs typeface="Times New Roman" pitchFamily="18" charset="0"/>
              </a:rPr>
              <a:t>.</a:t>
            </a:r>
          </a:p>
          <a:p>
            <a:pPr algn="just"/>
            <a:endParaRPr lang="kk-KZ" dirty="0" smtClean="0">
              <a:latin typeface="Times New Roman" pitchFamily="18" charset="0"/>
              <a:cs typeface="Times New Roman" pitchFamily="18" charset="0"/>
            </a:endParaRPr>
          </a:p>
          <a:p>
            <a:pPr algn="just"/>
            <a:r>
              <a:rPr lang="kk-KZ" b="1" dirty="0" smtClean="0">
                <a:latin typeface="Times New Roman" pitchFamily="18" charset="0"/>
                <a:cs typeface="Times New Roman" pitchFamily="18" charset="0"/>
              </a:rPr>
              <a:t>Ерзен </a:t>
            </a:r>
            <a:r>
              <a:rPr lang="kk-KZ" dirty="0">
                <a:latin typeface="Times New Roman" pitchFamily="18" charset="0"/>
                <a:cs typeface="Times New Roman" pitchFamily="18" charset="0"/>
              </a:rPr>
              <a:t>мен </a:t>
            </a:r>
            <a:r>
              <a:rPr lang="kk-KZ" b="1" dirty="0">
                <a:latin typeface="Times New Roman" pitchFamily="18" charset="0"/>
                <a:cs typeface="Times New Roman" pitchFamily="18" charset="0"/>
              </a:rPr>
              <a:t>Мүбәрак хандар </a:t>
            </a:r>
            <a:r>
              <a:rPr lang="kk-KZ" dirty="0">
                <a:latin typeface="Times New Roman" pitchFamily="18" charset="0"/>
                <a:cs typeface="Times New Roman" pitchFamily="18" charset="0"/>
              </a:rPr>
              <a:t>тұсында,әсіресе </a:t>
            </a:r>
            <a:r>
              <a:rPr lang="kk-KZ" b="1" dirty="0">
                <a:latin typeface="Times New Roman" pitchFamily="18" charset="0"/>
                <a:cs typeface="Times New Roman" pitchFamily="18" charset="0"/>
              </a:rPr>
              <a:t>Ұрыс хан кезінде </a:t>
            </a:r>
            <a:r>
              <a:rPr lang="kk-KZ" dirty="0">
                <a:latin typeface="Times New Roman" pitchFamily="18" charset="0"/>
                <a:cs typeface="Times New Roman" pitchFamily="18" charset="0"/>
              </a:rPr>
              <a:t>Алтын Ордадан мүлде </a:t>
            </a:r>
            <a:r>
              <a:rPr lang="kk-KZ" dirty="0" smtClean="0">
                <a:latin typeface="Times New Roman" pitchFamily="18" charset="0"/>
                <a:cs typeface="Times New Roman" pitchFamily="18" charset="0"/>
              </a:rPr>
              <a:t>оқшауланады.</a:t>
            </a:r>
          </a:p>
          <a:p>
            <a:pPr algn="just"/>
            <a:endParaRPr lang="kk-KZ" dirty="0" smtClean="0">
              <a:latin typeface="Times New Roman" pitchFamily="18" charset="0"/>
              <a:cs typeface="Times New Roman" pitchFamily="18" charset="0"/>
            </a:endParaRPr>
          </a:p>
          <a:p>
            <a:pPr algn="just"/>
            <a:r>
              <a:rPr lang="kk-KZ" b="1" dirty="0" smtClean="0">
                <a:latin typeface="Times New Roman" pitchFamily="18" charset="0"/>
                <a:cs typeface="Times New Roman" pitchFamily="18" charset="0"/>
              </a:rPr>
              <a:t>Мүбәрак </a:t>
            </a:r>
            <a:r>
              <a:rPr lang="kk-KZ" b="1" dirty="0">
                <a:latin typeface="Times New Roman" pitchFamily="18" charset="0"/>
                <a:cs typeface="Times New Roman" pitchFamily="18" charset="0"/>
              </a:rPr>
              <a:t>хан </a:t>
            </a:r>
            <a:r>
              <a:rPr lang="kk-KZ" dirty="0">
                <a:latin typeface="Times New Roman" pitchFamily="18" charset="0"/>
                <a:cs typeface="Times New Roman" pitchFamily="18" charset="0"/>
              </a:rPr>
              <a:t>1327 – 1328 жылдары өз атынан Сығанақ қаласында теңге </a:t>
            </a:r>
            <a:r>
              <a:rPr lang="kk-KZ" dirty="0" smtClean="0">
                <a:latin typeface="Times New Roman" pitchFamily="18" charset="0"/>
                <a:cs typeface="Times New Roman" pitchFamily="18" charset="0"/>
              </a:rPr>
              <a:t>соқтырған.</a:t>
            </a:r>
            <a:endParaRPr lang="ru-RU" dirty="0"/>
          </a:p>
        </p:txBody>
      </p:sp>
      <p:sp>
        <p:nvSpPr>
          <p:cNvPr id="7" name="Скругленный прямоугольник 6"/>
          <p:cNvSpPr/>
          <p:nvPr/>
        </p:nvSpPr>
        <p:spPr>
          <a:xfrm>
            <a:off x="4860032" y="1107904"/>
            <a:ext cx="3960440" cy="55614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dirty="0">
                <a:latin typeface="Times New Roman" pitchFamily="18" charset="0"/>
                <a:cs typeface="Times New Roman" pitchFamily="18" charset="0"/>
              </a:rPr>
              <a:t>XIV</a:t>
            </a:r>
            <a:r>
              <a:rPr lang="kk-KZ" dirty="0">
                <a:latin typeface="Times New Roman" pitchFamily="18" charset="0"/>
                <a:cs typeface="Times New Roman" pitchFamily="18" charset="0"/>
              </a:rPr>
              <a:t> ғасырдың екінші жартысынан бастап Өзбек ханның баласы Жәнібек ханнан кейін Алтын Ордада аласапыран төңкеріс басталады</a:t>
            </a:r>
            <a:r>
              <a:rPr lang="kk-KZ" dirty="0" smtClean="0">
                <a:latin typeface="Times New Roman" pitchFamily="18" charset="0"/>
                <a:cs typeface="Times New Roman" pitchFamily="18" charset="0"/>
              </a:rPr>
              <a:t>..</a:t>
            </a:r>
          </a:p>
          <a:p>
            <a:pPr algn="just"/>
            <a:endParaRPr lang="kk-KZ"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Осы </a:t>
            </a:r>
            <a:r>
              <a:rPr lang="ru-RU" dirty="0">
                <a:latin typeface="Times New Roman" pitchFamily="18" charset="0"/>
                <a:cs typeface="Times New Roman" pitchFamily="18" charset="0"/>
              </a:rPr>
              <a:t>талас</a:t>
            </a:r>
            <a:r>
              <a:rPr lang="ru-RU" dirty="0">
                <a:latin typeface="Times New Roman" pitchFamily="18" charset="0"/>
                <a:cs typeface="Times New Roman" pitchFamily="18" charset="0"/>
              </a:rPr>
              <a:t> – </a:t>
            </a:r>
            <a:r>
              <a:rPr lang="ru-RU" dirty="0">
                <a:latin typeface="Times New Roman" pitchFamily="18" charset="0"/>
                <a:cs typeface="Times New Roman" pitchFamily="18" charset="0"/>
              </a:rPr>
              <a:t>тартысты</a:t>
            </a:r>
            <a:r>
              <a:rPr lang="ru-RU" dirty="0">
                <a:latin typeface="Times New Roman" pitchFamily="18" charset="0"/>
                <a:cs typeface="Times New Roman" pitchFamily="18" charset="0"/>
              </a:rPr>
              <a:t>  дер </a:t>
            </a:r>
            <a:r>
              <a:rPr lang="ru-RU" dirty="0">
                <a:latin typeface="Times New Roman" pitchFamily="18" charset="0"/>
                <a:cs typeface="Times New Roman" pitchFamily="18" charset="0"/>
              </a:rPr>
              <a:t>кезінде</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пайдаланған</a:t>
            </a:r>
            <a:r>
              <a:rPr lang="ru-RU" dirty="0">
                <a:latin typeface="Times New Roman" pitchFamily="18" charset="0"/>
                <a:cs typeface="Times New Roman" pitchFamily="18" charset="0"/>
              </a:rPr>
              <a:t>  Орда </a:t>
            </a:r>
            <a:r>
              <a:rPr lang="ru-RU" dirty="0">
                <a:latin typeface="Times New Roman" pitchFamily="18" charset="0"/>
                <a:cs typeface="Times New Roman" pitchFamily="18" charset="0"/>
              </a:rPr>
              <a:t>Еженнің</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ұрпағы</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Ұрыс</a:t>
            </a:r>
            <a:r>
              <a:rPr lang="ru-RU" b="1" dirty="0">
                <a:latin typeface="Times New Roman" pitchFamily="18" charset="0"/>
                <a:cs typeface="Times New Roman" pitchFamily="18" charset="0"/>
              </a:rPr>
              <a:t> хан </a:t>
            </a:r>
            <a:r>
              <a:rPr lang="ru-RU" dirty="0">
                <a:latin typeface="Times New Roman" pitchFamily="18" charset="0"/>
                <a:cs typeface="Times New Roman" pitchFamily="18" charset="0"/>
              </a:rPr>
              <a:t>Ақ</a:t>
            </a:r>
            <a:r>
              <a:rPr lang="ru-RU" dirty="0">
                <a:latin typeface="Times New Roman" pitchFamily="18" charset="0"/>
                <a:cs typeface="Times New Roman" pitchFamily="18" charset="0"/>
              </a:rPr>
              <a:t> Орда </a:t>
            </a:r>
            <a:r>
              <a:rPr lang="ru-RU" dirty="0">
                <a:latin typeface="Times New Roman" pitchFamily="18" charset="0"/>
                <a:cs typeface="Times New Roman" pitchFamily="18" charset="0"/>
              </a:rPr>
              <a:t>билігін</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өз</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қолына</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алып,мемлекеттің</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күш</a:t>
            </a:r>
            <a:r>
              <a:rPr lang="ru-RU" dirty="0">
                <a:latin typeface="Times New Roman" pitchFamily="18" charset="0"/>
                <a:cs typeface="Times New Roman" pitchFamily="18" charset="0"/>
              </a:rPr>
              <a:t> – </a:t>
            </a:r>
            <a:r>
              <a:rPr lang="ru-RU" dirty="0">
                <a:latin typeface="Times New Roman" pitchFamily="18" charset="0"/>
                <a:cs typeface="Times New Roman" pitchFamily="18" charset="0"/>
              </a:rPr>
              <a:t>қуатын</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нығайтады</a:t>
            </a:r>
            <a:r>
              <a:rPr lang="ru-RU" dirty="0" smtClean="0">
                <a:latin typeface="Times New Roman" pitchFamily="18" charset="0"/>
                <a:cs typeface="Times New Roman" pitchFamily="18" charset="0"/>
              </a:rPr>
              <a:t>.</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Хан </a:t>
            </a:r>
            <a:r>
              <a:rPr lang="ru-RU" dirty="0">
                <a:latin typeface="Times New Roman" pitchFamily="18" charset="0"/>
                <a:cs typeface="Times New Roman" pitchFamily="18" charset="0"/>
              </a:rPr>
              <a:t>1368 – 1369 </a:t>
            </a:r>
            <a:r>
              <a:rPr lang="ru-RU" dirty="0">
                <a:latin typeface="Times New Roman" pitchFamily="18" charset="0"/>
                <a:cs typeface="Times New Roman" pitchFamily="18" charset="0"/>
              </a:rPr>
              <a:t>жылдары</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өз</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атынан</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Сығанақ</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қаласында</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теңге</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соқтырады</a:t>
            </a:r>
            <a:r>
              <a:rPr lang="ru-RU" dirty="0" smtClean="0">
                <a:latin typeface="Times New Roman" pitchFamily="18" charset="0"/>
                <a:cs typeface="Times New Roman" pitchFamily="18" charset="0"/>
              </a:rPr>
              <a:t>.</a:t>
            </a:r>
            <a:endParaRPr lang="kk-KZ" dirty="0">
              <a:latin typeface="Times New Roman" pitchFamily="18" charset="0"/>
              <a:cs typeface="Times New Roman" pitchFamily="18" charset="0"/>
            </a:endParaRPr>
          </a:p>
          <a:p>
            <a:pPr algn="ctr"/>
            <a:endParaRPr lang="ru-RU" dirty="0"/>
          </a:p>
        </p:txBody>
      </p:sp>
    </p:spTree>
    <p:extLst>
      <p:ext uri="{BB962C8B-B14F-4D97-AF65-F5344CB8AC3E}">
        <p14:creationId xmlns:p14="http://schemas.microsoft.com/office/powerpoint/2010/main" val="1213881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16"/>
            <a:ext cx="9144000" cy="686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410445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69662"/>
            <a:ext cx="432048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88024" y="710834"/>
            <a:ext cx="3888432"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Сығанақ қаласында Ұрыс хан өз атынан соқтырған тенгелер</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7007380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Доклад о ходе работ">
  <a:themeElements>
    <a:clrScheme name="Доклад о ходе работ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Доклад о ходе работ">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Доклад о ходе работ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Доклад о ходе работ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Доклад о ходе работ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673</Words>
  <Application>Microsoft Office PowerPoint</Application>
  <PresentationFormat>Экран (4:3)</PresentationFormat>
  <Paragraphs>85</Paragraphs>
  <Slides>15</Slides>
  <Notes>1</Notes>
  <HiddenSlides>0</HiddenSlides>
  <MMClips>0</MMClips>
  <ScaleCrop>false</ScaleCrop>
  <HeadingPairs>
    <vt:vector size="4" baseType="variant">
      <vt:variant>
        <vt:lpstr>Тема</vt:lpstr>
      </vt:variant>
      <vt:variant>
        <vt:i4>3</vt:i4>
      </vt:variant>
      <vt:variant>
        <vt:lpstr>Заголовки слайдов</vt:lpstr>
      </vt:variant>
      <vt:variant>
        <vt:i4>15</vt:i4>
      </vt:variant>
    </vt:vector>
  </HeadingPairs>
  <TitlesOfParts>
    <vt:vector size="18" baseType="lpstr">
      <vt:lpstr>Тема Office</vt:lpstr>
      <vt:lpstr>Солнцестояние</vt:lpstr>
      <vt:lpstr>Доклад о ходе работ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Әмір Темір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БАКАЛАВР</dc:creator>
  <cp:lastModifiedBy>СД</cp:lastModifiedBy>
  <cp:revision>33</cp:revision>
  <dcterms:created xsi:type="dcterms:W3CDTF">2016-12-10T02:45:16Z</dcterms:created>
  <dcterms:modified xsi:type="dcterms:W3CDTF">2016-12-10T06:26:38Z</dcterms:modified>
</cp:coreProperties>
</file>