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0" r:id="rId1"/>
  </p:sldMasterIdLst>
  <p:sldIdLst>
    <p:sldId id="256" r:id="rId2"/>
    <p:sldId id="258" r:id="rId3"/>
    <p:sldId id="259" r:id="rId4"/>
    <p:sldId id="260" r:id="rId5"/>
    <p:sldId id="261" r:id="rId6"/>
    <p:sldId id="263" r:id="rId7"/>
    <p:sldId id="264" r:id="rId8"/>
    <p:sldId id="265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2" d="100"/>
          <a:sy n="82" d="100"/>
        </p:scale>
        <p:origin x="1474" y="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A4B3B1A-255C-4507-BCDC-99F0B586445B}" type="doc">
      <dgm:prSet loTypeId="urn:microsoft.com/office/officeart/2005/8/layout/list1" loCatId="list" qsTypeId="urn:microsoft.com/office/officeart/2005/8/quickstyle/simple1" qsCatId="simple" csTypeId="urn:microsoft.com/office/officeart/2005/8/colors/colorful1#1" csCatId="colorful" phldr="1"/>
      <dgm:spPr/>
      <dgm:t>
        <a:bodyPr/>
        <a:lstStyle/>
        <a:p>
          <a:endParaRPr lang="ru-RU"/>
        </a:p>
      </dgm:t>
    </dgm:pt>
    <dgm:pt modelId="{E1E6A85F-9706-44B3-AF6A-E2C78C47BDA9}">
      <dgm:prSet phldrT="[Текст]"/>
      <dgm:spPr/>
      <dgm:t>
        <a:bodyPr/>
        <a:lstStyle/>
        <a:p>
          <a:r>
            <a:rPr lang="kk-KZ" dirty="0" smtClean="0"/>
            <a:t>Тауарлар жайлы нақты ақпарат</a:t>
          </a:r>
          <a:endParaRPr lang="ru-RU" dirty="0"/>
        </a:p>
      </dgm:t>
    </dgm:pt>
    <dgm:pt modelId="{FFE69556-B061-49B4-80F4-9B85F27DA957}" type="parTrans" cxnId="{83B15AFB-FCCA-49A7-B6B4-850D1FC75A05}">
      <dgm:prSet/>
      <dgm:spPr/>
      <dgm:t>
        <a:bodyPr/>
        <a:lstStyle/>
        <a:p>
          <a:endParaRPr lang="ru-RU"/>
        </a:p>
      </dgm:t>
    </dgm:pt>
    <dgm:pt modelId="{DA1E4006-D9C2-40E0-B34F-3BC9E44DAF98}" type="sibTrans" cxnId="{83B15AFB-FCCA-49A7-B6B4-850D1FC75A05}">
      <dgm:prSet/>
      <dgm:spPr/>
      <dgm:t>
        <a:bodyPr/>
        <a:lstStyle/>
        <a:p>
          <a:endParaRPr lang="ru-RU"/>
        </a:p>
      </dgm:t>
    </dgm:pt>
    <dgm:pt modelId="{031ABE24-41BA-445E-B5FA-3813BB8A07DE}">
      <dgm:prSet phldrT="[Текст]"/>
      <dgm:spPr/>
      <dgm:t>
        <a:bodyPr/>
        <a:lstStyle/>
        <a:p>
          <a:r>
            <a:rPr lang="kk-KZ" dirty="0" smtClean="0"/>
            <a:t>Қосалқы бөлшектерің  бейнелері</a:t>
          </a:r>
          <a:endParaRPr lang="ru-RU" dirty="0"/>
        </a:p>
      </dgm:t>
    </dgm:pt>
    <dgm:pt modelId="{3C913809-62F0-4F36-B79A-2EF785AA64F1}" type="parTrans" cxnId="{D258774E-E675-4BA7-BD80-6B698C7AD7E8}">
      <dgm:prSet/>
      <dgm:spPr/>
      <dgm:t>
        <a:bodyPr/>
        <a:lstStyle/>
        <a:p>
          <a:endParaRPr lang="ru-RU"/>
        </a:p>
      </dgm:t>
    </dgm:pt>
    <dgm:pt modelId="{FE3589D4-2F12-4FDD-B732-F8B495C1A6F9}" type="sibTrans" cxnId="{D258774E-E675-4BA7-BD80-6B698C7AD7E8}">
      <dgm:prSet/>
      <dgm:spPr/>
      <dgm:t>
        <a:bodyPr/>
        <a:lstStyle/>
        <a:p>
          <a:endParaRPr lang="ru-RU"/>
        </a:p>
      </dgm:t>
    </dgm:pt>
    <dgm:pt modelId="{012C32E0-9BF4-493C-AFD5-7B97D8D87F37}">
      <dgm:prSet phldrT="[Текст]"/>
      <dgm:spPr/>
      <dgm:t>
        <a:bodyPr/>
        <a:lstStyle/>
        <a:p>
          <a:r>
            <a:rPr lang="kk-KZ" dirty="0" smtClean="0"/>
            <a:t>Жылдам әрі қолайлы тапсырыс беру</a:t>
          </a:r>
          <a:endParaRPr lang="ru-RU" dirty="0"/>
        </a:p>
      </dgm:t>
    </dgm:pt>
    <dgm:pt modelId="{82169A7A-90C3-4C1E-9BC2-53740AC7BE63}" type="parTrans" cxnId="{858BFD0A-20B3-426F-B163-203391E5BB6C}">
      <dgm:prSet/>
      <dgm:spPr/>
      <dgm:t>
        <a:bodyPr/>
        <a:lstStyle/>
        <a:p>
          <a:endParaRPr lang="ru-RU"/>
        </a:p>
      </dgm:t>
    </dgm:pt>
    <dgm:pt modelId="{CC2C2743-6721-4EB1-84C7-095EB08AA340}" type="sibTrans" cxnId="{858BFD0A-20B3-426F-B163-203391E5BB6C}">
      <dgm:prSet/>
      <dgm:spPr/>
      <dgm:t>
        <a:bodyPr/>
        <a:lstStyle/>
        <a:p>
          <a:endParaRPr lang="ru-RU"/>
        </a:p>
      </dgm:t>
    </dgm:pt>
    <dgm:pt modelId="{92213828-6460-4F44-8577-B5B81140E156}">
      <dgm:prSet phldrT="[Текст]"/>
      <dgm:spPr/>
      <dgm:t>
        <a:bodyPr/>
        <a:lstStyle/>
        <a:p>
          <a:r>
            <a:rPr lang="kk-KZ" dirty="0" smtClean="0"/>
            <a:t>Соңғы өзгерістер мен жаңалықтарды білу</a:t>
          </a:r>
          <a:endParaRPr lang="ru-RU" dirty="0"/>
        </a:p>
      </dgm:t>
    </dgm:pt>
    <dgm:pt modelId="{461DCD31-F09F-4B6E-8080-A9D232064C96}" type="parTrans" cxnId="{31019C00-C763-4807-9623-2A32FC64EF78}">
      <dgm:prSet/>
      <dgm:spPr/>
      <dgm:t>
        <a:bodyPr/>
        <a:lstStyle/>
        <a:p>
          <a:endParaRPr lang="ru-RU"/>
        </a:p>
      </dgm:t>
    </dgm:pt>
    <dgm:pt modelId="{9467E20E-C6B0-4AF2-A19A-1934BD7C692A}" type="sibTrans" cxnId="{31019C00-C763-4807-9623-2A32FC64EF78}">
      <dgm:prSet/>
      <dgm:spPr/>
      <dgm:t>
        <a:bodyPr/>
        <a:lstStyle/>
        <a:p>
          <a:endParaRPr lang="ru-RU"/>
        </a:p>
      </dgm:t>
    </dgm:pt>
    <dgm:pt modelId="{B22B0DB5-AE38-4CB6-8082-9D0FD04700CB}">
      <dgm:prSet phldrT="[Текст]"/>
      <dgm:spPr/>
      <dgm:t>
        <a:bodyPr/>
        <a:lstStyle/>
        <a:p>
          <a:r>
            <a:rPr lang="ru-RU" dirty="0" err="1" smtClean="0"/>
            <a:t>Өндірушілермен</a:t>
          </a:r>
          <a:r>
            <a:rPr lang="ru-RU" dirty="0" smtClean="0"/>
            <a:t> </a:t>
          </a:r>
          <a:r>
            <a:rPr lang="ru-RU" dirty="0" err="1" smtClean="0"/>
            <a:t>тікелей</a:t>
          </a:r>
          <a:r>
            <a:rPr lang="ru-RU" dirty="0" smtClean="0"/>
            <a:t> </a:t>
          </a:r>
          <a:r>
            <a:rPr lang="ru-RU" dirty="0" err="1" smtClean="0"/>
            <a:t>байланысқа</a:t>
          </a:r>
          <a:r>
            <a:rPr lang="ru-RU" dirty="0" smtClean="0"/>
            <a:t> </a:t>
          </a:r>
          <a:r>
            <a:rPr lang="ru-RU" dirty="0" err="1" smtClean="0"/>
            <a:t>шығу</a:t>
          </a:r>
          <a:endParaRPr lang="ru-RU" dirty="0"/>
        </a:p>
      </dgm:t>
    </dgm:pt>
    <dgm:pt modelId="{D6D8AB14-DE9E-4821-A1D0-DFEBDFC754EA}" type="parTrans" cxnId="{E58F62F0-6650-44A7-A634-23E4B6AC5AB6}">
      <dgm:prSet/>
      <dgm:spPr/>
      <dgm:t>
        <a:bodyPr/>
        <a:lstStyle/>
        <a:p>
          <a:endParaRPr lang="ru-RU"/>
        </a:p>
      </dgm:t>
    </dgm:pt>
    <dgm:pt modelId="{EBED2F05-A07E-471E-8D96-0FEFBD76C41A}" type="sibTrans" cxnId="{E58F62F0-6650-44A7-A634-23E4B6AC5AB6}">
      <dgm:prSet/>
      <dgm:spPr/>
      <dgm:t>
        <a:bodyPr/>
        <a:lstStyle/>
        <a:p>
          <a:endParaRPr lang="ru-RU"/>
        </a:p>
      </dgm:t>
    </dgm:pt>
    <dgm:pt modelId="{313AAEA9-CDE5-4328-85FC-7A19C014C56B}" type="pres">
      <dgm:prSet presAssocID="{DA4B3B1A-255C-4507-BCDC-99F0B586445B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9D112BF7-0B8C-4D56-AF5A-900276E45CDC}" type="pres">
      <dgm:prSet presAssocID="{E1E6A85F-9706-44B3-AF6A-E2C78C47BDA9}" presName="parentLin" presStyleCnt="0"/>
      <dgm:spPr/>
      <dgm:t>
        <a:bodyPr/>
        <a:lstStyle/>
        <a:p>
          <a:endParaRPr lang="ru-RU"/>
        </a:p>
      </dgm:t>
    </dgm:pt>
    <dgm:pt modelId="{D7363662-697B-4966-8D5A-8E517CA5DD40}" type="pres">
      <dgm:prSet presAssocID="{E1E6A85F-9706-44B3-AF6A-E2C78C47BDA9}" presName="parentLeftMargin" presStyleLbl="node1" presStyleIdx="0" presStyleCnt="5"/>
      <dgm:spPr/>
      <dgm:t>
        <a:bodyPr/>
        <a:lstStyle/>
        <a:p>
          <a:endParaRPr lang="ru-RU"/>
        </a:p>
      </dgm:t>
    </dgm:pt>
    <dgm:pt modelId="{3E928E21-17ED-4B92-87DD-09CE5B227E66}" type="pres">
      <dgm:prSet presAssocID="{E1E6A85F-9706-44B3-AF6A-E2C78C47BDA9}" presName="parentText" presStyleLbl="node1" presStyleIdx="0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6073F72-CE62-459C-AF2B-16C1FA0150E2}" type="pres">
      <dgm:prSet presAssocID="{E1E6A85F-9706-44B3-AF6A-E2C78C47BDA9}" presName="negativeSpace" presStyleCnt="0"/>
      <dgm:spPr/>
      <dgm:t>
        <a:bodyPr/>
        <a:lstStyle/>
        <a:p>
          <a:endParaRPr lang="ru-RU"/>
        </a:p>
      </dgm:t>
    </dgm:pt>
    <dgm:pt modelId="{FB501920-9D07-463C-8578-B06C7F8D7C21}" type="pres">
      <dgm:prSet presAssocID="{E1E6A85F-9706-44B3-AF6A-E2C78C47BDA9}" presName="childText" presStyleLbl="conFgAcc1" presStyleIdx="0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43C1633-3670-469C-B0CB-08DB1CE1CE9C}" type="pres">
      <dgm:prSet presAssocID="{DA1E4006-D9C2-40E0-B34F-3BC9E44DAF98}" presName="spaceBetweenRectangles" presStyleCnt="0"/>
      <dgm:spPr/>
      <dgm:t>
        <a:bodyPr/>
        <a:lstStyle/>
        <a:p>
          <a:endParaRPr lang="ru-RU"/>
        </a:p>
      </dgm:t>
    </dgm:pt>
    <dgm:pt modelId="{A7AFEAC2-1DE4-4F5C-BC06-F68E8670A1DF}" type="pres">
      <dgm:prSet presAssocID="{031ABE24-41BA-445E-B5FA-3813BB8A07DE}" presName="parentLin" presStyleCnt="0"/>
      <dgm:spPr/>
      <dgm:t>
        <a:bodyPr/>
        <a:lstStyle/>
        <a:p>
          <a:endParaRPr lang="ru-RU"/>
        </a:p>
      </dgm:t>
    </dgm:pt>
    <dgm:pt modelId="{3CA77616-E1ED-4B89-9D40-8EB89019B910}" type="pres">
      <dgm:prSet presAssocID="{031ABE24-41BA-445E-B5FA-3813BB8A07DE}" presName="parentLeftMargin" presStyleLbl="node1" presStyleIdx="0" presStyleCnt="5"/>
      <dgm:spPr/>
      <dgm:t>
        <a:bodyPr/>
        <a:lstStyle/>
        <a:p>
          <a:endParaRPr lang="ru-RU"/>
        </a:p>
      </dgm:t>
    </dgm:pt>
    <dgm:pt modelId="{D27F94E6-1A3B-486E-B4C7-EE2F0AD37752}" type="pres">
      <dgm:prSet presAssocID="{031ABE24-41BA-445E-B5FA-3813BB8A07DE}" presName="parentText" presStyleLbl="node1" presStyleIdx="1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C35CFA4-5656-49B9-8B67-3F9AB1656838}" type="pres">
      <dgm:prSet presAssocID="{031ABE24-41BA-445E-B5FA-3813BB8A07DE}" presName="negativeSpace" presStyleCnt="0"/>
      <dgm:spPr/>
      <dgm:t>
        <a:bodyPr/>
        <a:lstStyle/>
        <a:p>
          <a:endParaRPr lang="ru-RU"/>
        </a:p>
      </dgm:t>
    </dgm:pt>
    <dgm:pt modelId="{0A83E60B-0E02-4744-AA50-48833ABC9FAA}" type="pres">
      <dgm:prSet presAssocID="{031ABE24-41BA-445E-B5FA-3813BB8A07DE}" presName="childText" presStyleLbl="conFgAcc1" presStyleIdx="1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E26D07F-2780-4F42-BE98-82C2A5934AD5}" type="pres">
      <dgm:prSet presAssocID="{FE3589D4-2F12-4FDD-B732-F8B495C1A6F9}" presName="spaceBetweenRectangles" presStyleCnt="0"/>
      <dgm:spPr/>
      <dgm:t>
        <a:bodyPr/>
        <a:lstStyle/>
        <a:p>
          <a:endParaRPr lang="ru-RU"/>
        </a:p>
      </dgm:t>
    </dgm:pt>
    <dgm:pt modelId="{94433C4A-FEBD-4176-90F8-4BFBB38C7AF7}" type="pres">
      <dgm:prSet presAssocID="{012C32E0-9BF4-493C-AFD5-7B97D8D87F37}" presName="parentLin" presStyleCnt="0"/>
      <dgm:spPr/>
      <dgm:t>
        <a:bodyPr/>
        <a:lstStyle/>
        <a:p>
          <a:endParaRPr lang="ru-RU"/>
        </a:p>
      </dgm:t>
    </dgm:pt>
    <dgm:pt modelId="{750D2C82-1245-446E-8802-987E72A652BE}" type="pres">
      <dgm:prSet presAssocID="{012C32E0-9BF4-493C-AFD5-7B97D8D87F37}" presName="parentLeftMargin" presStyleLbl="node1" presStyleIdx="1" presStyleCnt="5"/>
      <dgm:spPr/>
      <dgm:t>
        <a:bodyPr/>
        <a:lstStyle/>
        <a:p>
          <a:endParaRPr lang="ru-RU"/>
        </a:p>
      </dgm:t>
    </dgm:pt>
    <dgm:pt modelId="{D768AF6A-DC6A-4CF0-B72F-BE7D97F39791}" type="pres">
      <dgm:prSet presAssocID="{012C32E0-9BF4-493C-AFD5-7B97D8D87F37}" presName="parentText" presStyleLbl="node1" presStyleIdx="2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AEF542E-7917-46B6-A243-A1DE6841FDAE}" type="pres">
      <dgm:prSet presAssocID="{012C32E0-9BF4-493C-AFD5-7B97D8D87F37}" presName="negativeSpace" presStyleCnt="0"/>
      <dgm:spPr/>
      <dgm:t>
        <a:bodyPr/>
        <a:lstStyle/>
        <a:p>
          <a:endParaRPr lang="ru-RU"/>
        </a:p>
      </dgm:t>
    </dgm:pt>
    <dgm:pt modelId="{A7CC2B24-256B-40BF-9C52-C8D86B218928}" type="pres">
      <dgm:prSet presAssocID="{012C32E0-9BF4-493C-AFD5-7B97D8D87F37}" presName="childText" presStyleLbl="conFgAcc1" presStyleIdx="2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3EBEF90-9B4A-478F-83C5-577864C6F72B}" type="pres">
      <dgm:prSet presAssocID="{CC2C2743-6721-4EB1-84C7-095EB08AA340}" presName="spaceBetweenRectangles" presStyleCnt="0"/>
      <dgm:spPr/>
      <dgm:t>
        <a:bodyPr/>
        <a:lstStyle/>
        <a:p>
          <a:endParaRPr lang="ru-RU"/>
        </a:p>
      </dgm:t>
    </dgm:pt>
    <dgm:pt modelId="{2D3C742F-8DA6-4994-8BB6-673464BE3B19}" type="pres">
      <dgm:prSet presAssocID="{B22B0DB5-AE38-4CB6-8082-9D0FD04700CB}" presName="parentLin" presStyleCnt="0"/>
      <dgm:spPr/>
      <dgm:t>
        <a:bodyPr/>
        <a:lstStyle/>
        <a:p>
          <a:endParaRPr lang="ru-RU"/>
        </a:p>
      </dgm:t>
    </dgm:pt>
    <dgm:pt modelId="{A32D9B08-3C97-4970-BFB8-62E9C54F2558}" type="pres">
      <dgm:prSet presAssocID="{B22B0DB5-AE38-4CB6-8082-9D0FD04700CB}" presName="parentLeftMargin" presStyleLbl="node1" presStyleIdx="2" presStyleCnt="5"/>
      <dgm:spPr/>
      <dgm:t>
        <a:bodyPr/>
        <a:lstStyle/>
        <a:p>
          <a:endParaRPr lang="ru-RU"/>
        </a:p>
      </dgm:t>
    </dgm:pt>
    <dgm:pt modelId="{6B283954-3895-463C-9B35-070166D7DB0A}" type="pres">
      <dgm:prSet presAssocID="{B22B0DB5-AE38-4CB6-8082-9D0FD04700CB}" presName="parentText" presStyleLbl="node1" presStyleIdx="3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57D7E4A-A290-4BB8-A1B5-C9D68CFC7BC2}" type="pres">
      <dgm:prSet presAssocID="{B22B0DB5-AE38-4CB6-8082-9D0FD04700CB}" presName="negativeSpace" presStyleCnt="0"/>
      <dgm:spPr/>
      <dgm:t>
        <a:bodyPr/>
        <a:lstStyle/>
        <a:p>
          <a:endParaRPr lang="ru-RU"/>
        </a:p>
      </dgm:t>
    </dgm:pt>
    <dgm:pt modelId="{0AB3E5E7-FE75-46F7-B873-E3FE107EBDF4}" type="pres">
      <dgm:prSet presAssocID="{B22B0DB5-AE38-4CB6-8082-9D0FD04700CB}" presName="childText" presStyleLbl="conFgAcc1" presStyleIdx="3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FB329BF-DF4B-44B1-8976-ED782B866E89}" type="pres">
      <dgm:prSet presAssocID="{EBED2F05-A07E-471E-8D96-0FEFBD76C41A}" presName="spaceBetweenRectangles" presStyleCnt="0"/>
      <dgm:spPr/>
      <dgm:t>
        <a:bodyPr/>
        <a:lstStyle/>
        <a:p>
          <a:endParaRPr lang="ru-RU"/>
        </a:p>
      </dgm:t>
    </dgm:pt>
    <dgm:pt modelId="{26E5B047-7A34-4E87-9704-CCB1E40F072F}" type="pres">
      <dgm:prSet presAssocID="{92213828-6460-4F44-8577-B5B81140E156}" presName="parentLin" presStyleCnt="0"/>
      <dgm:spPr/>
      <dgm:t>
        <a:bodyPr/>
        <a:lstStyle/>
        <a:p>
          <a:endParaRPr lang="ru-RU"/>
        </a:p>
      </dgm:t>
    </dgm:pt>
    <dgm:pt modelId="{D1ECC413-C7AD-46B1-8028-B158E321E062}" type="pres">
      <dgm:prSet presAssocID="{92213828-6460-4F44-8577-B5B81140E156}" presName="parentLeftMargin" presStyleLbl="node1" presStyleIdx="3" presStyleCnt="5"/>
      <dgm:spPr/>
      <dgm:t>
        <a:bodyPr/>
        <a:lstStyle/>
        <a:p>
          <a:endParaRPr lang="ru-RU"/>
        </a:p>
      </dgm:t>
    </dgm:pt>
    <dgm:pt modelId="{E2C2A268-932D-4E42-8DAF-58EA6A17E32C}" type="pres">
      <dgm:prSet presAssocID="{92213828-6460-4F44-8577-B5B81140E156}" presName="parentText" presStyleLbl="node1" presStyleIdx="4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ADFFA56-9A59-4521-A3FA-BBE0908DD9B3}" type="pres">
      <dgm:prSet presAssocID="{92213828-6460-4F44-8577-B5B81140E156}" presName="negativeSpace" presStyleCnt="0"/>
      <dgm:spPr/>
      <dgm:t>
        <a:bodyPr/>
        <a:lstStyle/>
        <a:p>
          <a:endParaRPr lang="ru-RU"/>
        </a:p>
      </dgm:t>
    </dgm:pt>
    <dgm:pt modelId="{24ABFD7D-C098-4068-A5F9-D5AA59067BC9}" type="pres">
      <dgm:prSet presAssocID="{92213828-6460-4F44-8577-B5B81140E156}" presName="childText" presStyleLbl="conFgAcc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79F74162-3EB1-4FC7-A55B-791B4FB08AEA}" type="presOf" srcId="{012C32E0-9BF4-493C-AFD5-7B97D8D87F37}" destId="{750D2C82-1245-446E-8802-987E72A652BE}" srcOrd="0" destOrd="0" presId="urn:microsoft.com/office/officeart/2005/8/layout/list1"/>
    <dgm:cxn modelId="{677F9942-14FC-4E07-A1C7-4B179E6A78C2}" type="presOf" srcId="{031ABE24-41BA-445E-B5FA-3813BB8A07DE}" destId="{3CA77616-E1ED-4B89-9D40-8EB89019B910}" srcOrd="0" destOrd="0" presId="urn:microsoft.com/office/officeart/2005/8/layout/list1"/>
    <dgm:cxn modelId="{0D74EAD1-A087-4DF9-8AB2-DFE99BB58420}" type="presOf" srcId="{B22B0DB5-AE38-4CB6-8082-9D0FD04700CB}" destId="{A32D9B08-3C97-4970-BFB8-62E9C54F2558}" srcOrd="0" destOrd="0" presId="urn:microsoft.com/office/officeart/2005/8/layout/list1"/>
    <dgm:cxn modelId="{8BC0AF73-48F4-4FCA-8BFA-37170C44861E}" type="presOf" srcId="{92213828-6460-4F44-8577-B5B81140E156}" destId="{E2C2A268-932D-4E42-8DAF-58EA6A17E32C}" srcOrd="1" destOrd="0" presId="urn:microsoft.com/office/officeart/2005/8/layout/list1"/>
    <dgm:cxn modelId="{8539779F-11FE-481C-B809-050E4D81B4A5}" type="presOf" srcId="{DA4B3B1A-255C-4507-BCDC-99F0B586445B}" destId="{313AAEA9-CDE5-4328-85FC-7A19C014C56B}" srcOrd="0" destOrd="0" presId="urn:microsoft.com/office/officeart/2005/8/layout/list1"/>
    <dgm:cxn modelId="{C2B1721D-4014-49AD-AF2E-EEB71BF9F142}" type="presOf" srcId="{B22B0DB5-AE38-4CB6-8082-9D0FD04700CB}" destId="{6B283954-3895-463C-9B35-070166D7DB0A}" srcOrd="1" destOrd="0" presId="urn:microsoft.com/office/officeart/2005/8/layout/list1"/>
    <dgm:cxn modelId="{D258774E-E675-4BA7-BD80-6B698C7AD7E8}" srcId="{DA4B3B1A-255C-4507-BCDC-99F0B586445B}" destId="{031ABE24-41BA-445E-B5FA-3813BB8A07DE}" srcOrd="1" destOrd="0" parTransId="{3C913809-62F0-4F36-B79A-2EF785AA64F1}" sibTransId="{FE3589D4-2F12-4FDD-B732-F8B495C1A6F9}"/>
    <dgm:cxn modelId="{83B15AFB-FCCA-49A7-B6B4-850D1FC75A05}" srcId="{DA4B3B1A-255C-4507-BCDC-99F0B586445B}" destId="{E1E6A85F-9706-44B3-AF6A-E2C78C47BDA9}" srcOrd="0" destOrd="0" parTransId="{FFE69556-B061-49B4-80F4-9B85F27DA957}" sibTransId="{DA1E4006-D9C2-40E0-B34F-3BC9E44DAF98}"/>
    <dgm:cxn modelId="{31019C00-C763-4807-9623-2A32FC64EF78}" srcId="{DA4B3B1A-255C-4507-BCDC-99F0B586445B}" destId="{92213828-6460-4F44-8577-B5B81140E156}" srcOrd="4" destOrd="0" parTransId="{461DCD31-F09F-4B6E-8080-A9D232064C96}" sibTransId="{9467E20E-C6B0-4AF2-A19A-1934BD7C692A}"/>
    <dgm:cxn modelId="{58DF8E14-ED20-4F56-9399-0B3A644CB834}" type="presOf" srcId="{E1E6A85F-9706-44B3-AF6A-E2C78C47BDA9}" destId="{D7363662-697B-4966-8D5A-8E517CA5DD40}" srcOrd="0" destOrd="0" presId="urn:microsoft.com/office/officeart/2005/8/layout/list1"/>
    <dgm:cxn modelId="{497B56C3-3B56-40B1-B1DC-5CB8EBA20E40}" type="presOf" srcId="{92213828-6460-4F44-8577-B5B81140E156}" destId="{D1ECC413-C7AD-46B1-8028-B158E321E062}" srcOrd="0" destOrd="0" presId="urn:microsoft.com/office/officeart/2005/8/layout/list1"/>
    <dgm:cxn modelId="{7F39CF57-BD3F-4887-BAD1-DD04C6FD111D}" type="presOf" srcId="{012C32E0-9BF4-493C-AFD5-7B97D8D87F37}" destId="{D768AF6A-DC6A-4CF0-B72F-BE7D97F39791}" srcOrd="1" destOrd="0" presId="urn:microsoft.com/office/officeart/2005/8/layout/list1"/>
    <dgm:cxn modelId="{E58F62F0-6650-44A7-A634-23E4B6AC5AB6}" srcId="{DA4B3B1A-255C-4507-BCDC-99F0B586445B}" destId="{B22B0DB5-AE38-4CB6-8082-9D0FD04700CB}" srcOrd="3" destOrd="0" parTransId="{D6D8AB14-DE9E-4821-A1D0-DFEBDFC754EA}" sibTransId="{EBED2F05-A07E-471E-8D96-0FEFBD76C41A}"/>
    <dgm:cxn modelId="{34F5A3A4-1A2C-4FCB-875D-319AB26897B7}" type="presOf" srcId="{031ABE24-41BA-445E-B5FA-3813BB8A07DE}" destId="{D27F94E6-1A3B-486E-B4C7-EE2F0AD37752}" srcOrd="1" destOrd="0" presId="urn:microsoft.com/office/officeart/2005/8/layout/list1"/>
    <dgm:cxn modelId="{858BFD0A-20B3-426F-B163-203391E5BB6C}" srcId="{DA4B3B1A-255C-4507-BCDC-99F0B586445B}" destId="{012C32E0-9BF4-493C-AFD5-7B97D8D87F37}" srcOrd="2" destOrd="0" parTransId="{82169A7A-90C3-4C1E-9BC2-53740AC7BE63}" sibTransId="{CC2C2743-6721-4EB1-84C7-095EB08AA340}"/>
    <dgm:cxn modelId="{CCDAFCAD-D6E5-43B1-9C39-BE40F8CB5F73}" type="presOf" srcId="{E1E6A85F-9706-44B3-AF6A-E2C78C47BDA9}" destId="{3E928E21-17ED-4B92-87DD-09CE5B227E66}" srcOrd="1" destOrd="0" presId="urn:microsoft.com/office/officeart/2005/8/layout/list1"/>
    <dgm:cxn modelId="{C920211B-6104-4A16-86EA-6CD0966675F1}" type="presParOf" srcId="{313AAEA9-CDE5-4328-85FC-7A19C014C56B}" destId="{9D112BF7-0B8C-4D56-AF5A-900276E45CDC}" srcOrd="0" destOrd="0" presId="urn:microsoft.com/office/officeart/2005/8/layout/list1"/>
    <dgm:cxn modelId="{FD384775-7A00-4995-8878-85FBB645790E}" type="presParOf" srcId="{9D112BF7-0B8C-4D56-AF5A-900276E45CDC}" destId="{D7363662-697B-4966-8D5A-8E517CA5DD40}" srcOrd="0" destOrd="0" presId="urn:microsoft.com/office/officeart/2005/8/layout/list1"/>
    <dgm:cxn modelId="{639BA6DA-98A4-4677-A08D-647916E1F306}" type="presParOf" srcId="{9D112BF7-0B8C-4D56-AF5A-900276E45CDC}" destId="{3E928E21-17ED-4B92-87DD-09CE5B227E66}" srcOrd="1" destOrd="0" presId="urn:microsoft.com/office/officeart/2005/8/layout/list1"/>
    <dgm:cxn modelId="{505F8A30-8073-4D56-BA56-5C6F906A030E}" type="presParOf" srcId="{313AAEA9-CDE5-4328-85FC-7A19C014C56B}" destId="{B6073F72-CE62-459C-AF2B-16C1FA0150E2}" srcOrd="1" destOrd="0" presId="urn:microsoft.com/office/officeart/2005/8/layout/list1"/>
    <dgm:cxn modelId="{0586F6BD-C23A-4C66-BF97-0BF68E2BEAA8}" type="presParOf" srcId="{313AAEA9-CDE5-4328-85FC-7A19C014C56B}" destId="{FB501920-9D07-463C-8578-B06C7F8D7C21}" srcOrd="2" destOrd="0" presId="urn:microsoft.com/office/officeart/2005/8/layout/list1"/>
    <dgm:cxn modelId="{03848C50-24BA-4D82-9E71-E33577C093B9}" type="presParOf" srcId="{313AAEA9-CDE5-4328-85FC-7A19C014C56B}" destId="{843C1633-3670-469C-B0CB-08DB1CE1CE9C}" srcOrd="3" destOrd="0" presId="urn:microsoft.com/office/officeart/2005/8/layout/list1"/>
    <dgm:cxn modelId="{04748100-FC3F-40A7-98D5-43E96E85EC40}" type="presParOf" srcId="{313AAEA9-CDE5-4328-85FC-7A19C014C56B}" destId="{A7AFEAC2-1DE4-4F5C-BC06-F68E8670A1DF}" srcOrd="4" destOrd="0" presId="urn:microsoft.com/office/officeart/2005/8/layout/list1"/>
    <dgm:cxn modelId="{F343413F-8D9F-490B-BFB8-F3205E3668F6}" type="presParOf" srcId="{A7AFEAC2-1DE4-4F5C-BC06-F68E8670A1DF}" destId="{3CA77616-E1ED-4B89-9D40-8EB89019B910}" srcOrd="0" destOrd="0" presId="urn:microsoft.com/office/officeart/2005/8/layout/list1"/>
    <dgm:cxn modelId="{21C33C32-9974-4949-B64A-2C6F5CAAB350}" type="presParOf" srcId="{A7AFEAC2-1DE4-4F5C-BC06-F68E8670A1DF}" destId="{D27F94E6-1A3B-486E-B4C7-EE2F0AD37752}" srcOrd="1" destOrd="0" presId="urn:microsoft.com/office/officeart/2005/8/layout/list1"/>
    <dgm:cxn modelId="{A2F3FEE2-5895-40FE-908F-E8A7CF3D65F6}" type="presParOf" srcId="{313AAEA9-CDE5-4328-85FC-7A19C014C56B}" destId="{CC35CFA4-5656-49B9-8B67-3F9AB1656838}" srcOrd="5" destOrd="0" presId="urn:microsoft.com/office/officeart/2005/8/layout/list1"/>
    <dgm:cxn modelId="{F89E99ED-41C2-4885-9A8D-0241B950450F}" type="presParOf" srcId="{313AAEA9-CDE5-4328-85FC-7A19C014C56B}" destId="{0A83E60B-0E02-4744-AA50-48833ABC9FAA}" srcOrd="6" destOrd="0" presId="urn:microsoft.com/office/officeart/2005/8/layout/list1"/>
    <dgm:cxn modelId="{7524043F-8DDB-48ED-914D-274C0DAA4B25}" type="presParOf" srcId="{313AAEA9-CDE5-4328-85FC-7A19C014C56B}" destId="{3E26D07F-2780-4F42-BE98-82C2A5934AD5}" srcOrd="7" destOrd="0" presId="urn:microsoft.com/office/officeart/2005/8/layout/list1"/>
    <dgm:cxn modelId="{64175486-26E9-4F04-96E1-E64454A1BA84}" type="presParOf" srcId="{313AAEA9-CDE5-4328-85FC-7A19C014C56B}" destId="{94433C4A-FEBD-4176-90F8-4BFBB38C7AF7}" srcOrd="8" destOrd="0" presId="urn:microsoft.com/office/officeart/2005/8/layout/list1"/>
    <dgm:cxn modelId="{79D18EFB-F5CC-4C79-A459-39C59C9E21A2}" type="presParOf" srcId="{94433C4A-FEBD-4176-90F8-4BFBB38C7AF7}" destId="{750D2C82-1245-446E-8802-987E72A652BE}" srcOrd="0" destOrd="0" presId="urn:microsoft.com/office/officeart/2005/8/layout/list1"/>
    <dgm:cxn modelId="{AE87F88A-3AF2-4A6E-AD39-7174048DF0DA}" type="presParOf" srcId="{94433C4A-FEBD-4176-90F8-4BFBB38C7AF7}" destId="{D768AF6A-DC6A-4CF0-B72F-BE7D97F39791}" srcOrd="1" destOrd="0" presId="urn:microsoft.com/office/officeart/2005/8/layout/list1"/>
    <dgm:cxn modelId="{F08A5924-B411-401B-B797-857162FD4D50}" type="presParOf" srcId="{313AAEA9-CDE5-4328-85FC-7A19C014C56B}" destId="{AAEF542E-7917-46B6-A243-A1DE6841FDAE}" srcOrd="9" destOrd="0" presId="urn:microsoft.com/office/officeart/2005/8/layout/list1"/>
    <dgm:cxn modelId="{DEA61178-9C18-44F6-8107-876BF0A6A554}" type="presParOf" srcId="{313AAEA9-CDE5-4328-85FC-7A19C014C56B}" destId="{A7CC2B24-256B-40BF-9C52-C8D86B218928}" srcOrd="10" destOrd="0" presId="urn:microsoft.com/office/officeart/2005/8/layout/list1"/>
    <dgm:cxn modelId="{FF189F32-8044-4EC1-93D9-3A01A03F9B5D}" type="presParOf" srcId="{313AAEA9-CDE5-4328-85FC-7A19C014C56B}" destId="{C3EBEF90-9B4A-478F-83C5-577864C6F72B}" srcOrd="11" destOrd="0" presId="urn:microsoft.com/office/officeart/2005/8/layout/list1"/>
    <dgm:cxn modelId="{20CEE717-F48A-42A0-A0A9-1CB800D6307F}" type="presParOf" srcId="{313AAEA9-CDE5-4328-85FC-7A19C014C56B}" destId="{2D3C742F-8DA6-4994-8BB6-673464BE3B19}" srcOrd="12" destOrd="0" presId="urn:microsoft.com/office/officeart/2005/8/layout/list1"/>
    <dgm:cxn modelId="{587AF079-7770-4BF2-9E06-F0BAA6EECF7C}" type="presParOf" srcId="{2D3C742F-8DA6-4994-8BB6-673464BE3B19}" destId="{A32D9B08-3C97-4970-BFB8-62E9C54F2558}" srcOrd="0" destOrd="0" presId="urn:microsoft.com/office/officeart/2005/8/layout/list1"/>
    <dgm:cxn modelId="{31ADBC9D-2D41-42B8-94C7-EDEC9A887D8B}" type="presParOf" srcId="{2D3C742F-8DA6-4994-8BB6-673464BE3B19}" destId="{6B283954-3895-463C-9B35-070166D7DB0A}" srcOrd="1" destOrd="0" presId="urn:microsoft.com/office/officeart/2005/8/layout/list1"/>
    <dgm:cxn modelId="{98ACA636-BCAA-448C-B813-B8DF6FF0DD16}" type="presParOf" srcId="{313AAEA9-CDE5-4328-85FC-7A19C014C56B}" destId="{A57D7E4A-A290-4BB8-A1B5-C9D68CFC7BC2}" srcOrd="13" destOrd="0" presId="urn:microsoft.com/office/officeart/2005/8/layout/list1"/>
    <dgm:cxn modelId="{882C3554-E7A2-4EF5-8CD7-A43600478F5B}" type="presParOf" srcId="{313AAEA9-CDE5-4328-85FC-7A19C014C56B}" destId="{0AB3E5E7-FE75-46F7-B873-E3FE107EBDF4}" srcOrd="14" destOrd="0" presId="urn:microsoft.com/office/officeart/2005/8/layout/list1"/>
    <dgm:cxn modelId="{C11DC7DE-0BA2-4504-8539-3E25ABCC7F85}" type="presParOf" srcId="{313AAEA9-CDE5-4328-85FC-7A19C014C56B}" destId="{1FB329BF-DF4B-44B1-8976-ED782B866E89}" srcOrd="15" destOrd="0" presId="urn:microsoft.com/office/officeart/2005/8/layout/list1"/>
    <dgm:cxn modelId="{2E91BAD0-369A-4227-A193-BAB4ED4613DF}" type="presParOf" srcId="{313AAEA9-CDE5-4328-85FC-7A19C014C56B}" destId="{26E5B047-7A34-4E87-9704-CCB1E40F072F}" srcOrd="16" destOrd="0" presId="urn:microsoft.com/office/officeart/2005/8/layout/list1"/>
    <dgm:cxn modelId="{5B1BF906-121F-403B-8527-CA35770208C1}" type="presParOf" srcId="{26E5B047-7A34-4E87-9704-CCB1E40F072F}" destId="{D1ECC413-C7AD-46B1-8028-B158E321E062}" srcOrd="0" destOrd="0" presId="urn:microsoft.com/office/officeart/2005/8/layout/list1"/>
    <dgm:cxn modelId="{D6651108-2768-4774-AE12-4BBF7CF0DC45}" type="presParOf" srcId="{26E5B047-7A34-4E87-9704-CCB1E40F072F}" destId="{E2C2A268-932D-4E42-8DAF-58EA6A17E32C}" srcOrd="1" destOrd="0" presId="urn:microsoft.com/office/officeart/2005/8/layout/list1"/>
    <dgm:cxn modelId="{2962564B-3C96-44E3-86F8-472DC9BF3CBE}" type="presParOf" srcId="{313AAEA9-CDE5-4328-85FC-7A19C014C56B}" destId="{AADFFA56-9A59-4521-A3FA-BBE0908DD9B3}" srcOrd="17" destOrd="0" presId="urn:microsoft.com/office/officeart/2005/8/layout/list1"/>
    <dgm:cxn modelId="{F2F6EFEA-062A-4325-835C-C807D180BD7A}" type="presParOf" srcId="{313AAEA9-CDE5-4328-85FC-7A19C014C56B}" destId="{24ABFD7D-C098-4068-A5F9-D5AA59067BC9}" srcOrd="18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B501920-9D07-463C-8578-B06C7F8D7C21}">
      <dsp:nvSpPr>
        <dsp:cNvPr id="0" name=""/>
        <dsp:cNvSpPr/>
      </dsp:nvSpPr>
      <dsp:spPr>
        <a:xfrm>
          <a:off x="0" y="315087"/>
          <a:ext cx="6777037" cy="378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E928E21-17ED-4B92-87DD-09CE5B227E66}">
      <dsp:nvSpPr>
        <dsp:cNvPr id="0" name=""/>
        <dsp:cNvSpPr/>
      </dsp:nvSpPr>
      <dsp:spPr>
        <a:xfrm>
          <a:off x="338851" y="93687"/>
          <a:ext cx="4743925" cy="44280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9309" tIns="0" rIns="179309" bIns="0" numCol="1" spcCol="1270" anchor="ctr" anchorCtr="0">
          <a:noAutofit/>
        </a:bodyPr>
        <a:lstStyle/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k-KZ" sz="1500" kern="1200" dirty="0" smtClean="0"/>
            <a:t>Тауарлар жайлы нақты ақпарат</a:t>
          </a:r>
          <a:endParaRPr lang="ru-RU" sz="1500" kern="1200" dirty="0"/>
        </a:p>
      </dsp:txBody>
      <dsp:txXfrm>
        <a:off x="338851" y="93687"/>
        <a:ext cx="4743925" cy="442800"/>
      </dsp:txXfrm>
    </dsp:sp>
    <dsp:sp modelId="{0A83E60B-0E02-4744-AA50-48833ABC9FAA}">
      <dsp:nvSpPr>
        <dsp:cNvPr id="0" name=""/>
        <dsp:cNvSpPr/>
      </dsp:nvSpPr>
      <dsp:spPr>
        <a:xfrm>
          <a:off x="0" y="995487"/>
          <a:ext cx="6777037" cy="378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27F94E6-1A3B-486E-B4C7-EE2F0AD37752}">
      <dsp:nvSpPr>
        <dsp:cNvPr id="0" name=""/>
        <dsp:cNvSpPr/>
      </dsp:nvSpPr>
      <dsp:spPr>
        <a:xfrm>
          <a:off x="338851" y="774087"/>
          <a:ext cx="4743925" cy="442800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9309" tIns="0" rIns="179309" bIns="0" numCol="1" spcCol="1270" anchor="ctr" anchorCtr="0">
          <a:noAutofit/>
        </a:bodyPr>
        <a:lstStyle/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k-KZ" sz="1500" kern="1200" dirty="0" smtClean="0"/>
            <a:t>Қосалқы бөлшектерің  бейнелері</a:t>
          </a:r>
          <a:endParaRPr lang="ru-RU" sz="1500" kern="1200" dirty="0"/>
        </a:p>
      </dsp:txBody>
      <dsp:txXfrm>
        <a:off x="338851" y="774087"/>
        <a:ext cx="4743925" cy="442800"/>
      </dsp:txXfrm>
    </dsp:sp>
    <dsp:sp modelId="{A7CC2B24-256B-40BF-9C52-C8D86B218928}">
      <dsp:nvSpPr>
        <dsp:cNvPr id="0" name=""/>
        <dsp:cNvSpPr/>
      </dsp:nvSpPr>
      <dsp:spPr>
        <a:xfrm>
          <a:off x="0" y="1675887"/>
          <a:ext cx="6777037" cy="378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768AF6A-DC6A-4CF0-B72F-BE7D97F39791}">
      <dsp:nvSpPr>
        <dsp:cNvPr id="0" name=""/>
        <dsp:cNvSpPr/>
      </dsp:nvSpPr>
      <dsp:spPr>
        <a:xfrm>
          <a:off x="338851" y="1454487"/>
          <a:ext cx="4743925" cy="442800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9309" tIns="0" rIns="179309" bIns="0" numCol="1" spcCol="1270" anchor="ctr" anchorCtr="0">
          <a:noAutofit/>
        </a:bodyPr>
        <a:lstStyle/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k-KZ" sz="1500" kern="1200" dirty="0" smtClean="0"/>
            <a:t>Жылдам әрі қолайлы тапсырыс беру</a:t>
          </a:r>
          <a:endParaRPr lang="ru-RU" sz="1500" kern="1200" dirty="0"/>
        </a:p>
      </dsp:txBody>
      <dsp:txXfrm>
        <a:off x="338851" y="1454487"/>
        <a:ext cx="4743925" cy="442800"/>
      </dsp:txXfrm>
    </dsp:sp>
    <dsp:sp modelId="{0AB3E5E7-FE75-46F7-B873-E3FE107EBDF4}">
      <dsp:nvSpPr>
        <dsp:cNvPr id="0" name=""/>
        <dsp:cNvSpPr/>
      </dsp:nvSpPr>
      <dsp:spPr>
        <a:xfrm>
          <a:off x="0" y="2356287"/>
          <a:ext cx="6777037" cy="378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B283954-3895-463C-9B35-070166D7DB0A}">
      <dsp:nvSpPr>
        <dsp:cNvPr id="0" name=""/>
        <dsp:cNvSpPr/>
      </dsp:nvSpPr>
      <dsp:spPr>
        <a:xfrm>
          <a:off x="338851" y="2134887"/>
          <a:ext cx="4743925" cy="442800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9309" tIns="0" rIns="179309" bIns="0" numCol="1" spcCol="1270" anchor="ctr" anchorCtr="0">
          <a:noAutofit/>
        </a:bodyPr>
        <a:lstStyle/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dirty="0" err="1" smtClean="0"/>
            <a:t>Өндірушілермен</a:t>
          </a:r>
          <a:r>
            <a:rPr lang="ru-RU" sz="1500" kern="1200" dirty="0" smtClean="0"/>
            <a:t> </a:t>
          </a:r>
          <a:r>
            <a:rPr lang="ru-RU" sz="1500" kern="1200" dirty="0" err="1" smtClean="0"/>
            <a:t>тікелей</a:t>
          </a:r>
          <a:r>
            <a:rPr lang="ru-RU" sz="1500" kern="1200" dirty="0" smtClean="0"/>
            <a:t> </a:t>
          </a:r>
          <a:r>
            <a:rPr lang="ru-RU" sz="1500" kern="1200" dirty="0" err="1" smtClean="0"/>
            <a:t>байланысқа</a:t>
          </a:r>
          <a:r>
            <a:rPr lang="ru-RU" sz="1500" kern="1200" dirty="0" smtClean="0"/>
            <a:t> </a:t>
          </a:r>
          <a:r>
            <a:rPr lang="ru-RU" sz="1500" kern="1200" dirty="0" err="1" smtClean="0"/>
            <a:t>шығу</a:t>
          </a:r>
          <a:endParaRPr lang="ru-RU" sz="1500" kern="1200" dirty="0"/>
        </a:p>
      </dsp:txBody>
      <dsp:txXfrm>
        <a:off x="338851" y="2134887"/>
        <a:ext cx="4743925" cy="442800"/>
      </dsp:txXfrm>
    </dsp:sp>
    <dsp:sp modelId="{24ABFD7D-C098-4068-A5F9-D5AA59067BC9}">
      <dsp:nvSpPr>
        <dsp:cNvPr id="0" name=""/>
        <dsp:cNvSpPr/>
      </dsp:nvSpPr>
      <dsp:spPr>
        <a:xfrm>
          <a:off x="0" y="3036687"/>
          <a:ext cx="6777037" cy="378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2C2A268-932D-4E42-8DAF-58EA6A17E32C}">
      <dsp:nvSpPr>
        <dsp:cNvPr id="0" name=""/>
        <dsp:cNvSpPr/>
      </dsp:nvSpPr>
      <dsp:spPr>
        <a:xfrm>
          <a:off x="338851" y="2815287"/>
          <a:ext cx="4743925" cy="442800"/>
        </a:xfrm>
        <a:prstGeom prst="round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9309" tIns="0" rIns="179309" bIns="0" numCol="1" spcCol="1270" anchor="ctr" anchorCtr="0">
          <a:noAutofit/>
        </a:bodyPr>
        <a:lstStyle/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k-KZ" sz="1500" kern="1200" dirty="0" smtClean="0"/>
            <a:t>Соңғы өзгерістер мен жаңалықтарды білу</a:t>
          </a:r>
          <a:endParaRPr lang="ru-RU" sz="1500" kern="1200" dirty="0"/>
        </a:p>
      </dsp:txBody>
      <dsp:txXfrm>
        <a:off x="338851" y="2815287"/>
        <a:ext cx="4743925" cy="44280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4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0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5" name="Rectangle 11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6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7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1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5" name="Rectangle 8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11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5" name="Freeform 44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Freeform 57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Freeform 67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Freeform 68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4649096" y="-21511"/>
            <a:ext cx="3505200" cy="23128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5" y="2708476"/>
            <a:ext cx="3313355" cy="17021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65" y="4421080"/>
            <a:ext cx="3309803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38744" y="1516828"/>
            <a:ext cx="2133600" cy="750981"/>
          </a:xfrm>
        </p:spPr>
        <p:txBody>
          <a:bodyPr anchor="b"/>
          <a:lstStyle>
            <a:lvl1pPr algn="l">
              <a:defRPr sz="2400"/>
            </a:lvl1pPr>
          </a:lstStyle>
          <a:p>
            <a:fld id="{B4C71EC6-210F-42DE-9C53-41977AD35B3D}" type="datetimeFigureOut">
              <a:rPr lang="ru-RU" smtClean="0"/>
              <a:pPr/>
              <a:t>04.03.2025</a:t>
            </a:fld>
            <a:endParaRPr lang="ru-RU"/>
          </a:p>
        </p:txBody>
      </p:sp>
      <p:sp>
        <p:nvSpPr>
          <p:cNvPr id="50" name="Rectangle 49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03520" y="5719966"/>
            <a:ext cx="2831592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096" y="5719966"/>
            <a:ext cx="643666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9" name="Rectangle 88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04.03.2025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30147"/>
            <a:ext cx="1484453" cy="4780344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3296" y="1030147"/>
            <a:ext cx="5423704" cy="478034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04.03.2025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04.03.2025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645" y="2900829"/>
            <a:ext cx="6637468" cy="1362075"/>
          </a:xfrm>
        </p:spPr>
        <p:txBody>
          <a:bodyPr anchor="b"/>
          <a:lstStyle>
            <a:lvl1pPr algn="l">
              <a:defRPr sz="4000" b="0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8645" y="4267200"/>
            <a:ext cx="6637467" cy="1520413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04.03.2025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04.03.2025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042416" y="2313432"/>
            <a:ext cx="3419856" cy="349300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313431"/>
            <a:ext cx="3419856" cy="349300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2111" y="2316009"/>
            <a:ext cx="305714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721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1837" y="2316010"/>
            <a:ext cx="305571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04.03.2025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04.03.2025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04.03.2025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2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4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0" name="Rectangle 79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7" name="Freeform 46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Freeform 58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Freeform 69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reeform 70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04.03.2025</a:t>
            </a:fld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58" name="Rectangle 57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5894" y="856527"/>
            <a:ext cx="3090440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9833" y="2657434"/>
            <a:ext cx="3304572" cy="1463153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6592" y="4136994"/>
            <a:ext cx="3298784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5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7" name="Rectangle 8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8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9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6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7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8" name="Rectangle 77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6" name="Freeform 45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Freeform 62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Hexagon 69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Hexagon 70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Hexagon 71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reeform 72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Freeform 73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4" name="Rectangle 93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ectangle 10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ectangle 101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Rectangle 104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424" y="2660904"/>
            <a:ext cx="3300984" cy="146304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5208" y="693795"/>
            <a:ext cx="3359623" cy="5468112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30" y="4133088"/>
            <a:ext cx="3300573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04.03.2025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304800" y="0"/>
            <a:ext cx="9932332" cy="6858000"/>
            <a:chOff x="-382404" y="0"/>
            <a:chExt cx="9932332" cy="6858000"/>
          </a:xfrm>
        </p:grpSpPr>
        <p:grpSp>
          <p:nvGrpSpPr>
            <p:cNvPr id="43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1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2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6" name="Rectangle 65"/>
          <p:cNvSpPr/>
          <p:nvPr/>
        </p:nvSpPr>
        <p:spPr>
          <a:xfrm>
            <a:off x="457200" y="333487"/>
            <a:ext cx="8229600" cy="618564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4561242" y="-21511"/>
            <a:ext cx="3679116" cy="699244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3492" y="2323652"/>
            <a:ext cx="6777317" cy="35089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7388" y="22449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EFEFE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04.03.2025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1448" y="5852160"/>
            <a:ext cx="35021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49096" y="224491"/>
            <a:ext cx="13321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EFEFE"/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471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076056" y="404664"/>
            <a:ext cx="3744416" cy="1793167"/>
          </a:xfrm>
        </p:spPr>
        <p:txBody>
          <a:bodyPr>
            <a:normAutofit fontScale="90000"/>
          </a:bodyPr>
          <a:lstStyle/>
          <a:p>
            <a:pPr marL="182880" indent="0">
              <a:buNone/>
            </a:pPr>
            <a:r>
              <a:rPr lang="kk-KZ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Мобильді қосымша </a:t>
            </a:r>
            <a:br>
              <a:rPr lang="kk-KZ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kk-KZ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kk-KZ" dirty="0" smtClean="0">
                <a:latin typeface="Times New Roman" pitchFamily="18" charset="0"/>
                <a:cs typeface="Times New Roman" pitchFamily="18" charset="0"/>
              </a:rPr>
            </a:br>
            <a:r>
              <a:rPr lang="kk-KZ" dirty="0" smtClean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Auto Friends</a:t>
            </a:r>
            <a:r>
              <a:rPr lang="kk-KZ" dirty="0" smtClean="0">
                <a:latin typeface="Times New Roman" pitchFamily="18" charset="0"/>
                <a:cs typeface="Times New Roman" pitchFamily="18" charset="0"/>
              </a:rPr>
              <a:t>»</a:t>
            </a:r>
            <a:endParaRPr lang="ru-RU" dirty="0">
              <a:latin typeface="Monotype Corsiva" pitchFamily="66" charset="0"/>
              <a:cs typeface="Times New Roman" pitchFamily="18" charset="0"/>
            </a:endParaRPr>
          </a:p>
        </p:txBody>
      </p:sp>
      <p:pic>
        <p:nvPicPr>
          <p:cNvPr id="5" name="Рисунок 4" descr="2hnaxki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1520" y="476672"/>
            <a:ext cx="4032448" cy="57165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87970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МОБИЛЬДІ ҚОСЫМШАНЫҢ </a:t>
            </a:r>
            <a:r>
              <a:rPr lang="ru-RU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ИКОНКАСЫ</a:t>
            </a:r>
            <a:endParaRPr lang="ru-RU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716016" y="0"/>
            <a:ext cx="345638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k-KZ" sz="3200" dirty="0" smtClean="0">
                <a:solidFill>
                  <a:srgbClr val="94C6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«А</a:t>
            </a:r>
            <a:r>
              <a:rPr lang="en-US" sz="3200" dirty="0" err="1" smtClean="0">
                <a:solidFill>
                  <a:srgbClr val="94C6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uto</a:t>
            </a:r>
            <a:r>
              <a:rPr lang="en-US" sz="3200" dirty="0" smtClean="0">
                <a:solidFill>
                  <a:srgbClr val="94C6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friends</a:t>
            </a:r>
            <a:r>
              <a:rPr lang="kk-KZ" sz="3200" dirty="0" smtClean="0">
                <a:solidFill>
                  <a:srgbClr val="94C6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»</a:t>
            </a:r>
            <a:endParaRPr lang="ru-RU" sz="3200" dirty="0"/>
          </a:p>
        </p:txBody>
      </p:sp>
      <p:pic>
        <p:nvPicPr>
          <p:cNvPr id="5" name="Рисунок 4" descr="Logo___7777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339752" y="3429000"/>
            <a:ext cx="4536504" cy="18927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02235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03644" y="836712"/>
            <a:ext cx="7024744" cy="710952"/>
          </a:xfrm>
        </p:spPr>
        <p:txBody>
          <a:bodyPr>
            <a:normAutofit/>
          </a:bodyPr>
          <a:lstStyle/>
          <a:p>
            <a:pPr algn="ctr"/>
            <a:r>
              <a:rPr lang="ru-RU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Менің</a:t>
            </a:r>
            <a:r>
              <a:rPr lang="ru-RU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мобильді</a:t>
            </a:r>
            <a:r>
              <a:rPr lang="ru-RU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қосымшам</a:t>
            </a:r>
            <a:endParaRPr lang="ru-RU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716016" y="0"/>
            <a:ext cx="345638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k-KZ" sz="3200" dirty="0" smtClean="0">
                <a:solidFill>
                  <a:srgbClr val="94C600"/>
                </a:solidFill>
                <a:latin typeface="Times New Roman" pitchFamily="18" charset="0"/>
                <a:cs typeface="Times New Roman" pitchFamily="18" charset="0"/>
              </a:rPr>
              <a:t>«А</a:t>
            </a:r>
            <a:r>
              <a:rPr lang="en-US" sz="3200" dirty="0" err="1" smtClean="0">
                <a:solidFill>
                  <a:srgbClr val="94C600"/>
                </a:solidFill>
                <a:latin typeface="Times New Roman" pitchFamily="18" charset="0"/>
                <a:cs typeface="Times New Roman" pitchFamily="18" charset="0"/>
              </a:rPr>
              <a:t>uto</a:t>
            </a:r>
            <a:r>
              <a:rPr lang="en-US" sz="3200" dirty="0" smtClean="0">
                <a:solidFill>
                  <a:srgbClr val="94C600"/>
                </a:solidFill>
                <a:latin typeface="Times New Roman" pitchFamily="18" charset="0"/>
                <a:cs typeface="Times New Roman" pitchFamily="18" charset="0"/>
              </a:rPr>
              <a:t> friends</a:t>
            </a:r>
            <a:r>
              <a:rPr lang="kk-KZ" sz="3200" dirty="0" smtClean="0">
                <a:solidFill>
                  <a:srgbClr val="94C600"/>
                </a:solidFill>
                <a:latin typeface="Times New Roman" pitchFamily="18" charset="0"/>
                <a:cs typeface="Times New Roman" pitchFamily="18" charset="0"/>
              </a:rPr>
              <a:t>»</a:t>
            </a:r>
            <a:endParaRPr lang="ru-RU" sz="3200" dirty="0"/>
          </a:p>
        </p:txBody>
      </p:sp>
      <p:pic>
        <p:nvPicPr>
          <p:cNvPr id="7" name="Рисунок 6" descr="ndjfnsdf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259632" y="2420888"/>
            <a:ext cx="7344816" cy="3384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68144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 descr="gdfgssdgf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31032" y="908720"/>
            <a:ext cx="8712968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09304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9552" y="764704"/>
            <a:ext cx="7239000" cy="4846320"/>
          </a:xfrm>
        </p:spPr>
        <p:txBody>
          <a:bodyPr>
            <a:normAutofit/>
          </a:bodyPr>
          <a:lstStyle/>
          <a:p>
            <a:pPr algn="ctr"/>
            <a:r>
              <a:rPr lang="kk-KZ" sz="36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Көліңіз сынып қалса, ал көлік дүкендерінде керек қосалқы бөлшек болмаса?  </a:t>
            </a:r>
            <a:endParaRPr lang="kk-KZ" sz="3600" b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kk-KZ" sz="36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Және, қосалқы бөлшектерді дүгендерде </a:t>
            </a:r>
            <a:r>
              <a:rPr lang="kk-KZ" sz="36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жүріп </a:t>
            </a:r>
            <a:r>
              <a:rPr lang="kk-KZ" sz="36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сатып алуға уақытыныз </a:t>
            </a:r>
            <a:r>
              <a:rPr lang="kk-KZ" sz="36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жоқ па?</a:t>
            </a:r>
            <a:endParaRPr lang="ru-RU" sz="3600" b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716016" y="0"/>
            <a:ext cx="345638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k-KZ" sz="3200" dirty="0" smtClean="0">
                <a:solidFill>
                  <a:srgbClr val="94C600"/>
                </a:solidFill>
                <a:latin typeface="Times New Roman" pitchFamily="18" charset="0"/>
                <a:cs typeface="Times New Roman" pitchFamily="18" charset="0"/>
              </a:rPr>
              <a:t>«А</a:t>
            </a:r>
            <a:r>
              <a:rPr lang="en-US" sz="3200" dirty="0" err="1" smtClean="0">
                <a:solidFill>
                  <a:srgbClr val="94C600"/>
                </a:solidFill>
                <a:latin typeface="Times New Roman" pitchFamily="18" charset="0"/>
                <a:cs typeface="Times New Roman" pitchFamily="18" charset="0"/>
              </a:rPr>
              <a:t>uto</a:t>
            </a:r>
            <a:r>
              <a:rPr lang="en-US" sz="3200" dirty="0" smtClean="0">
                <a:solidFill>
                  <a:srgbClr val="94C600"/>
                </a:solidFill>
                <a:latin typeface="Times New Roman" pitchFamily="18" charset="0"/>
                <a:cs typeface="Times New Roman" pitchFamily="18" charset="0"/>
              </a:rPr>
              <a:t> friends</a:t>
            </a:r>
            <a:r>
              <a:rPr lang="kk-KZ" sz="3200" dirty="0" smtClean="0">
                <a:solidFill>
                  <a:srgbClr val="94C600"/>
                </a:solidFill>
                <a:latin typeface="Times New Roman" pitchFamily="18" charset="0"/>
                <a:cs typeface="Times New Roman" pitchFamily="18" charset="0"/>
              </a:rPr>
              <a:t>»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14509914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692696"/>
            <a:ext cx="8136904" cy="482453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kk-KZ" sz="36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Олай болса</a:t>
            </a:r>
            <a:r>
              <a:rPr lang="kk-KZ" sz="3600" b="1" dirty="0">
                <a:solidFill>
                  <a:schemeClr val="tx2">
                    <a:lumMod val="75000"/>
                  </a:schemeClr>
                </a:solidFill>
              </a:rPr>
              <a:t>, </a:t>
            </a:r>
            <a:r>
              <a:rPr lang="kk-KZ" sz="3600" b="1" dirty="0" smtClean="0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  <a:cs typeface="Times New Roman" pitchFamily="18" charset="0"/>
              </a:rPr>
              <a:t>««</a:t>
            </a:r>
            <a:r>
              <a:rPr lang="kk-KZ" sz="3600" dirty="0" smtClean="0">
                <a:solidFill>
                  <a:srgbClr val="94C600"/>
                </a:solidFill>
                <a:latin typeface="Times New Roman" pitchFamily="18" charset="0"/>
                <a:cs typeface="Times New Roman" pitchFamily="18" charset="0"/>
              </a:rPr>
              <a:t>«А</a:t>
            </a:r>
            <a:r>
              <a:rPr lang="en-US" sz="3600" dirty="0" err="1" smtClean="0">
                <a:solidFill>
                  <a:srgbClr val="94C600"/>
                </a:solidFill>
                <a:latin typeface="Times New Roman" pitchFamily="18" charset="0"/>
                <a:cs typeface="Times New Roman" pitchFamily="18" charset="0"/>
              </a:rPr>
              <a:t>uto</a:t>
            </a:r>
            <a:r>
              <a:rPr lang="en-US" sz="3600" dirty="0" smtClean="0">
                <a:solidFill>
                  <a:srgbClr val="94C600"/>
                </a:solidFill>
                <a:latin typeface="Times New Roman" pitchFamily="18" charset="0"/>
                <a:cs typeface="Times New Roman" pitchFamily="18" charset="0"/>
              </a:rPr>
              <a:t> friends</a:t>
            </a:r>
            <a:r>
              <a:rPr lang="kk-KZ" sz="3600" dirty="0" smtClean="0">
                <a:solidFill>
                  <a:srgbClr val="94C600"/>
                </a:solidFill>
                <a:latin typeface="Times New Roman" pitchFamily="18" charset="0"/>
                <a:cs typeface="Times New Roman" pitchFamily="18" charset="0"/>
              </a:rPr>
              <a:t>»</a:t>
            </a:r>
            <a:r>
              <a:rPr lang="kk-KZ" sz="3600" b="1" dirty="0" smtClean="0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  <a:cs typeface="Times New Roman" pitchFamily="18" charset="0"/>
              </a:rPr>
              <a:t>»</a:t>
            </a:r>
            <a:endParaRPr lang="kk-KZ" sz="3600" b="1" dirty="0">
              <a:solidFill>
                <a:schemeClr val="tx2">
                  <a:lumMod val="75000"/>
                </a:schemeClr>
              </a:solidFill>
              <a:latin typeface="Monotype Corsiva" pitchFamily="66" charset="0"/>
              <a:cs typeface="Times New Roman" pitchFamily="18" charset="0"/>
            </a:endParaRPr>
          </a:p>
          <a:p>
            <a:pPr marL="0" indent="0" algn="ctr">
              <a:buNone/>
            </a:pPr>
            <a:r>
              <a:rPr lang="kk-KZ" sz="3600" b="1" dirty="0" smtClean="0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  <a:cs typeface="Times New Roman" pitchFamily="18" charset="0"/>
              </a:rPr>
              <a:t>» </a:t>
            </a:r>
            <a:r>
              <a:rPr lang="kk-KZ" sz="36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kk-KZ" sz="36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мобильді қосымшасын өзіңіздің  ұялы телефоныңызға жүктеп алыңыз. </a:t>
            </a:r>
            <a:br>
              <a:rPr lang="kk-KZ" sz="36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kk-KZ" sz="36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Айта кетерлік жағдай, бұл қосымша </a:t>
            </a:r>
            <a:r>
              <a:rPr lang="en-US" sz="36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Apple </a:t>
            </a:r>
            <a:r>
              <a:rPr lang="kk-KZ" sz="36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және  </a:t>
            </a:r>
            <a:r>
              <a:rPr lang="en-US" sz="36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Android</a:t>
            </a:r>
            <a:r>
              <a:rPr lang="kk-KZ" sz="36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kk-KZ" sz="36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өнімдерінде </a:t>
            </a:r>
            <a:r>
              <a:rPr lang="kk-KZ" sz="36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еркін қолданылады. </a:t>
            </a:r>
            <a:endParaRPr lang="ru-RU" sz="3600" b="1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5122" name="Picture 2" descr="http://www.kursiv.kz/thumb/news1446097290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4581128"/>
            <a:ext cx="1772815" cy="17728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AutoShape 4" descr="data:image/png;base64,iVBORw0KGgoAAAANSUhEUgAAAOEAAADhCAMAAAAJbSJIAAAAb1BMVEX///+ZzACTyQCRyQDi8MTk8cu+33f2+u3N5piczRSu2EnA4Hr+//rE4oTr9tXy+eOo1Dr1+unS6KOi0Sey2Fvt9tvd7ru322jb7bb6/PPE4oa73XHK5JLr9dfW6q32+uuo1DzQ6KC02mCv11LH4oz7JUSRAAAGUUlEQVR4nO2d63qiMBBASYK2eBcEReul6vs/4wJuEcJEg+Yy3Z3zc7fhyyEjl2TIBAFB/D/ELFmaOtZZrE0dyhy5YDwxdKytYGJj6Fjm+BCM8S8jh9oXh0JoGEx50a+5iSNFjDFT4WAUUx0zd6pMszcTp4YOYwUzJx9tjJaY6BzeGC0xEGCYY7Rk+/YAoI7Rknc7iDtGS6ogu77cfIY8RkuqOE07/5zPB+Hh+7qdlmyvn4dskH50W6OP0RKpk5PZYbtKuBBcpvin6DKNBw1R/DFakt7jdLkZJ6UaU1OasnW8r/6+itFPn53X42+chlMmHrm1PAVfb/KA/YYYLUmKjkbs4dCBlmU7/DFaEvZ0azL23XkN0vUbgowvMt8CT5ivxBt+JSLC7Jjv3vWrHBcz3yIq4r5XF6XjOvftArE8GfJj5W0S4TTNwUSA3hEr30Iya7OCxTAyVLfGPDEXoTUC0UV1bl6vUkTzjJpaGMCb4tS32g1rglgU5/YEC8XX5wuMkQP9Kt6GuPar0+MmIvYtWL0rSZ2NDsfiASDuJXhNi5OVLbqOYuBZsPsmweulv4v2MCY/Uxmf3dsqP3pSuwE8yTQeRka6hpO6yVf3rHh97V8Cp3zy8L8hRNg4JBD1Pi+op253W905axlGzSYH4Kfo720qBoaw9agFdBdg2GwyB8Y9CjyRA/3nrfOtNWXTnuSeAIbephiHkGHr4r7RMtw2m3xAv13h540YiifpdE+1ovTUbAIOO9+5FKuBLyOt34yOXzFCy6dHFcZSdXoADmFxuhuPWVfNW/7l3mSmuMH4GEToV1id7vrupj2xcb/jKd80BbBSZZlc2X0xra4Lxx5Ti3x0W5D7VjZ5Y1HyVWJ1BHIxGu4W/SZuRLIbXx7ORjo37D5d2YW7nrVJTc+tPcX19KLuZdIcYvK8VyaJXAsyx9PgipuhVdwm1T64ktrDqaHei59ZgCQWi3gQbD0PWsfHz9Dts2nm42fo9FUfmBFzgMs74tqHoNNLzcKLoctHUy+CLi+m0HyYC0N374hpN5fSBcLd7SIP/YA2k4ggCIL4L5mEAy+Yf/JOs/gzzro5gkc8zzT7TdnF11amZjt+ExFsLEmCq5gOnkuHUhfDc93Fa2/J+ahhwcW5tQiLw3CftLo47Pd+vJEceGv1GoWhnFzUL+UWWPlrZl9hMLwCeSD6intwhf6+RonAMAO7oG0IrpzxMyZD+A90s6cGsICoU+j8GypSkbimoSJHhB/wGCpWFXgICnW4KJrXMeDfULECzb/1DBVJk7z+dM6/oWL5Ujc9jAzJ0BZkSIZkSIb2IUMyJEMytA8ZkiEZkqF9yJAMyZAM7UOGZEiGZGgfMiRDMiRD+5AhGZIhGdqHDMmQDMnQPmRIhmRIhvYhQzIkQzK0DxmSIRmSoX3IUN9wpWhe79ns31D1ZZfmLkSKfS0xfZ2n2IpLt5CCYrfi+6ba/g3hj2S1v7CEtstnzT21/RsqvpLVLmEKbxp4/94dgSH4JW+PTfmAIOCNTSkQGEJVC1ifWh+htC1z+3N+DIbdTRGSflt+5+tGXRsuVSVCYRgsL80uvlBGeH6N/m6rkXxKpQlwGAZBWlZzLXsoTvFru0Z+DDabbNatvIDFsOBYdnFvfFNMRIaWIEMyJEMyJEMyJEMyJMPfYKiuhGTXcPy8a6bwsq1+j2mY9/Ei6LTSjKfKAQ5rkWvVNTSPO0E/P0SXP8Mg2HpQdFvIcuLe0HX1PHm20j7OC8ruHI9ij+1XTbFyquil6vHQXaBy5rReV03GHA2jWDmuDFgz+WLCuiQXI82VXTuE4xMXP6gHAUZ5dhqHXH37KAUsM7mhKgPFpz9/0SZIFYp8Vh8SGWpDGFWBOo62ZA4ZypAhPshQhgzxQYYyZIgPMpQhQ3yQoQwZ4oMMZcgQH2QoQ4b4IEMZMsQHGcqQIT7IUIYM8UGGMr/PUFXAVPWVvCoT12USYj++4FVroazwCgu6TULshSrqlA3gL/9dZjv3BcyTEuoStnACoOjzxbJjcmhETg8aQAmAQnPrBz/MO4PCk4cpI3IN+EJQt7i2J45J21GsnjTYSN/F4x7Bivie7cZF8rxQdr4TjQZrDBlQT8l2UZWxlUz1EtLy+FLlhbERigwvPSbHZc8dDpZLp2nc/xJ/AMM4nGaREA01AAAAAElFTkSuQmCC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5126" name="Picture 6" descr="https://upload.wikimedia.org/wikipedia/commons/thumb/d/d7/Android_robot.svg/2000px-Android_robot.svg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861" y="4762491"/>
            <a:ext cx="1338448" cy="1571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4716016" y="0"/>
            <a:ext cx="345638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k-KZ" sz="3200" dirty="0" smtClean="0">
                <a:solidFill>
                  <a:srgbClr val="94C600"/>
                </a:solidFill>
                <a:latin typeface="Times New Roman" pitchFamily="18" charset="0"/>
                <a:cs typeface="Times New Roman" pitchFamily="18" charset="0"/>
              </a:rPr>
              <a:t>«А</a:t>
            </a:r>
            <a:r>
              <a:rPr lang="en-US" sz="3200" dirty="0" err="1" smtClean="0">
                <a:solidFill>
                  <a:srgbClr val="94C600"/>
                </a:solidFill>
                <a:latin typeface="Times New Roman" pitchFamily="18" charset="0"/>
                <a:cs typeface="Times New Roman" pitchFamily="18" charset="0"/>
              </a:rPr>
              <a:t>uto</a:t>
            </a:r>
            <a:r>
              <a:rPr lang="en-US" sz="3200" dirty="0" smtClean="0">
                <a:solidFill>
                  <a:srgbClr val="94C600"/>
                </a:solidFill>
                <a:latin typeface="Times New Roman" pitchFamily="18" charset="0"/>
                <a:cs typeface="Times New Roman" pitchFamily="18" charset="0"/>
              </a:rPr>
              <a:t> friends</a:t>
            </a:r>
            <a:r>
              <a:rPr lang="kk-KZ" sz="3200" dirty="0" smtClean="0">
                <a:solidFill>
                  <a:srgbClr val="94C600"/>
                </a:solidFill>
                <a:latin typeface="Times New Roman" pitchFamily="18" charset="0"/>
                <a:cs typeface="Times New Roman" pitchFamily="18" charset="0"/>
              </a:rPr>
              <a:t>»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28495915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kk-KZ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Бұл мобильді қосымшадан алатын ақпарт:</a:t>
            </a:r>
            <a:endParaRPr lang="ru-RU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31229832"/>
              </p:ext>
            </p:extLst>
          </p:nvPr>
        </p:nvGraphicFramePr>
        <p:xfrm>
          <a:off x="1042988" y="2324100"/>
          <a:ext cx="6777037" cy="35083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4716016" y="0"/>
            <a:ext cx="345638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k-KZ" sz="3200" dirty="0" smtClean="0">
                <a:solidFill>
                  <a:srgbClr val="94C600"/>
                </a:solidFill>
                <a:latin typeface="Times New Roman" pitchFamily="18" charset="0"/>
                <a:cs typeface="Times New Roman" pitchFamily="18" charset="0"/>
              </a:rPr>
              <a:t>«А</a:t>
            </a:r>
            <a:r>
              <a:rPr lang="en-US" sz="3200" dirty="0" err="1" smtClean="0">
                <a:solidFill>
                  <a:srgbClr val="94C600"/>
                </a:solidFill>
                <a:latin typeface="Times New Roman" pitchFamily="18" charset="0"/>
                <a:cs typeface="Times New Roman" pitchFamily="18" charset="0"/>
              </a:rPr>
              <a:t>uto</a:t>
            </a:r>
            <a:r>
              <a:rPr lang="en-US" sz="3200" dirty="0" smtClean="0">
                <a:solidFill>
                  <a:srgbClr val="94C600"/>
                </a:solidFill>
                <a:latin typeface="Times New Roman" pitchFamily="18" charset="0"/>
                <a:cs typeface="Times New Roman" pitchFamily="18" charset="0"/>
              </a:rPr>
              <a:t> friends</a:t>
            </a:r>
            <a:r>
              <a:rPr lang="kk-KZ" sz="3200" dirty="0" smtClean="0">
                <a:solidFill>
                  <a:srgbClr val="94C600"/>
                </a:solidFill>
                <a:latin typeface="Times New Roman" pitchFamily="18" charset="0"/>
                <a:cs typeface="Times New Roman" pitchFamily="18" charset="0"/>
              </a:rPr>
              <a:t>»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14076507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2996952"/>
            <a:ext cx="7355160" cy="698336"/>
          </a:xfrm>
        </p:spPr>
        <p:txBody>
          <a:bodyPr>
            <a:normAutofit fontScale="90000"/>
          </a:bodyPr>
          <a:lstStyle/>
          <a:p>
            <a:r>
              <a:rPr lang="kk-KZ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Назарларыңызға рахмет!</a:t>
            </a:r>
            <a:endParaRPr lang="ru-RU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716016" y="0"/>
            <a:ext cx="345638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k-KZ" sz="3200" dirty="0" smtClean="0">
                <a:solidFill>
                  <a:srgbClr val="94C600"/>
                </a:solidFill>
                <a:latin typeface="Times New Roman" pitchFamily="18" charset="0"/>
                <a:cs typeface="Times New Roman" pitchFamily="18" charset="0"/>
              </a:rPr>
              <a:t>«А</a:t>
            </a:r>
            <a:r>
              <a:rPr lang="en-US" sz="3200" dirty="0" err="1" smtClean="0">
                <a:solidFill>
                  <a:srgbClr val="94C600"/>
                </a:solidFill>
                <a:latin typeface="Times New Roman" pitchFamily="18" charset="0"/>
                <a:cs typeface="Times New Roman" pitchFamily="18" charset="0"/>
              </a:rPr>
              <a:t>uto</a:t>
            </a:r>
            <a:r>
              <a:rPr lang="en-US" sz="3200" dirty="0" smtClean="0">
                <a:solidFill>
                  <a:srgbClr val="94C600"/>
                </a:solidFill>
                <a:latin typeface="Times New Roman" pitchFamily="18" charset="0"/>
                <a:cs typeface="Times New Roman" pitchFamily="18" charset="0"/>
              </a:rPr>
              <a:t> friends</a:t>
            </a:r>
            <a:r>
              <a:rPr lang="kk-KZ" sz="3200" dirty="0" smtClean="0">
                <a:solidFill>
                  <a:srgbClr val="94C600"/>
                </a:solidFill>
                <a:latin typeface="Times New Roman" pitchFamily="18" charset="0"/>
                <a:cs typeface="Times New Roman" pitchFamily="18" charset="0"/>
              </a:rPr>
              <a:t>»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33700382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стин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Остин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Остин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146</TotalTime>
  <Words>109</Words>
  <Application>Microsoft Office PowerPoint</Application>
  <PresentationFormat>Экран (4:3)</PresentationFormat>
  <Paragraphs>20</Paragraphs>
  <Slides>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3" baseType="lpstr">
      <vt:lpstr>Century Gothic</vt:lpstr>
      <vt:lpstr>Monotype Corsiva</vt:lpstr>
      <vt:lpstr>Times New Roman</vt:lpstr>
      <vt:lpstr>Wingdings 2</vt:lpstr>
      <vt:lpstr>Остин</vt:lpstr>
      <vt:lpstr>Мобильді қосымша   «Auto Friends»</vt:lpstr>
      <vt:lpstr>МОБИЛЬДІ ҚОСЫМШАНЫҢ ИКОНКАСЫ</vt:lpstr>
      <vt:lpstr>Менің мобильді қосымшам</vt:lpstr>
      <vt:lpstr>Презентация PowerPoint</vt:lpstr>
      <vt:lpstr>Презентация PowerPoint</vt:lpstr>
      <vt:lpstr>Презентация PowerPoint</vt:lpstr>
      <vt:lpstr>Бұл мобильді қосымшадан алатын ақпарт:</vt:lpstr>
      <vt:lpstr>Назарларыңызға рахмет!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Мобильді қосымша  «СыйлықShop»</dc:title>
  <cp:lastModifiedBy>Данагул</cp:lastModifiedBy>
  <cp:revision>18</cp:revision>
  <dcterms:modified xsi:type="dcterms:W3CDTF">2025-03-04T15:55:05Z</dcterms:modified>
</cp:coreProperties>
</file>