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6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7E1E-DF46-4E83-9AF6-A494808C3718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ED79-7FEB-49AF-95FC-71CAFCF4A96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7E1E-DF46-4E83-9AF6-A494808C3718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ED79-7FEB-49AF-95FC-71CAFCF4A9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7E1E-DF46-4E83-9AF6-A494808C3718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ED79-7FEB-49AF-95FC-71CAFCF4A9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7E1E-DF46-4E83-9AF6-A494808C3718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ED79-7FEB-49AF-95FC-71CAFCF4A96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7E1E-DF46-4E83-9AF6-A494808C3718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ED79-7FEB-49AF-95FC-71CAFCF4A9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7E1E-DF46-4E83-9AF6-A494808C3718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ED79-7FEB-49AF-95FC-71CAFCF4A96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7E1E-DF46-4E83-9AF6-A494808C3718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ED79-7FEB-49AF-95FC-71CAFCF4A96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7E1E-DF46-4E83-9AF6-A494808C3718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ED79-7FEB-49AF-95FC-71CAFCF4A9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7E1E-DF46-4E83-9AF6-A494808C3718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ED79-7FEB-49AF-95FC-71CAFCF4A9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7E1E-DF46-4E83-9AF6-A494808C3718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ED79-7FEB-49AF-95FC-71CAFCF4A9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37E1E-DF46-4E83-9AF6-A494808C3718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ED79-7FEB-49AF-95FC-71CAFCF4A96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4237E1E-DF46-4E83-9AF6-A494808C3718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30AED79-7FEB-49AF-95FC-71CAFCF4A96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8481" y="2347499"/>
            <a:ext cx="8067869" cy="1160811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82880" indent="0">
              <a:buNone/>
            </a:pPr>
            <a:r>
              <a:rPr lang="kk-KZ" dirty="0"/>
              <a:t>12 бұлтты сақтау орны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73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0994" y="5409398"/>
            <a:ext cx="8683348" cy="1143000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8. Box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87104" y="731520"/>
            <a:ext cx="9976514" cy="453651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Платформа "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Google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құжаттары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Office 365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танымал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түрлеріне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жылдам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танымал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қолдау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көрсетеді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Box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үстел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клиенттері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тек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қадамдастыруға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ғана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сондай-ақ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файлдарды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өңдеуге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береді.Компания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бизнес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жазылымды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белсенді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жылжытуда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Тіркеу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батырмасын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басқан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экранның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ортасында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Тарифтік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жоспар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бірлескен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бұлттағы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шексіз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кеңістікке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жеткізуге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05120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503" y="5592170"/>
            <a:ext cx="8683348" cy="114300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Nextcloud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05217" y="731519"/>
            <a:ext cx="10440537" cy="470029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Компанияның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өзі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бұлтты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сақтау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провайдері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серверіңізде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бұлтты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теңшеуге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тегін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бағдарламалық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етуді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ұсынады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нұсқаның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басты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артықшылығы-жылдамдық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Сондай-ақ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шифрлауды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қосып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файлдардың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үй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желісінен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кететінін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алаңдамауға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болады.Егер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серверлерді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теңшеу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тәжірибесі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алдын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ала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теңшелетін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опцияны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алуға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Nextcloud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Box.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Құрылғының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ішінде-1 ТБ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қатты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диск.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арзан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Raspberry Pi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ақылы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компьютерге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оңай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қосылады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Шағын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серверді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қолға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үшінші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тарап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компанияларының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қызметтерін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пайдалануға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тура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Ресей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мен ТМД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елдеріне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тікелей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жеткізу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0566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6402" y="5477636"/>
            <a:ext cx="8683348" cy="114300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SpiderOak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50878" y="704224"/>
            <a:ext cx="10167582" cy="445463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Тағы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ағылшын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тілді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платформа,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нөлдік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тарату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хаттамасы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ұзақ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істеді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Компания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пайдаланушылық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деректермен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өзара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әрекеттеседі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мазмұнын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ашпай-ақ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Жақында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мұнда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ескертулер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екені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анықталды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SpiderOak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басты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фишкасынан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бас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тартты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файлдардың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қауіпсіздігін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етуге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ұмтылмайды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255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0994" y="5491285"/>
            <a:ext cx="8683348" cy="114300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IDrive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01003" y="731520"/>
            <a:ext cx="9512490" cy="442733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Өнім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желілік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дискілерде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сақталған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файлдарды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тұрақты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синхрондауды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қолдайды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Веб-интерфейс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деректерді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пошта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Facebook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Twitter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бөлісуге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IDrive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артықшылығы-бұлттан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алынған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компьютерден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жойылған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файлдар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автоматты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жоғалмайды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 Компания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сондай-ақ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IDrive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Express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сервисі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бар: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деректеріңізді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жоғалтсаңыз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сізге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жылдам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қалпына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келтіру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қатты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диск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жеткізіледі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3412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9232" y="5463988"/>
            <a:ext cx="8683348" cy="1143000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12.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pCloud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05468" y="799758"/>
            <a:ext cx="10003810" cy="449557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Сервисте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файлдарды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жүктеу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жылдамдығы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шектеулер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бар,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көлемі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ешқандай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лимит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Қойманы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кез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платформадан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қосымша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сайт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пайдалануға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болады.Компания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Швейцарияда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тіркелген-құпиялылық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тұрғысынан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қатаң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заңдармен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Қосымша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сомаға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icloud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Crypto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қызметін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файлдарды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шифрлау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пайдалана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аласыз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53267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0512" y="2499712"/>
            <a:ext cx="10018713" cy="143084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kk-KZ" dirty="0" smtClean="0"/>
              <a:t>НАЗАРЛАРЫҢЫЗҒА РАХМЕТ!!!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5508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710" y="5218329"/>
            <a:ext cx="8683348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ЖОСПАР: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523999" y="731520"/>
            <a:ext cx="9366913" cy="396331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«Google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Диск»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Mega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Яндекс.Диск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Dropbox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OneDrive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Облако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Mail.Ru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»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iCloud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Box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Nextcloud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SpiderOak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IDrive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pCloud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94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4200" y="5204681"/>
            <a:ext cx="8683348" cy="114300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/>
              <a:t>1</a:t>
            </a:r>
            <a:r>
              <a:rPr lang="en-US" dirty="0"/>
              <a:t>. «Google </a:t>
            </a:r>
            <a:r>
              <a:rPr lang="ru-RU" dirty="0"/>
              <a:t>Диск»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9585278" cy="420897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Android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құрылғысының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иелері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айқын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нұсқалардың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бірі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өйткені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қолданба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бастапқыда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Google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ОЖ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базасындағы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смартфондар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планшеттерде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орнатылған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Алайда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тегін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қойманың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көлемі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аз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болғандықтан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сервис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құрылғылардың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иелері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тартымды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Минустардың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арасында-браузерлік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нұсқаның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қарапайым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интерфейсі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Windows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macOS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пайдаланушылары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әлдеқайда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ыңғайлы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бағдарламаны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жүктей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8715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6778" y="5327512"/>
            <a:ext cx="8683348" cy="114300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Mega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524000" y="731519"/>
            <a:ext cx="9680812" cy="435909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Файлдарды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сүйретуді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қолдайтын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жылдам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тегін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тариф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интерфейсі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тағы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Mega-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файлдарды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жүктеу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ыңғайлы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мобильді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қосымша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сондай-ақ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синхрондау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десктопты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клиенттер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бар.Компания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мәлімдегендей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деректер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серверлерде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қалмас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бұрын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құрылғыда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шифрланады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Mega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клиентінің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бастапқы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коды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GitHub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жетімді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кез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сарапшы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тексере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Сондықтан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бекіту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сенім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5997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5459" y="5286568"/>
            <a:ext cx="8683348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ru-RU" sz="4800" dirty="0" err="1">
                <a:latin typeface="Times New Roman" pitchFamily="18" charset="0"/>
                <a:cs typeface="Times New Roman" pitchFamily="18" charset="0"/>
              </a:rPr>
              <a:t>Яндекс.Диск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4800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50878" y="308430"/>
            <a:ext cx="10031104" cy="485042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Яндекстің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бұлты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тез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тұрақты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істейді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үнемі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мүмкіндіктерге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ие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Сервистің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жылдамдығы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бар. Платформа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мүмкіндіктері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бөгде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қолданбаларға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енгізілген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танымал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десктоп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мобильді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платформалар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клиенттердің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болуына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қарамастан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браузерлік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интерфейс "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Яндекс.Диск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"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практикалық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Сондай-ақ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Сервис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компаниялармен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серіктестік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есебінен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кеңістікті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кеңейтудің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мүмкіндіктері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бар.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Москвичті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қолдансаңыз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Ростелекомнан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OnLime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тарифтік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жоспарын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қолдансаңыз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диск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көлемі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100 ГБ-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артады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4437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8289" y="5682354"/>
            <a:ext cx="8881998" cy="114300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Dropbox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23581" y="690575"/>
            <a:ext cx="10003809" cy="491865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Бастапқыда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бұлтты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сақтау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алыбы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тек 2 ГБ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тегін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орынға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жеткізеді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оны 16 ГБ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кеңейте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аласыз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желілерде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аккаунттарды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байлап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достарға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сілтеме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жеткілікті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Dropbox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Business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жазылымы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бірлескен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корпоративтік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тіркелгіні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пайдалануға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береді,сондай-ақ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тіркелгіге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шексіз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кеңістік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файлдарды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қалпына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келтіру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қатынау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деңгейін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реттеу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бірқатар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озық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мүмкіндіктерге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ие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боласыз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4221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9232" y="5715000"/>
            <a:ext cx="8683348" cy="114300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OneDrive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00751" y="731520"/>
            <a:ext cx="9908275" cy="474123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Бұрынғы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SkyDrive Windows 10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стандартты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өткізгішіне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орнатылған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Қолданбаны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жүктеудің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қажеті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жоқ-бәрі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жүктелген.Операциялық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жүйеге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кіріктірілген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суреттер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қолданбасын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құрылғылар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суреттерді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синхрондау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OneDrive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пайдалана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MacOS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клиентті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орнату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оң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пікірлер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ескерілмеген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5921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7095" y="5600466"/>
            <a:ext cx="8683348" cy="114300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6. «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Облако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Mail.Ru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00752" y="731520"/>
            <a:ext cx="10413242" cy="453651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Жақын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аналогы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Яндекс.Қол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жетімді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мүмкіндіктер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веб-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нұсқа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интерфейсі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қолдау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көрсетілетін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платформалар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тұрғысынан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басты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бәсекелесіне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рефералдық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бағдарламаға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ұтады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Артықшылық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тегін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қойманың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көлемі.Сонымен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бұлтта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скриншоттарды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жылдам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сақтау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құралы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бар.</a:t>
            </a:r>
          </a:p>
        </p:txBody>
      </p:sp>
    </p:spTree>
    <p:extLst>
      <p:ext uri="{BB962C8B-B14F-4D97-AF65-F5344CB8AC3E}">
        <p14:creationId xmlns:p14="http://schemas.microsoft.com/office/powerpoint/2010/main" val="3219869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2880" y="5573171"/>
            <a:ext cx="8683348" cy="114300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iCloud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37230" y="996287"/>
            <a:ext cx="10058400" cy="447919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5 GB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тегін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кеңістік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жеткіліксіз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iCloud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iPhone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фотосуреттердің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сақтық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көшірмесін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жасаудың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ыңғайлы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жолы.Қызмет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MacBook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үстелі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Mac OS-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дегі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Finder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бағдарламасына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біріктірілген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IWork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кеңселік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бумасы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жасалған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құжаттар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iCloud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сақталады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құрылғылар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синхрондалуы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Платформада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Windows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ресми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клиент бар,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көмегімен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ДК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файлдарды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өзекті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күйде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сақтауға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53797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55</TotalTime>
  <Words>807</Words>
  <Application>Microsoft Office PowerPoint</Application>
  <PresentationFormat>Широкоэкранный</PresentationFormat>
  <Paragraphs>41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Georgia</vt:lpstr>
      <vt:lpstr>Times New Roman</vt:lpstr>
      <vt:lpstr>Trebuchet MS</vt:lpstr>
      <vt:lpstr>Воздушный поток</vt:lpstr>
      <vt:lpstr>12 бұлтты сақтау орны</vt:lpstr>
      <vt:lpstr>ЖОСПАР:</vt:lpstr>
      <vt:lpstr>1. «Google Диск»  </vt:lpstr>
      <vt:lpstr>2. Mega  </vt:lpstr>
      <vt:lpstr>3. «Яндекс.Диск» </vt:lpstr>
      <vt:lpstr>4. Dropbox  </vt:lpstr>
      <vt:lpstr>5. OneDrive  </vt:lpstr>
      <vt:lpstr>6. «Облако Mail.Ru»  </vt:lpstr>
      <vt:lpstr>7. iCloud  </vt:lpstr>
      <vt:lpstr>8. Box  </vt:lpstr>
      <vt:lpstr>9. Nextcloud  </vt:lpstr>
      <vt:lpstr>10. SpiderOak  </vt:lpstr>
      <vt:lpstr>11. IDrive  </vt:lpstr>
      <vt:lpstr>12. pCloud </vt:lpstr>
      <vt:lpstr>НАЗАРЛАРЫҢЫЗҒА РАХМЕТ!!!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Бұлтты есептеулер технологиясы</dc:title>
  <dc:creator>007</dc:creator>
  <cp:lastModifiedBy>Данагул</cp:lastModifiedBy>
  <cp:revision>7</cp:revision>
  <dcterms:created xsi:type="dcterms:W3CDTF">2018-11-21T04:15:39Z</dcterms:created>
  <dcterms:modified xsi:type="dcterms:W3CDTF">2025-03-04T17:07:11Z</dcterms:modified>
</cp:coreProperties>
</file>