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4" r:id="rId2"/>
    <p:sldId id="265" r:id="rId3"/>
    <p:sldId id="267" r:id="rId4"/>
    <p:sldId id="261" r:id="rId5"/>
    <p:sldId id="269" r:id="rId6"/>
    <p:sldId id="270"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8" autoAdjust="0"/>
    <p:restoredTop sz="94569" autoAdjust="0"/>
  </p:normalViewPr>
  <p:slideViewPr>
    <p:cSldViewPr>
      <p:cViewPr varScale="1">
        <p:scale>
          <a:sx n="82" d="100"/>
          <a:sy n="82" d="100"/>
        </p:scale>
        <p:origin x="1498" y="62"/>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ru-RU" smtClean="0"/>
              <a:t>Образец заголовка</a:t>
            </a:r>
            <a:endParaRPr kumimoji="0"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ru-RU" smtClean="0"/>
              <a:t>Образец подзаголовка</a:t>
            </a:r>
            <a:endParaRPr kumimoji="0" lang="en-US"/>
          </a:p>
        </p:txBody>
      </p:sp>
      <p:sp>
        <p:nvSpPr>
          <p:cNvPr id="4" name="Дата 3"/>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482EC2-0F17-437A-A788-526F27129F35}" type="slidenum">
              <a:rPr lang="ru-RU" smtClean="0"/>
              <a:pPr/>
              <a:t>‹#›</a:t>
            </a:fld>
            <a:endParaRPr lang="ru-RU"/>
          </a:p>
        </p:txBody>
      </p:sp>
      <p:sp>
        <p:nvSpPr>
          <p:cNvPr id="10" name="Прямоугольник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Вертикальный заголовок 1"/>
          <p:cNvSpPr>
            <a:spLocks noGrp="1"/>
          </p:cNvSpPr>
          <p:nvPr>
            <p:ph type="title" orient="vert"/>
          </p:nvPr>
        </p:nvSpPr>
        <p:spPr>
          <a:xfrm>
            <a:off x="6781800" y="274640"/>
            <a:ext cx="19050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5" name="Нижний колонтитул 4"/>
          <p:cNvSpPr>
            <a:spLocks noGrp="1"/>
          </p:cNvSpPr>
          <p:nvPr>
            <p:ph type="ftr" sz="quarter" idx="11"/>
          </p:nvPr>
        </p:nvSpPr>
        <p:spPr>
          <a:xfrm>
            <a:off x="2640597" y="6377459"/>
            <a:ext cx="3836404" cy="365125"/>
          </a:xfrm>
        </p:spPr>
        <p:txBody>
          <a:bodyPr/>
          <a:lstStyle/>
          <a:p>
            <a:endParaRPr lang="ru-RU"/>
          </a:p>
        </p:txBody>
      </p:sp>
      <p:sp>
        <p:nvSpPr>
          <p:cNvPr id="6" name="Номер слайда 5"/>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ик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482EC2-0F17-437A-A788-526F27129F3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4" name="Объект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6" name="Объект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1482EC2-0F17-437A-A788-526F27129F3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ru-RU" smtClean="0"/>
              <a:t>Образец заголовка</a:t>
            </a:r>
            <a:endParaRPr kumimoji="0" lang="en-US"/>
          </a:p>
        </p:txBody>
      </p:sp>
      <p:sp>
        <p:nvSpPr>
          <p:cNvPr id="3" name="Объект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EC6C327-0DD9-4FE6-8730-F6F5B7BB3A33}" type="datetimeFigureOut">
              <a:rPr lang="ru-RU" smtClean="0"/>
              <a:pPr/>
              <a:t>04.03.2025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482EC2-0F17-437A-A788-526F27129F35}" type="slidenum">
              <a:rPr lang="ru-RU" smtClean="0"/>
              <a:pPr/>
              <a:t>‹#›</a:t>
            </a:fld>
            <a:endParaRPr lang="ru-RU"/>
          </a:p>
        </p:txBody>
      </p:sp>
      <p:sp>
        <p:nvSpPr>
          <p:cNvPr id="12" name="Прямоугольник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ru-RU" smtClean="0"/>
              <a:t>Вставка рисунка</a:t>
            </a:r>
            <a:endParaRPr kumimoji="0" lang="en-US"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164592" y="1170432"/>
            <a:ext cx="2523744" cy="201168"/>
          </a:xfrm>
        </p:spPr>
        <p:txBody>
          <a:bodyPr/>
          <a:lstStyle/>
          <a:p>
            <a:fld id="{6EC6C327-0DD9-4FE6-8730-F6F5B7BB3A33}" type="datetimeFigureOut">
              <a:rPr lang="ru-RU" smtClean="0"/>
              <a:pPr/>
              <a:t>04.03.2025</a:t>
            </a:fld>
            <a:endParaRPr lang="ru-RU"/>
          </a:p>
        </p:txBody>
      </p:sp>
      <p:sp>
        <p:nvSpPr>
          <p:cNvPr id="11" name="Прямоугольник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ижний колонтитул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ru-RU"/>
          </a:p>
        </p:txBody>
      </p:sp>
      <p:sp>
        <p:nvSpPr>
          <p:cNvPr id="7" name="Номер слайда 6"/>
          <p:cNvSpPr>
            <a:spLocks noGrp="1"/>
          </p:cNvSpPr>
          <p:nvPr>
            <p:ph type="sldNum" sz="quarter" idx="12"/>
          </p:nvPr>
        </p:nvSpPr>
        <p:spPr>
          <a:xfrm>
            <a:off x="8339328" y="1170432"/>
            <a:ext cx="733864" cy="201168"/>
          </a:xfrm>
        </p:spPr>
        <p:txBody>
          <a:bodyPr/>
          <a:lstStyle/>
          <a:p>
            <a:fld id="{71482EC2-0F17-437A-A788-526F27129F35}"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Прямоугольник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ru-RU" smtClean="0"/>
              <a:t>Образец заголовка</a:t>
            </a:r>
            <a:endParaRPr kumimoji="0" lang="en-US"/>
          </a:p>
        </p:txBody>
      </p:sp>
      <p:sp>
        <p:nvSpPr>
          <p:cNvPr id="3" name="Текст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Дата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EC6C327-0DD9-4FE6-8730-F6F5B7BB3A33}" type="datetimeFigureOut">
              <a:rPr lang="ru-RU" smtClean="0"/>
              <a:pPr/>
              <a:t>04.03.2025</a:t>
            </a:fld>
            <a:endParaRPr lang="ru-RU"/>
          </a:p>
        </p:txBody>
      </p:sp>
      <p:sp>
        <p:nvSpPr>
          <p:cNvPr id="5" name="Нижний колонтитул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ru-RU"/>
          </a:p>
        </p:txBody>
      </p:sp>
      <p:sp>
        <p:nvSpPr>
          <p:cNvPr id="6" name="Номер слайда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71482EC2-0F17-437A-A788-526F27129F3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764704"/>
            <a:ext cx="8064896" cy="1872208"/>
          </a:xfrm>
        </p:spPr>
        <p:txBody>
          <a:bodyPr>
            <a:normAutofit fontScale="90000"/>
          </a:bodyPr>
          <a:lstStyle/>
          <a:p>
            <a:pPr algn="ctr"/>
            <a:r>
              <a:rPr lang="kk-KZ" sz="8800" dirty="0">
                <a:solidFill>
                  <a:srgbClr val="FF0000"/>
                </a:solidFill>
                <a:latin typeface="Times New Roman" pitchFamily="18" charset="0"/>
                <a:cs typeface="Times New Roman" pitchFamily="18" charset="0"/>
              </a:rPr>
              <a:t>“</a:t>
            </a:r>
            <a:r>
              <a:rPr lang="en-US" sz="8800" dirty="0" smtClean="0">
                <a:solidFill>
                  <a:srgbClr val="FF0000"/>
                </a:solidFill>
                <a:latin typeface="Times New Roman" pitchFamily="18" charset="0"/>
                <a:cs typeface="Times New Roman" pitchFamily="18" charset="0"/>
              </a:rPr>
              <a:t>AVTO</a:t>
            </a:r>
            <a:r>
              <a:rPr lang="kk-KZ" sz="8800" dirty="0" smtClean="0">
                <a:solidFill>
                  <a:srgbClr val="FF0000"/>
                </a:solidFill>
                <a:latin typeface="Times New Roman" pitchFamily="18" charset="0"/>
                <a:cs typeface="Times New Roman" pitchFamily="18" charset="0"/>
              </a:rPr>
              <a:t>” </a:t>
            </a:r>
            <a:r>
              <a:rPr lang="kk-KZ" sz="8800" dirty="0">
                <a:solidFill>
                  <a:srgbClr val="FF0000"/>
                </a:solidFill>
                <a:latin typeface="Times New Roman" pitchFamily="18" charset="0"/>
                <a:cs typeface="Times New Roman" pitchFamily="18" charset="0"/>
              </a:rPr>
              <a:t>мобильді</a:t>
            </a:r>
            <a:r>
              <a:rPr lang="en-US" sz="8800" dirty="0">
                <a:solidFill>
                  <a:srgbClr val="FF0000"/>
                </a:solidFill>
                <a:latin typeface="Times New Roman" pitchFamily="18" charset="0"/>
                <a:cs typeface="Times New Roman" pitchFamily="18" charset="0"/>
              </a:rPr>
              <a:t>    </a:t>
            </a:r>
            <a:r>
              <a:rPr lang="kk-KZ" sz="8800" dirty="0">
                <a:solidFill>
                  <a:srgbClr val="FF0000"/>
                </a:solidFill>
                <a:latin typeface="Times New Roman" pitchFamily="18" charset="0"/>
                <a:cs typeface="Times New Roman" pitchFamily="18" charset="0"/>
              </a:rPr>
              <a:t>қосымшасы</a:t>
            </a:r>
            <a:endParaRPr lang="ru-RU" sz="8800" dirty="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spd="med" advTm="3000">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188640"/>
            <a:ext cx="7467600" cy="1152128"/>
          </a:xfrm>
        </p:spPr>
        <p:txBody>
          <a:bodyPr>
            <a:normAutofit fontScale="90000"/>
          </a:bodyPr>
          <a:lstStyle/>
          <a:p>
            <a:pPr algn="ctr"/>
            <a:r>
              <a:rPr lang="kk-KZ" dirty="0" smtClean="0">
                <a:solidFill>
                  <a:srgbClr val="FF0000"/>
                </a:solidFill>
                <a:latin typeface="Times New Roman" pitchFamily="18" charset="0"/>
                <a:cs typeface="Times New Roman" pitchFamily="18" charset="0"/>
              </a:rPr>
              <a:t>“</a:t>
            </a:r>
            <a:r>
              <a:rPr lang="en-US" dirty="0" smtClean="0">
                <a:solidFill>
                  <a:srgbClr val="FF0000"/>
                </a:solidFill>
                <a:latin typeface="Times New Roman" pitchFamily="18" charset="0"/>
                <a:cs typeface="Times New Roman" pitchFamily="18" charset="0"/>
              </a:rPr>
              <a:t>AVTO.</a:t>
            </a:r>
            <a:r>
              <a:rPr lang="kk-KZ" dirty="0" smtClean="0">
                <a:solidFill>
                  <a:srgbClr val="FF0000"/>
                </a:solidFill>
                <a:latin typeface="Times New Roman" pitchFamily="18" charset="0"/>
                <a:cs typeface="Times New Roman" pitchFamily="18" charset="0"/>
              </a:rPr>
              <a:t>” мобильді</a:t>
            </a:r>
            <a:r>
              <a:rPr lang="en-US" dirty="0" smtClean="0">
                <a:solidFill>
                  <a:srgbClr val="FF0000"/>
                </a:solidFill>
                <a:latin typeface="Times New Roman" pitchFamily="18" charset="0"/>
                <a:cs typeface="Times New Roman" pitchFamily="18" charset="0"/>
              </a:rPr>
              <a:t>    </a:t>
            </a:r>
            <a:r>
              <a:rPr lang="kk-KZ" dirty="0" smtClean="0">
                <a:solidFill>
                  <a:srgbClr val="FF0000"/>
                </a:solidFill>
                <a:latin typeface="Times New Roman" pitchFamily="18" charset="0"/>
                <a:cs typeface="Times New Roman" pitchFamily="18" charset="0"/>
              </a:rPr>
              <a:t>қосымшасы</a:t>
            </a:r>
            <a:endParaRPr lang="ru-RU" dirty="0">
              <a:solidFill>
                <a:srgbClr val="FF0000"/>
              </a:solidFill>
              <a:latin typeface="Times New Roman" pitchFamily="18" charset="0"/>
              <a:cs typeface="Times New Roman" pitchFamily="18" charset="0"/>
            </a:endParaRPr>
          </a:p>
        </p:txBody>
      </p:sp>
      <p:sp>
        <p:nvSpPr>
          <p:cNvPr id="5" name="Содержимое 4"/>
          <p:cNvSpPr>
            <a:spLocks noGrp="1"/>
          </p:cNvSpPr>
          <p:nvPr>
            <p:ph idx="1"/>
          </p:nvPr>
        </p:nvSpPr>
        <p:spPr>
          <a:xfrm>
            <a:off x="457200" y="1556792"/>
            <a:ext cx="8003232" cy="5133184"/>
          </a:xfrm>
        </p:spPr>
        <p:txBody>
          <a:bodyPr>
            <a:normAutofit fontScale="92500" lnSpcReduction="20000"/>
          </a:bodyPr>
          <a:lstStyle/>
          <a:p>
            <a:r>
              <a:rPr lang="kk-KZ" dirty="0" smtClean="0">
                <a:solidFill>
                  <a:schemeClr val="accent1">
                    <a:lumMod val="50000"/>
                  </a:schemeClr>
                </a:solidFill>
                <a:latin typeface="Times New Roman" pitchFamily="18" charset="0"/>
                <a:cs typeface="Times New Roman" pitchFamily="18" charset="0"/>
              </a:rPr>
              <a:t>Өзектілігі</a:t>
            </a:r>
            <a:r>
              <a:rPr lang="ru-RU" dirty="0" smtClean="0">
                <a:solidFill>
                  <a:schemeClr val="accent1">
                    <a:lumMod val="50000"/>
                  </a:schemeClr>
                </a:solidFill>
                <a:latin typeface="Times New Roman" pitchFamily="18" charset="0"/>
                <a:cs typeface="Times New Roman" pitchFamily="18" charset="0"/>
              </a:rPr>
              <a:t>: </a:t>
            </a:r>
            <a:r>
              <a:rPr lang="ru-RU" dirty="0" err="1" smtClean="0">
                <a:latin typeface="Times New Roman" pitchFamily="18" charset="0"/>
                <a:cs typeface="Times New Roman" pitchFamily="18" charset="0"/>
              </a:rPr>
              <a:t>Заманауи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технологияларға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пайдаланушыларға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ыңғайлы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қолжетімді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мобильді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қосымша</a:t>
            </a:r>
            <a:r>
              <a:rPr lang="ru-RU" dirty="0" smtClean="0">
                <a:latin typeface="Times New Roman" pitchFamily="18" charset="0"/>
                <a:cs typeface="Times New Roman" pitchFamily="18" charset="0"/>
              </a:rPr>
              <a:t>.</a:t>
            </a:r>
            <a:endParaRPr lang="kk-KZ" dirty="0" smtClean="0">
              <a:latin typeface="Times New Roman" pitchFamily="18" charset="0"/>
              <a:cs typeface="Times New Roman" pitchFamily="18" charset="0"/>
            </a:endParaRPr>
          </a:p>
          <a:p>
            <a:r>
              <a:rPr lang="kk-KZ" dirty="0" smtClean="0">
                <a:solidFill>
                  <a:schemeClr val="accent1">
                    <a:lumMod val="50000"/>
                  </a:schemeClr>
                </a:solidFill>
                <a:latin typeface="Times New Roman" pitchFamily="18" charset="0"/>
                <a:cs typeface="Times New Roman" pitchFamily="18" charset="0"/>
              </a:rPr>
              <a:t>Мақсаты:</a:t>
            </a:r>
            <a:r>
              <a:rPr lang="kk-KZ" dirty="0" smtClean="0">
                <a:latin typeface="Times New Roman" pitchFamily="18" charset="0"/>
                <a:cs typeface="Times New Roman" pitchFamily="18" charset="0"/>
              </a:rPr>
              <a:t> Бұл мобильді қосымша</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авто жүргізушілерге өте ыңғайлы.Көлік жарақтарын осы қосымша арқылы тапсырыс беруге болады.</a:t>
            </a:r>
          </a:p>
          <a:p>
            <a:r>
              <a:rPr lang="kk-KZ" dirty="0" smtClean="0">
                <a:solidFill>
                  <a:schemeClr val="accent1">
                    <a:lumMod val="50000"/>
                  </a:schemeClr>
                </a:solidFill>
                <a:latin typeface="Times New Roman" pitchFamily="18" charset="0"/>
                <a:cs typeface="Times New Roman" pitchFamily="18" charset="0"/>
              </a:rPr>
              <a:t>Міндеті: </a:t>
            </a:r>
            <a:r>
              <a:rPr lang="kk-KZ" dirty="0" smtClean="0">
                <a:latin typeface="Times New Roman" pitchFamily="18" charset="0"/>
                <a:cs typeface="Times New Roman" pitchFamily="18" charset="0"/>
              </a:rPr>
              <a:t>Осы программа арқылы пайдаланушылардың жаңа бөлшектердің, аксессуарлардың жаңа түрлерін көруге болады.</a:t>
            </a:r>
          </a:p>
          <a:p>
            <a:r>
              <a:rPr lang="kk-KZ" dirty="0" smtClean="0">
                <a:solidFill>
                  <a:schemeClr val="accent1">
                    <a:lumMod val="50000"/>
                  </a:schemeClr>
                </a:solidFill>
                <a:latin typeface="Times New Roman" pitchFamily="18" charset="0"/>
                <a:cs typeface="Times New Roman" pitchFamily="18" charset="0"/>
              </a:rPr>
              <a:t>Қолданылу аймағы:</a:t>
            </a:r>
            <a:r>
              <a:rPr lang="en-US" dirty="0">
                <a:solidFill>
                  <a:schemeClr val="accent1">
                    <a:lumMod val="50000"/>
                  </a:schemeClr>
                </a:solidFill>
                <a:latin typeface="Times New Roman" pitchFamily="18" charset="0"/>
                <a:cs typeface="Times New Roman" pitchFamily="18" charset="0"/>
              </a:rPr>
              <a:t> </a:t>
            </a:r>
            <a:r>
              <a:rPr lang="en-US" dirty="0" smtClean="0">
                <a:latin typeface="Times New Roman" pitchFamily="18" charset="0"/>
                <a:cs typeface="Times New Roman" pitchFamily="18" charset="0"/>
              </a:rPr>
              <a:t>IOS </a:t>
            </a:r>
            <a:r>
              <a:rPr lang="kk-KZ" dirty="0" smtClean="0">
                <a:latin typeface="Times New Roman" pitchFamily="18" charset="0"/>
                <a:cs typeface="Times New Roman" pitchFamily="18" charset="0"/>
              </a:rPr>
              <a:t>платформасындағы кез келген құрылғы.</a:t>
            </a:r>
            <a:endParaRPr lang="ru-RU" dirty="0"/>
          </a:p>
        </p:txBody>
      </p:sp>
    </p:spTree>
  </p:cSld>
  <p:clrMapOvr>
    <a:masterClrMapping/>
  </p:clrMapOvr>
  <p:transition advTm="10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anose="02020603050405020304" pitchFamily="18" charset="0"/>
                <a:cs typeface="Times New Roman" panose="02020603050405020304" pitchFamily="18" charset="0"/>
              </a:rPr>
              <a:t>Қосымшаның бастапқы беті</a:t>
            </a:r>
            <a:endParaRPr lang="ru-RU"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804201" y="1408176"/>
            <a:ext cx="4139952" cy="5373216"/>
          </a:xfrm>
        </p:spPr>
      </p:pic>
      <p:pic>
        <p:nvPicPr>
          <p:cNvPr id="1026" name="Picture 2" descr="C:\Users\User\Downloads\Муха скрин.jpg 2.jpg3.jpg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1408176"/>
            <a:ext cx="4487034" cy="5373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742697"/>
      </p:ext>
    </p:extLst>
  </p:cSld>
  <p:clrMapOvr>
    <a:masterClrMapping/>
  </p:clrMapOvr>
  <p:transition advTm="7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195" y="188640"/>
            <a:ext cx="8229600" cy="908720"/>
          </a:xfrm>
        </p:spPr>
        <p:txBody>
          <a:bodyPr>
            <a:normAutofit fontScale="90000"/>
          </a:bodyPr>
          <a:lstStyle/>
          <a:p>
            <a:pPr algn="ctr"/>
            <a:r>
              <a:rPr lang="kk-KZ" dirty="0" smtClean="0">
                <a:solidFill>
                  <a:schemeClr val="accent1">
                    <a:lumMod val="40000"/>
                    <a:lumOff val="60000"/>
                  </a:schemeClr>
                </a:solidFill>
                <a:latin typeface="Times New Roman" pitchFamily="18" charset="0"/>
                <a:cs typeface="Times New Roman" pitchFamily="18" charset="0"/>
              </a:rPr>
              <a:t>Қосымшада берілген мүмкіндіктер</a:t>
            </a:r>
            <a:endParaRPr lang="ru-RU" dirty="0">
              <a:solidFill>
                <a:schemeClr val="accent1">
                  <a:lumMod val="40000"/>
                  <a:lumOff val="60000"/>
                </a:schemeClr>
              </a:solidFill>
              <a:latin typeface="Times New Roman" pitchFamily="18" charset="0"/>
              <a:cs typeface="Times New Roman"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3728" y="1484784"/>
            <a:ext cx="5050618" cy="5196888"/>
          </a:xfrm>
          <a:prstGeom prst="rect">
            <a:avLst/>
          </a:prstGeom>
        </p:spPr>
      </p:pic>
    </p:spTree>
  </p:cSld>
  <p:clrMapOvr>
    <a:masterClrMapping/>
  </p:clrMapOvr>
  <p:transition advTm="4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dirty="0" smtClean="0">
                <a:latin typeface="Times New Roman" pitchFamily="18" charset="0"/>
                <a:cs typeface="Times New Roman" pitchFamily="18" charset="0"/>
              </a:rPr>
              <a:t>Көлік классификациясы</a:t>
            </a:r>
            <a:endParaRPr lang="ru-RU"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7500" lnSpcReduction="20000"/>
          </a:bodyPr>
          <a:lstStyle/>
          <a:p>
            <a:r>
              <a:rPr lang="ru-RU" b="1" dirty="0" err="1">
                <a:latin typeface="Times New Roman" panose="02020603050405020304" pitchFamily="18" charset="0"/>
                <a:cs typeface="Times New Roman" panose="02020603050405020304" pitchFamily="18" charset="0"/>
              </a:rPr>
              <a:t>Өндірістік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ішкі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a:t>
            </a:r>
            <a:r>
              <a:rPr lang="ru-RU" b="1" dirty="0" err="1" smtClean="0">
                <a:latin typeface="Times New Roman" panose="02020603050405020304" pitchFamily="18" charset="0"/>
                <a:cs typeface="Times New Roman" panose="02020603050405020304" pitchFamily="18" charset="0"/>
              </a:rPr>
              <a:t>өлігі</a:t>
            </a:r>
            <a:endParaRPr lang="ru-RU" b="1"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Өндірістік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зауыттардың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темір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пункттері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автомобильдік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жолдар</a:t>
            </a:r>
            <a:r>
              <a:rPr lang="ru-RU" dirty="0">
                <a:latin typeface="Times New Roman" panose="02020603050405020304" pitchFamily="18" charset="0"/>
                <a:cs typeface="Times New Roman" panose="02020603050405020304" pitchFamily="18" charset="0"/>
              </a:rPr>
              <a:t>, конвейер, </a:t>
            </a:r>
            <a:r>
              <a:rPr lang="ru-RU" dirty="0" err="1">
                <a:latin typeface="Times New Roman" panose="02020603050405020304" pitchFamily="18" charset="0"/>
                <a:cs typeface="Times New Roman" panose="02020603050405020304" pitchFamily="18" charset="0"/>
              </a:rPr>
              <a:t>трансопортер</a:t>
            </a:r>
            <a:r>
              <a:rPr lang="ru-RU" dirty="0">
                <a:latin typeface="Times New Roman" panose="02020603050405020304" pitchFamily="18" charset="0"/>
                <a:cs typeface="Times New Roman" panose="02020603050405020304" pitchFamily="18" charset="0"/>
              </a:rPr>
              <a:t>, кран,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көтергіш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қондырғылар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әдетте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кәсіорынға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тікелей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өндіріс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құрамдас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есептеледі</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Көпшілік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пайдаланатын</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көлік</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еңбек</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өнімдерін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дайын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шикізат</a:t>
            </a:r>
            <a:r>
              <a:rPr lang="ru-RU" dirty="0">
                <a:latin typeface="Times New Roman" panose="02020603050405020304" pitchFamily="18" charset="0"/>
                <a:cs typeface="Times New Roman" panose="02020603050405020304" pitchFamily="18" charset="0"/>
              </a:rPr>
              <a:t>, шала фабрикат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екінші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өндіріс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тұтыну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пункттеріне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тасымалдау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 топқа Көпшілік пайдаланатын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көліктің барлық түрі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темір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 теңіз, автомобильдік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әуе, құбыр Көпшілік пайдаланатын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көліктері жатады</a:t>
            </a:r>
            <a:r>
              <a:rPr lang="ru-RU">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4256041089"/>
      </p:ext>
    </p:extLst>
  </p:cSld>
  <p:clrMapOvr>
    <a:masterClrMapping/>
  </p:clrMapOvr>
  <p:transition advTm="1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latin typeface="Times New Roman" pitchFamily="18" charset="0"/>
                <a:cs typeface="Times New Roman" pitchFamily="18" charset="0"/>
              </a:rPr>
              <a:t>Қосымша</a:t>
            </a:r>
            <a:endParaRPr lang="ru-RU"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r>
              <a:rPr lang="kk-KZ" dirty="0" smtClean="0"/>
              <a:t> </a:t>
            </a:r>
            <a:r>
              <a:rPr lang="kk-KZ" dirty="0" smtClean="0">
                <a:latin typeface="Times New Roman" pitchFamily="18" charset="0"/>
                <a:cs typeface="Times New Roman" pitchFamily="18" charset="0"/>
              </a:rPr>
              <a:t>Қазақстан көлік тұтынушылары ішінде сауалнама негізінде автобөлшектердің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TomTom</a:t>
            </a:r>
            <a:r>
              <a:rPr lang="kk-KZ"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Becker</a:t>
            </a:r>
            <a:r>
              <a:rPr lang="kk-KZ"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Garmin</a:t>
            </a:r>
            <a:r>
              <a:rPr lang="kk-KZ"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Navigon</a:t>
            </a:r>
            <a:r>
              <a:rPr lang="kk-KZ"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Blaupunkt</a:t>
            </a:r>
            <a:r>
              <a:rPr lang="kk-KZ"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Falk</a:t>
            </a:r>
            <a:r>
              <a:rPr lang="kk-KZ"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Medion</a:t>
            </a:r>
            <a:r>
              <a:rPr lang="kk-KZ"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Alpine</a:t>
            </a:r>
            <a:r>
              <a:rPr lang="kk-KZ"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Zenec</a:t>
            </a:r>
            <a:r>
              <a:rPr lang="kk-KZ"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Kenwood</a:t>
            </a:r>
            <a:r>
              <a:rPr lang="kk-KZ" dirty="0" smtClean="0">
                <a:latin typeface="Times New Roman" pitchFamily="18" charset="0"/>
                <a:cs typeface="Times New Roman" pitchFamily="18" charset="0"/>
              </a:rPr>
              <a:t> өнімдерін таңдайды. Осының бәрі </a:t>
            </a:r>
            <a:r>
              <a:rPr lang="en-US" dirty="0" smtClean="0">
                <a:latin typeface="Times New Roman" pitchFamily="18" charset="0"/>
                <a:cs typeface="Times New Roman" pitchFamily="18" charset="0"/>
              </a:rPr>
              <a:t>AVTO.</a:t>
            </a:r>
            <a:r>
              <a:rPr lang="kk-KZ" dirty="0" smtClean="0">
                <a:latin typeface="Times New Roman" pitchFamily="18" charset="0"/>
                <a:cs typeface="Times New Roman" pitchFamily="18" charset="0"/>
              </a:rPr>
              <a:t> программасында ұсынылады.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638592962"/>
      </p:ext>
    </p:extLst>
  </p:cSld>
  <p:clrMapOvr>
    <a:masterClrMapping/>
  </p:clrMapOvr>
  <p:transition advTm="7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chemeClr val="accent1">
                    <a:lumMod val="50000"/>
                  </a:schemeClr>
                </a:solidFill>
                <a:latin typeface="Times New Roman" pitchFamily="18" charset="0"/>
                <a:cs typeface="Times New Roman" pitchFamily="18" charset="0"/>
              </a:rPr>
              <a:t>Қорытынды:</a:t>
            </a:r>
            <a:endParaRPr lang="ru-RU"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kk-KZ" sz="3200" dirty="0" smtClean="0">
                <a:latin typeface="Times New Roman" pitchFamily="18" charset="0"/>
                <a:cs typeface="Times New Roman" pitchFamily="18" charset="0"/>
              </a:rPr>
              <a:t>Бұл мобильді қосымша халық үшін  өте тиімді және арзан болып табылады</a:t>
            </a:r>
            <a:r>
              <a:rPr lang="kk-KZ" dirty="0">
                <a:latin typeface="Times New Roman" pitchFamily="18" charset="0"/>
                <a:cs typeface="Times New Roman" pitchFamily="18" charset="0"/>
              </a:rPr>
              <a:t>.</a:t>
            </a:r>
            <a:r>
              <a:rPr lang="kk-KZ" sz="3200" dirty="0" smtClean="0">
                <a:latin typeface="Times New Roman" pitchFamily="18" charset="0"/>
                <a:cs typeface="Times New Roman" pitchFamily="18" charset="0"/>
              </a:rPr>
              <a:t> Қазіргі уақытта Павлодар қаласы бойынша жұмыс жасасам, алдағы уақытта республика көлемінде дамытамын! Бұл қосымша арқылы біз көптеген жетістіктерге жетіп, көптеген белестерді бағындырамыз. Бұл қосымша арқылы көп қозғалыс жасамай үйде отырып тапсырыс бере аламыз. </a:t>
            </a:r>
            <a:endParaRPr lang="ru-RU" sz="3200" dirty="0">
              <a:latin typeface="Times New Roman" pitchFamily="18" charset="0"/>
              <a:cs typeface="Times New Roman" pitchFamily="18" charset="0"/>
            </a:endParaRPr>
          </a:p>
        </p:txBody>
      </p:sp>
    </p:spTree>
  </p:cSld>
  <p:clrMapOvr>
    <a:masterClrMapping/>
  </p:clrMapOvr>
  <p:transition advTm="1000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400</TotalTime>
  <Words>264</Words>
  <Application>Microsoft Office PowerPoint</Application>
  <PresentationFormat>Экран (4:3)</PresentationFormat>
  <Paragraphs>17</Paragraphs>
  <Slides>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7</vt:i4>
      </vt:variant>
    </vt:vector>
  </HeadingPairs>
  <TitlesOfParts>
    <vt:vector size="14" baseType="lpstr">
      <vt:lpstr>Arial</vt:lpstr>
      <vt:lpstr>Corbel</vt:lpstr>
      <vt:lpstr>Times New Roman</vt:lpstr>
      <vt:lpstr>Wingdings</vt:lpstr>
      <vt:lpstr>Wingdings 2</vt:lpstr>
      <vt:lpstr>Wingdings 3</vt:lpstr>
      <vt:lpstr>Модульная</vt:lpstr>
      <vt:lpstr>“AVTO” мобильді    қосымшасы</vt:lpstr>
      <vt:lpstr>“AVTO.” мобильді    қосымшасы</vt:lpstr>
      <vt:lpstr>Қосымшаның бастапқы беті</vt:lpstr>
      <vt:lpstr>Қосымшада берілген мүмкіндіктер</vt:lpstr>
      <vt:lpstr>Көлік классификациясы</vt:lpstr>
      <vt:lpstr>Қосымша</vt:lpstr>
      <vt:lpstr>Қорытынды:</vt:lpstr>
    </vt:vector>
  </TitlesOfParts>
  <Company>RePack by SPecialiST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Есеп</dc:title>
  <dc:creator>Admin</dc:creator>
  <cp:lastModifiedBy>Данагул</cp:lastModifiedBy>
  <cp:revision>39</cp:revision>
  <dcterms:created xsi:type="dcterms:W3CDTF">2016-05-05T04:49:50Z</dcterms:created>
  <dcterms:modified xsi:type="dcterms:W3CDTF">2025-03-04T15:52:16Z</dcterms:modified>
</cp:coreProperties>
</file>