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7" r:id="rId3"/>
    <p:sldId id="300" r:id="rId4"/>
    <p:sldId id="301" r:id="rId5"/>
    <p:sldId id="282" r:id="rId6"/>
    <p:sldId id="270" r:id="rId7"/>
    <p:sldId id="293" r:id="rId8"/>
    <p:sldId id="294" r:id="rId9"/>
    <p:sldId id="296" r:id="rId10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20" autoAdjust="0"/>
  </p:normalViewPr>
  <p:slideViewPr>
    <p:cSldViewPr snapToGrid="0">
      <p:cViewPr varScale="1">
        <p:scale>
          <a:sx n="46" d="100"/>
          <a:sy n="46" d="100"/>
        </p:scale>
        <p:origin x="62" y="8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2B0A9B-AD1C-EA4C-CCBF-367C2F694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29E4E0-7FEA-19F2-7B38-0F3CB8576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7D9C98-10F4-E2AE-C0F7-62299AA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7B5E17-680C-3791-81FF-F9E5D790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C652E2-FB21-22B9-BEE6-9C970DB1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08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D2CB17-84FC-A084-B026-74299EED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90313E-D723-A88C-667C-C12FC46AB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232913-3091-927F-D8E2-87C4EA48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D96FAB-127B-FF04-C464-B3CCC3C4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47E851-BF1F-CA81-CD2F-058541E4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018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004E1F-4882-29A8-098C-E973619FE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8A2ADA-B060-037C-36A4-CE944C7E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24C28C-453F-36E8-41A7-5393F8F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463D2-9600-4DE1-C491-4475B23B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8A4D9A-0903-BD66-F7F3-B3631124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0707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4289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B232B3-5092-E882-3C44-89B2A82E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D3D8CE-0BB5-D842-91C8-2C25B270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6281F4-DE31-3A23-236C-A6466416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D7F92B-AC11-9FE6-D78C-9130A452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80D251-987A-6507-4E07-CD7CF46E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3310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35D0AC-621E-437B-4EDD-A381E89C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060828-14FC-B4B5-D063-907D04F1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A9C80-C70E-D012-5A89-8E348CDA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CCABA8-18AA-1AF0-9E4C-EA34E42A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1C5028-036A-581E-460C-4E32D242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186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F261E-0FEC-50AA-669F-B524BFD2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B32D86-D457-1EAF-EED4-69E917AAD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8D6243-B363-C26F-68D4-C35062A5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F2BD4D-3D20-95B7-9DCF-03F0821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DECBDE6-932F-B602-635E-41A091A8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C15BCD1-35C1-FF4C-7424-5C1A2CAC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49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101E1-7452-37A3-32D6-0F67DFC8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E42A82-A4BA-C198-550C-1EF90F68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7625D3-B48E-E4C5-EE3C-2EE805C4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BB452DB-CB9E-483A-5576-FC304679C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56500EE-8593-3B9C-2948-BFF02F6A2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30758C7-BCC0-3D0A-DDBE-70B92DE4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7FEE029-2582-9CF6-CFD1-454A4E4A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8FE0FE-E284-1C12-BE79-25B16413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652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60CEBA-3889-EACE-4302-0A15DED5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CAE97D-B1E7-EF2D-1409-EACAD128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A5BF102-E7FD-1AF0-1C78-CA1876CA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1A2295B-5E40-1B48-7117-67257824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557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9F3894-EF92-261C-24A0-659E41A3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560079-1737-B302-EB13-E80C2BE9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BF21CEB-516E-A88D-98A1-2BE747F2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889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6FCCC-FA22-0177-31E0-05A85961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3B7476-3893-08A8-E5C0-9DF07A77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72467EE-DAB9-C44A-9D6C-ED119BF32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F75D21-751D-BB25-29C0-BCA9016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A79609-F90B-A949-3DF0-E3080A10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5908FCC-495C-DF72-49C6-9C328670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435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4A4524-F1DD-9673-F07B-BE1C6D89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8474BD-B237-2FF8-6C00-B0D9DE748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5BC4F7-0366-99B9-89DE-6F53D75E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557F97-56BC-9F4C-71A0-E0AC2FD1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66F515-003A-194D-16D4-46AC59350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E60824-7901-3FF9-4987-AD08F3BB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5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C58A3-46F5-6B89-45F1-78755612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B7021A-7F0C-26E4-2DF0-02CC9283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53ABC9-3865-76C0-A05B-EC5DC6E31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14929A-2A35-E8C8-825C-13A2B7189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D09852-D109-6614-E0B4-A61A5DA36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6254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101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8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4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8" y="5292571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5" y="2538192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5" y="3449348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5" y="4357976"/>
            <a:ext cx="2901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8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6"/>
    </mc:Choice>
    <mc:Fallback xmlns="">
      <p:transition spd="slow" advTm="636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042" y="2109716"/>
            <a:ext cx="11113921" cy="29450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Бөлімдері мен алымдары бірдей бөлшектерді салыстыра білуді,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Бөлімдері де, алымдары да әр түрлі бөлшектерді салыстыра білуді,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салыстыра білуді  үйренесіздер.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891" indent="-342891" algn="l">
              <a:buFont typeface="Wingdings" panose="05000000000000000000" pitchFamily="2" charset="2"/>
              <a:buChar char="v"/>
            </a:pP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6" y="5034604"/>
            <a:ext cx="1572597" cy="1930005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7F46F59-1318-F737-7CFC-4F41E3813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25475" y="4763"/>
            <a:ext cx="13004800" cy="1622701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 және аралас сандарды </a:t>
            </a:r>
            <a:b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54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30"/>
    </mc:Choice>
    <mc:Fallback xmlns="">
      <p:transition spd="slow" advTm="198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97928"/>
            <a:ext cx="11957700" cy="619578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 сандарды 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339154"/>
                <a:ext cx="11386570" cy="4695886"/>
              </a:xfrm>
            </p:spPr>
            <p:txBody>
              <a:bodyPr>
                <a:noAutofit/>
              </a:bodyPr>
              <a:lstStyle/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Алдымен аралас сандардың бүтін бөліктері салыстырылады:</a:t>
                </a:r>
              </a:p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Қай аралас санның бүтін бөлігі үлкен болса, сол аралас сан үлкен болады.</a:t>
                </a:r>
              </a:p>
              <a:p>
                <a:pPr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Қай аралас санның бүтін бөлігі кіші болса, сол аралас сан кіші болады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   </a:t>
                </a:r>
                <a14:m>
                  <m:oMath xmlns:m="http://schemas.openxmlformats.org/officeDocument/2006/math">
                    <m:r>
                      <a:rPr lang="kk-KZ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аралас санын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салыстырайық:</m:t>
                    </m:r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   </a:t>
                </a:r>
                <a14:m>
                  <m:oMath xmlns:m="http://schemas.openxmlformats.org/officeDocument/2006/math">
                    <m:r>
                      <a:rPr lang="kk-KZ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 1</m:t>
                    </m:r>
                  </m:oMath>
                </a14:m>
                <a:endParaRPr lang="kk-KZ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</a:t>
                </a:r>
                <a14:m>
                  <m:oMath xmlns:m="http://schemas.openxmlformats.org/officeDocument/2006/math">
                    <m:r>
                      <a:rPr lang="kk-KZ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kk-KZ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</m:oMath>
                </a14:m>
                <a:endParaRPr lang="kk-KZ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339154"/>
                <a:ext cx="11386570" cy="4695886"/>
              </a:xfrm>
              <a:blipFill>
                <a:blip r:embed="rId5"/>
                <a:stretch>
                  <a:fillRect l="-803" t="-1039" r="-8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9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231"/>
    </mc:Choice>
    <mc:Fallback xmlns="">
      <p:transition spd="slow" advTm="402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97928"/>
            <a:ext cx="11957700" cy="619578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 сандарды  салыстыру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339154"/>
                <a:ext cx="11386570" cy="4302694"/>
              </a:xfrm>
            </p:spPr>
            <p:txBody>
              <a:bodyPr>
                <a:noAutofit/>
              </a:bodyPr>
              <a:lstStyle/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Бүтін бөліктері бірдей екі аралас санның қайсысының бөлшек бөлігі үлкен болса, сол аралас сан үлкен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Мысалы:    </a:t>
                </a:r>
                <a14:m>
                  <m:oMath xmlns:m="http://schemas.openxmlformats.org/officeDocument/2006/math">
                    <m:r>
                      <a:rPr lang="kk-KZ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және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аралас санын </m:t>
                    </m:r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салыстырайық</m:t>
                    </m:r>
                  </m:oMath>
                </a14:m>
                <a:endParaRPr lang="kk-KZ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𝟑</m:t>
                    </m:r>
                  </m:oMath>
                </a14:m>
                <a:endParaRPr lang="kk-KZ" b="1" dirty="0">
                  <a:solidFill>
                    <a:srgbClr val="002060"/>
                  </a:solidFill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&lt;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</m:oMath>
                </a14:m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4</a:t>
                </a:r>
                <a14:m>
                  <m:oMath xmlns:m="http://schemas.openxmlformats.org/officeDocument/2006/math">
                    <m:r>
                      <a:rPr lang="kk-KZ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5</m:t>
                    </m:r>
                    <m:r>
                      <a:rPr lang="kk-KZ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&lt;9∙3</m:t>
                    </m:r>
                  </m:oMath>
                </a14:m>
                <a:endParaRPr lang="kk-KZ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kk-KZ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  <m:r>
                      <a:rPr lang="kk-KZ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kk-KZ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&lt;</m:t>
                    </m:r>
                  </m:oMath>
                </a14:m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den>
                    </m:f>
                  </m:oMath>
                </a14:m>
                <a:endParaRPr lang="kk-KZ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</a:t>
                </a:r>
              </a:p>
              <a:p>
                <a:pPr lvl="0" indent="-36000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339154"/>
                <a:ext cx="11386570" cy="4302694"/>
              </a:xfrm>
              <a:blipFill>
                <a:blip r:embed="rId5"/>
                <a:stretch>
                  <a:fillRect l="-803" t="-1133" r="-8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959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831"/>
    </mc:Choice>
    <mc:Fallback xmlns="">
      <p:transition spd="slow" advTm="458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8415" y="884454"/>
            <a:ext cx="11957700" cy="619578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 сәуледе бөлшектерді салыстырайық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716" y="1585798"/>
            <a:ext cx="11386571" cy="363133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5" y="4970485"/>
            <a:ext cx="1537975" cy="188751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8EE41F0-D87D-2E06-9035-29DFC95063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925" y="2524595"/>
            <a:ext cx="8784976" cy="29828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84EF7A-AA4F-16F1-42DC-824386DC386C}"/>
              </a:ext>
            </a:extLst>
          </p:cNvPr>
          <p:cNvSpPr txBox="1"/>
          <p:nvPr/>
        </p:nvSpPr>
        <p:spPr>
          <a:xfrm>
            <a:off x="1560485" y="2975010"/>
            <a:ext cx="316835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dirty="0" err="1"/>
              <a:t>Координаталық</a:t>
            </a:r>
            <a:r>
              <a:rPr lang="ru-RU" sz="2200" dirty="0"/>
              <a:t> </a:t>
            </a:r>
            <a:r>
              <a:rPr lang="ru-RU" sz="2200" dirty="0" err="1"/>
              <a:t>сәуле</a:t>
            </a:r>
            <a:r>
              <a:rPr lang="ru-RU" sz="2200" dirty="0"/>
              <a:t> </a:t>
            </a:r>
            <a:r>
              <a:rPr lang="ru-RU" sz="2200" dirty="0" err="1"/>
              <a:t>бойында</a:t>
            </a:r>
            <a:r>
              <a:rPr lang="ru-RU" sz="2200" dirty="0"/>
              <a:t> </a:t>
            </a:r>
            <a:r>
              <a:rPr lang="ru-RU" sz="2200" dirty="0" err="1"/>
              <a:t>үлкен</a:t>
            </a:r>
            <a:r>
              <a:rPr lang="ru-RU" sz="2200" dirty="0"/>
              <a:t> </a:t>
            </a:r>
            <a:r>
              <a:rPr lang="ru-RU" sz="2200" dirty="0" err="1"/>
              <a:t>бөлшек</a:t>
            </a:r>
            <a:r>
              <a:rPr lang="ru-RU" sz="2200" dirty="0"/>
              <a:t> </a:t>
            </a:r>
            <a:r>
              <a:rPr lang="ru-RU" sz="2200" dirty="0" err="1"/>
              <a:t>оң</a:t>
            </a:r>
            <a:r>
              <a:rPr lang="ru-RU" sz="2200" dirty="0"/>
              <a:t> </a:t>
            </a:r>
            <a:r>
              <a:rPr lang="ru-RU" sz="2200" dirty="0" err="1"/>
              <a:t>жақта</a:t>
            </a:r>
            <a:r>
              <a:rPr lang="ru-RU" sz="2200" dirty="0"/>
              <a:t>, ал </a:t>
            </a:r>
            <a:r>
              <a:rPr lang="ru-RU" sz="2200" dirty="0" err="1"/>
              <a:t>одан</a:t>
            </a:r>
            <a:r>
              <a:rPr lang="ru-RU" sz="2200" dirty="0"/>
              <a:t> </a:t>
            </a:r>
            <a:r>
              <a:rPr lang="ru-RU" sz="2200" dirty="0" err="1"/>
              <a:t>кіші</a:t>
            </a:r>
            <a:r>
              <a:rPr lang="ru-RU" sz="2200" dirty="0"/>
              <a:t> </a:t>
            </a:r>
            <a:r>
              <a:rPr lang="ru-RU" sz="2200" dirty="0" err="1"/>
              <a:t>бөлшек</a:t>
            </a:r>
            <a:r>
              <a:rPr lang="ru-RU" sz="2200" dirty="0"/>
              <a:t> </a:t>
            </a:r>
            <a:r>
              <a:rPr lang="ru-RU" sz="2200" dirty="0" err="1"/>
              <a:t>сол</a:t>
            </a:r>
            <a:r>
              <a:rPr lang="ru-RU" sz="2200" dirty="0"/>
              <a:t> </a:t>
            </a:r>
            <a:r>
              <a:rPr lang="ru-RU" sz="2200" dirty="0" err="1"/>
              <a:t>жақта</a:t>
            </a:r>
            <a:r>
              <a:rPr lang="ru-RU" sz="2200" dirty="0"/>
              <a:t> </a:t>
            </a:r>
            <a:r>
              <a:rPr lang="ru-RU" sz="2200" dirty="0" err="1"/>
              <a:t>кескінделеді</a:t>
            </a:r>
            <a:r>
              <a:rPr lang="ru-RU" sz="22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2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75"/>
    </mc:Choice>
    <mc:Fallback xmlns="">
      <p:transition spd="slow" advTm="323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319" x="6413500" y="4267200"/>
          <p14:tracePt t="447" x="6400800" y="4267200"/>
          <p14:tracePt t="455" x="6394450" y="4279900"/>
          <p14:tracePt t="470" x="6381750" y="4286250"/>
          <p14:tracePt t="486" x="6343650" y="4330700"/>
          <p14:tracePt t="537" x="6216650" y="4457700"/>
          <p14:tracePt t="570" x="6108700" y="4578350"/>
          <p14:tracePt t="603" x="5988050" y="4718050"/>
          <p14:tracePt t="619" x="5949950" y="4762500"/>
          <p14:tracePt t="636" x="5905500" y="4800600"/>
          <p14:tracePt t="653" x="5854700" y="4826000"/>
          <p14:tracePt t="669" x="5810250" y="4851400"/>
          <p14:tracePt t="686" x="5765800" y="4864100"/>
          <p14:tracePt t="703" x="5689600" y="4889500"/>
          <p14:tracePt t="719" x="5645150" y="4914900"/>
          <p14:tracePt t="736" x="5626100" y="4914900"/>
          <p14:tracePt t="753" x="5619750" y="4921250"/>
          <p14:tracePt t="769" x="5600700" y="4927600"/>
          <p14:tracePt t="786" x="5581650" y="4940300"/>
          <p14:tracePt t="803" x="5562600" y="4940300"/>
          <p14:tracePt t="819" x="5543550" y="4953000"/>
          <p14:tracePt t="836" x="5537200" y="4959350"/>
          <p14:tracePt t="853" x="5530850" y="4959350"/>
          <p14:tracePt t="870" x="5530850" y="4965700"/>
          <p14:tracePt t="887" x="5524500" y="4972050"/>
          <p14:tracePt t="904" x="5518150" y="4978400"/>
          <p14:tracePt t="920" x="5518150" y="4984750"/>
          <p14:tracePt t="936" x="5505450" y="4997450"/>
          <p14:tracePt t="953" x="5499100" y="5010150"/>
          <p14:tracePt t="969" x="5492750" y="5029200"/>
          <p14:tracePt t="986" x="5486400" y="5041900"/>
          <p14:tracePt t="1003" x="5480050" y="5054600"/>
          <p14:tracePt t="1020" x="5467350" y="5086350"/>
          <p14:tracePt t="1036" x="5461000" y="5124450"/>
          <p14:tracePt t="1053" x="5448300" y="5168900"/>
          <p14:tracePt t="1070" x="5435600" y="5213350"/>
          <p14:tracePt t="1086" x="5422900" y="5251450"/>
          <p14:tracePt t="1103" x="5403850" y="5302250"/>
          <p14:tracePt t="1119" x="5391150" y="5327650"/>
          <p14:tracePt t="1136" x="5378450" y="5353050"/>
          <p14:tracePt t="1153" x="5372100" y="5359400"/>
          <p14:tracePt t="1170" x="5359400" y="5372100"/>
          <p14:tracePt t="1186" x="5353050" y="5378450"/>
          <p14:tracePt t="1255" x="5353050" y="5384800"/>
          <p14:tracePt t="1319" x="5346700" y="5384800"/>
          <p14:tracePt t="1343" x="5340350" y="5384800"/>
          <p14:tracePt t="1351" x="5334000" y="5384800"/>
          <p14:tracePt t="1367" x="5327650" y="5378450"/>
          <p14:tracePt t="1375" x="5314950" y="5346700"/>
          <p14:tracePt t="1386" x="5314950" y="5302250"/>
          <p14:tracePt t="1403" x="5295900" y="5175250"/>
          <p14:tracePt t="1419" x="5283200" y="4959350"/>
          <p14:tracePt t="1436" x="5283200" y="4667250"/>
          <p14:tracePt t="1453" x="5283200" y="4349750"/>
          <p14:tracePt t="1470" x="5321300" y="4076700"/>
          <p14:tracePt t="1486" x="5359400" y="3746500"/>
          <p14:tracePt t="1503" x="5454650" y="3308350"/>
          <p14:tracePt t="1519" x="5492750" y="3155950"/>
          <p14:tracePt t="1536" x="5537200" y="2952750"/>
          <p14:tracePt t="1553" x="5562600" y="2762250"/>
          <p14:tracePt t="1569" x="5575300" y="2641600"/>
          <p14:tracePt t="1586" x="5581650" y="2546350"/>
          <p14:tracePt t="1603" x="5607050" y="2432050"/>
          <p14:tracePt t="1620" x="5638800" y="2317750"/>
          <p14:tracePt t="1637" x="5651500" y="2254250"/>
          <p14:tracePt t="1654" x="5651500" y="2216150"/>
          <p14:tracePt t="1671" x="5651500" y="2203450"/>
          <p14:tracePt t="1903" x="5632450" y="2152650"/>
          <p14:tracePt t="1911" x="5594350" y="2108200"/>
          <p14:tracePt t="1919" x="5549900" y="2057400"/>
          <p14:tracePt t="1936" x="5480050" y="1955800"/>
          <p14:tracePt t="1953" x="5397500" y="1854200"/>
          <p14:tracePt t="1969" x="5314950" y="1752600"/>
          <p14:tracePt t="1986" x="5276850" y="1708150"/>
          <p14:tracePt t="2003" x="5257800" y="1689100"/>
          <p14:tracePt t="2089" x="5251450" y="1689100"/>
          <p14:tracePt t="2104" x="5251450" y="1695450"/>
          <p14:tracePt t="2112" x="5251450" y="1708150"/>
          <p14:tracePt t="2120" x="5251450" y="1714500"/>
          <p14:tracePt t="2137" x="5251450" y="1746250"/>
          <p14:tracePt t="2153" x="5251450" y="1771650"/>
          <p14:tracePt t="2169" x="5251450" y="1797050"/>
          <p14:tracePt t="2186" x="5251450" y="1828800"/>
          <p14:tracePt t="2203" x="5251450" y="1866900"/>
          <p14:tracePt t="2220" x="5251450" y="1892300"/>
          <p14:tracePt t="2236" x="5251450" y="1911350"/>
          <p14:tracePt t="2253" x="5251450" y="1936750"/>
          <p14:tracePt t="2270" x="5251450" y="1949450"/>
          <p14:tracePt t="2287" x="5251450" y="1974850"/>
          <p14:tracePt t="2303" x="5251450" y="1981200"/>
          <p14:tracePt t="2319" x="5245100" y="1987550"/>
          <p14:tracePt t="2336" x="5245100" y="2000250"/>
          <p14:tracePt t="2354" x="5238750" y="2006600"/>
          <p14:tracePt t="2385" x="5232400" y="2012950"/>
          <p14:tracePt t="2815" x="5238750" y="2012950"/>
          <p14:tracePt t="2824" x="5245100" y="2019300"/>
          <p14:tracePt t="2836" x="5251450" y="2019300"/>
          <p14:tracePt t="2853" x="5264150" y="2025650"/>
          <p14:tracePt t="2870" x="5283200" y="2038350"/>
          <p14:tracePt t="2886" x="5302250" y="2044700"/>
          <p14:tracePt t="2903" x="5314950" y="2051050"/>
          <p14:tracePt t="2919" x="5321300" y="2057400"/>
          <p14:tracePt t="2953" x="5359400" y="2082800"/>
          <p14:tracePt t="2987" x="5410200" y="2101850"/>
          <p14:tracePt t="3021" x="5454650" y="2133600"/>
          <p14:tracePt t="3039" x="5480050" y="2146300"/>
          <p14:tracePt t="3053" x="5492750" y="2152650"/>
          <p14:tracePt t="3071" x="5524500" y="2171700"/>
          <p14:tracePt t="3087" x="5549900" y="2184400"/>
          <p14:tracePt t="3104" x="5588000" y="2197100"/>
          <p14:tracePt t="3121" x="5632450" y="2216150"/>
          <p14:tracePt t="3137" x="5670550" y="2228850"/>
          <p14:tracePt t="3155" x="5721350" y="2247900"/>
          <p14:tracePt t="3171" x="5791200" y="2260600"/>
          <p14:tracePt t="3188" x="5873750" y="2279650"/>
          <p14:tracePt t="3205" x="5975350" y="2292350"/>
          <p14:tracePt t="3221" x="6096000" y="2317750"/>
          <p14:tracePt t="3238" x="6210300" y="2343150"/>
          <p14:tracePt t="3254" x="6343650" y="2368550"/>
          <p14:tracePt t="3271" x="6413500" y="2374900"/>
          <p14:tracePt t="3287" x="6464300" y="2374900"/>
          <p14:tracePt t="3304" x="6527800" y="2374900"/>
          <p14:tracePt t="3320" x="6610350" y="2374900"/>
          <p14:tracePt t="3337" x="6699250" y="2374900"/>
          <p14:tracePt t="3354" x="6781800" y="2381250"/>
          <p14:tracePt t="3371" x="6870700" y="2400300"/>
          <p14:tracePt t="3387" x="6959600" y="2413000"/>
          <p14:tracePt t="3404" x="7061200" y="2432050"/>
          <p14:tracePt t="3420" x="7162800" y="2438400"/>
          <p14:tracePt t="3438" x="7277100" y="2444750"/>
          <p14:tracePt t="3454" x="7378700" y="2451100"/>
          <p14:tracePt t="3470" x="7499350" y="2451100"/>
          <p14:tracePt t="3487" x="7664450" y="2451100"/>
          <p14:tracePt t="3503" x="7721600" y="2457450"/>
          <p14:tracePt t="3521" x="7753350" y="2457450"/>
          <p14:tracePt t="3538" x="7772400" y="2457450"/>
          <p14:tracePt t="3593" x="7778750" y="2457450"/>
          <p14:tracePt t="3648" x="7785100" y="2457450"/>
          <p14:tracePt t="3664" x="7791450" y="2457450"/>
          <p14:tracePt t="5009" x="7848600" y="2457450"/>
          <p14:tracePt t="5016" x="7867650" y="2457450"/>
          <p14:tracePt t="5037" x="7880350" y="2457450"/>
          <p14:tracePt t="5096" x="7880350" y="2463800"/>
          <p14:tracePt t="5112" x="7880350" y="2470150"/>
          <p14:tracePt t="5161" x="7854950" y="2476500"/>
          <p14:tracePt t="5167" x="7835900" y="2476500"/>
          <p14:tracePt t="5186" x="7823200" y="2476500"/>
          <p14:tracePt t="5203" x="7810500" y="2476500"/>
          <p14:tracePt t="5238" x="7753350" y="2476500"/>
          <p14:tracePt t="5271" x="7550150" y="2457450"/>
          <p14:tracePt t="5304" x="7340600" y="2457450"/>
          <p14:tracePt t="5320" x="7251700" y="2457450"/>
          <p14:tracePt t="5337" x="7150100" y="2457450"/>
          <p14:tracePt t="5354" x="7080250" y="2457450"/>
          <p14:tracePt t="5370" x="7023100" y="2463800"/>
          <p14:tracePt t="5387" x="6991350" y="2470150"/>
          <p14:tracePt t="5404" x="6972300" y="2470150"/>
          <p14:tracePt t="5420" x="6946900" y="2476500"/>
          <p14:tracePt t="5437" x="6927850" y="2482850"/>
          <p14:tracePt t="5454" x="6902450" y="2489200"/>
          <p14:tracePt t="5471" x="6832600" y="2514600"/>
          <p14:tracePt t="5488" x="6781800" y="2520950"/>
          <p14:tracePt t="5503" x="6724650" y="2520950"/>
          <p14:tracePt t="5521" x="6673850" y="2520950"/>
          <p14:tracePt t="5537" x="6635750" y="2520950"/>
          <p14:tracePt t="5554" x="6616700" y="2520950"/>
          <p14:tracePt t="5571" x="6584950" y="2520950"/>
          <p14:tracePt t="5587" x="6553200" y="2520950"/>
          <p14:tracePt t="5604" x="6515100" y="2514600"/>
          <p14:tracePt t="5620" x="6470650" y="2508250"/>
          <p14:tracePt t="5637" x="6426200" y="2501900"/>
          <p14:tracePt t="5654" x="6362700" y="2482850"/>
          <p14:tracePt t="5671" x="6261100" y="2457450"/>
          <p14:tracePt t="5688" x="6197600" y="2444750"/>
          <p14:tracePt t="5704" x="6115050" y="2425700"/>
          <p14:tracePt t="5721" x="6051550" y="2406650"/>
          <p14:tracePt t="5737" x="5994400" y="2387600"/>
          <p14:tracePt t="5754" x="5962650" y="2362200"/>
          <p14:tracePt t="5771" x="5918200" y="2324100"/>
          <p14:tracePt t="5787" x="5892800" y="2305050"/>
          <p14:tracePt t="5804" x="5848350" y="2286000"/>
          <p14:tracePt t="5820" x="5803900" y="2266950"/>
          <p14:tracePt t="5837" x="5746750" y="2254250"/>
          <p14:tracePt t="5854" x="5657850" y="2247900"/>
          <p14:tracePt t="5871" x="5524500" y="2247900"/>
          <p14:tracePt t="5888" x="5461000" y="2260600"/>
          <p14:tracePt t="5904" x="5378450" y="2286000"/>
          <p14:tracePt t="5920" x="5327650" y="2305050"/>
          <p14:tracePt t="5937" x="5270500" y="2343150"/>
          <p14:tracePt t="5954" x="5200650" y="2381250"/>
          <p14:tracePt t="5971" x="5168900" y="2406650"/>
          <p14:tracePt t="5987" x="5143500" y="2432050"/>
          <p14:tracePt t="6004" x="5118100" y="2451100"/>
          <p14:tracePt t="6020" x="5092700" y="2476500"/>
          <p14:tracePt t="6037" x="5048250" y="2520950"/>
          <p14:tracePt t="6053" x="5016500" y="2546350"/>
          <p14:tracePt t="6072" x="4946650" y="2616200"/>
          <p14:tracePt t="6087" x="4921250" y="2647950"/>
          <p14:tracePt t="6103" x="4902200" y="2673350"/>
          <p14:tracePt t="6120" x="4876800" y="2705100"/>
          <p14:tracePt t="6137" x="4857750" y="2724150"/>
          <p14:tracePt t="6154" x="4838700" y="2762250"/>
          <p14:tracePt t="6171" x="4826000" y="2800350"/>
          <p14:tracePt t="6187" x="4806950" y="2832100"/>
          <p14:tracePt t="6205" x="4794250" y="2870200"/>
          <p14:tracePt t="6220" x="4787900" y="2895600"/>
          <p14:tracePt t="6237" x="4787900" y="2921000"/>
          <p14:tracePt t="6254" x="4781550" y="2940050"/>
          <p14:tracePt t="6271" x="4775200" y="2990850"/>
          <p14:tracePt t="6287" x="4775200" y="3028950"/>
          <p14:tracePt t="6303" x="4775200" y="3060700"/>
          <p14:tracePt t="6320" x="4787900" y="3092450"/>
          <p14:tracePt t="6337" x="4800600" y="3117850"/>
          <p14:tracePt t="6354" x="4813300" y="3136900"/>
          <p14:tracePt t="6370" x="4813300" y="3155950"/>
          <p14:tracePt t="6387" x="4819650" y="3175000"/>
          <p14:tracePt t="6404" x="4826000" y="3200400"/>
          <p14:tracePt t="6420" x="4838700" y="3238500"/>
          <p14:tracePt t="6437" x="4857750" y="3276600"/>
          <p14:tracePt t="6454" x="4876800" y="3321050"/>
          <p14:tracePt t="6470" x="4889500" y="3333750"/>
          <p14:tracePt t="6487" x="4908550" y="3371850"/>
          <p14:tracePt t="6505" x="4914900" y="3384550"/>
          <p14:tracePt t="6520" x="4921250" y="3397250"/>
          <p14:tracePt t="6537" x="4921250" y="3403600"/>
          <p14:tracePt t="6792" x="4921250" y="3409950"/>
          <p14:tracePt t="6817" x="4921250" y="3416300"/>
          <p14:tracePt t="6858" x="4921250" y="3422650"/>
          <p14:tracePt t="6961" x="4921250" y="3429000"/>
          <p14:tracePt t="6977" x="4921250" y="3435350"/>
          <p14:tracePt t="7009" x="4921250" y="3441700"/>
          <p14:tracePt t="7041" x="4927600" y="3441700"/>
          <p14:tracePt t="7048" x="4927600" y="3448050"/>
          <p14:tracePt t="7072" x="4933950" y="3454400"/>
          <p14:tracePt t="7104" x="4933950" y="3460750"/>
          <p14:tracePt t="8169" x="4933950" y="3492500"/>
          <p14:tracePt t="8176" x="4933950" y="3511550"/>
          <p14:tracePt t="8254" x="4972050" y="3606800"/>
          <p14:tracePt t="8272" x="4972050" y="3613150"/>
          <p14:tracePt t="8287" x="4978400" y="3619500"/>
          <p14:tracePt t="8304" x="4984750" y="3625850"/>
          <p14:tracePt t="8320" x="4997450" y="3638550"/>
          <p14:tracePt t="8354" x="5022850" y="3663950"/>
          <p14:tracePt t="8387" x="5054600" y="3695700"/>
          <p14:tracePt t="8420" x="5092700" y="3752850"/>
          <p14:tracePt t="8437" x="5111750" y="3778250"/>
          <p14:tracePt t="8454" x="5137150" y="3797300"/>
          <p14:tracePt t="8470" x="5162550" y="3816350"/>
          <p14:tracePt t="8487" x="5187950" y="3841750"/>
          <p14:tracePt t="8503" x="5200650" y="3854450"/>
          <p14:tracePt t="8520" x="5219700" y="3867150"/>
          <p14:tracePt t="8537" x="5232400" y="3879850"/>
          <p14:tracePt t="8554" x="5257800" y="3898900"/>
          <p14:tracePt t="8570" x="5283200" y="3911600"/>
          <p14:tracePt t="8587" x="5314950" y="3930650"/>
          <p14:tracePt t="8604" x="5340350" y="3943350"/>
          <p14:tracePt t="8620" x="5372100" y="3962400"/>
          <p14:tracePt t="8637" x="5410200" y="3975100"/>
          <p14:tracePt t="8653" x="5454650" y="3994150"/>
          <p14:tracePt t="8671" x="5537200" y="4038600"/>
          <p14:tracePt t="8687" x="5594350" y="4064000"/>
          <p14:tracePt t="8703" x="5651500" y="4102100"/>
          <p14:tracePt t="8721" x="5715000" y="4133850"/>
          <p14:tracePt t="8737" x="5772150" y="4165600"/>
          <p14:tracePt t="8753" x="5835650" y="4191000"/>
          <p14:tracePt t="8771" x="5943600" y="4229100"/>
          <p14:tracePt t="8787" x="6026150" y="4260850"/>
          <p14:tracePt t="8803" x="6102350" y="4292600"/>
          <p14:tracePt t="8820" x="6172200" y="4330700"/>
          <p14:tracePt t="8837" x="6267450" y="4368800"/>
          <p14:tracePt t="8853" x="6362700" y="4406900"/>
          <p14:tracePt t="8870" x="6534150" y="4470400"/>
          <p14:tracePt t="8887" x="6629400" y="4508500"/>
          <p14:tracePt t="8903" x="6731000" y="4533900"/>
          <p14:tracePt t="8920" x="6819900" y="4559300"/>
          <p14:tracePt t="8937" x="6889750" y="4565650"/>
          <p14:tracePt t="8954" x="6991350" y="4572000"/>
          <p14:tracePt t="8971" x="7099300" y="4572000"/>
          <p14:tracePt t="8986" x="7226300" y="4565650"/>
          <p14:tracePt t="9004" x="7346950" y="4559300"/>
          <p14:tracePt t="9020" x="7448550" y="4559300"/>
          <p14:tracePt t="9037" x="7550150" y="4559300"/>
          <p14:tracePt t="9054" x="7645400" y="4546600"/>
          <p14:tracePt t="9071" x="7727950" y="4521200"/>
          <p14:tracePt t="9087" x="7747000" y="4508500"/>
          <p14:tracePt t="9103" x="7759700" y="4489450"/>
          <p14:tracePt t="9121" x="7759700" y="4457700"/>
          <p14:tracePt t="9137" x="7759700" y="4413250"/>
          <p14:tracePt t="9153" x="7759700" y="4362450"/>
          <p14:tracePt t="9170" x="7753350" y="4318000"/>
          <p14:tracePt t="9187" x="7747000" y="4273550"/>
          <p14:tracePt t="9204" x="7734300" y="4235450"/>
          <p14:tracePt t="9221" x="7721600" y="4203700"/>
          <p14:tracePt t="9237" x="7702550" y="4159250"/>
          <p14:tracePt t="9253" x="7689850" y="4127500"/>
          <p14:tracePt t="9271" x="7670800" y="4083050"/>
          <p14:tracePt t="9288" x="7664450" y="4057650"/>
          <p14:tracePt t="9304" x="7658100" y="4038600"/>
          <p14:tracePt t="9321" x="7645400" y="4025900"/>
          <p14:tracePt t="9337" x="7632700" y="4013200"/>
          <p14:tracePt t="9354" x="7620000" y="3994150"/>
          <p14:tracePt t="9371" x="7607300" y="3975100"/>
          <p14:tracePt t="9387" x="7594600" y="3956050"/>
          <p14:tracePt t="9403" x="7575550" y="3943350"/>
          <p14:tracePt t="9420" x="7556500" y="3924300"/>
          <p14:tracePt t="9437" x="7543800" y="3911600"/>
          <p14:tracePt t="9454" x="7524750" y="3892550"/>
          <p14:tracePt t="9471" x="7505700" y="3892550"/>
          <p14:tracePt t="9488" x="7480300" y="3892550"/>
          <p14:tracePt t="9504" x="7429500" y="3892550"/>
          <p14:tracePt t="9520" x="7391400" y="3898900"/>
          <p14:tracePt t="9537" x="7366000" y="3911600"/>
          <p14:tracePt t="9554" x="7346950" y="3924300"/>
          <p14:tracePt t="9571" x="7334250" y="3930650"/>
          <p14:tracePt t="9587" x="7327900" y="3937000"/>
          <p14:tracePt t="9604" x="7321550" y="3943350"/>
          <p14:tracePt t="9620" x="7315200" y="3943350"/>
          <p14:tracePt t="10033" x="7308850" y="3949700"/>
          <p14:tracePt t="10040" x="7277100" y="3968750"/>
          <p14:tracePt t="10053" x="7251700" y="3975100"/>
          <p14:tracePt t="10070" x="7200900" y="3987800"/>
          <p14:tracePt t="10087" x="7112000" y="4013200"/>
          <p14:tracePt t="10104" x="7048500" y="4025900"/>
          <p14:tracePt t="10120" x="6972300" y="4044950"/>
          <p14:tracePt t="10137" x="6877050" y="4057650"/>
          <p14:tracePt t="10171" x="6699250" y="4070350"/>
          <p14:tracePt t="10204" x="6559550" y="4076700"/>
          <p14:tracePt t="10236" x="6477000" y="4076700"/>
          <p14:tracePt t="10254" x="6457950" y="4083050"/>
          <p14:tracePt t="10270" x="6445250" y="4083050"/>
          <p14:tracePt t="10288" x="6426200" y="4083050"/>
          <p14:tracePt t="10304" x="6419850" y="4083050"/>
          <p14:tracePt t="10320" x="6407150" y="4083050"/>
          <p14:tracePt t="10337" x="6394450" y="4083050"/>
          <p14:tracePt t="10354" x="6388100" y="4083050"/>
          <p14:tracePt t="10376" x="6381750" y="4083050"/>
          <p14:tracePt t="10387" x="6381750" y="4076700"/>
          <p14:tracePt t="10404" x="6375400" y="4076700"/>
          <p14:tracePt t="10513" x="6369050" y="4076700"/>
          <p14:tracePt t="10521" x="6369050" y="4070350"/>
          <p14:tracePt t="10593" x="6369050" y="4064000"/>
          <p14:tracePt t="10609" x="6362700" y="4064000"/>
          <p14:tracePt t="10986" x="6356350" y="4064000"/>
          <p14:tracePt t="10992" x="6311900" y="4064000"/>
          <p14:tracePt t="11003" x="6292850" y="4064000"/>
          <p14:tracePt t="11020" x="6254750" y="4064000"/>
          <p14:tracePt t="11036" x="6216650" y="4064000"/>
          <p14:tracePt t="11071" x="6191250" y="4064000"/>
          <p14:tracePt t="11105" x="6184900" y="4064000"/>
          <p14:tracePt t="11137" x="6178550" y="4064000"/>
          <p14:tracePt t="11154" x="6165850" y="4064000"/>
          <p14:tracePt t="11170" x="6140450" y="4064000"/>
          <p14:tracePt t="11188" x="6121400" y="4064000"/>
          <p14:tracePt t="11204" x="6089650" y="4064000"/>
          <p14:tracePt t="11219" x="6076950" y="4064000"/>
          <p14:tracePt t="11238" x="6057900" y="4064000"/>
          <p14:tracePt t="11255" x="6051550" y="4057650"/>
          <p14:tracePt t="11271" x="6045200" y="4057650"/>
          <p14:tracePt t="11345" x="6038850" y="4044950"/>
          <p14:tracePt t="11352" x="6032500" y="4038600"/>
          <p14:tracePt t="11370" x="6026150" y="4019550"/>
          <p14:tracePt t="11387" x="6013450" y="4006850"/>
          <p14:tracePt t="11404" x="6007100" y="3994150"/>
          <p14:tracePt t="11420" x="6007100" y="3987800"/>
          <p14:tracePt t="12856" x="6007100" y="4019550"/>
          <p14:tracePt t="12864" x="6007100" y="4025900"/>
          <p14:tracePt t="12871" x="6007100" y="4038600"/>
          <p14:tracePt t="12887" x="6007100" y="4044950"/>
          <p14:tracePt t="12903" x="6007100" y="4051300"/>
          <p14:tracePt t="13594" x="6000750" y="4051300"/>
          <p14:tracePt t="13617" x="5994400" y="4051300"/>
          <p14:tracePt t="13641" x="5988050" y="4051300"/>
          <p14:tracePt t="13697" x="5981700" y="4051300"/>
          <p14:tracePt t="13745" x="5981700" y="4057650"/>
          <p14:tracePt t="13898" x="5981700" y="4044950"/>
          <p14:tracePt t="13904" x="5981700" y="4038600"/>
          <p14:tracePt t="13920" x="5981700" y="4013200"/>
          <p14:tracePt t="13936" x="5981700" y="4000500"/>
          <p14:tracePt t="13953" x="5981700" y="3994150"/>
          <p14:tracePt t="13970" x="5981700" y="3987800"/>
          <p14:tracePt t="14200" x="5981700" y="4006850"/>
          <p14:tracePt t="14208" x="5975350" y="4025900"/>
          <p14:tracePt t="14220" x="5969000" y="4032250"/>
          <p14:tracePt t="14237" x="5969000" y="4057650"/>
          <p14:tracePt t="14253" x="5962650" y="4083050"/>
          <p14:tracePt t="14270" x="5956300" y="4095750"/>
          <p14:tracePt t="14287" x="5949950" y="4121150"/>
          <p14:tracePt t="14321" x="5949950" y="4140200"/>
          <p14:tracePt t="14354" x="5949950" y="4152900"/>
          <p14:tracePt t="14391" x="5943600" y="4152900"/>
          <p14:tracePt t="14441" x="5937250" y="4152900"/>
          <p14:tracePt t="14447" x="5930900" y="4152900"/>
          <p14:tracePt t="14456" x="5930900" y="4140200"/>
          <p14:tracePt t="14470" x="5911850" y="4121150"/>
          <p14:tracePt t="14487" x="5892800" y="4095750"/>
          <p14:tracePt t="14503" x="5861050" y="4070350"/>
          <p14:tracePt t="14520" x="5835650" y="4051300"/>
          <p14:tracePt t="14537" x="5803900" y="4025900"/>
          <p14:tracePt t="14554" x="5778500" y="4000500"/>
          <p14:tracePt t="14571" x="5759450" y="3975100"/>
          <p14:tracePt t="14587" x="5759450" y="3968750"/>
          <p14:tracePt t="14604" x="5753100" y="3962400"/>
          <p14:tracePt t="14621" x="5746750" y="3956050"/>
          <p14:tracePt t="14638" x="5740400" y="3956050"/>
          <p14:tracePt t="14654" x="5740400" y="3949700"/>
          <p14:tracePt t="14671" x="5734050" y="3949700"/>
          <p14:tracePt t="14818" x="5734050" y="3937000"/>
          <p14:tracePt t="14824" x="5734050" y="3905250"/>
          <p14:tracePt t="14837" x="5734050" y="3892550"/>
          <p14:tracePt t="14854" x="5734050" y="3873500"/>
          <p14:tracePt t="14871" x="5734050" y="3835400"/>
          <p14:tracePt t="14887" x="5734050" y="3822700"/>
          <p14:tracePt t="14904" x="5734050" y="3810000"/>
          <p14:tracePt t="14920" x="5734050" y="3803650"/>
          <p14:tracePt t="14960" x="5734050" y="3797300"/>
          <p14:tracePt t="15081" x="5734050" y="3822700"/>
          <p14:tracePt t="15088" x="5734050" y="3835400"/>
          <p14:tracePt t="15104" x="5734050" y="3873500"/>
          <p14:tracePt t="15121" x="5740400" y="3898900"/>
          <p14:tracePt t="15137" x="5746750" y="3924300"/>
          <p14:tracePt t="15153" x="5753100" y="3943350"/>
          <p14:tracePt t="15170" x="5765800" y="3962400"/>
          <p14:tracePt t="15187" x="5765800" y="3975100"/>
          <p14:tracePt t="15204" x="5778500" y="3981450"/>
          <p14:tracePt t="15220" x="5791200" y="3994150"/>
          <p14:tracePt t="15236" x="5803900" y="4000500"/>
          <p14:tracePt t="15253" x="5816600" y="4006850"/>
          <p14:tracePt t="15270" x="5829300" y="4013200"/>
          <p14:tracePt t="15287" x="5842000" y="4019550"/>
          <p14:tracePt t="15304" x="5854700" y="4019550"/>
          <p14:tracePt t="15329" x="5861050" y="4019550"/>
          <p14:tracePt t="15337" x="5867400" y="4019550"/>
          <p14:tracePt t="15354" x="5880100" y="4006850"/>
          <p14:tracePt t="15370" x="5886450" y="3987800"/>
          <p14:tracePt t="15387" x="5892800" y="3949700"/>
          <p14:tracePt t="15403" x="5892800" y="3886200"/>
          <p14:tracePt t="15420" x="5892800" y="3835400"/>
          <p14:tracePt t="15438" x="5873750" y="3752850"/>
          <p14:tracePt t="15454" x="5816600" y="3619500"/>
          <p14:tracePt t="15470" x="5797550" y="3568700"/>
          <p14:tracePt t="15488" x="5740400" y="3473450"/>
          <p14:tracePt t="15503" x="5715000" y="3416300"/>
          <p14:tracePt t="15521" x="5689600" y="3371850"/>
          <p14:tracePt t="15537" x="5670550" y="3346450"/>
          <p14:tracePt t="15554" x="5657850" y="3327400"/>
          <p14:tracePt t="15570" x="5638800" y="3308350"/>
          <p14:tracePt t="15587" x="5632450" y="3302000"/>
          <p14:tracePt t="15603" x="5626100" y="3295650"/>
          <p14:tracePt t="15620" x="5626100" y="3289300"/>
          <p14:tracePt t="15689" x="5619750" y="3289300"/>
          <p14:tracePt t="16098" x="5619750" y="3282950"/>
          <p14:tracePt t="16111" x="5626100" y="3276600"/>
          <p14:tracePt t="16152" x="5632450" y="3276600"/>
          <p14:tracePt t="16160" x="5638800" y="3276600"/>
          <p14:tracePt t="16169" x="5645150" y="3270250"/>
          <p14:tracePt t="16254" x="5765800" y="3276600"/>
          <p14:tracePt t="16288" x="6007100" y="3321050"/>
          <p14:tracePt t="16322" x="6140450" y="3359150"/>
          <p14:tracePt t="16353" x="6172200" y="3371850"/>
          <p14:tracePt t="16376" x="6178550" y="3371850"/>
          <p14:tracePt t="16391" x="6191250" y="3371850"/>
          <p14:tracePt t="16409" x="6197600" y="3371850"/>
          <p14:tracePt t="16420" x="6210300" y="3365500"/>
          <p14:tracePt t="16436" x="6223000" y="3365500"/>
          <p14:tracePt t="16454" x="6248400" y="3365500"/>
          <p14:tracePt t="16470" x="6261100" y="3365500"/>
          <p14:tracePt t="16472" x="6267450" y="3365500"/>
          <p14:tracePt t="16487" x="6305550" y="3365500"/>
          <p14:tracePt t="16503" x="6337300" y="3365500"/>
          <p14:tracePt t="16520" x="6381750" y="3365500"/>
          <p14:tracePt t="16537" x="6432550" y="3365500"/>
          <p14:tracePt t="16553" x="6496050" y="3371850"/>
          <p14:tracePt t="16570" x="6572250" y="3378200"/>
          <p14:tracePt t="16587" x="6654800" y="3390900"/>
          <p14:tracePt t="16603" x="6756400" y="3409950"/>
          <p14:tracePt t="16620" x="6883400" y="3435350"/>
          <p14:tracePt t="16637" x="7029450" y="3454400"/>
          <p14:tracePt t="16653" x="7169150" y="3479800"/>
          <p14:tracePt t="16670" x="7289800" y="3486150"/>
          <p14:tracePt t="16688" x="7416800" y="3498850"/>
          <p14:tracePt t="16704" x="7486650" y="3505200"/>
          <p14:tracePt t="16720" x="7562850" y="3511550"/>
          <p14:tracePt t="16737" x="7626350" y="3511550"/>
          <p14:tracePt t="16754" x="7696200" y="3511550"/>
          <p14:tracePt t="16770" x="7747000" y="3511550"/>
          <p14:tracePt t="16788" x="7797800" y="3511550"/>
          <p14:tracePt t="16803" x="7861300" y="3511550"/>
          <p14:tracePt t="16820" x="7924800" y="3511550"/>
          <p14:tracePt t="16837" x="7975600" y="3511550"/>
          <p14:tracePt t="16854" x="8032750" y="3511550"/>
          <p14:tracePt t="16871" x="8121650" y="3511550"/>
          <p14:tracePt t="16888" x="8166100" y="3511550"/>
          <p14:tracePt t="16904" x="8210550" y="3498850"/>
          <p14:tracePt t="16920" x="8255000" y="3479800"/>
          <p14:tracePt t="16937" x="8299450" y="3467100"/>
          <p14:tracePt t="16954" x="8331200" y="3460750"/>
          <p14:tracePt t="16970" x="8369300" y="3448050"/>
          <p14:tracePt t="16987" x="8394700" y="3441700"/>
          <p14:tracePt t="17004" x="8426450" y="3441700"/>
          <p14:tracePt t="17020" x="8445500" y="3441700"/>
          <p14:tracePt t="17037" x="8464550" y="3441700"/>
          <p14:tracePt t="17053" x="8477250" y="3435350"/>
          <p14:tracePt t="17070" x="8502650" y="3429000"/>
          <p14:tracePt t="17087" x="8540750" y="3422650"/>
          <p14:tracePt t="17103" x="8559800" y="3416300"/>
          <p14:tracePt t="17121" x="8572500" y="3409950"/>
          <p14:tracePt t="17137" x="8585200" y="3409950"/>
          <p14:tracePt t="17161" x="8591550" y="3403600"/>
          <p14:tracePt t="17201" x="8597900" y="3403600"/>
          <p14:tracePt t="17218" x="8597900" y="3397250"/>
          <p14:tracePt t="17224" x="8604250" y="3397250"/>
          <p14:tracePt t="17236" x="8610600" y="3397250"/>
          <p14:tracePt t="17254" x="8616950" y="3390900"/>
          <p14:tracePt t="17270" x="8623300" y="3390900"/>
          <p14:tracePt t="17287" x="8636000" y="3378200"/>
          <p14:tracePt t="17304" x="8642350" y="3378200"/>
          <p14:tracePt t="17320" x="8655050" y="3365500"/>
          <p14:tracePt t="17337" x="8661400" y="3359150"/>
          <p14:tracePt t="17354" x="8674100" y="3352800"/>
          <p14:tracePt t="17376" x="8680450" y="3346450"/>
          <p14:tracePt t="17401" x="8686800" y="3340100"/>
          <p14:tracePt t="17408" x="8693150" y="3340100"/>
          <p14:tracePt t="17433" x="8699500" y="3333750"/>
          <p14:tracePt t="17440" x="8712200" y="3333750"/>
          <p14:tracePt t="17456" x="8718550" y="3327400"/>
          <p14:tracePt t="17470" x="8724900" y="3321050"/>
          <p14:tracePt t="17488" x="8743950" y="3314700"/>
          <p14:tracePt t="17504" x="8750300" y="3308350"/>
          <p14:tracePt t="17528" x="8756650" y="3302000"/>
          <p14:tracePt t="17552" x="8763000" y="3302000"/>
          <p14:tracePt t="17569" x="8769350" y="3295650"/>
          <p14:tracePt t="17593" x="8775700" y="3295650"/>
          <p14:tracePt t="17657" x="8775700" y="3289300"/>
          <p14:tracePt t="17673" x="8782050" y="3289300"/>
          <p14:tracePt t="17752" x="8788400" y="3289300"/>
          <p14:tracePt t="18544" x="8788400" y="3302000"/>
          <p14:tracePt t="18552" x="8794750" y="3302000"/>
          <p14:tracePt t="18569" x="8794750" y="3314700"/>
          <p14:tracePt t="18587" x="8794750" y="3321050"/>
          <p14:tracePt t="18632" x="8794750" y="3327400"/>
          <p14:tracePt t="18698" x="8794750" y="3333750"/>
          <p14:tracePt t="18727" x="8794750" y="3340100"/>
          <p14:tracePt t="18921" x="8794750" y="3346450"/>
          <p14:tracePt t="19153" x="8788400" y="3346450"/>
          <p14:tracePt t="19160" x="8763000" y="3346450"/>
          <p14:tracePt t="19169" x="8743950" y="3346450"/>
          <p14:tracePt t="19186" x="8712200" y="3346450"/>
          <p14:tracePt t="19203" x="8680450" y="3359150"/>
          <p14:tracePt t="19236" x="8604250" y="3390900"/>
          <p14:tracePt t="19269" x="8515350" y="3441700"/>
          <p14:tracePt t="19303" x="8407400" y="3511550"/>
          <p14:tracePt t="19319" x="8362950" y="3543300"/>
          <p14:tracePt t="19336" x="8312150" y="3594100"/>
          <p14:tracePt t="19352" x="8242300" y="3651250"/>
          <p14:tracePt t="19369" x="8191500" y="3714750"/>
          <p14:tracePt t="19388" x="8140700" y="3765550"/>
          <p14:tracePt t="19404" x="8083550" y="3829050"/>
          <p14:tracePt t="19422" x="8039100" y="3873500"/>
          <p14:tracePt t="19439" x="7994650" y="3949700"/>
          <p14:tracePt t="19454" x="7988300" y="3968750"/>
          <p14:tracePt t="19472" x="7950200" y="4032250"/>
          <p14:tracePt t="19489" x="7931150" y="4057650"/>
          <p14:tracePt t="19504" x="7918450" y="4076700"/>
          <p14:tracePt t="19522" x="7912100" y="4083050"/>
          <p14:tracePt t="19539" x="7905750" y="4089400"/>
          <p14:tracePt t="19555" x="7899400" y="4089400"/>
          <p14:tracePt t="19571" x="7893050" y="4095750"/>
          <p14:tracePt t="19589" x="7874000" y="4102100"/>
          <p14:tracePt t="19604" x="7842250" y="4108450"/>
          <p14:tracePt t="19622" x="7810500" y="4114800"/>
          <p14:tracePt t="19639" x="7740650" y="4114800"/>
          <p14:tracePt t="19654" x="7715250" y="4114800"/>
          <p14:tracePt t="19671" x="7632700" y="4102100"/>
          <p14:tracePt t="19688" x="7594600" y="4102100"/>
          <p14:tracePt t="19704" x="7562850" y="4083050"/>
          <p14:tracePt t="19722" x="7531100" y="4076700"/>
          <p14:tracePt t="19739" x="7499350" y="4064000"/>
          <p14:tracePt t="19754" x="7473950" y="4057650"/>
          <p14:tracePt t="19771" x="7435850" y="4044950"/>
          <p14:tracePt t="19788" x="7410450" y="4038600"/>
          <p14:tracePt t="19804" x="7372350" y="4025900"/>
          <p14:tracePt t="19822" x="7340600" y="4019550"/>
          <p14:tracePt t="19838" x="7315200" y="4006850"/>
          <p14:tracePt t="19854" x="7289800" y="4000500"/>
          <p14:tracePt t="19872" x="7258050" y="3994150"/>
          <p14:tracePt t="19888" x="7245350" y="3994150"/>
          <p14:tracePt t="19904" x="7226300" y="3994150"/>
          <p14:tracePt t="19922" x="7219950" y="3994150"/>
          <p14:tracePt t="19938" x="7213600" y="3994150"/>
          <p14:tracePt t="19956" x="7200900" y="3994150"/>
          <p14:tracePt t="19972" x="7181850" y="3994150"/>
          <p14:tracePt t="19987" x="7162800" y="3994150"/>
          <p14:tracePt t="20004" x="7143750" y="3994150"/>
          <p14:tracePt t="20020" x="7137400" y="3994150"/>
          <p14:tracePt t="20037" x="7131050" y="3994150"/>
          <p14:tracePt t="20321" x="7124700" y="3994150"/>
          <p14:tracePt t="20329" x="7112000" y="4000500"/>
          <p14:tracePt t="20336" x="7099300" y="4006850"/>
          <p14:tracePt t="20353" x="7080250" y="4013200"/>
          <p14:tracePt t="20370" x="7061200" y="4025900"/>
          <p14:tracePt t="20387" x="7035800" y="4032250"/>
          <p14:tracePt t="20403" x="7016750" y="4044950"/>
          <p14:tracePt t="20420" x="6991350" y="4044950"/>
          <p14:tracePt t="20437" x="6972300" y="4051300"/>
          <p14:tracePt t="20453" x="6953250" y="4057650"/>
          <p14:tracePt t="20470" x="6921500" y="4064000"/>
          <p14:tracePt t="20487" x="6870700" y="4064000"/>
          <p14:tracePt t="20504" x="6851650" y="4064000"/>
          <p14:tracePt t="20521" x="6826250" y="4051300"/>
          <p14:tracePt t="20537" x="6807200" y="4038600"/>
          <p14:tracePt t="20554" x="6775450" y="4013200"/>
          <p14:tracePt t="20570" x="6743700" y="3987800"/>
          <p14:tracePt t="20587" x="6711950" y="3937000"/>
          <p14:tracePt t="20603" x="6686550" y="3892550"/>
          <p14:tracePt t="20620" x="6661150" y="3835400"/>
          <p14:tracePt t="20637" x="6635750" y="3771900"/>
          <p14:tracePt t="20653" x="6616700" y="3702050"/>
          <p14:tracePt t="20671" x="6604000" y="3613150"/>
          <p14:tracePt t="20687" x="6591300" y="3536950"/>
          <p14:tracePt t="20703" x="6591300" y="3492500"/>
          <p14:tracePt t="20721" x="6591300" y="3460750"/>
          <p14:tracePt t="20737" x="6591300" y="3454400"/>
          <p14:tracePt t="20753" x="6591300" y="3448050"/>
          <p14:tracePt t="20771" x="6591300" y="3441700"/>
          <p14:tracePt t="20786" x="6591300" y="3435350"/>
          <p14:tracePt t="20804" x="6591300" y="3422650"/>
          <p14:tracePt t="20820" x="6597650" y="3416300"/>
          <p14:tracePt t="20837" x="6604000" y="3403600"/>
          <p14:tracePt t="20853" x="6610350" y="3390900"/>
          <p14:tracePt t="20870" x="6616700" y="3378200"/>
          <p14:tracePt t="20887" x="6629400" y="3365500"/>
          <p14:tracePt t="20903" x="6642100" y="3352800"/>
          <p14:tracePt t="20920" x="6667500" y="3340100"/>
          <p14:tracePt t="20937" x="6692900" y="3321050"/>
          <p14:tracePt t="20954" x="6718300" y="3314700"/>
          <p14:tracePt t="20970" x="6743700" y="3302000"/>
          <p14:tracePt t="20987" x="6762750" y="3295650"/>
          <p14:tracePt t="21003" x="6775450" y="3295650"/>
          <p14:tracePt t="21021" x="6781800" y="3289300"/>
          <p14:tracePt t="21037" x="6794500" y="3289300"/>
          <p14:tracePt t="21053" x="6800850" y="3289300"/>
          <p14:tracePt t="21070" x="6819900" y="3289300"/>
          <p14:tracePt t="21087" x="6858000" y="3289300"/>
          <p14:tracePt t="21104" x="6908800" y="3308350"/>
          <p14:tracePt t="21121" x="6940550" y="3333750"/>
          <p14:tracePt t="21137" x="6972300" y="3352800"/>
          <p14:tracePt t="21153" x="6991350" y="3365500"/>
          <p14:tracePt t="21170" x="7010400" y="3384550"/>
          <p14:tracePt t="21187" x="7023100" y="3390900"/>
          <p14:tracePt t="21203" x="7035800" y="3409950"/>
          <p14:tracePt t="21220" x="7048500" y="3416300"/>
          <p14:tracePt t="21237" x="7054850" y="3429000"/>
          <p14:tracePt t="21254" x="7054850" y="3435350"/>
          <p14:tracePt t="21269" x="7061200" y="3448050"/>
          <p14:tracePt t="21287" x="7061200" y="3454400"/>
          <p14:tracePt t="21304" x="7061200" y="3460750"/>
          <p14:tracePt t="21320" x="7061200" y="3467100"/>
          <p14:tracePt t="22426" x="7067550" y="3498850"/>
          <p14:tracePt t="22432" x="7080250" y="3524250"/>
          <p14:tracePt t="22440" x="7092950" y="3556000"/>
          <p14:tracePt t="22453" x="7105650" y="3606800"/>
          <p14:tracePt t="22470" x="7112000" y="3695700"/>
          <p14:tracePt t="22486" x="7118350" y="3771900"/>
          <p14:tracePt t="22503" x="7118350" y="3810000"/>
          <p14:tracePt t="22536" x="7124700" y="3822700"/>
          <p14:tracePt t="22576" x="7124700" y="3829050"/>
          <p14:tracePt t="22603" x="7118350" y="3835400"/>
          <p14:tracePt t="22624" x="7118350" y="3841750"/>
          <p14:tracePt t="22666" x="7112000" y="3841750"/>
          <p14:tracePt t="22672" x="7112000" y="3848100"/>
          <p14:tracePt t="22687" x="7112000" y="3854450"/>
          <p14:tracePt t="22704" x="7118350" y="3873500"/>
          <p14:tracePt t="22720" x="7137400" y="3898900"/>
          <p14:tracePt t="22737" x="7162800" y="3917950"/>
          <p14:tracePt t="22754" x="7188200" y="3943350"/>
          <p14:tracePt t="22770" x="7200900" y="3962400"/>
          <p14:tracePt t="22787" x="7213600" y="3981450"/>
          <p14:tracePt t="22804" x="7213600" y="3994150"/>
          <p14:tracePt t="22820" x="7219950" y="4006850"/>
          <p14:tracePt t="22837" x="7219950" y="4019550"/>
          <p14:tracePt t="22853" x="7226300" y="4032250"/>
          <p14:tracePt t="22870" x="7226300" y="4057650"/>
          <p14:tracePt t="22888" x="7232650" y="4095750"/>
          <p14:tracePt t="22904" x="7232650" y="4114800"/>
          <p14:tracePt t="22920" x="7232650" y="4127500"/>
          <p14:tracePt t="22937" x="7232650" y="4140200"/>
          <p14:tracePt t="22953" x="7232650" y="4146550"/>
          <p14:tracePt t="22969" x="7232650" y="4159250"/>
          <p14:tracePt t="22986" x="7232650" y="4171950"/>
          <p14:tracePt t="23003" x="7232650" y="4191000"/>
          <p14:tracePt t="23019" x="7232650" y="4203700"/>
          <p14:tracePt t="23036" x="7232650" y="4229100"/>
          <p14:tracePt t="23053" x="7239000" y="4241800"/>
          <p14:tracePt t="23069" x="7251700" y="4260850"/>
          <p14:tracePt t="23086" x="7264400" y="4279900"/>
          <p14:tracePt t="23103" x="7283450" y="4292600"/>
          <p14:tracePt t="23119" x="7302500" y="4305300"/>
          <p14:tracePt t="23136" x="7315200" y="4311650"/>
          <p14:tracePt t="23152" x="7334250" y="4318000"/>
          <p14:tracePt t="23170" x="7353300" y="4318000"/>
          <p14:tracePt t="23187" x="7385050" y="4318000"/>
          <p14:tracePt t="23202" x="7416800" y="4318000"/>
          <p14:tracePt t="23220" x="7461250" y="4318000"/>
          <p14:tracePt t="23237" x="7499350" y="4318000"/>
          <p14:tracePt t="23252" x="7543800" y="4324350"/>
          <p14:tracePt t="23271" x="7607300" y="4324350"/>
          <p14:tracePt t="23287" x="7632700" y="4324350"/>
          <p14:tracePt t="23303" x="7645400" y="4330700"/>
          <p14:tracePt t="23321" x="7658100" y="4330700"/>
          <p14:tracePt t="23337" x="7670800" y="4330700"/>
          <p14:tracePt t="23352" x="7677150" y="4330700"/>
          <p14:tracePt t="23375" x="7683500" y="4330700"/>
          <p14:tracePt t="23433" x="7696200" y="4343400"/>
          <p14:tracePt t="23440" x="7721600" y="4368800"/>
          <p14:tracePt t="23453" x="7734300" y="4381500"/>
          <p14:tracePt t="23470" x="7753350" y="4413250"/>
          <p14:tracePt t="23487" x="7804150" y="4495800"/>
          <p14:tracePt t="23503" x="7835900" y="4578350"/>
          <p14:tracePt t="23520" x="7848600" y="4622800"/>
          <p14:tracePt t="23537" x="7861300" y="4679950"/>
          <p14:tracePt t="23553" x="7867650" y="4737100"/>
          <p14:tracePt t="23570" x="7874000" y="4775200"/>
          <p14:tracePt t="23587" x="7880350" y="4794250"/>
          <p14:tracePt t="23604" x="7886700" y="4806950"/>
          <p14:tracePt t="23657" x="7886700" y="4813300"/>
          <p14:tracePt t="23721" x="7861300" y="4813300"/>
          <p14:tracePt t="23728" x="7829550" y="4813300"/>
          <p14:tracePt t="23736" x="7810500" y="4813300"/>
          <p14:tracePt t="23753" x="7766050" y="4800600"/>
          <p14:tracePt t="23771" x="7715250" y="4775200"/>
          <p14:tracePt t="23787" x="7683500" y="4749800"/>
          <p14:tracePt t="23804" x="7664450" y="4724400"/>
          <p14:tracePt t="23819" x="7651750" y="4711700"/>
          <p14:tracePt t="23837" x="7651750" y="4699000"/>
          <p14:tracePt t="23853" x="7651750" y="4679950"/>
          <p14:tracePt t="23871" x="7645400" y="4629150"/>
          <p14:tracePt t="23887" x="7645400" y="4584700"/>
          <p14:tracePt t="23903" x="7645400" y="4546600"/>
          <p14:tracePt t="23920" x="7651750" y="4495800"/>
          <p14:tracePt t="23937" x="7658100" y="4464050"/>
          <p14:tracePt t="23953" x="7664450" y="4419600"/>
          <p14:tracePt t="23970" x="7677150" y="4375150"/>
          <p14:tracePt t="23987" x="7677150" y="4343400"/>
          <p14:tracePt t="24003" x="7677150" y="4318000"/>
          <p14:tracePt t="24020" x="7683500" y="4298950"/>
          <p14:tracePt t="24037" x="7689850" y="4286250"/>
          <p14:tracePt t="24054" x="7689850" y="4267200"/>
          <p14:tracePt t="24069" x="7702550" y="4248150"/>
          <p14:tracePt t="24086" x="7708900" y="4235450"/>
          <p14:tracePt t="24104" x="7715250" y="4216400"/>
          <p14:tracePt t="24120" x="7721600" y="4203700"/>
          <p14:tracePt t="24137" x="7734300" y="4197350"/>
          <p14:tracePt t="24153" x="7740650" y="4184650"/>
          <p14:tracePt t="24170" x="7759700" y="4178300"/>
          <p14:tracePt t="24187" x="7772400" y="4171950"/>
          <p14:tracePt t="24204" x="7785100" y="4165600"/>
          <p14:tracePt t="24220" x="7797800" y="4159250"/>
          <p14:tracePt t="24289" x="7848600" y="4152900"/>
          <p14:tracePt t="24305" x="7867650" y="4152900"/>
          <p14:tracePt t="24320" x="7880350" y="4152900"/>
          <p14:tracePt t="24337" x="7899400" y="4152900"/>
          <p14:tracePt t="24354" x="7918450" y="4159250"/>
          <p14:tracePt t="24370" x="7931150" y="4165600"/>
          <p14:tracePt t="24387" x="7950200" y="4178300"/>
          <p14:tracePt t="24403" x="7969250" y="4203700"/>
          <p14:tracePt t="24420" x="7994650" y="4241800"/>
          <p14:tracePt t="24438" x="8020050" y="4273550"/>
          <p14:tracePt t="24453" x="8039100" y="4318000"/>
          <p14:tracePt t="24470" x="8064500" y="4356100"/>
          <p14:tracePt t="24487" x="8070850" y="4381500"/>
          <p14:tracePt t="24503" x="8077200" y="4400550"/>
          <p14:tracePt t="24520" x="8083550" y="4432300"/>
          <p14:tracePt t="24537" x="8089900" y="4464050"/>
          <p14:tracePt t="24554" x="8089900" y="4489450"/>
          <p14:tracePt t="24570" x="8089900" y="4514850"/>
          <p14:tracePt t="24587" x="8089900" y="4533900"/>
          <p14:tracePt t="24603" x="8089900" y="4559300"/>
          <p14:tracePt t="24620" x="8089900" y="4578350"/>
          <p14:tracePt t="24636" x="8083550" y="4603750"/>
          <p14:tracePt t="24654" x="8077200" y="4629150"/>
          <p14:tracePt t="24671" x="8064500" y="4648200"/>
          <p14:tracePt t="24687" x="8064500" y="4654550"/>
          <p14:tracePt t="24703" x="8058150" y="4660900"/>
          <p14:tracePt t="24727" x="8051800" y="4667250"/>
          <p14:tracePt t="24737" x="8051800" y="4673600"/>
          <p14:tracePt t="24753" x="8039100" y="4679950"/>
          <p14:tracePt t="24770" x="8020050" y="4692650"/>
          <p14:tracePt t="24787" x="8013700" y="4692650"/>
          <p14:tracePt t="24803" x="8007350" y="4699000"/>
          <p14:tracePt t="24821" x="8001000" y="4699000"/>
          <p14:tracePt t="24857" x="7994650" y="4699000"/>
          <p14:tracePt t="24864" x="7975600" y="4699000"/>
          <p14:tracePt t="24872" x="7950200" y="4686300"/>
          <p14:tracePt t="24887" x="7899400" y="4654550"/>
          <p14:tracePt t="24903" x="7842250" y="4616450"/>
          <p14:tracePt t="24920" x="7810500" y="4584700"/>
          <p14:tracePt t="24937" x="7804150" y="4578350"/>
          <p14:tracePt t="24953" x="7804150" y="4572000"/>
          <p14:tracePt t="25009" x="7804150" y="4559300"/>
          <p14:tracePt t="25016" x="7804150" y="4540250"/>
          <p14:tracePt t="25037" x="7804150" y="4527550"/>
          <p14:tracePt t="25053" x="7804150" y="4521200"/>
          <p14:tracePt t="25241" x="7791450" y="4521200"/>
          <p14:tracePt t="25249" x="7753350" y="4527550"/>
          <p14:tracePt t="25270" x="7651750" y="4527550"/>
          <p14:tracePt t="25287" x="7562850" y="4527550"/>
          <p14:tracePt t="25303" x="7486650" y="4514850"/>
          <p14:tracePt t="25320" x="7423150" y="4502150"/>
          <p14:tracePt t="25337" x="7359650" y="4489450"/>
          <p14:tracePt t="25353" x="7308850" y="4470400"/>
          <p14:tracePt t="25371" x="7251700" y="4457700"/>
          <p14:tracePt t="25387" x="7181850" y="4425950"/>
          <p14:tracePt t="25404" x="7080250" y="4375150"/>
          <p14:tracePt t="25420" x="6972300" y="4305300"/>
          <p14:tracePt t="25437" x="6870700" y="4235450"/>
          <p14:tracePt t="25454" x="6807200" y="4178300"/>
          <p14:tracePt t="25471" x="6743700" y="4133850"/>
          <p14:tracePt t="25487" x="6731000" y="4108450"/>
          <p14:tracePt t="25503" x="6718300" y="4095750"/>
          <p14:tracePt t="25520" x="6711950" y="4083050"/>
          <p14:tracePt t="25537" x="6699250" y="4064000"/>
          <p14:tracePt t="25553" x="6686550" y="4044950"/>
          <p14:tracePt t="25570" x="6667500" y="4025900"/>
          <p14:tracePt t="25587" x="6654800" y="4000500"/>
          <p14:tracePt t="25603" x="6642100" y="3981450"/>
          <p14:tracePt t="25620" x="6635750" y="3975100"/>
          <p14:tracePt t="25637" x="6629400" y="3968750"/>
          <p14:tracePt t="25674" x="6623050" y="3968750"/>
          <p14:tracePt t="25858" x="6591300" y="3968750"/>
          <p14:tracePt t="25864" x="6572250" y="3968750"/>
          <p14:tracePt t="25871" x="6553200" y="3968750"/>
          <p14:tracePt t="25887" x="6527800" y="3962400"/>
          <p14:tracePt t="25902" x="6496050" y="3962400"/>
          <p14:tracePt t="25919" x="6477000" y="3962400"/>
          <p14:tracePt t="25937" x="6464300" y="3962400"/>
          <p14:tracePt t="25953" x="6451600" y="3962400"/>
          <p14:tracePt t="25970" x="6438900" y="3962400"/>
          <p14:tracePt t="25987" x="6419850" y="3956050"/>
          <p14:tracePt t="26003" x="6413500" y="3956050"/>
          <p14:tracePt t="26074" x="6407150" y="3956050"/>
          <p14:tracePt t="26080" x="6400800" y="3968750"/>
          <p14:tracePt t="26088" x="6400800" y="4000500"/>
          <p14:tracePt t="26104" x="6419850" y="4076700"/>
          <p14:tracePt t="26120" x="6502400" y="4222750"/>
          <p14:tracePt t="26137" x="6604000" y="4368800"/>
          <p14:tracePt t="26153" x="6724650" y="4502150"/>
          <p14:tracePt t="26170" x="6845300" y="4597400"/>
          <p14:tracePt t="26187" x="6946900" y="4641850"/>
          <p14:tracePt t="26203" x="7016750" y="4648200"/>
          <p14:tracePt t="26220" x="7061200" y="4654550"/>
          <p14:tracePt t="26236" x="7080250" y="4654550"/>
          <p14:tracePt t="26253" x="7099300" y="4641850"/>
          <p14:tracePt t="26270" x="7118350" y="4616450"/>
          <p14:tracePt t="26287" x="7124700" y="4610100"/>
          <p14:tracePt t="26304" x="7131050" y="4603750"/>
          <p14:tracePt t="26320" x="7137400" y="4603750"/>
          <p14:tracePt t="26393" x="7143750" y="4603750"/>
          <p14:tracePt t="26417" x="7156450" y="4616450"/>
          <p14:tracePt t="26424" x="7162800" y="4622800"/>
          <p14:tracePt t="26436" x="7181850" y="4654550"/>
          <p14:tracePt t="26453" x="7207250" y="4699000"/>
          <p14:tracePt t="26470" x="7232650" y="4743450"/>
          <p14:tracePt t="26488" x="7245350" y="4813300"/>
          <p14:tracePt t="26503" x="7245350" y="4838700"/>
          <p14:tracePt t="26520" x="7245350" y="4864100"/>
          <p14:tracePt t="26536" x="7245350" y="4870450"/>
          <p14:tracePt t="26560" x="7245350" y="4876800"/>
          <p14:tracePt t="26601" x="7245350" y="4883150"/>
          <p14:tracePt t="26608" x="7245350" y="4889500"/>
          <p14:tracePt t="26620" x="7245350" y="4895850"/>
          <p14:tracePt t="26637" x="7245350" y="4902200"/>
          <p14:tracePt t="26653" x="7245350" y="4914900"/>
          <p14:tracePt t="26670" x="7245350" y="4921250"/>
          <p14:tracePt t="26826" x="7251700" y="4921250"/>
          <p14:tracePt t="26865" x="7258050" y="4921250"/>
          <p14:tracePt t="26872" x="7258050" y="4914900"/>
          <p14:tracePt t="26887" x="7264400" y="4914900"/>
          <p14:tracePt t="26903" x="7270750" y="4908550"/>
          <p14:tracePt t="26921" x="7277100" y="4902200"/>
          <p14:tracePt t="26937" x="7283450" y="4889500"/>
          <p14:tracePt t="26954" x="7302500" y="4870450"/>
          <p14:tracePt t="26970" x="7315200" y="4838700"/>
          <p14:tracePt t="26987" x="7334250" y="4794250"/>
          <p14:tracePt t="27004" x="7353300" y="4749800"/>
          <p14:tracePt t="27020" x="7366000" y="4667250"/>
          <p14:tracePt t="27037" x="7366000" y="4584700"/>
          <p14:tracePt t="27053" x="7366000" y="4470400"/>
          <p14:tracePt t="27070" x="7327900" y="4330700"/>
          <p14:tracePt t="27087" x="7327900" y="4305300"/>
          <p14:tracePt t="27103" x="7327900" y="4286250"/>
          <p14:tracePt t="27120" x="7321550" y="4279900"/>
          <p14:tracePt t="27145" x="7321550" y="4267200"/>
          <p14:tracePt t="27160" x="7321550" y="4260850"/>
          <p14:tracePt t="27170" x="7321550" y="4254500"/>
          <p14:tracePt t="27192" x="7321550" y="4248150"/>
          <p14:tracePt t="27203" x="7321550" y="4241800"/>
          <p14:tracePt t="27274" x="7321550" y="4235450"/>
          <p14:tracePt t="28359" x="7334250" y="4260850"/>
          <p14:tracePt t="28367" x="7340600" y="4279900"/>
          <p14:tracePt t="28375" x="7359650" y="4311650"/>
          <p14:tracePt t="28386" x="7372350" y="4330700"/>
          <p14:tracePt t="28403" x="7404100" y="4394200"/>
          <p14:tracePt t="28419" x="7454900" y="4445000"/>
          <p14:tracePt t="28436" x="7505700" y="4489450"/>
          <p14:tracePt t="28470" x="7569200" y="4552950"/>
          <p14:tracePt t="28504" x="7607300" y="4591050"/>
          <p14:tracePt t="28537" x="7620000" y="4603750"/>
          <p14:tracePt t="28553" x="7632700" y="4603750"/>
          <p14:tracePt t="28570" x="7639050" y="4610100"/>
          <p14:tracePt t="28587" x="7658100" y="4616450"/>
          <p14:tracePt t="28603" x="7683500" y="4629150"/>
          <p14:tracePt t="28620" x="7702550" y="4641850"/>
          <p14:tracePt t="28637" x="7721600" y="4660900"/>
          <p14:tracePt t="28653" x="7740650" y="4673600"/>
          <p14:tracePt t="28670" x="7753350" y="4692650"/>
          <p14:tracePt t="28687" x="7772400" y="4718050"/>
          <p14:tracePt t="28703" x="7791450" y="4743450"/>
          <p14:tracePt t="28720" x="7810500" y="4768850"/>
          <p14:tracePt t="28736" x="7823200" y="4794250"/>
          <p14:tracePt t="28754" x="7835900" y="4813300"/>
          <p14:tracePt t="28770" x="7835900" y="4826000"/>
          <p14:tracePt t="28786" x="7842250" y="4838700"/>
          <p14:tracePt t="28803" x="7842250" y="4851400"/>
          <p14:tracePt t="28820" x="7842250" y="4857750"/>
          <p14:tracePt t="28849" x="7842250" y="4864100"/>
          <p14:tracePt t="28993" x="7842250" y="4851400"/>
          <p14:tracePt t="29000" x="7842250" y="4832350"/>
          <p14:tracePt t="29021" x="7842250" y="4806950"/>
          <p14:tracePt t="29037" x="7848600" y="4768850"/>
          <p14:tracePt t="29053" x="7854950" y="4737100"/>
          <p14:tracePt t="29071" x="7854950" y="4679950"/>
          <p14:tracePt t="29087" x="7854950" y="4648200"/>
          <p14:tracePt t="29103" x="7854950" y="4616450"/>
          <p14:tracePt t="29121" x="7854950" y="4591050"/>
          <p14:tracePt t="29137" x="7854950" y="4559300"/>
          <p14:tracePt t="29153" x="7854950" y="4533900"/>
          <p14:tracePt t="29171" x="7854950" y="4502150"/>
          <p14:tracePt t="29187" x="7848600" y="4483100"/>
          <p14:tracePt t="29204" x="7848600" y="4457700"/>
          <p14:tracePt t="29220" x="7848600" y="4445000"/>
          <p14:tracePt t="29237" x="7842250" y="4432300"/>
          <p14:tracePt t="29253" x="7842250" y="4425950"/>
          <p14:tracePt t="29270" x="7842250" y="4413250"/>
          <p14:tracePt t="29287" x="7842250" y="4400550"/>
          <p14:tracePt t="29303" x="7835900" y="4400550"/>
          <p14:tracePt t="29320" x="7835900" y="4394200"/>
          <p14:tracePt t="29481" x="7804150" y="4406900"/>
          <p14:tracePt t="29488" x="7747000" y="4451350"/>
          <p14:tracePt t="29504" x="7639050" y="4527550"/>
          <p14:tracePt t="29521" x="7531100" y="4603750"/>
          <p14:tracePt t="29537" x="7454900" y="4654550"/>
          <p14:tracePt t="29553" x="7423150" y="4660900"/>
          <p14:tracePt t="29570" x="7416800" y="4667250"/>
          <p14:tracePt t="29587" x="7410450" y="4667250"/>
          <p14:tracePt t="30801" x="7397750" y="4667250"/>
          <p14:tracePt t="30808" x="7334250" y="4660900"/>
          <p14:tracePt t="30819" x="7289800" y="4654550"/>
          <p14:tracePt t="30837" x="7200900" y="4635500"/>
          <p14:tracePt t="30853" x="7118350" y="4616450"/>
          <p14:tracePt t="30869" x="7061200" y="4591050"/>
          <p14:tracePt t="30886" x="7023100" y="4572000"/>
          <p14:tracePt t="30903" x="6959600" y="4546600"/>
          <p14:tracePt t="30937" x="6819900" y="4451350"/>
          <p14:tracePt t="30970" x="6623050" y="4248150"/>
          <p14:tracePt t="31004" x="6280150" y="3930650"/>
          <p14:tracePt t="31021" x="6057900" y="3752850"/>
          <p14:tracePt t="31037" x="5803900" y="3543300"/>
          <p14:tracePt t="31053" x="5505450" y="3308350"/>
          <p14:tracePt t="31070" x="5181600" y="3035300"/>
          <p14:tracePt t="31087" x="4597400" y="2552700"/>
          <p14:tracePt t="31103" x="4191000" y="2216150"/>
          <p14:tracePt t="31120" x="3810000" y="1873250"/>
          <p14:tracePt t="31137" x="3441700" y="1593850"/>
          <p14:tracePt t="31153" x="2990850" y="1276350"/>
          <p14:tracePt t="31170" x="2533650" y="914400"/>
          <p14:tracePt t="31187" x="2082800" y="565150"/>
          <p14:tracePt t="31203" x="1663700" y="254000"/>
          <p14:tracePt t="31220" x="1314450" y="0"/>
          <p14:tracePt t="31237" x="1085850" y="0"/>
          <p14:tracePt t="32337" x="1028700" y="889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528" y="198997"/>
            <a:ext cx="10945367" cy="730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k-KZ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Тапсырма.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AD077941-293C-C8CE-9D90-042C10A49F0F}"/>
                  </a:ext>
                </a:extLst>
              </p:cNvPr>
              <p:cNvSpPr txBox="1"/>
              <p:nvPr/>
            </p:nvSpPr>
            <p:spPr>
              <a:xfrm>
                <a:off x="888892" y="1364906"/>
                <a:ext cx="8017364" cy="36825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kk-KZ" sz="3200" b="0" i="1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ru-RU" sz="3200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</a:t>
                </a:r>
                <a:r>
                  <a:rPr lang="ru-RU" sz="3200" i="1" dirty="0"/>
                  <a:t>4)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3200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kk-KZ" sz="3200" b="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b="1" dirty="0">
                    <a:solidFill>
                      <a:srgbClr val="FF0000"/>
                    </a:solidFill>
                  </a:rPr>
                  <a:t> 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 </a:t>
                </a:r>
                <a:r>
                  <a:rPr lang="ru-RU" sz="3200" i="1" dirty="0"/>
                  <a:t>5)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&lt;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7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kk-KZ" sz="3200" b="0" i="1" smtClean="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3200" dirty="0"/>
                  <a:t> 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                       </a:t>
                </a:r>
                <a:r>
                  <a:rPr lang="ru-RU" sz="3200" i="1" dirty="0"/>
                  <a:t>6)</a:t>
                </a:r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r>
                      <a:rPr lang="kk-KZ" sz="320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ru-RU" sz="3200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dirty="0"/>
                  <a:t>  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&gt;</a:t>
                </a:r>
                <a:r>
                  <a:rPr lang="ru-RU" sz="3200" dirty="0"/>
                  <a:t>  </a:t>
                </a:r>
                <a14:m>
                  <m:oMath xmlns:m="http://schemas.openxmlformats.org/officeDocument/2006/math">
                    <m:r>
                      <a:rPr lang="kk-KZ" sz="3200" b="0" i="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3200" dirty="0"/>
              </a:p>
              <a:p>
                <a:pPr marL="514350" indent="-514350">
                  <a:buAutoNum type="arabicParenR"/>
                </a:pPr>
                <a:endParaRPr lang="ru-RU" sz="32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D077941-293C-C8CE-9D90-042C10A49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892" y="1364906"/>
                <a:ext cx="8017364" cy="36825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941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806"/>
    </mc:Choice>
    <mc:Fallback xmlns="">
      <p:transition spd="slow" advTm="135806"/>
    </mc:Fallback>
  </mc:AlternateContent>
  <p:extLst>
    <p:ext uri="{3A86A75C-4F4B-4683-9AE1-C65F6400EC91}">
      <p14:laserTraceLst xmlns:p14="http://schemas.microsoft.com/office/powerpoint/2010/main">
        <p14:tracePtLst>
          <p14:tracePt t="366" x="6623050" y="4140200"/>
          <p14:tracePt t="564" x="6489700" y="4083050"/>
          <p14:tracePt t="574" x="6127750" y="3937000"/>
          <p14:tracePt t="589" x="5448300" y="3670300"/>
          <p14:tracePt t="605" x="5003800" y="3473450"/>
          <p14:tracePt t="622" x="4775200" y="3359150"/>
          <p14:tracePt t="638" x="4635500" y="3270250"/>
          <p14:tracePt t="655" x="4533900" y="3162300"/>
          <p14:tracePt t="689" x="4432300" y="2914650"/>
          <p14:tracePt t="722" x="4362450" y="2641600"/>
          <p14:tracePt t="755" x="4241800" y="2368550"/>
          <p14:tracePt t="772" x="4152900" y="2247900"/>
          <p14:tracePt t="789" x="4102100" y="2184400"/>
          <p14:tracePt t="805" x="4064000" y="2120900"/>
          <p14:tracePt t="821" x="4064000" y="2114550"/>
          <p14:tracePt t="838" x="4057650" y="2108200"/>
          <p14:tracePt t="972" x="4057650" y="2101850"/>
          <p14:tracePt t="980" x="4044950" y="2095500"/>
          <p14:tracePt t="988" x="4038600" y="2082800"/>
          <p14:tracePt t="1005" x="3956050" y="2019300"/>
          <p14:tracePt t="1021" x="3829050" y="1930400"/>
          <p14:tracePt t="1038" x="3695700" y="1860550"/>
          <p14:tracePt t="1055" x="3606800" y="1809750"/>
          <p14:tracePt t="1072" x="3581400" y="1790700"/>
          <p14:tracePt t="1089" x="3575050" y="1790700"/>
          <p14:tracePt t="1604" x="3600450" y="1847850"/>
          <p14:tracePt t="1612" x="3632200" y="1905000"/>
          <p14:tracePt t="1621" x="3657600" y="1936750"/>
          <p14:tracePt t="1638" x="3702050" y="2019300"/>
          <p14:tracePt t="1655" x="3740150" y="2101850"/>
          <p14:tracePt t="1671" x="3790950" y="2184400"/>
          <p14:tracePt t="1688" x="3829050" y="2222500"/>
          <p14:tracePt t="1721" x="3835400" y="2235200"/>
          <p14:tracePt t="1755" x="3835400" y="2241550"/>
          <p14:tracePt t="1789" x="3841750" y="2260600"/>
          <p14:tracePt t="1805" x="3860800" y="2279650"/>
          <p14:tracePt t="1822" x="3873500" y="2286000"/>
          <p14:tracePt t="1839" x="3886200" y="2292350"/>
          <p14:tracePt t="1855" x="3911600" y="2311400"/>
          <p14:tracePt t="1871" x="3937000" y="2324100"/>
          <p14:tracePt t="1888" x="3943350" y="2330450"/>
          <p14:tracePt t="1905" x="3949700" y="2330450"/>
          <p14:tracePt t="1988" x="3962400" y="2330450"/>
          <p14:tracePt t="1996" x="3981450" y="2330450"/>
          <p14:tracePt t="2005" x="3987800" y="2324100"/>
          <p14:tracePt t="2021" x="3994150" y="2317750"/>
          <p14:tracePt t="2038" x="4013200" y="2292350"/>
          <p14:tracePt t="2055" x="4025900" y="2235200"/>
          <p14:tracePt t="2071" x="4025900" y="2165350"/>
          <p14:tracePt t="2089" x="4019550" y="2076450"/>
          <p14:tracePt t="2106" x="4019550" y="2063750"/>
          <p14:tracePt t="2122" x="4013200" y="2051050"/>
          <p14:tracePt t="2138" x="4006850" y="2044700"/>
          <p14:tracePt t="2155" x="4000500" y="2032000"/>
          <p14:tracePt t="2172" x="3987800" y="2006600"/>
          <p14:tracePt t="2188" x="3975100" y="1974850"/>
          <p14:tracePt t="2205" x="3975100" y="1955800"/>
          <p14:tracePt t="2221" x="3975100" y="1917700"/>
          <p14:tracePt t="2238" x="3956050" y="1854200"/>
          <p14:tracePt t="2255" x="3911600" y="1746250"/>
          <p14:tracePt t="2272" x="3867150" y="1638300"/>
          <p14:tracePt t="2289" x="3835400" y="1562100"/>
          <p14:tracePt t="2309" x="3816350" y="1492250"/>
          <p14:tracePt t="2324" x="3810000" y="1479550"/>
          <p14:tracePt t="2340" x="3810000" y="1466850"/>
          <p14:tracePt t="2357" x="3816350" y="1460500"/>
          <p14:tracePt t="2373" x="3822700" y="1454150"/>
          <p14:tracePt t="2392" x="3835400" y="1447800"/>
          <p14:tracePt t="2407" x="3841750" y="1441450"/>
          <p14:tracePt t="2425" x="3854450" y="1435100"/>
          <p14:tracePt t="2441" x="3867150" y="1428750"/>
          <p14:tracePt t="2456" x="3879850" y="1428750"/>
          <p14:tracePt t="2474" x="3886200" y="1422400"/>
          <p14:tracePt t="2495" x="3892550" y="1422400"/>
          <p14:tracePt t="2518" x="3905250" y="1422400"/>
          <p14:tracePt t="2526" x="3924300" y="1422400"/>
          <p14:tracePt t="2540" x="3975100" y="1441450"/>
          <p14:tracePt t="2556" x="4006850" y="1454150"/>
          <p14:tracePt t="2573" x="4032250" y="1473200"/>
          <p14:tracePt t="2591" x="4051300" y="1485900"/>
          <p14:tracePt t="2606" x="4057650" y="1485900"/>
          <p14:tracePt t="2630" x="4057650" y="1492250"/>
          <p14:tracePt t="2670" x="4070350" y="1492250"/>
          <p14:tracePt t="2678" x="4108450" y="1492250"/>
          <p14:tracePt t="2690" x="4152900" y="1492250"/>
          <p14:tracePt t="2706" x="4254500" y="1485900"/>
          <p14:tracePt t="2723" x="4356100" y="1479550"/>
          <p14:tracePt t="2739" x="4457700" y="1479550"/>
          <p14:tracePt t="2755" x="4533900" y="1466850"/>
          <p14:tracePt t="2773" x="4610100" y="1454150"/>
          <p14:tracePt t="2789" x="4648200" y="1447800"/>
          <p14:tracePt t="2807" x="4699000" y="1435100"/>
          <p14:tracePt t="2823" x="4756150" y="1416050"/>
          <p14:tracePt t="2839" x="4794250" y="1409700"/>
          <p14:tracePt t="2856" x="4819650" y="1403350"/>
          <p14:tracePt t="2873" x="4826000" y="1397000"/>
          <p14:tracePt t="2918" x="4832350" y="1397000"/>
          <p14:tracePt t="4380" x="4794250" y="1416050"/>
          <p14:tracePt t="4389" x="4781550" y="1428750"/>
          <p14:tracePt t="4405" x="4768850" y="1441450"/>
          <p14:tracePt t="4422" x="4756150" y="1473200"/>
          <p14:tracePt t="4438" x="4743450" y="1485900"/>
          <p14:tracePt t="4455" x="4743450" y="1492250"/>
          <p14:tracePt t="4472" x="4743450" y="1498600"/>
          <p14:tracePt t="4505" x="4737100" y="1504950"/>
          <p14:tracePt t="4538" x="4724400" y="1517650"/>
          <p14:tracePt t="4572" x="4718050" y="1517650"/>
          <p14:tracePt t="4646" x="4718050" y="1524000"/>
          <p14:tracePt t="4662" x="4705350" y="1524000"/>
          <p14:tracePt t="4673" x="4705350" y="1530350"/>
          <p14:tracePt t="4689" x="4699000" y="1530350"/>
          <p14:tracePt t="4706" x="4692650" y="1536700"/>
          <p14:tracePt t="4722" x="4686300" y="1543050"/>
          <p14:tracePt t="4739" x="4673600" y="1549400"/>
          <p14:tracePt t="4755" x="4654550" y="1562100"/>
          <p14:tracePt t="4773" x="4635500" y="1574800"/>
          <p14:tracePt t="4789" x="4622800" y="1581150"/>
          <p14:tracePt t="4805" x="4616450" y="1587500"/>
          <p14:tracePt t="4822" x="4610100" y="1587500"/>
          <p14:tracePt t="4838" x="4603750" y="1593850"/>
          <p14:tracePt t="4855" x="4597400" y="1593850"/>
          <p14:tracePt t="4873" x="4584700" y="1600200"/>
          <p14:tracePt t="4889" x="4578350" y="1606550"/>
          <p14:tracePt t="4905" x="4565650" y="1612900"/>
          <p14:tracePt t="4921" x="4559300" y="1612900"/>
          <p14:tracePt t="4941" x="4552950" y="1612900"/>
          <p14:tracePt t="4955" x="4546600" y="1612900"/>
          <p14:tracePt t="4973" x="4508500" y="1619250"/>
          <p14:tracePt t="4990" x="4470400" y="1619250"/>
          <p14:tracePt t="5005" x="4432300" y="1619250"/>
          <p14:tracePt t="5022" x="4400550" y="1612900"/>
          <p14:tracePt t="5039" x="4381500" y="1606550"/>
          <p14:tracePt t="5056" x="4375150" y="1600200"/>
          <p14:tracePt t="5591" x="4349750" y="1600200"/>
          <p14:tracePt t="5599" x="4318000" y="1606550"/>
          <p14:tracePt t="5605" x="4305300" y="1612900"/>
          <p14:tracePt t="5622" x="4286250" y="1625600"/>
          <p14:tracePt t="5638" x="4260850" y="1638300"/>
          <p14:tracePt t="5655" x="4241800" y="1644650"/>
          <p14:tracePt t="5672" x="4229100" y="1657350"/>
          <p14:tracePt t="5689" x="4203700" y="1670050"/>
          <p14:tracePt t="5723" x="4165600" y="1695450"/>
          <p14:tracePt t="5756" x="4102100" y="1752600"/>
          <p14:tracePt t="5790" x="4038600" y="1816100"/>
          <p14:tracePt t="5806" x="4019550" y="1847850"/>
          <p14:tracePt t="5822" x="3987800" y="1892300"/>
          <p14:tracePt t="5839" x="3975100" y="1930400"/>
          <p14:tracePt t="5855" x="3956050" y="1962150"/>
          <p14:tracePt t="5872" x="3949700" y="2000250"/>
          <p14:tracePt t="5889" x="3943350" y="2025650"/>
          <p14:tracePt t="5906" x="3937000" y="2044700"/>
          <p14:tracePt t="5923" x="3930650" y="2057400"/>
          <p14:tracePt t="5939" x="3930650" y="2070100"/>
          <p14:tracePt t="5956" x="3924300" y="2089150"/>
          <p14:tracePt t="5972" x="3917950" y="2095500"/>
          <p14:tracePt t="5988" x="3917950" y="2101850"/>
          <p14:tracePt t="6005" x="3917950" y="2114550"/>
          <p14:tracePt t="6023" x="3911600" y="2120900"/>
          <p14:tracePt t="6045" x="3911600" y="2127250"/>
          <p14:tracePt t="6126" x="3905250" y="2133600"/>
          <p14:tracePt t="6141" x="3898900" y="2133600"/>
          <p14:tracePt t="6148" x="3892550" y="2139950"/>
          <p14:tracePt t="6156" x="3892550" y="2146300"/>
          <p14:tracePt t="6173" x="3879850" y="2152650"/>
          <p14:tracePt t="6190" x="3879850" y="2159000"/>
          <p14:tracePt t="6205" x="3873500" y="2165350"/>
          <p14:tracePt t="6222" x="3860800" y="2171700"/>
          <p14:tracePt t="6239" x="3848100" y="2184400"/>
          <p14:tracePt t="6255" x="3816350" y="2209800"/>
          <p14:tracePt t="6273" x="3784600" y="2241550"/>
          <p14:tracePt t="6289" x="3765550" y="2254250"/>
          <p14:tracePt t="6305" x="3752850" y="2260600"/>
          <p14:tracePt t="6322" x="3746500" y="2266950"/>
          <p14:tracePt t="6339" x="3740150" y="2279650"/>
          <p14:tracePt t="6356" x="3733800" y="2305050"/>
          <p14:tracePt t="6372" x="3721100" y="2317750"/>
          <p14:tracePt t="6389" x="3721100" y="2330450"/>
          <p14:tracePt t="6405" x="3721100" y="2336800"/>
          <p14:tracePt t="6438" x="3721100" y="2343150"/>
          <p14:tracePt t="6910" x="3721100" y="2349500"/>
          <p14:tracePt t="6925" x="3721100" y="2355850"/>
          <p14:tracePt t="7260" x="3721100" y="2368550"/>
          <p14:tracePt t="7268" x="3714750" y="2381250"/>
          <p14:tracePt t="7276" x="3714750" y="2393950"/>
          <p14:tracePt t="7300" x="3714750" y="2400300"/>
          <p14:tracePt t="7356" x="3714750" y="2406650"/>
          <p14:tracePt t="7511" x="3714750" y="2413000"/>
          <p14:tracePt t="7517" x="3714750" y="2419350"/>
          <p14:tracePt t="7539" x="3721100" y="2425700"/>
          <p14:tracePt t="7556" x="3740150" y="2438400"/>
          <p14:tracePt t="7572" x="3746500" y="2444750"/>
          <p14:tracePt t="7589" x="3752850" y="2451100"/>
          <p14:tracePt t="7623" x="3759200" y="2457450"/>
          <p14:tracePt t="7656" x="3759200" y="2463800"/>
          <p14:tracePt t="7694" x="3765550" y="2463800"/>
          <p14:tracePt t="7959" x="3765550" y="2476500"/>
          <p14:tracePt t="7965" x="3771900" y="2495550"/>
          <p14:tracePt t="7973" x="3771900" y="2501900"/>
          <p14:tracePt t="7990" x="3778250" y="2527300"/>
          <p14:tracePt t="8005" x="3784600" y="2546350"/>
          <p14:tracePt t="8022" x="3790950" y="2559050"/>
          <p14:tracePt t="8039" x="3790950" y="2565400"/>
          <p14:tracePt t="8055" x="3790950" y="2571750"/>
          <p14:tracePt t="8072" x="3797300" y="2571750"/>
          <p14:tracePt t="8357" x="3803650" y="2571750"/>
          <p14:tracePt t="8365" x="3841750" y="2571750"/>
          <p14:tracePt t="8372" x="3860800" y="2571750"/>
          <p14:tracePt t="8389" x="3911600" y="2584450"/>
          <p14:tracePt t="8405" x="3981450" y="2590800"/>
          <p14:tracePt t="8422" x="4057650" y="2603500"/>
          <p14:tracePt t="8439" x="4114800" y="2616200"/>
          <p14:tracePt t="8456" x="4171950" y="2616200"/>
          <p14:tracePt t="8472" x="4191000" y="2622550"/>
          <p14:tracePt t="8489" x="4210050" y="2628900"/>
          <p14:tracePt t="8509" x="4216400" y="2628900"/>
          <p14:tracePt t="8534" x="4222750" y="2628900"/>
          <p14:tracePt t="8541" x="4229100" y="2628900"/>
          <p14:tracePt t="8565" x="4235450" y="2628900"/>
          <p14:tracePt t="8598" x="4241800" y="2628900"/>
          <p14:tracePt t="8621" x="4248150" y="2628900"/>
          <p14:tracePt t="8686" x="4254500" y="2628900"/>
          <p14:tracePt t="8774" x="4248150" y="2628900"/>
          <p14:tracePt t="8781" x="4241800" y="2628900"/>
          <p14:tracePt t="8797" x="4235450" y="2628900"/>
          <p14:tracePt t="8805" x="4229100" y="2628900"/>
          <p14:tracePt t="8823" x="4216400" y="2628900"/>
          <p14:tracePt t="8839" x="4197350" y="2635250"/>
          <p14:tracePt t="8855" x="4191000" y="2641600"/>
          <p14:tracePt t="8872" x="4171950" y="2641600"/>
          <p14:tracePt t="8889" x="4146550" y="2647950"/>
          <p14:tracePt t="8905" x="4127500" y="2654300"/>
          <p14:tracePt t="8923" x="4102100" y="2660650"/>
          <p14:tracePt t="8939" x="4089400" y="2667000"/>
          <p14:tracePt t="8955" x="4089400" y="2673350"/>
          <p14:tracePt t="8972" x="4076700" y="2686050"/>
          <p14:tracePt t="8989" x="4076700" y="2698750"/>
          <p14:tracePt t="9005" x="4070350" y="2711450"/>
          <p14:tracePt t="9022" x="4064000" y="2736850"/>
          <p14:tracePt t="9040" x="4064000" y="2749550"/>
          <p14:tracePt t="9056" x="4064000" y="2755900"/>
          <p14:tracePt t="9073" x="4064000" y="2762250"/>
          <p14:tracePt t="9295" x="4032250" y="2730500"/>
          <p14:tracePt t="9301" x="4013200" y="2711450"/>
          <p14:tracePt t="9323" x="3962400" y="2660650"/>
          <p14:tracePt t="9338" x="3905250" y="2616200"/>
          <p14:tracePt t="9355" x="3810000" y="2552700"/>
          <p14:tracePt t="9373" x="3663950" y="2470150"/>
          <p14:tracePt t="9389" x="3581400" y="2425700"/>
          <p14:tracePt t="9405" x="3536950" y="2400300"/>
          <p14:tracePt t="9422" x="3511550" y="2393950"/>
          <p14:tracePt t="9439" x="3505200" y="2393950"/>
          <p14:tracePt t="9518" x="3498850" y="2393950"/>
          <p14:tracePt t="9524" x="3492500" y="2393950"/>
          <p14:tracePt t="9556" x="3486150" y="2393950"/>
          <p14:tracePt t="9572" x="3479800" y="2393950"/>
          <p14:tracePt t="9588" x="3473450" y="2393950"/>
          <p14:tracePt t="9596" x="3467100" y="2400300"/>
          <p14:tracePt t="9605" x="3454400" y="2413000"/>
          <p14:tracePt t="9621" x="3441700" y="2425700"/>
          <p14:tracePt t="9638" x="3429000" y="2432050"/>
          <p14:tracePt t="9655" x="3422650" y="2432050"/>
          <p14:tracePt t="9724" x="3422650" y="2438400"/>
          <p14:tracePt t="9757" x="3416300" y="2438400"/>
          <p14:tracePt t="9790" x="3409950" y="2438400"/>
          <p14:tracePt t="9805" x="3409950" y="2444750"/>
          <p14:tracePt t="9830" x="3409950" y="2451100"/>
          <p14:tracePt t="9878" x="3403600" y="2451100"/>
          <p14:tracePt t="10622" x="3371850" y="2451100"/>
          <p14:tracePt t="10629" x="3346450" y="2451100"/>
          <p14:tracePt t="10638" x="3333750" y="2451100"/>
          <p14:tracePt t="10655" x="3308350" y="2451100"/>
          <p14:tracePt t="10672" x="3295650" y="2451100"/>
          <p14:tracePt t="10688" x="3282950" y="2451100"/>
          <p14:tracePt t="10705" x="3270250" y="2451100"/>
          <p14:tracePt t="10739" x="3244850" y="2451100"/>
          <p14:tracePt t="10773" x="3219450" y="2451100"/>
          <p14:tracePt t="10806" x="3213100" y="2451100"/>
          <p14:tracePt t="10823" x="3181350" y="2451100"/>
          <p14:tracePt t="10839" x="3155950" y="2444750"/>
          <p14:tracePt t="10855" x="3124200" y="2438400"/>
          <p14:tracePt t="10872" x="3086100" y="2432050"/>
          <p14:tracePt t="10889" x="3035300" y="2419350"/>
          <p14:tracePt t="10905" x="2990850" y="2406650"/>
          <p14:tracePt t="10923" x="2946400" y="2400300"/>
          <p14:tracePt t="10939" x="2895600" y="2400300"/>
          <p14:tracePt t="10955" x="2882900" y="2400300"/>
          <p14:tracePt t="10973" x="2838450" y="2400300"/>
          <p14:tracePt t="10989" x="2787650" y="2400300"/>
          <p14:tracePt t="11005" x="2705100" y="2400300"/>
          <p14:tracePt t="11023" x="2622550" y="2400300"/>
          <p14:tracePt t="11039" x="2520950" y="2400300"/>
          <p14:tracePt t="11056" x="2406650" y="2393950"/>
          <p14:tracePt t="11072" x="2286000" y="2381250"/>
          <p14:tracePt t="11089" x="2133600" y="2362200"/>
          <p14:tracePt t="11106" x="2000250" y="2343150"/>
          <p14:tracePt t="11122" x="1879600" y="2330450"/>
          <p14:tracePt t="11139" x="1765300" y="2317750"/>
          <p14:tracePt t="11156" x="1625600" y="2305050"/>
          <p14:tracePt t="11172" x="1574800" y="2298700"/>
          <p14:tracePt t="11189" x="1530350" y="2292350"/>
          <p14:tracePt t="11205" x="1524000" y="2292350"/>
          <p14:tracePt t="11223" x="1511300" y="2292350"/>
          <p14:tracePt t="11262" x="1504950" y="2286000"/>
          <p14:tracePt t="11269" x="1498600" y="2286000"/>
          <p14:tracePt t="11288" x="1473200" y="2273300"/>
          <p14:tracePt t="11305" x="1454150" y="2254250"/>
          <p14:tracePt t="11322" x="1428750" y="2235200"/>
          <p14:tracePt t="11339" x="1403350" y="2222500"/>
          <p14:tracePt t="11355" x="1384300" y="2216150"/>
          <p14:tracePt t="11372" x="1377950" y="2209800"/>
          <p14:tracePt t="11455" x="1371600" y="2209800"/>
          <p14:tracePt t="11461" x="1365250" y="2203450"/>
          <p14:tracePt t="11472" x="1352550" y="2190750"/>
          <p14:tracePt t="11489" x="1339850" y="2178050"/>
          <p14:tracePt t="11506" x="1333500" y="2171700"/>
          <p14:tracePt t="11522" x="1333500" y="2165350"/>
          <p14:tracePt t="11551" x="1333500" y="2159000"/>
          <p14:tracePt t="11598" x="1333500" y="2152650"/>
          <p14:tracePt t="11621" x="1339850" y="2152650"/>
          <p14:tracePt t="11862" x="1352550" y="2152650"/>
          <p14:tracePt t="11870" x="1377950" y="2184400"/>
          <p14:tracePt t="11889" x="1441450" y="2254250"/>
          <p14:tracePt t="11905" x="1492250" y="2305050"/>
          <p14:tracePt t="11922" x="1517650" y="2343150"/>
          <p14:tracePt t="11938" x="1536700" y="2362200"/>
          <p14:tracePt t="11956" x="1543050" y="2374900"/>
          <p14:tracePt t="11989" x="1555750" y="2393950"/>
          <p14:tracePt t="12023" x="1606550" y="2425700"/>
          <p14:tracePt t="12057" x="1689100" y="2457450"/>
          <p14:tracePt t="12073" x="1746250" y="2482850"/>
          <p14:tracePt t="12089" x="1828800" y="2514600"/>
          <p14:tracePt t="12105" x="1924050" y="2540000"/>
          <p14:tracePt t="12123" x="2012950" y="2565400"/>
          <p14:tracePt t="12138" x="2120900" y="2590800"/>
          <p14:tracePt t="12155" x="2228850" y="2603500"/>
          <p14:tracePt t="12172" x="2374900" y="2603500"/>
          <p14:tracePt t="12240" x="2717800" y="2603500"/>
          <p14:tracePt t="12256" x="2800350" y="2603500"/>
          <p14:tracePt t="12273" x="2889250" y="2597150"/>
          <p14:tracePt t="12289" x="2997200" y="2578100"/>
          <p14:tracePt t="12305" x="3073400" y="2552700"/>
          <p14:tracePt t="12322" x="3149600" y="2527300"/>
          <p14:tracePt t="12339" x="3206750" y="2495550"/>
          <p14:tracePt t="12355" x="3263900" y="2457450"/>
          <p14:tracePt t="12372" x="3340100" y="2406650"/>
          <p14:tracePt t="12388" x="3384550" y="2387600"/>
          <p14:tracePt t="12405" x="3422650" y="2368550"/>
          <p14:tracePt t="12423" x="3454400" y="2343150"/>
          <p14:tracePt t="12439" x="3473450" y="2330450"/>
          <p14:tracePt t="12456" x="3486150" y="2311400"/>
          <p14:tracePt t="12472" x="3498850" y="2298700"/>
          <p14:tracePt t="12488" x="3511550" y="2286000"/>
          <p14:tracePt t="12505" x="3524250" y="2273300"/>
          <p14:tracePt t="12523" x="3524250" y="2260600"/>
          <p14:tracePt t="12540" x="3530600" y="2254250"/>
          <p14:tracePt t="12557" x="3530600" y="2247900"/>
          <p14:tracePt t="12606" x="3536950" y="2247900"/>
          <p14:tracePt t="12765" x="3517900" y="2279650"/>
          <p14:tracePt t="12772" x="3505200" y="2305050"/>
          <p14:tracePt t="12788" x="3479800" y="2343150"/>
          <p14:tracePt t="12805" x="3460750" y="2381250"/>
          <p14:tracePt t="12821" x="3435350" y="2432050"/>
          <p14:tracePt t="12838" x="3416300" y="2451100"/>
          <p14:tracePt t="12855" x="3403600" y="2476500"/>
          <p14:tracePt t="12889" x="3390900" y="2501900"/>
          <p14:tracePt t="12923" x="3365500" y="2520950"/>
          <p14:tracePt t="12957" x="3302000" y="2546350"/>
          <p14:tracePt t="12973" x="3270250" y="2552700"/>
          <p14:tracePt t="12989" x="3232150" y="2559050"/>
          <p14:tracePt t="13005" x="3168650" y="2571750"/>
          <p14:tracePt t="13023" x="3111500" y="2578100"/>
          <p14:tracePt t="13039" x="3022600" y="2578100"/>
          <p14:tracePt t="13055" x="2952750" y="2584450"/>
          <p14:tracePt t="13073" x="2876550" y="2590800"/>
          <p14:tracePt t="13089" x="2825750" y="2590800"/>
          <p14:tracePt t="13105" x="2762250" y="2590800"/>
          <p14:tracePt t="13122" x="2711450" y="2590800"/>
          <p14:tracePt t="13139" x="2641600" y="2590800"/>
          <p14:tracePt t="13156" x="2552700" y="2590800"/>
          <p14:tracePt t="13173" x="2501900" y="2584450"/>
          <p14:tracePt t="13189" x="2444750" y="2565400"/>
          <p14:tracePt t="13205" x="2393950" y="2552700"/>
          <p14:tracePt t="13223" x="2317750" y="2533650"/>
          <p14:tracePt t="13239" x="2235200" y="2508250"/>
          <p14:tracePt t="13255" x="2165350" y="2482850"/>
          <p14:tracePt t="13272" x="2101850" y="2463800"/>
          <p14:tracePt t="13289" x="2057400" y="2444750"/>
          <p14:tracePt t="13306" x="2012950" y="2432050"/>
          <p14:tracePt t="13322" x="1974850" y="2413000"/>
          <p14:tracePt t="13339" x="1936750" y="2393950"/>
          <p14:tracePt t="13355" x="1911350" y="2381250"/>
          <p14:tracePt t="13373" x="1873250" y="2362200"/>
          <p14:tracePt t="13389" x="1854200" y="2343150"/>
          <p14:tracePt t="13406" x="1828800" y="2330450"/>
          <p14:tracePt t="13422" x="1784350" y="2311400"/>
          <p14:tracePt t="13439" x="1733550" y="2286000"/>
          <p14:tracePt t="13456" x="1708150" y="2260600"/>
          <p14:tracePt t="13473" x="1689100" y="2241550"/>
          <p14:tracePt t="13489" x="1670050" y="2228850"/>
          <p14:tracePt t="13505" x="1663700" y="2209800"/>
          <p14:tracePt t="13523" x="1657350" y="2190750"/>
          <p14:tracePt t="13539" x="1644650" y="2152650"/>
          <p14:tracePt t="13557" x="1625600" y="2108200"/>
          <p14:tracePt t="13572" x="1612900" y="2089150"/>
          <p14:tracePt t="13590" x="1606550" y="2082800"/>
          <p14:tracePt t="13719" x="1600200" y="2082800"/>
          <p14:tracePt t="13742" x="1593850" y="2082800"/>
          <p14:tracePt t="13748" x="1587500" y="2089150"/>
          <p14:tracePt t="13757" x="1587500" y="2095500"/>
          <p14:tracePt t="13798" x="1587500" y="2101850"/>
          <p14:tracePt t="13831" x="1581150" y="2101850"/>
          <p14:tracePt t="13998" x="1581150" y="2089150"/>
          <p14:tracePt t="14005" x="1581150" y="2082800"/>
          <p14:tracePt t="14022" x="1587500" y="2070100"/>
          <p14:tracePt t="14039" x="1587500" y="2057400"/>
          <p14:tracePt t="14055" x="1587500" y="2051050"/>
          <p14:tracePt t="15686" x="1631950" y="2076450"/>
          <p14:tracePt t="15694" x="1701800" y="2120900"/>
          <p14:tracePt t="15705" x="1784350" y="2159000"/>
          <p14:tracePt t="15722" x="1949450" y="2228850"/>
          <p14:tracePt t="15738" x="2146300" y="2298700"/>
          <p14:tracePt t="15755" x="2324100" y="2355850"/>
          <p14:tracePt t="15772" x="2489200" y="2374900"/>
          <p14:tracePt t="15788" x="2546350" y="2374900"/>
          <p14:tracePt t="15822" x="2667000" y="2343150"/>
          <p14:tracePt t="15856" x="2743200" y="2292350"/>
          <p14:tracePt t="15889" x="2762250" y="2260600"/>
          <p14:tracePt t="15906" x="2768600" y="2247900"/>
          <p14:tracePt t="15923" x="2768600" y="2235200"/>
          <p14:tracePt t="15938" x="2781300" y="2222500"/>
          <p14:tracePt t="15956" x="2800350" y="2209800"/>
          <p14:tracePt t="15971" x="2813050" y="2203450"/>
          <p14:tracePt t="15988" x="2838450" y="2178050"/>
          <p14:tracePt t="16005" x="2851150" y="2152650"/>
          <p14:tracePt t="16022" x="2882900" y="2120900"/>
          <p14:tracePt t="16039" x="2901950" y="2101850"/>
          <p14:tracePt t="16055" x="2921000" y="2089150"/>
          <p14:tracePt t="16072" x="2940050" y="2070100"/>
          <p14:tracePt t="16089" x="2952750" y="2057400"/>
          <p14:tracePt t="16105" x="2959100" y="2051050"/>
          <p14:tracePt t="16123" x="2959100" y="2038350"/>
          <p14:tracePt t="17415" x="2959100" y="1993900"/>
          <p14:tracePt t="17421" x="2933700" y="1968500"/>
          <p14:tracePt t="17439" x="2895600" y="1924050"/>
          <p14:tracePt t="17455" x="2870200" y="1892300"/>
          <p14:tracePt t="17472" x="2857500" y="1879600"/>
          <p14:tracePt t="17488" x="2851150" y="1879600"/>
          <p14:tracePt t="17505" x="2851150" y="1873250"/>
          <p14:tracePt t="18166" x="2832100" y="1898650"/>
          <p14:tracePt t="18173" x="2825750" y="1924050"/>
          <p14:tracePt t="18189" x="2813050" y="1955800"/>
          <p14:tracePt t="18205" x="2806700" y="1981200"/>
          <p14:tracePt t="18221" x="2806700" y="1993900"/>
          <p14:tracePt t="18238" x="2800350" y="2000250"/>
          <p14:tracePt t="18255" x="2794000" y="2012950"/>
          <p14:tracePt t="18272" x="2781300" y="2019300"/>
          <p14:tracePt t="18306" x="2736850" y="2051050"/>
          <p14:tracePt t="18339" x="2647950" y="2082800"/>
          <p14:tracePt t="18374" x="2470150" y="2120900"/>
          <p14:tracePt t="18389" x="2387600" y="2133600"/>
          <p14:tracePt t="18405" x="2305050" y="2133600"/>
          <p14:tracePt t="18422" x="2216150" y="2139950"/>
          <p14:tracePt t="18439" x="2133600" y="2139950"/>
          <p14:tracePt t="18455" x="2032000" y="2127250"/>
          <p14:tracePt t="18472" x="1917700" y="2095500"/>
          <p14:tracePt t="18489" x="1797050" y="2057400"/>
          <p14:tracePt t="18505" x="1676400" y="2000250"/>
          <p14:tracePt t="18523" x="1574800" y="1949450"/>
          <p14:tracePt t="18539" x="1524000" y="1911350"/>
          <p14:tracePt t="18555" x="1517650" y="1905000"/>
          <p14:tracePt t="18572" x="1511300" y="1892300"/>
          <p14:tracePt t="18590" x="1511300" y="1879600"/>
          <p14:tracePt t="18605" x="1504950" y="1866900"/>
          <p14:tracePt t="18622" x="1504950" y="1854200"/>
          <p14:tracePt t="18639" x="1498600" y="1841500"/>
          <p14:tracePt t="18655" x="1498600" y="1835150"/>
          <p14:tracePt t="18672" x="1498600" y="1828800"/>
          <p14:tracePt t="18847" x="1498600" y="1835150"/>
          <p14:tracePt t="18853" x="1536700" y="1873250"/>
          <p14:tracePt t="18873" x="1651000" y="1955800"/>
          <p14:tracePt t="18889" x="1835150" y="2057400"/>
          <p14:tracePt t="18905" x="2044700" y="2159000"/>
          <p14:tracePt t="18922" x="2203450" y="2228850"/>
          <p14:tracePt t="18939" x="2336800" y="2273300"/>
          <p14:tracePt t="18955" x="2444750" y="2292350"/>
          <p14:tracePt t="18972" x="2540000" y="2292350"/>
          <p14:tracePt t="18989" x="2578100" y="2273300"/>
          <p14:tracePt t="19006" x="2647950" y="2228850"/>
          <p14:tracePt t="19022" x="2698750" y="2184400"/>
          <p14:tracePt t="19039" x="2736850" y="2146300"/>
          <p14:tracePt t="19056" x="2762250" y="2114550"/>
          <p14:tracePt t="19072" x="2774950" y="2095500"/>
          <p14:tracePt t="19089" x="2781300" y="2070100"/>
          <p14:tracePt t="19106" x="2787650" y="2057400"/>
          <p14:tracePt t="19122" x="2794000" y="2044700"/>
          <p14:tracePt t="19138" x="2800350" y="2038350"/>
          <p14:tracePt t="19154" x="2813050" y="2025650"/>
          <p14:tracePt t="19173" x="2838450" y="2000250"/>
          <p14:tracePt t="19189" x="2844800" y="1993900"/>
          <p14:tracePt t="20060" x="2838450" y="1993900"/>
          <p14:tracePt t="20069" x="2825750" y="1993900"/>
          <p14:tracePt t="20076" x="2819400" y="1993900"/>
          <p14:tracePt t="20092" x="2813050" y="2000250"/>
          <p14:tracePt t="20108" x="2800350" y="2000250"/>
          <p14:tracePt t="20124" x="2794000" y="2000250"/>
          <p14:tracePt t="20138" x="2781300" y="2006600"/>
          <p14:tracePt t="20154" x="2755900" y="2012950"/>
          <p14:tracePt t="20239" x="2565400" y="2025650"/>
          <p14:tracePt t="20273" x="2451100" y="2025650"/>
          <p14:tracePt t="20306" x="2317750" y="2025650"/>
          <p14:tracePt t="20323" x="2247900" y="2019300"/>
          <p14:tracePt t="20339" x="2165350" y="2019300"/>
          <p14:tracePt t="20356" x="2038350" y="2006600"/>
          <p14:tracePt t="20372" x="1968500" y="1993900"/>
          <p14:tracePt t="20389" x="1924050" y="1987550"/>
          <p14:tracePt t="20405" x="1911350" y="1981200"/>
          <p14:tracePt t="20551" x="1905000" y="1981200"/>
          <p14:tracePt t="20574" x="1905000" y="1974850"/>
          <p14:tracePt t="20622" x="1885950" y="1974850"/>
          <p14:tracePt t="20630" x="1866900" y="1987550"/>
          <p14:tracePt t="20639" x="1854200" y="1993900"/>
          <p14:tracePt t="20656" x="1835150" y="2019300"/>
          <p14:tracePt t="20672" x="1822450" y="2032000"/>
          <p14:tracePt t="20689" x="1816100" y="2038350"/>
          <p14:tracePt t="20706" x="1809750" y="2044700"/>
          <p14:tracePt t="20782" x="1803400" y="2044700"/>
          <p14:tracePt t="20823" x="1803400" y="2051050"/>
          <p14:tracePt t="20829" x="1797050" y="2051050"/>
          <p14:tracePt t="20838" x="1784350" y="2063750"/>
          <p14:tracePt t="20855" x="1765300" y="2082800"/>
          <p14:tracePt t="20872" x="1752600" y="2101850"/>
          <p14:tracePt t="20888" x="1739900" y="2120900"/>
          <p14:tracePt t="20905" x="1727200" y="2133600"/>
          <p14:tracePt t="20921" x="1727200" y="2152650"/>
          <p14:tracePt t="20939" x="1720850" y="2159000"/>
          <p14:tracePt t="20954" x="1720850" y="2165350"/>
          <p14:tracePt t="20973" x="1720850" y="2178050"/>
          <p14:tracePt t="21005" x="1720850" y="2184400"/>
          <p14:tracePt t="21013" x="1720850" y="2190750"/>
          <p14:tracePt t="21029" x="1720850" y="2203450"/>
          <p14:tracePt t="21038" x="1720850" y="2209800"/>
          <p14:tracePt t="21055" x="1733550" y="2222500"/>
          <p14:tracePt t="21072" x="1746250" y="2235200"/>
          <p14:tracePt t="21089" x="1758950" y="2241550"/>
          <p14:tracePt t="21106" x="1778000" y="2254250"/>
          <p14:tracePt t="21122" x="1797050" y="2266950"/>
          <p14:tracePt t="21139" x="1809750" y="2266950"/>
          <p14:tracePt t="21156" x="1854200" y="2266950"/>
          <p14:tracePt t="21172" x="1873250" y="2266950"/>
          <p14:tracePt t="21188" x="1898650" y="2266950"/>
          <p14:tracePt t="21204" x="1917700" y="2260600"/>
          <p14:tracePt t="21222" x="1949450" y="2254250"/>
          <p14:tracePt t="21239" x="1974850" y="2235200"/>
          <p14:tracePt t="21255" x="2006600" y="2222500"/>
          <p14:tracePt t="21272" x="2032000" y="2203450"/>
          <p14:tracePt t="21289" x="2057400" y="2178050"/>
          <p14:tracePt t="21305" x="2082800" y="2139950"/>
          <p14:tracePt t="21322" x="2101850" y="2095500"/>
          <p14:tracePt t="21339" x="2114550" y="2038350"/>
          <p14:tracePt t="21355" x="2127250" y="1974850"/>
          <p14:tracePt t="21372" x="2139950" y="1885950"/>
          <p14:tracePt t="21389" x="2139950" y="1828800"/>
          <p14:tracePt t="21405" x="2146300" y="1771650"/>
          <p14:tracePt t="21422" x="2146300" y="1727200"/>
          <p14:tracePt t="21438" x="2146300" y="1689100"/>
          <p14:tracePt t="21456" x="2146300" y="1644650"/>
          <p14:tracePt t="21472" x="2146300" y="1600200"/>
          <p14:tracePt t="21489" x="2146300" y="1574800"/>
          <p14:tracePt t="21506" x="2146300" y="1536700"/>
          <p14:tracePt t="21521" x="2139950" y="1511300"/>
          <p14:tracePt t="21539" x="2127250" y="1485900"/>
          <p14:tracePt t="21555" x="2114550" y="1447800"/>
          <p14:tracePt t="21572" x="2089150" y="1409700"/>
          <p14:tracePt t="21589" x="2070100" y="1377950"/>
          <p14:tracePt t="21605" x="2051050" y="1358900"/>
          <p14:tracePt t="21621" x="2032000" y="1339850"/>
          <p14:tracePt t="21638" x="2012950" y="1320800"/>
          <p14:tracePt t="21655" x="1987550" y="1308100"/>
          <p14:tracePt t="21672" x="1955800" y="1301750"/>
          <p14:tracePt t="21688" x="1911350" y="1282700"/>
          <p14:tracePt t="21705" x="1866900" y="1276350"/>
          <p14:tracePt t="21722" x="1828800" y="1276350"/>
          <p14:tracePt t="21739" x="1784350" y="1276350"/>
          <p14:tracePt t="21755" x="1727200" y="1276350"/>
          <p14:tracePt t="21772" x="1644650" y="1282700"/>
          <p14:tracePt t="21789" x="1606550" y="1295400"/>
          <p14:tracePt t="21805" x="1568450" y="1308100"/>
          <p14:tracePt t="21822" x="1517650" y="1333500"/>
          <p14:tracePt t="21839" x="1447800" y="1358900"/>
          <p14:tracePt t="21856" x="1397000" y="1384300"/>
          <p14:tracePt t="21872" x="1346200" y="1416050"/>
          <p14:tracePt t="21889" x="1308100" y="1435100"/>
          <p14:tracePt t="21905" x="1282700" y="1460500"/>
          <p14:tracePt t="21922" x="1257300" y="1485900"/>
          <p14:tracePt t="21938" x="1244600" y="1511300"/>
          <p14:tracePt t="21956" x="1219200" y="1581150"/>
          <p14:tracePt t="21971" x="1206500" y="1612900"/>
          <p14:tracePt t="21989" x="1200150" y="1689100"/>
          <p14:tracePt t="22005" x="1200150" y="1733550"/>
          <p14:tracePt t="22021" x="1200150" y="1778000"/>
          <p14:tracePt t="22038" x="1206500" y="1816100"/>
          <p14:tracePt t="22055" x="1212850" y="1860550"/>
          <p14:tracePt t="22071" x="1219200" y="1873250"/>
          <p14:tracePt t="22088" x="1225550" y="1879600"/>
          <p14:tracePt t="22105" x="1250950" y="1936750"/>
          <p14:tracePt t="22121" x="1282700" y="1987550"/>
          <p14:tracePt t="22138" x="1320800" y="2038350"/>
          <p14:tracePt t="22156" x="1352550" y="2082800"/>
          <p14:tracePt t="22172" x="1390650" y="2133600"/>
          <p14:tracePt t="22191" x="1422400" y="2159000"/>
          <p14:tracePt t="22207" x="1447800" y="2190750"/>
          <p14:tracePt t="22224" x="1479550" y="2228850"/>
          <p14:tracePt t="22240" x="1543050" y="2260600"/>
          <p14:tracePt t="22257" x="1619250" y="2292350"/>
          <p14:tracePt t="22273" x="1689100" y="2317750"/>
          <p14:tracePt t="22290" x="1771650" y="2336800"/>
          <p14:tracePt t="22306" x="1822450" y="2343150"/>
          <p14:tracePt t="22325" x="1885950" y="2343150"/>
          <p14:tracePt t="22340" x="1930400" y="2343150"/>
          <p14:tracePt t="22356" x="1968500" y="2343150"/>
          <p14:tracePt t="22372" x="2006600" y="2336800"/>
          <p14:tracePt t="22390" x="2019300" y="2330450"/>
          <p14:tracePt t="22406" x="2044700" y="2317750"/>
          <p14:tracePt t="22423" x="2070100" y="2292350"/>
          <p14:tracePt t="22440" x="2095500" y="2260600"/>
          <p14:tracePt t="22456" x="2120900" y="2222500"/>
          <p14:tracePt t="22472" x="2133600" y="2197100"/>
          <p14:tracePt t="22489" x="2139950" y="2178050"/>
          <p14:tracePt t="22505" x="2146300" y="2171700"/>
          <p14:tracePt t="22524" x="2146300" y="2159000"/>
          <p14:tracePt t="22726" x="2184400" y="2159000"/>
          <p14:tracePt t="22733" x="2235200" y="2159000"/>
          <p14:tracePt t="22741" x="2298700" y="2159000"/>
          <p14:tracePt t="22756" x="2444750" y="2152650"/>
          <p14:tracePt t="22772" x="2540000" y="2139950"/>
          <p14:tracePt t="22789" x="2590800" y="2114550"/>
          <p14:tracePt t="22806" x="2616200" y="2095500"/>
          <p14:tracePt t="22822" x="2635250" y="2082800"/>
          <p14:tracePt t="22839" x="2647950" y="2063750"/>
          <p14:tracePt t="22855" x="2660650" y="2051050"/>
          <p14:tracePt t="22877" x="2660650" y="2044700"/>
          <p14:tracePt t="22888" x="2667000" y="2044700"/>
          <p14:tracePt t="23125" x="2667000" y="2051050"/>
          <p14:tracePt t="23133" x="2686050" y="2108200"/>
          <p14:tracePt t="23140" x="2705100" y="2152650"/>
          <p14:tracePt t="23156" x="2774950" y="2247900"/>
          <p14:tracePt t="23172" x="2857500" y="2324100"/>
          <p14:tracePt t="23188" x="2946400" y="2393950"/>
          <p14:tracePt t="23205" x="2990850" y="2425700"/>
          <p14:tracePt t="23222" x="3003550" y="2432050"/>
          <p14:tracePt t="23239" x="3048000" y="2432050"/>
          <p14:tracePt t="23255" x="3086100" y="2432050"/>
          <p14:tracePt t="23272" x="3143250" y="2432050"/>
          <p14:tracePt t="23288" x="3213100" y="2425700"/>
          <p14:tracePt t="23305" x="3270250" y="2413000"/>
          <p14:tracePt t="23322" x="3302000" y="2393950"/>
          <p14:tracePt t="23339" x="3340100" y="2368550"/>
          <p14:tracePt t="23340" x="3359150" y="2343150"/>
          <p14:tracePt t="23355" x="3384550" y="2324100"/>
          <p14:tracePt t="23372" x="3454400" y="2228850"/>
          <p14:tracePt t="23388" x="3517900" y="2146300"/>
          <p14:tracePt t="23405" x="3562350" y="2044700"/>
          <p14:tracePt t="23422" x="3594100" y="1943100"/>
          <p14:tracePt t="23439" x="3613150" y="1841500"/>
          <p14:tracePt t="23456" x="3619500" y="1752600"/>
          <p14:tracePt t="23472" x="3619500" y="1689100"/>
          <p14:tracePt t="23488" x="3619500" y="1644650"/>
          <p14:tracePt t="23505" x="3619500" y="1619250"/>
          <p14:tracePt t="23522" x="3619500" y="1593850"/>
          <p14:tracePt t="23539" x="3619500" y="1574800"/>
          <p14:tracePt t="23556" x="3632200" y="1536700"/>
          <p14:tracePt t="23572" x="3632200" y="1498600"/>
          <p14:tracePt t="23589" x="3632200" y="1460500"/>
          <p14:tracePt t="23605" x="3632200" y="1428750"/>
          <p14:tracePt t="23622" x="3619500" y="1403350"/>
          <p14:tracePt t="23639" x="3613150" y="1397000"/>
          <p14:tracePt t="23655" x="3600450" y="1390650"/>
          <p14:tracePt t="23671" x="3594100" y="1384300"/>
          <p14:tracePt t="23689" x="3568700" y="1384300"/>
          <p14:tracePt t="23705" x="3543300" y="1377950"/>
          <p14:tracePt t="23722" x="3492500" y="1358900"/>
          <p14:tracePt t="23739" x="3448050" y="1346200"/>
          <p14:tracePt t="23755" x="3390900" y="1333500"/>
          <p14:tracePt t="23773" x="3327400" y="1320800"/>
          <p14:tracePt t="23788" x="3289300" y="1314450"/>
          <p14:tracePt t="23805" x="3257550" y="1314450"/>
          <p14:tracePt t="23822" x="3232150" y="1314450"/>
          <p14:tracePt t="23839" x="3200400" y="1314450"/>
          <p14:tracePt t="23856" x="3168650" y="1314450"/>
          <p14:tracePt t="23872" x="3149600" y="1314450"/>
          <p14:tracePt t="23889" x="3130550" y="1314450"/>
          <p14:tracePt t="23905" x="3117850" y="1327150"/>
          <p14:tracePt t="23921" x="3092450" y="1346200"/>
          <p14:tracePt t="23937" x="3067050" y="1352550"/>
          <p14:tracePt t="23956" x="3041650" y="1377950"/>
          <p14:tracePt t="23972" x="3035300" y="1384300"/>
          <p14:tracePt t="23989" x="3022600" y="1397000"/>
          <p14:tracePt t="24005" x="3003550" y="1409700"/>
          <p14:tracePt t="24022" x="2984500" y="1435100"/>
          <p14:tracePt t="24038" x="2965450" y="1447800"/>
          <p14:tracePt t="24055" x="2952750" y="1466850"/>
          <p14:tracePt t="24072" x="2940050" y="1473200"/>
          <p14:tracePt t="24089" x="2933700" y="1485900"/>
          <p14:tracePt t="24106" x="2921000" y="1498600"/>
          <p14:tracePt t="24122" x="2914650" y="1504950"/>
          <p14:tracePt t="24139" x="2901950" y="1517650"/>
          <p14:tracePt t="24155" x="2882900" y="1530350"/>
          <p14:tracePt t="24172" x="2857500" y="1549400"/>
          <p14:tracePt t="24189" x="2851150" y="1555750"/>
          <p14:tracePt t="24205" x="2838450" y="1568450"/>
          <p14:tracePt t="24222" x="2825750" y="1581150"/>
          <p14:tracePt t="24290" x="2762250" y="1657350"/>
          <p14:tracePt t="24306" x="2749550" y="1676400"/>
          <p14:tracePt t="24323" x="2743200" y="1695450"/>
          <p14:tracePt t="24339" x="2736850" y="1708150"/>
          <p14:tracePt t="24356" x="2724150" y="1727200"/>
          <p14:tracePt t="24372" x="2724150" y="1746250"/>
          <p14:tracePt t="24388" x="2724150" y="1758950"/>
          <p14:tracePt t="24405" x="2717800" y="1771650"/>
          <p14:tracePt t="24422" x="2711450" y="1784350"/>
          <p14:tracePt t="24439" x="2711450" y="1809750"/>
          <p14:tracePt t="24455" x="2705100" y="1854200"/>
          <p14:tracePt t="24472" x="2698750" y="1860550"/>
          <p14:tracePt t="24488" x="2698750" y="1866900"/>
          <p14:tracePt t="24505" x="2698750" y="1873250"/>
          <p14:tracePt t="24575" x="2698750" y="1879600"/>
          <p14:tracePt t="24590" x="2698750" y="1885950"/>
          <p14:tracePt t="24597" x="2692400" y="1892300"/>
          <p14:tracePt t="24605" x="2686050" y="1898650"/>
          <p14:tracePt t="24622" x="2679700" y="1911350"/>
          <p14:tracePt t="24639" x="2679700" y="1917700"/>
          <p14:tracePt t="24655" x="2679700" y="1936750"/>
          <p14:tracePt t="24673" x="2679700" y="1962150"/>
          <p14:tracePt t="24689" x="2679700" y="1987550"/>
          <p14:tracePt t="24705" x="2679700" y="2000250"/>
          <p14:tracePt t="24721" x="2686050" y="2012950"/>
          <p14:tracePt t="24739" x="2686050" y="2019300"/>
          <p14:tracePt t="24757" x="2686050" y="2025650"/>
          <p14:tracePt t="24781" x="2686050" y="2032000"/>
          <p14:tracePt t="24797" x="2692400" y="2038350"/>
          <p14:tracePt t="24805" x="2692400" y="2044700"/>
          <p14:tracePt t="24821" x="2692400" y="2051050"/>
          <p14:tracePt t="24839" x="2692400" y="2057400"/>
          <p14:tracePt t="24855" x="2692400" y="2063750"/>
          <p14:tracePt t="24872" x="2692400" y="2070100"/>
          <p14:tracePt t="24893" x="2698750" y="2076450"/>
          <p14:tracePt t="24905" x="2705100" y="2082800"/>
          <p14:tracePt t="24922" x="2711450" y="2089150"/>
          <p14:tracePt t="24939" x="2730500" y="2108200"/>
          <p14:tracePt t="24955" x="2762250" y="2127250"/>
          <p14:tracePt t="24972" x="2781300" y="2146300"/>
          <p14:tracePt t="24989" x="2787650" y="2152650"/>
          <p14:tracePt t="25157" x="2768600" y="2159000"/>
          <p14:tracePt t="25165" x="2717800" y="2159000"/>
          <p14:tracePt t="25172" x="2667000" y="2159000"/>
          <p14:tracePt t="25188" x="2546350" y="2127250"/>
          <p14:tracePt t="25205" x="2413000" y="2082800"/>
          <p14:tracePt t="25221" x="2273300" y="2025650"/>
          <p14:tracePt t="25238" x="2171700" y="1968500"/>
          <p14:tracePt t="25255" x="2101850" y="1911350"/>
          <p14:tracePt t="25271" x="2063750" y="1866900"/>
          <p14:tracePt t="25288" x="2051050" y="1847850"/>
          <p14:tracePt t="25305" x="2051050" y="1828800"/>
          <p14:tracePt t="25321" x="2044700" y="1809750"/>
          <p14:tracePt t="25338" x="2038350" y="1790700"/>
          <p14:tracePt t="25354" x="2038350" y="1771650"/>
          <p14:tracePt t="25371" x="2032000" y="1765300"/>
          <p14:tracePt t="25389" x="2032000" y="1758950"/>
          <p14:tracePt t="25655" x="2044700" y="1758950"/>
          <p14:tracePt t="25661" x="2089150" y="1771650"/>
          <p14:tracePt t="25672" x="2133600" y="1778000"/>
          <p14:tracePt t="25689" x="2247900" y="1816100"/>
          <p14:tracePt t="25705" x="2343150" y="1854200"/>
          <p14:tracePt t="25722" x="2393950" y="1879600"/>
          <p14:tracePt t="25739" x="2413000" y="1892300"/>
          <p14:tracePt t="25755" x="2419350" y="1898650"/>
          <p14:tracePt t="25772" x="2419350" y="1905000"/>
          <p14:tracePt t="25789" x="2425700" y="1911350"/>
          <p14:tracePt t="25805" x="2476500" y="1936750"/>
          <p14:tracePt t="25822" x="2508250" y="1955800"/>
          <p14:tracePt t="25839" x="2527300" y="1974850"/>
          <p14:tracePt t="25855" x="2533650" y="1974850"/>
          <p14:tracePt t="25943" x="2533650" y="1981200"/>
          <p14:tracePt t="25949" x="2527300" y="1987550"/>
          <p14:tracePt t="25957" x="2527300" y="2000250"/>
          <p14:tracePt t="25972" x="2514600" y="2006600"/>
          <p14:tracePt t="25989" x="2495550" y="2019300"/>
          <p14:tracePt t="26005" x="2476500" y="2032000"/>
          <p14:tracePt t="26022" x="2451100" y="2044700"/>
          <p14:tracePt t="26038" x="2432050" y="2051050"/>
          <p14:tracePt t="26055" x="2425700" y="2063750"/>
          <p14:tracePt t="26072" x="2413000" y="2070100"/>
          <p14:tracePt t="26088" x="2400300" y="2082800"/>
          <p14:tracePt t="26105" x="2387600" y="2095500"/>
          <p14:tracePt t="26122" x="2374900" y="2101850"/>
          <p14:tracePt t="26138" x="2374900" y="2114550"/>
          <p14:tracePt t="26155" x="2368550" y="2120900"/>
          <p14:tracePt t="26558" x="2368550" y="2152650"/>
          <p14:tracePt t="26565" x="2355850" y="2178050"/>
          <p14:tracePt t="26572" x="2349500" y="2209800"/>
          <p14:tracePt t="26589" x="2317750" y="2266950"/>
          <p14:tracePt t="26622" x="2222500" y="2432050"/>
          <p14:tracePt t="26656" x="2095500" y="2628900"/>
          <p14:tracePt t="26689" x="2006600" y="2832100"/>
          <p14:tracePt t="26706" x="2019300" y="2952750"/>
          <p14:tracePt t="26721" x="2076450" y="3079750"/>
          <p14:tracePt t="26739" x="2120900" y="3143250"/>
          <p14:tracePt t="26756" x="2152650" y="3213100"/>
          <p14:tracePt t="26772" x="2159000" y="3244850"/>
          <p14:tracePt t="26789" x="2159000" y="3257550"/>
          <p14:tracePt t="26805" x="2159000" y="3276600"/>
          <p14:tracePt t="26822" x="2152650" y="3289300"/>
          <p14:tracePt t="26839" x="2139950" y="3302000"/>
          <p14:tracePt t="26855" x="2120900" y="3308350"/>
          <p14:tracePt t="26872" x="2108200" y="3321050"/>
          <p14:tracePt t="26888" x="2095500" y="3333750"/>
          <p14:tracePt t="26904" x="2076450" y="3340100"/>
          <p14:tracePt t="26922" x="2057400" y="3346450"/>
          <p14:tracePt t="26939" x="2051050" y="3359150"/>
          <p14:tracePt t="26956" x="2019300" y="3378200"/>
          <p14:tracePt t="26972" x="1987550" y="3397250"/>
          <p14:tracePt t="26988" x="1962150" y="3416300"/>
          <p14:tracePt t="27005" x="1936750" y="3422650"/>
          <p14:tracePt t="27022" x="1905000" y="3448050"/>
          <p14:tracePt t="27039" x="1854200" y="3473450"/>
          <p14:tracePt t="27055" x="1797050" y="3492500"/>
          <p14:tracePt t="27072" x="1746250" y="3517900"/>
          <p14:tracePt t="27088" x="1720850" y="3524250"/>
          <p14:tracePt t="27105" x="1708150" y="3524250"/>
          <p14:tracePt t="27122" x="1708150" y="3530600"/>
          <p14:tracePt t="27139" x="1701800" y="3530600"/>
          <p14:tracePt t="27597" x="1695450" y="3498850"/>
          <p14:tracePt t="27605" x="1682750" y="3460750"/>
          <p14:tracePt t="27621" x="1657350" y="3384550"/>
          <p14:tracePt t="27638" x="1625600" y="3321050"/>
          <p14:tracePt t="27655" x="1562100" y="3213100"/>
          <p14:tracePt t="27672" x="1504950" y="3124200"/>
          <p14:tracePt t="27693" x="1504950" y="3117850"/>
          <p14:tracePt t="27725" x="1504950" y="3111500"/>
          <p14:tracePt t="27741" x="1511300" y="3111500"/>
          <p14:tracePt t="27772" x="1517650" y="3111500"/>
          <p14:tracePt t="28006" x="1517650" y="3124200"/>
          <p14:tracePt t="28013" x="1517650" y="3143250"/>
          <p14:tracePt t="28022" x="1517650" y="3149600"/>
          <p14:tracePt t="28038" x="1517650" y="3162300"/>
          <p14:tracePt t="28055" x="1517650" y="3181350"/>
          <p14:tracePt t="28072" x="1517650" y="3194050"/>
          <p14:tracePt t="28089" x="1524000" y="3200400"/>
          <p14:tracePt t="28126" x="1524000" y="3206750"/>
          <p14:tracePt t="28173" x="1530350" y="3206750"/>
          <p14:tracePt t="28189" x="1536700" y="3213100"/>
          <p14:tracePt t="28197" x="1536700" y="3219450"/>
          <p14:tracePt t="28205" x="1549400" y="3232150"/>
          <p14:tracePt t="28222" x="1568450" y="3244850"/>
          <p14:tracePt t="28238" x="1593850" y="3263900"/>
          <p14:tracePt t="28324" x="1670050" y="3321050"/>
          <p14:tracePt t="28339" x="1682750" y="3321050"/>
          <p14:tracePt t="28356" x="1720850" y="3333750"/>
          <p14:tracePt t="28372" x="1739900" y="3340100"/>
          <p14:tracePt t="28388" x="1746250" y="3340100"/>
          <p14:tracePt t="28405" x="1752600" y="3340100"/>
          <p14:tracePt t="28462" x="1771650" y="3340100"/>
          <p14:tracePt t="28469" x="1790700" y="3340100"/>
          <p14:tracePt t="28489" x="1822450" y="3333750"/>
          <p14:tracePt t="28505" x="1847850" y="3327400"/>
          <p14:tracePt t="28522" x="1860550" y="3321050"/>
          <p14:tracePt t="28539" x="1866900" y="3314700"/>
          <p14:tracePt t="28949" x="1873250" y="3276600"/>
          <p14:tracePt t="28957" x="1873250" y="3232150"/>
          <p14:tracePt t="28972" x="1873250" y="3155950"/>
          <p14:tracePt t="28988" x="1873250" y="3035300"/>
          <p14:tracePt t="29021" x="1892300" y="2895600"/>
          <p14:tracePt t="29055" x="1943100" y="2819400"/>
          <p14:tracePt t="29089" x="1955800" y="2794000"/>
          <p14:tracePt t="29246" x="1955800" y="2774950"/>
          <p14:tracePt t="29254" x="1955800" y="2768600"/>
          <p14:tracePt t="29272" x="1955800" y="2749550"/>
          <p14:tracePt t="29289" x="1955800" y="2730500"/>
          <p14:tracePt t="29305" x="1955800" y="2717800"/>
          <p14:tracePt t="29322" x="1955800" y="2711450"/>
          <p14:tracePt t="30126" x="1955800" y="2749550"/>
          <p14:tracePt t="30133" x="1968500" y="2781300"/>
          <p14:tracePt t="30141" x="1981200" y="2800350"/>
          <p14:tracePt t="30154" x="2006600" y="2825750"/>
          <p14:tracePt t="30171" x="2038350" y="2870200"/>
          <p14:tracePt t="30188" x="2095500" y="2921000"/>
          <p14:tracePt t="30205" x="2127250" y="2940050"/>
          <p14:tracePt t="30239" x="2184400" y="2978150"/>
          <p14:tracePt t="30273" x="2241550" y="3016250"/>
          <p14:tracePt t="30305" x="2292350" y="3067050"/>
          <p14:tracePt t="30322" x="2336800" y="3105150"/>
          <p14:tracePt t="30339" x="2374900" y="3143250"/>
          <p14:tracePt t="30355" x="2425700" y="3181350"/>
          <p14:tracePt t="30372" x="2476500" y="3219450"/>
          <p14:tracePt t="30388" x="2495550" y="3238500"/>
          <p14:tracePt t="30405" x="2508250" y="3244850"/>
          <p14:tracePt t="30421" x="2520950" y="3257550"/>
          <p14:tracePt t="30438" x="2527300" y="3270250"/>
          <p14:tracePt t="30454" x="2546350" y="3282950"/>
          <p14:tracePt t="30471" x="2565400" y="3302000"/>
          <p14:tracePt t="30488" x="2597150" y="3327400"/>
          <p14:tracePt t="30505" x="2622550" y="3346450"/>
          <p14:tracePt t="30521" x="2635250" y="3359150"/>
          <p14:tracePt t="30538" x="2654300" y="3371850"/>
          <p14:tracePt t="30554" x="2667000" y="3384550"/>
          <p14:tracePt t="30571" x="2679700" y="3390900"/>
          <p14:tracePt t="30588" x="2686050" y="3397250"/>
          <p14:tracePt t="30605" x="2692400" y="3403600"/>
          <p14:tracePt t="30670" x="2698750" y="3403600"/>
          <p14:tracePt t="30685" x="2698750" y="3409950"/>
          <p14:tracePt t="30702" x="2705100" y="3409950"/>
          <p14:tracePt t="30717" x="2711450" y="3416300"/>
          <p14:tracePt t="30895" x="2711450" y="3422650"/>
          <p14:tracePt t="30901" x="2711450" y="3429000"/>
          <p14:tracePt t="30921" x="2724150" y="3460750"/>
          <p14:tracePt t="30939" x="2736850" y="3486150"/>
          <p14:tracePt t="30955" x="2749550" y="3511550"/>
          <p14:tracePt t="30972" x="2774950" y="3536950"/>
          <p14:tracePt t="30988" x="2800350" y="3556000"/>
          <p14:tracePt t="31005" x="2825750" y="3568700"/>
          <p14:tracePt t="31022" x="2857500" y="3581400"/>
          <p14:tracePt t="31039" x="2876550" y="3587750"/>
          <p14:tracePt t="31055" x="2901950" y="3600450"/>
          <p14:tracePt t="31072" x="2914650" y="3600450"/>
          <p14:tracePt t="31089" x="2921000" y="3600450"/>
          <p14:tracePt t="31105" x="2933700" y="3600450"/>
          <p14:tracePt t="31123" x="2940050" y="3600450"/>
          <p14:tracePt t="31139" x="2965450" y="3600450"/>
          <p14:tracePt t="31155" x="2990850" y="3587750"/>
          <p14:tracePt t="31173" x="3028950" y="3562350"/>
          <p14:tracePt t="31188" x="3060700" y="3536950"/>
          <p14:tracePt t="31206" x="3086100" y="3505200"/>
          <p14:tracePt t="31222" x="3092450" y="3467100"/>
          <p14:tracePt t="31239" x="3098800" y="3429000"/>
          <p14:tracePt t="31255" x="3098800" y="3384550"/>
          <p14:tracePt t="31272" x="3105150" y="3352800"/>
          <p14:tracePt t="31289" x="3111500" y="3333750"/>
          <p14:tracePt t="31305" x="3111500" y="3321050"/>
          <p14:tracePt t="31322" x="3117850" y="3314700"/>
          <p14:tracePt t="31391" x="3124200" y="3314700"/>
          <p14:tracePt t="31751" x="3136900" y="3276600"/>
          <p14:tracePt t="31757" x="3149600" y="3257550"/>
          <p14:tracePt t="31771" x="3155950" y="3238500"/>
          <p14:tracePt t="31788" x="3187700" y="3143250"/>
          <p14:tracePt t="31805" x="3194050" y="3073400"/>
          <p14:tracePt t="31821" x="3194050" y="3028950"/>
          <p14:tracePt t="31838" x="3194050" y="2997200"/>
          <p14:tracePt t="31871" x="3194050" y="2952750"/>
          <p14:tracePt t="31905" x="3187700" y="2908300"/>
          <p14:tracePt t="31939" x="3187700" y="2857500"/>
          <p14:tracePt t="31956" x="3181350" y="2838450"/>
          <p14:tracePt t="31972" x="3175000" y="2832100"/>
          <p14:tracePt t="31989" x="3175000" y="2825750"/>
          <p14:tracePt t="32062" x="3175000" y="2819400"/>
          <p14:tracePt t="32078" x="3175000" y="2813050"/>
          <p14:tracePt t="32093" x="3175000" y="2806700"/>
          <p14:tracePt t="32109" x="3168650" y="2806700"/>
          <p14:tracePt t="32122" x="3168650" y="2800350"/>
          <p14:tracePt t="32141" x="3168650" y="2794000"/>
          <p14:tracePt t="32165" x="3168650" y="2787650"/>
          <p14:tracePt t="33973" x="3155950" y="2794000"/>
          <p14:tracePt t="33981" x="3105150" y="2838450"/>
          <p14:tracePt t="33988" x="3054350" y="2889250"/>
          <p14:tracePt t="34005" x="2971800" y="2952750"/>
          <p14:tracePt t="34022" x="2914650" y="3003550"/>
          <p14:tracePt t="34038" x="2870200" y="3035300"/>
          <p14:tracePt t="34072" x="2851150" y="3054350"/>
          <p14:tracePt t="34106" x="2838450" y="3073400"/>
          <p14:tracePt t="34139" x="2819400" y="3092450"/>
          <p14:tracePt t="34155" x="2787650" y="3111500"/>
          <p14:tracePt t="34172" x="2774950" y="3117850"/>
          <p14:tracePt t="34189" x="2768600" y="3117850"/>
          <p14:tracePt t="34222" x="2762250" y="3117850"/>
          <p14:tracePt t="35046" x="2717800" y="3117850"/>
          <p14:tracePt t="35053" x="2635250" y="3111500"/>
          <p14:tracePt t="35072" x="2470150" y="3098800"/>
          <p14:tracePt t="35088" x="2305050" y="3086100"/>
          <p14:tracePt t="35105" x="2165350" y="3079750"/>
          <p14:tracePt t="35121" x="2082800" y="3073400"/>
          <p14:tracePt t="35138" x="2038350" y="3073400"/>
          <p14:tracePt t="35155" x="2019300" y="3073400"/>
          <p14:tracePt t="35188" x="1981200" y="3073400"/>
          <p14:tracePt t="35222" x="1936750" y="3073400"/>
          <p14:tracePt t="35256" x="1866900" y="3079750"/>
          <p14:tracePt t="35273" x="1828800" y="3086100"/>
          <p14:tracePt t="35288" x="1797050" y="3086100"/>
          <p14:tracePt t="35305" x="1758950" y="3086100"/>
          <p14:tracePt t="35322" x="1720850" y="3086100"/>
          <p14:tracePt t="35338" x="1689100" y="3086100"/>
          <p14:tracePt t="35355" x="1657350" y="3086100"/>
          <p14:tracePt t="35372" x="1619250" y="3086100"/>
          <p14:tracePt t="35389" x="1600200" y="3086100"/>
          <p14:tracePt t="35405" x="1593850" y="3086100"/>
          <p14:tracePt t="35421" x="1587500" y="3086100"/>
          <p14:tracePt t="35990" x="1587500" y="3092450"/>
          <p14:tracePt t="35996" x="1587500" y="3098800"/>
          <p14:tracePt t="36005" x="1587500" y="3105150"/>
          <p14:tracePt t="36021" x="1587500" y="3117850"/>
          <p14:tracePt t="36038" x="1587500" y="3130550"/>
          <p14:tracePt t="36054" x="1600200" y="3143250"/>
          <p14:tracePt t="36072" x="1606550" y="3149600"/>
          <p14:tracePt t="36105" x="1619250" y="3162300"/>
          <p14:tracePt t="36138" x="1638300" y="3181350"/>
          <p14:tracePt t="36172" x="1676400" y="3213100"/>
          <p14:tracePt t="36189" x="1689100" y="3225800"/>
          <p14:tracePt t="36205" x="1701800" y="3244850"/>
          <p14:tracePt t="36222" x="1708150" y="3263900"/>
          <p14:tracePt t="36238" x="1727200" y="3295650"/>
          <p14:tracePt t="36255" x="1739900" y="3314700"/>
          <p14:tracePt t="36272" x="1758950" y="3333750"/>
          <p14:tracePt t="36288" x="1771650" y="3340100"/>
          <p14:tracePt t="36305" x="1784350" y="3346450"/>
          <p14:tracePt t="36322" x="1803400" y="3346450"/>
          <p14:tracePt t="36407" x="1936750" y="3333750"/>
          <p14:tracePt t="36422" x="1943100" y="3327400"/>
          <p14:tracePt t="36966" x="1955800" y="3327400"/>
          <p14:tracePt t="36973" x="2000250" y="3352800"/>
          <p14:tracePt t="36989" x="2057400" y="3390900"/>
          <p14:tracePt t="37005" x="2133600" y="3422650"/>
          <p14:tracePt t="37021" x="2184400" y="3441700"/>
          <p14:tracePt t="37038" x="2222500" y="3460750"/>
          <p14:tracePt t="37054" x="2241550" y="3467100"/>
          <p14:tracePt t="37089" x="2254250" y="3473450"/>
          <p14:tracePt t="37122" x="2330450" y="3473450"/>
          <p14:tracePt t="37157" x="2463800" y="3467100"/>
          <p14:tracePt t="37172" x="2501900" y="3460750"/>
          <p14:tracePt t="37189" x="2527300" y="3454400"/>
          <p14:tracePt t="37205" x="2559050" y="3441700"/>
          <p14:tracePt t="37222" x="2597150" y="3429000"/>
          <p14:tracePt t="37239" x="2628900" y="3422650"/>
          <p14:tracePt t="37254" x="2660650" y="3403600"/>
          <p14:tracePt t="37272" x="2686050" y="3390900"/>
          <p14:tracePt t="37288" x="2698750" y="3378200"/>
          <p14:tracePt t="37305" x="2730500" y="3365500"/>
          <p14:tracePt t="37322" x="2755900" y="3346450"/>
          <p14:tracePt t="37338" x="2787650" y="3327400"/>
          <p14:tracePt t="37355" x="2806700" y="3314700"/>
          <p14:tracePt t="37373" x="2819400" y="3308350"/>
          <p14:tracePt t="37389" x="2832100" y="3308350"/>
          <p14:tracePt t="37405" x="2832100" y="3302000"/>
          <p14:tracePt t="37421" x="2838450" y="3302000"/>
          <p14:tracePt t="37438" x="2844800" y="3302000"/>
          <p14:tracePt t="37455" x="2851150" y="3295650"/>
          <p14:tracePt t="37472" x="2863850" y="3295650"/>
          <p14:tracePt t="37489" x="2876550" y="3295650"/>
          <p14:tracePt t="37505" x="2889250" y="3289300"/>
          <p14:tracePt t="37522" x="2895600" y="3289300"/>
          <p14:tracePt t="37539" x="2901950" y="3289300"/>
          <p14:tracePt t="37556" x="2914650" y="3289300"/>
          <p14:tracePt t="37572" x="2933700" y="3282950"/>
          <p14:tracePt t="37589" x="2965450" y="3282950"/>
          <p14:tracePt t="37605" x="2997200" y="3282950"/>
          <p14:tracePt t="37622" x="3022600" y="3276600"/>
          <p14:tracePt t="37639" x="3035300" y="3276600"/>
          <p14:tracePt t="37711" x="3041650" y="3276600"/>
          <p14:tracePt t="38343" x="3009900" y="3282950"/>
          <p14:tracePt t="38349" x="2965450" y="3282950"/>
          <p14:tracePt t="38357" x="2914650" y="3282950"/>
          <p14:tracePt t="38371" x="2851150" y="3270250"/>
          <p14:tracePt t="38388" x="2654300" y="3219450"/>
          <p14:tracePt t="38405" x="2571750" y="3200400"/>
          <p14:tracePt t="38421" x="2546350" y="3194050"/>
          <p14:tracePt t="38454" x="2540000" y="3194050"/>
          <p14:tracePt t="38510" x="2533650" y="3194050"/>
          <p14:tracePt t="38522" x="2527300" y="3181350"/>
          <p14:tracePt t="38539" x="2495550" y="3162300"/>
          <p14:tracePt t="38555" x="2451100" y="3130550"/>
          <p14:tracePt t="38572" x="2349500" y="3079750"/>
          <p14:tracePt t="38589" x="2292350" y="3054350"/>
          <p14:tracePt t="38605" x="2241550" y="3028950"/>
          <p14:tracePt t="38622" x="2203450" y="3022600"/>
          <p14:tracePt t="38638" x="2171700" y="3009900"/>
          <p14:tracePt t="38654" x="2159000" y="3003550"/>
          <p14:tracePt t="38672" x="2139950" y="2997200"/>
          <p14:tracePt t="38689" x="2127250" y="2990850"/>
          <p14:tracePt t="38705" x="2120900" y="2990850"/>
          <p14:tracePt t="38722" x="2114550" y="2978150"/>
          <p14:tracePt t="38738" x="2108200" y="2971800"/>
          <p14:tracePt t="38755" x="2089150" y="2959100"/>
          <p14:tracePt t="38772" x="2076450" y="2927350"/>
          <p14:tracePt t="38789" x="2070100" y="2908300"/>
          <p14:tracePt t="38805" x="2063750" y="2889250"/>
          <p14:tracePt t="38822" x="2051050" y="2876550"/>
          <p14:tracePt t="38839" x="2044700" y="2857500"/>
          <p14:tracePt t="38855" x="2032000" y="2838450"/>
          <p14:tracePt t="38872" x="2025650" y="2825750"/>
          <p14:tracePt t="38888" x="2019300" y="2813050"/>
          <p14:tracePt t="38905" x="2006600" y="2800350"/>
          <p14:tracePt t="38922" x="1981200" y="2794000"/>
          <p14:tracePt t="38938" x="1968500" y="2781300"/>
          <p14:tracePt t="38954" x="1943100" y="2774950"/>
          <p14:tracePt t="38972" x="1930400" y="2768600"/>
          <p14:tracePt t="39054" x="1924050" y="2768600"/>
          <p14:tracePt t="39166" x="1924050" y="2762250"/>
          <p14:tracePt t="39270" x="1924050" y="2768600"/>
          <p14:tracePt t="39277" x="1949450" y="2800350"/>
          <p14:tracePt t="39287" x="1981200" y="2832100"/>
          <p14:tracePt t="39305" x="2057400" y="2889250"/>
          <p14:tracePt t="39321" x="2178050" y="2971800"/>
          <p14:tracePt t="39338" x="2292350" y="3041650"/>
          <p14:tracePt t="39372" x="2451100" y="3130550"/>
          <p14:tracePt t="39406" x="2501900" y="3149600"/>
          <p14:tracePt t="39439" x="2571750" y="3168650"/>
          <p14:tracePt t="39455" x="2609850" y="3187700"/>
          <p14:tracePt t="39471" x="2660650" y="3200400"/>
          <p14:tracePt t="39488" x="2717800" y="3225800"/>
          <p14:tracePt t="39505" x="2774950" y="3251200"/>
          <p14:tracePt t="39522" x="2825750" y="3263900"/>
          <p14:tracePt t="39539" x="2851150" y="3276600"/>
          <p14:tracePt t="39555" x="2876550" y="3282950"/>
          <p14:tracePt t="39572" x="2921000" y="3295650"/>
          <p14:tracePt t="39589" x="2959100" y="3302000"/>
          <p14:tracePt t="39605" x="3009900" y="3314700"/>
          <p14:tracePt t="39622" x="3054350" y="3321050"/>
          <p14:tracePt t="39639" x="3092450" y="3327400"/>
          <p14:tracePt t="39655" x="3117850" y="3327400"/>
          <p14:tracePt t="39672" x="3124200" y="3327400"/>
          <p14:tracePt t="39688" x="3136900" y="3327400"/>
          <p14:tracePt t="39705" x="3143250" y="3327400"/>
          <p14:tracePt t="39722" x="3155950" y="3327400"/>
          <p14:tracePt t="39739" x="3162300" y="3327400"/>
          <p14:tracePt t="40030" x="3162300" y="3321050"/>
          <p14:tracePt t="40037" x="3162300" y="3308350"/>
          <p14:tracePt t="40055" x="3162300" y="3295650"/>
          <p14:tracePt t="40072" x="3162300" y="3289300"/>
          <p14:tracePt t="40089" x="3162300" y="3282950"/>
          <p14:tracePt t="40105" x="3162300" y="3276600"/>
          <p14:tracePt t="40122" x="3155950" y="3270250"/>
          <p14:tracePt t="40138" x="3155950" y="3263900"/>
          <p14:tracePt t="40550" x="3149600" y="3263900"/>
          <p14:tracePt t="40557" x="3111500" y="3263900"/>
          <p14:tracePt t="40571" x="3092450" y="3263900"/>
          <p14:tracePt t="40588" x="3028950" y="3263900"/>
          <p14:tracePt t="40605" x="2990850" y="3270250"/>
          <p14:tracePt t="40621" x="2946400" y="3282950"/>
          <p14:tracePt t="40638" x="2882900" y="3289300"/>
          <p14:tracePt t="40654" x="2819400" y="3295650"/>
          <p14:tracePt t="40688" x="2705100" y="3314700"/>
          <p14:tracePt t="40722" x="2603500" y="3333750"/>
          <p14:tracePt t="40756" x="2444750" y="3340100"/>
          <p14:tracePt t="40771" x="2419350" y="3346450"/>
          <p14:tracePt t="40788" x="2336800" y="3346450"/>
          <p14:tracePt t="40804" x="2286000" y="3346450"/>
          <p14:tracePt t="40821" x="2235200" y="3346450"/>
          <p14:tracePt t="40838" x="2178050" y="3340100"/>
          <p14:tracePt t="40854" x="2133600" y="3333750"/>
          <p14:tracePt t="40871" x="2076450" y="3321050"/>
          <p14:tracePt t="40888" x="2032000" y="3314700"/>
          <p14:tracePt t="40904" x="1993900" y="3314700"/>
          <p14:tracePt t="40921" x="1949450" y="3302000"/>
          <p14:tracePt t="40938" x="1905000" y="3295650"/>
          <p14:tracePt t="40954" x="1866900" y="3282950"/>
          <p14:tracePt t="40971" x="1835150" y="3276600"/>
          <p14:tracePt t="40987" x="1809750" y="3270250"/>
          <p14:tracePt t="41004" x="1803400" y="3270250"/>
          <p14:tracePt t="41052" x="1803400" y="3263900"/>
          <p14:tracePt t="41100" x="1797050" y="3263900"/>
          <p14:tracePt t="41246" x="1790700" y="3263900"/>
          <p14:tracePt t="41270" x="1784350" y="3263900"/>
          <p14:tracePt t="41348" x="1790700" y="3257550"/>
          <p14:tracePt t="41357" x="1816100" y="3251200"/>
          <p14:tracePt t="41372" x="1885950" y="3244850"/>
          <p14:tracePt t="41388" x="2006600" y="3244850"/>
          <p14:tracePt t="41405" x="2190750" y="3244850"/>
          <p14:tracePt t="41422" x="2413000" y="3263900"/>
          <p14:tracePt t="41438" x="2527300" y="3276600"/>
          <p14:tracePt t="41455" x="2559050" y="3276600"/>
          <p14:tracePt t="41471" x="2584450" y="3276600"/>
          <p14:tracePt t="41489" x="2609850" y="3251200"/>
          <p14:tracePt t="41505" x="2628900" y="3225800"/>
          <p14:tracePt t="41522" x="2673350" y="3187700"/>
          <p14:tracePt t="41538" x="2724150" y="3162300"/>
          <p14:tracePt t="41555" x="2774950" y="3130550"/>
          <p14:tracePt t="41572" x="2813050" y="3105150"/>
          <p14:tracePt t="41588" x="2832100" y="3073400"/>
          <p14:tracePt t="41605" x="2851150" y="3041650"/>
          <p14:tracePt t="41621" x="2876550" y="2997200"/>
          <p14:tracePt t="41639" x="2895600" y="2959100"/>
          <p14:tracePt t="41655" x="2914650" y="2914650"/>
          <p14:tracePt t="41672" x="2927350" y="2870200"/>
          <p14:tracePt t="41689" x="2933700" y="2825750"/>
          <p14:tracePt t="41705" x="2940050" y="2787650"/>
          <p14:tracePt t="41722" x="2946400" y="2768600"/>
          <p14:tracePt t="41738" x="2952750" y="2749550"/>
          <p14:tracePt t="41755" x="2952750" y="2736850"/>
          <p14:tracePt t="41772" x="2959100" y="2730500"/>
          <p14:tracePt t="41789" x="2959100" y="2724150"/>
          <p14:tracePt t="41805" x="2965450" y="2724150"/>
          <p14:tracePt t="42214" x="2965450" y="2730500"/>
          <p14:tracePt t="42220" x="2965450" y="2736850"/>
          <p14:tracePt t="42238" x="2946400" y="2755900"/>
          <p14:tracePt t="42255" x="2908300" y="2774950"/>
          <p14:tracePt t="42271" x="2851150" y="2800350"/>
          <p14:tracePt t="42288" x="2794000" y="2825750"/>
          <p14:tracePt t="42304" x="2724150" y="2844800"/>
          <p14:tracePt t="42321" x="2660650" y="2857500"/>
          <p14:tracePt t="42355" x="2578100" y="2889250"/>
          <p14:tracePt t="42389" x="2514600" y="2908300"/>
          <p14:tracePt t="42421" x="2476500" y="2927350"/>
          <p14:tracePt t="42439" x="2457450" y="2933700"/>
          <p14:tracePt t="42455" x="2438400" y="2946400"/>
          <p14:tracePt t="42471" x="2419350" y="2959100"/>
          <p14:tracePt t="42489" x="2406650" y="2971800"/>
          <p14:tracePt t="42505" x="2400300" y="2978150"/>
          <p14:tracePt t="42522" x="2393950" y="2984500"/>
          <p14:tracePt t="42539" x="2387600" y="2984500"/>
          <p14:tracePt t="42566" x="2381250" y="2984500"/>
          <p14:tracePt t="42581" x="2374900" y="2984500"/>
          <p14:tracePt t="42598" x="2374900" y="2990850"/>
          <p14:tracePt t="42637" x="2368550" y="2990850"/>
          <p14:tracePt t="43903" x="2362200" y="2997200"/>
          <p14:tracePt t="43909" x="2324100" y="3016250"/>
          <p14:tracePt t="43921" x="2305050" y="3028950"/>
          <p14:tracePt t="43938" x="2228850" y="3041650"/>
          <p14:tracePt t="43954" x="2133600" y="3054350"/>
          <p14:tracePt t="43972" x="2000250" y="3060700"/>
          <p14:tracePt t="43988" x="1949450" y="3060700"/>
          <p14:tracePt t="44004" x="1911350" y="3060700"/>
          <p14:tracePt t="44038" x="1879600" y="3060700"/>
          <p14:tracePt t="44072" x="1847850" y="3060700"/>
          <p14:tracePt t="44106" x="1797050" y="3048000"/>
          <p14:tracePt t="44122" x="1771650" y="3035300"/>
          <p14:tracePt t="44139" x="1739900" y="3028950"/>
          <p14:tracePt t="44155" x="1727200" y="3016250"/>
          <p14:tracePt t="44172" x="1695450" y="3003550"/>
          <p14:tracePt t="44189" x="1689100" y="3003550"/>
          <p14:tracePt t="44205" x="1682750" y="2997200"/>
          <p14:tracePt t="44375" x="1676400" y="2997200"/>
          <p14:tracePt t="44382" x="1670050" y="2997200"/>
          <p14:tracePt t="44389" x="1638300" y="3022600"/>
          <p14:tracePt t="44404" x="1600200" y="3067050"/>
          <p14:tracePt t="44472" x="1517650" y="3162300"/>
          <p14:tracePt t="44489" x="1511300" y="3175000"/>
          <p14:tracePt t="44505" x="1511300" y="3194050"/>
          <p14:tracePt t="44521" x="1511300" y="3213100"/>
          <p14:tracePt t="44539" x="1511300" y="3244850"/>
          <p14:tracePt t="44555" x="1511300" y="3270250"/>
          <p14:tracePt t="44571" x="1517650" y="3295650"/>
          <p14:tracePt t="44588" x="1524000" y="3321050"/>
          <p14:tracePt t="44606" x="1530350" y="3333750"/>
          <p14:tracePt t="44622" x="1543050" y="3352800"/>
          <p14:tracePt t="44638" x="1549400" y="3371850"/>
          <p14:tracePt t="44655" x="1562100" y="3397250"/>
          <p14:tracePt t="44672" x="1581150" y="3429000"/>
          <p14:tracePt t="44689" x="1600200" y="3454400"/>
          <p14:tracePt t="44705" x="1619250" y="3486150"/>
          <p14:tracePt t="44722" x="1638300" y="3505200"/>
          <p14:tracePt t="44738" x="1657350" y="3524250"/>
          <p14:tracePt t="44755" x="1663700" y="3530600"/>
          <p14:tracePt t="44772" x="1676400" y="3536950"/>
          <p14:tracePt t="44788" x="1695450" y="3536950"/>
          <p14:tracePt t="44804" x="1720850" y="3536950"/>
          <p14:tracePt t="44821" x="1758950" y="3536950"/>
          <p14:tracePt t="44838" x="1778000" y="3530600"/>
          <p14:tracePt t="44855" x="1809750" y="3524250"/>
          <p14:tracePt t="44872" x="1828800" y="3517900"/>
          <p14:tracePt t="44888" x="1847850" y="3511550"/>
          <p14:tracePt t="44905" x="1873250" y="3498850"/>
          <p14:tracePt t="44922" x="1917700" y="3486150"/>
          <p14:tracePt t="44939" x="1949450" y="3479800"/>
          <p14:tracePt t="44954" x="1981200" y="3460750"/>
          <p14:tracePt t="44972" x="2019300" y="3435350"/>
          <p14:tracePt t="44988" x="2038350" y="3409950"/>
          <p14:tracePt t="45005" x="2057400" y="3390900"/>
          <p14:tracePt t="45021" x="2076450" y="3365500"/>
          <p14:tracePt t="45039" x="2101850" y="3340100"/>
          <p14:tracePt t="45055" x="2127250" y="3289300"/>
          <p14:tracePt t="45072" x="2171700" y="3213100"/>
          <p14:tracePt t="45089" x="2197100" y="3149600"/>
          <p14:tracePt t="45105" x="2216150" y="3079750"/>
          <p14:tracePt t="45122" x="2222500" y="3016250"/>
          <p14:tracePt t="45138" x="2222500" y="2952750"/>
          <p14:tracePt t="45155" x="2222500" y="2901950"/>
          <p14:tracePt t="45172" x="2216150" y="2838450"/>
          <p14:tracePt t="45188" x="2209800" y="2806700"/>
          <p14:tracePt t="45205" x="2203450" y="2781300"/>
          <p14:tracePt t="45222" x="2190750" y="2755900"/>
          <p14:tracePt t="45239" x="2184400" y="2743200"/>
          <p14:tracePt t="45255" x="2178050" y="2717800"/>
          <p14:tracePt t="45272" x="2165350" y="2705100"/>
          <p14:tracePt t="45288" x="2152650" y="2686050"/>
          <p14:tracePt t="45305" x="2139950" y="2673350"/>
          <p14:tracePt t="45322" x="2120900" y="2654300"/>
          <p14:tracePt t="45339" x="2101850" y="2635250"/>
          <p14:tracePt t="45355" x="2089150" y="2622550"/>
          <p14:tracePt t="45373" x="2057400" y="2597150"/>
          <p14:tracePt t="45389" x="2032000" y="2590800"/>
          <p14:tracePt t="45405" x="2006600" y="2578100"/>
          <p14:tracePt t="45422" x="1981200" y="2578100"/>
          <p14:tracePt t="45439" x="1955800" y="2578100"/>
          <p14:tracePt t="45455" x="1917700" y="2578100"/>
          <p14:tracePt t="45471" x="1885950" y="2578100"/>
          <p14:tracePt t="45489" x="1841500" y="2590800"/>
          <p14:tracePt t="45505" x="1803400" y="2603500"/>
          <p14:tracePt t="45521" x="1765300" y="2622550"/>
          <p14:tracePt t="45538" x="1727200" y="2641600"/>
          <p14:tracePt t="45555" x="1682750" y="2679700"/>
          <p14:tracePt t="45572" x="1612900" y="2736850"/>
          <p14:tracePt t="45588" x="1581150" y="2762250"/>
          <p14:tracePt t="45604" x="1536700" y="2800350"/>
          <p14:tracePt t="45622" x="1498600" y="2825750"/>
          <p14:tracePt t="45638" x="1473200" y="2844800"/>
          <p14:tracePt t="45655" x="1454150" y="2863850"/>
          <p14:tracePt t="45672" x="1435100" y="2889250"/>
          <p14:tracePt t="45689" x="1422400" y="2914650"/>
          <p14:tracePt t="45705" x="1403350" y="2940050"/>
          <p14:tracePt t="45723" x="1384300" y="2965450"/>
          <p14:tracePt t="45738" x="1377950" y="2990850"/>
          <p14:tracePt t="45755" x="1371600" y="3009900"/>
          <p14:tracePt t="45772" x="1352550" y="3048000"/>
          <p14:tracePt t="45789" x="1352550" y="3067050"/>
          <p14:tracePt t="45805" x="1339850" y="3092450"/>
          <p14:tracePt t="45822" x="1339850" y="3105150"/>
          <p14:tracePt t="45839" x="1339850" y="3130550"/>
          <p14:tracePt t="45855" x="1339850" y="3136900"/>
          <p14:tracePt t="45872" x="1339850" y="3162300"/>
          <p14:tracePt t="45889" x="1339850" y="3175000"/>
          <p14:tracePt t="45905" x="1339850" y="3206750"/>
          <p14:tracePt t="45922" x="1339850" y="3232150"/>
          <p14:tracePt t="45938" x="1346200" y="3257550"/>
          <p14:tracePt t="45955" x="1352550" y="3270250"/>
          <p14:tracePt t="45972" x="1358900" y="3295650"/>
          <p14:tracePt t="45987" x="1377950" y="3314700"/>
          <p14:tracePt t="46004" x="1390650" y="3327400"/>
          <p14:tracePt t="46021" x="1403350" y="3346450"/>
          <p14:tracePt t="46037" x="1422400" y="3365500"/>
          <p14:tracePt t="46054" x="1454150" y="3390900"/>
          <p14:tracePt t="46071" x="1498600" y="3409950"/>
          <p14:tracePt t="46088" x="1530350" y="3429000"/>
          <p14:tracePt t="46104" x="1574800" y="3448050"/>
          <p14:tracePt t="46121" x="1600200" y="3467100"/>
          <p14:tracePt t="46138" x="1631950" y="3473450"/>
          <p14:tracePt t="46154" x="1689100" y="3492500"/>
          <p14:tracePt t="46171" x="1739900" y="3498850"/>
          <p14:tracePt t="46187" x="1828800" y="3505200"/>
          <p14:tracePt t="46204" x="1892300" y="3505200"/>
          <p14:tracePt t="46222" x="1949450" y="3511550"/>
          <p14:tracePt t="46239" x="1993900" y="3511550"/>
          <p14:tracePt t="46254" x="2032000" y="3511550"/>
          <p14:tracePt t="46272" x="2063750" y="3492500"/>
          <p14:tracePt t="46289" x="2089150" y="3486150"/>
          <p14:tracePt t="46305" x="2139950" y="3467100"/>
          <p14:tracePt t="46322" x="2184400" y="3460750"/>
          <p14:tracePt t="46339" x="2228850" y="3441700"/>
          <p14:tracePt t="46355" x="2266950" y="3422650"/>
          <p14:tracePt t="46372" x="2305050" y="3397250"/>
          <p14:tracePt t="46388" x="2317750" y="3384550"/>
          <p14:tracePt t="46405" x="2336800" y="3365500"/>
          <p14:tracePt t="46421" x="2343150" y="3346450"/>
          <p14:tracePt t="46439" x="2349500" y="3327400"/>
          <p14:tracePt t="46455" x="2349500" y="3276600"/>
          <p14:tracePt t="46471" x="2349500" y="3244850"/>
          <p14:tracePt t="46488" x="2349500" y="3206750"/>
          <p14:tracePt t="46505" x="2336800" y="3181350"/>
          <p14:tracePt t="46522" x="2330450" y="3155950"/>
          <p14:tracePt t="46538" x="2324100" y="3149600"/>
          <p14:tracePt t="46554" x="2324100" y="3143250"/>
          <p14:tracePt t="46822" x="2324100" y="3155950"/>
          <p14:tracePt t="46830" x="2336800" y="3168650"/>
          <p14:tracePt t="46838" x="2336800" y="3181350"/>
          <p14:tracePt t="46854" x="2355850" y="3200400"/>
          <p14:tracePt t="46872" x="2362200" y="3213100"/>
          <p14:tracePt t="46888" x="2374900" y="3219450"/>
          <p14:tracePt t="46904" x="2374900" y="3225800"/>
          <p14:tracePt t="46922" x="2381250" y="3238500"/>
          <p14:tracePt t="46938" x="2393950" y="3251200"/>
          <p14:tracePt t="46954" x="2406650" y="3276600"/>
          <p14:tracePt t="46971" x="2413000" y="3295650"/>
          <p14:tracePt t="46987" x="2419350" y="3308350"/>
          <p14:tracePt t="47004" x="2432050" y="3327400"/>
          <p14:tracePt t="47022" x="2444750" y="3340100"/>
          <p14:tracePt t="47038" x="2457450" y="3352800"/>
          <p14:tracePt t="47054" x="2476500" y="3371850"/>
          <p14:tracePt t="47072" x="2495550" y="3384550"/>
          <p14:tracePt t="47088" x="2527300" y="3397250"/>
          <p14:tracePt t="47105" x="2552700" y="3403600"/>
          <p14:tracePt t="47122" x="2590800" y="3403600"/>
          <p14:tracePt t="47138" x="2622550" y="3409950"/>
          <p14:tracePt t="47156" x="2667000" y="3409950"/>
          <p14:tracePt t="47172" x="2686050" y="3416300"/>
          <p14:tracePt t="47188" x="2717800" y="3422650"/>
          <p14:tracePt t="47204" x="2749550" y="3422650"/>
          <p14:tracePt t="47222" x="2787650" y="3435350"/>
          <p14:tracePt t="47238" x="2832100" y="3435350"/>
          <p14:tracePt t="47255" x="2851150" y="3435350"/>
          <p14:tracePt t="47272" x="2870200" y="3435350"/>
          <p14:tracePt t="47289" x="2889250" y="3435350"/>
          <p14:tracePt t="47305" x="2914650" y="3429000"/>
          <p14:tracePt t="47322" x="2946400" y="3416300"/>
          <p14:tracePt t="47339" x="2971800" y="3409950"/>
          <p14:tracePt t="47355" x="2997200" y="3397250"/>
          <p14:tracePt t="47357" x="3009900" y="3397250"/>
          <p14:tracePt t="47372" x="3035300" y="3390900"/>
          <p14:tracePt t="47388" x="3060700" y="3378200"/>
          <p14:tracePt t="47405" x="3098800" y="3371850"/>
          <p14:tracePt t="47422" x="3130550" y="3359150"/>
          <p14:tracePt t="47438" x="3175000" y="3333750"/>
          <p14:tracePt t="47454" x="3206750" y="3314700"/>
          <p14:tracePt t="47471" x="3257550" y="3295650"/>
          <p14:tracePt t="47489" x="3302000" y="3270250"/>
          <p14:tracePt t="47505" x="3340100" y="3238500"/>
          <p14:tracePt t="47522" x="3384550" y="3206750"/>
          <p14:tracePt t="47538" x="3416300" y="3175000"/>
          <p14:tracePt t="47556" x="3460750" y="3124200"/>
          <p14:tracePt t="47572" x="3486150" y="3079750"/>
          <p14:tracePt t="47588" x="3498850" y="3041650"/>
          <p14:tracePt t="47605" x="3511550" y="2978150"/>
          <p14:tracePt t="47621" x="3517900" y="2914650"/>
          <p14:tracePt t="47639" x="3511550" y="2844800"/>
          <p14:tracePt t="47655" x="3492500" y="2762250"/>
          <p14:tracePt t="47672" x="3460750" y="2673350"/>
          <p14:tracePt t="47688" x="3435350" y="2597150"/>
          <p14:tracePt t="47705" x="3409950" y="2514600"/>
          <p14:tracePt t="47722" x="3371850" y="2451100"/>
          <p14:tracePt t="47739" x="3359150" y="2425700"/>
          <p14:tracePt t="47755" x="3352800" y="2413000"/>
          <p14:tracePt t="47772" x="3346450" y="2400300"/>
          <p14:tracePt t="47830" x="3340100" y="2400300"/>
          <p14:tracePt t="47837" x="3327400" y="2393950"/>
          <p14:tracePt t="47855" x="3270250" y="2387600"/>
          <p14:tracePt t="47872" x="3200400" y="2374900"/>
          <p14:tracePt t="47888" x="3098800" y="2374900"/>
          <p14:tracePt t="47905" x="3009900" y="2374900"/>
          <p14:tracePt t="47921" x="2933700" y="2374900"/>
          <p14:tracePt t="47939" x="2889250" y="2374900"/>
          <p14:tracePt t="47956" x="2838450" y="2381250"/>
          <p14:tracePt t="47971" x="2825750" y="2381250"/>
          <p14:tracePt t="47989" x="2755900" y="2387600"/>
          <p14:tracePt t="48005" x="2705100" y="2393950"/>
          <p14:tracePt t="48022" x="2654300" y="2406650"/>
          <p14:tracePt t="48038" x="2616200" y="2413000"/>
          <p14:tracePt t="48055" x="2584450" y="2425700"/>
          <p14:tracePt t="48072" x="2559050" y="2432050"/>
          <p14:tracePt t="48088" x="2527300" y="2451100"/>
          <p14:tracePt t="48105" x="2508250" y="2463800"/>
          <p14:tracePt t="48122" x="2476500" y="2482850"/>
          <p14:tracePt t="48138" x="2451100" y="2501900"/>
          <p14:tracePt t="48154" x="2432050" y="2540000"/>
          <p14:tracePt t="48172" x="2406650" y="2597150"/>
          <p14:tracePt t="48188" x="2393950" y="2635250"/>
          <p14:tracePt t="48205" x="2381250" y="2692400"/>
          <p14:tracePt t="48222" x="2374900" y="2749550"/>
          <p14:tracePt t="48239" x="2374900" y="2806700"/>
          <p14:tracePt t="48254" x="2374900" y="2863850"/>
          <p14:tracePt t="48271" x="2374900" y="2908300"/>
          <p14:tracePt t="48288" x="2374900" y="2952750"/>
          <p14:tracePt t="48305" x="2387600" y="2997200"/>
          <p14:tracePt t="48322" x="2400300" y="3028950"/>
          <p14:tracePt t="48338" x="2413000" y="3060700"/>
          <p14:tracePt t="48355" x="2413000" y="3079750"/>
          <p14:tracePt t="48372" x="2425700" y="3117850"/>
          <p14:tracePt t="48389" x="2425700" y="3130550"/>
          <p14:tracePt t="48405" x="2432050" y="3143250"/>
          <p14:tracePt t="48422" x="2438400" y="3155950"/>
          <p14:tracePt t="48487" x="2451100" y="3206750"/>
          <p14:tracePt t="48504" x="2457450" y="3225800"/>
          <p14:tracePt t="48521" x="2470150" y="3244850"/>
          <p14:tracePt t="48538" x="2482850" y="3257550"/>
          <p14:tracePt t="48554" x="2489200" y="3263900"/>
          <p14:tracePt t="48572" x="2495550" y="3270250"/>
          <p14:tracePt t="48589" x="2501900" y="3276600"/>
          <p14:tracePt t="48622" x="2508250" y="3282950"/>
          <p14:tracePt t="48637" x="2520950" y="3289300"/>
          <p14:tracePt t="48645" x="2520950" y="3295650"/>
          <p14:tracePt t="48655" x="2527300" y="3295650"/>
          <p14:tracePt t="48672" x="2533650" y="3308350"/>
          <p14:tracePt t="48689" x="2546350" y="3321050"/>
          <p14:tracePt t="48705" x="2552700" y="3327400"/>
          <p14:tracePt t="48722" x="2559050" y="3333750"/>
          <p14:tracePt t="48738" x="2571750" y="3340100"/>
          <p14:tracePt t="48758" x="2571750" y="3346450"/>
          <p14:tracePt t="48853" x="2578100" y="3352800"/>
          <p14:tracePt t="48862" x="2603500" y="3365500"/>
          <p14:tracePt t="48872" x="2609850" y="3371850"/>
          <p14:tracePt t="48888" x="2622550" y="3384550"/>
          <p14:tracePt t="48905" x="2635250" y="3390900"/>
          <p14:tracePt t="48922" x="2635250" y="3397250"/>
          <p14:tracePt t="48998" x="2647950" y="3397250"/>
          <p14:tracePt t="49005" x="2667000" y="3403600"/>
          <p14:tracePt t="49022" x="2698750" y="3409950"/>
          <p14:tracePt t="49038" x="2736850" y="3422650"/>
          <p14:tracePt t="49055" x="2762250" y="3429000"/>
          <p14:tracePt t="49072" x="2787650" y="3429000"/>
          <p14:tracePt t="49089" x="2806700" y="3435350"/>
          <p14:tracePt t="49104" x="2819400" y="3435350"/>
          <p14:tracePt t="49121" x="2832100" y="3441700"/>
          <p14:tracePt t="49138" x="2844800" y="3441700"/>
          <p14:tracePt t="49155" x="2863850" y="3441700"/>
          <p14:tracePt t="49172" x="2901950" y="3454400"/>
          <p14:tracePt t="49188" x="2927350" y="3460750"/>
          <p14:tracePt t="49205" x="2959100" y="3479800"/>
          <p14:tracePt t="49221" x="2984500" y="3486150"/>
          <p14:tracePt t="49239" x="3009900" y="3498850"/>
          <p14:tracePt t="49255" x="3022600" y="3498850"/>
          <p14:tracePt t="49271" x="3028950" y="3498850"/>
          <p14:tracePt t="49289" x="3035300" y="3498850"/>
          <p14:tracePt t="49334" x="3041650" y="3498850"/>
          <p14:tracePt t="49341" x="3054350" y="3498850"/>
          <p14:tracePt t="49354" x="3060700" y="3505200"/>
          <p14:tracePt t="49373" x="3079750" y="3511550"/>
          <p14:tracePt t="49534" x="3073400" y="3511550"/>
          <p14:tracePt t="49540" x="3067050" y="3511550"/>
          <p14:tracePt t="49574" x="3060700" y="3511550"/>
          <p14:tracePt t="50486" x="3028950" y="3543300"/>
          <p14:tracePt t="50493" x="3003550" y="3568700"/>
          <p14:tracePt t="50505" x="2990850" y="3587750"/>
          <p14:tracePt t="50521" x="2946400" y="3651250"/>
          <p14:tracePt t="50538" x="2895600" y="3733800"/>
          <p14:tracePt t="50571" x="2851150" y="3797300"/>
          <p14:tracePt t="50606" x="2794000" y="3873500"/>
          <p14:tracePt t="50638" x="2705100" y="3930650"/>
          <p14:tracePt t="50654" x="2654300" y="3949700"/>
          <p14:tracePt t="50671" x="2622550" y="3962400"/>
          <p14:tracePt t="50689" x="2597150" y="3975100"/>
          <p14:tracePt t="50705" x="2571750" y="3987800"/>
          <p14:tracePt t="50722" x="2540000" y="4006850"/>
          <p14:tracePt t="50738" x="2489200" y="4025900"/>
          <p14:tracePt t="50755" x="2425700" y="4051300"/>
          <p14:tracePt t="50772" x="2324100" y="4083050"/>
          <p14:tracePt t="50788" x="2273300" y="4102100"/>
          <p14:tracePt t="50805" x="2241550" y="4114800"/>
          <p14:tracePt t="50821" x="2203450" y="4140200"/>
          <p14:tracePt t="50838" x="2165350" y="4159250"/>
          <p14:tracePt t="50854" x="2133600" y="4178300"/>
          <p14:tracePt t="50872" x="2114550" y="4184650"/>
          <p14:tracePt t="50910" x="2108200" y="4184650"/>
          <p14:tracePt t="50917" x="2108200" y="4191000"/>
          <p14:tracePt t="50925" x="2101850" y="4191000"/>
          <p14:tracePt t="50949" x="2095500" y="4191000"/>
          <p14:tracePt t="50982" x="2095500" y="4184650"/>
          <p14:tracePt t="50989" x="2095500" y="4178300"/>
          <p14:tracePt t="51005" x="2095500" y="4171950"/>
          <p14:tracePt t="51021" x="2095500" y="4165600"/>
          <p14:tracePt t="51039" x="2089150" y="4159250"/>
          <p14:tracePt t="51126" x="2095500" y="4152900"/>
          <p14:tracePt t="51133" x="2108200" y="4152900"/>
          <p14:tracePt t="51141" x="2120900" y="4152900"/>
          <p14:tracePt t="51154" x="2165350" y="4127500"/>
          <p14:tracePt t="51172" x="2609850" y="4000500"/>
          <p14:tracePt t="51188" x="3041650" y="3949700"/>
          <p14:tracePt t="51204" x="3136900" y="3930650"/>
          <p14:tracePt t="51221" x="3143250" y="3930650"/>
          <p14:tracePt t="51621" x="3136900" y="3930650"/>
          <p14:tracePt t="51629" x="3111500" y="3956050"/>
          <p14:tracePt t="51638" x="3105150" y="3975100"/>
          <p14:tracePt t="51654" x="3098800" y="3975100"/>
          <p14:tracePt t="51688" x="3098800" y="3981450"/>
          <p14:tracePt t="51798" x="3073400" y="3987800"/>
          <p14:tracePt t="51805" x="2978150" y="4000500"/>
          <p14:tracePt t="51821" x="2844800" y="4006850"/>
          <p14:tracePt t="51838" x="2673350" y="4013200"/>
          <p14:tracePt t="51855" x="2559050" y="4019550"/>
          <p14:tracePt t="51872" x="2508250" y="4019550"/>
          <p14:tracePt t="51888" x="2489200" y="4019550"/>
          <p14:tracePt t="51950" x="2476500" y="4025900"/>
          <p14:tracePt t="51958" x="2444750" y="4038600"/>
          <p14:tracePt t="51972" x="2381250" y="4076700"/>
          <p14:tracePt t="51988" x="2298700" y="4127500"/>
          <p14:tracePt t="52005" x="2228850" y="4171950"/>
          <p14:tracePt t="52022" x="2165350" y="4216400"/>
          <p14:tracePt t="52038" x="2114550" y="4241800"/>
          <p14:tracePt t="52055" x="2076450" y="4267200"/>
          <p14:tracePt t="52071" x="2044700" y="4279900"/>
          <p14:tracePt t="52088" x="2038350" y="4286250"/>
          <p14:tracePt t="52105" x="2019300" y="4298950"/>
          <p14:tracePt t="52122" x="1993900" y="4311650"/>
          <p14:tracePt t="52138" x="1981200" y="4324350"/>
          <p14:tracePt t="52155" x="1962150" y="4330700"/>
          <p14:tracePt t="52172" x="1955800" y="4337050"/>
          <p14:tracePt t="52237" x="1949450" y="4337050"/>
          <p14:tracePt t="52245" x="1949450" y="4343400"/>
          <p14:tracePt t="52255" x="1943100" y="4362450"/>
          <p14:tracePt t="52271" x="1936750" y="4375150"/>
          <p14:tracePt t="52288" x="1930400" y="4394200"/>
          <p14:tracePt t="52304" x="1930400" y="4400550"/>
          <p14:tracePt t="52322" x="1930400" y="4419600"/>
          <p14:tracePt t="52339" x="1930400" y="4445000"/>
          <p14:tracePt t="52356" x="1936750" y="4476750"/>
          <p14:tracePt t="52371" x="1936750" y="4483100"/>
          <p14:tracePt t="52388" x="1936750" y="4489450"/>
          <p14:tracePt t="52422" x="1936750" y="4495800"/>
          <p14:tracePt t="52645" x="1936750" y="4489450"/>
          <p14:tracePt t="52653" x="1949450" y="4425950"/>
          <p14:tracePt t="52671" x="1974850" y="4356100"/>
          <p14:tracePt t="52688" x="1981200" y="4305300"/>
          <p14:tracePt t="52704" x="1981200" y="4254500"/>
          <p14:tracePt t="52738" x="1987550" y="4197350"/>
          <p14:tracePt t="52772" x="1993900" y="4146550"/>
          <p14:tracePt t="52805" x="1993900" y="4095750"/>
          <p14:tracePt t="52821" x="1993900" y="4076700"/>
          <p14:tracePt t="52839" x="1993900" y="4070350"/>
          <p14:tracePt t="52855" x="1993900" y="4057650"/>
          <p14:tracePt t="52872" x="1993900" y="4051300"/>
          <p14:tracePt t="52888" x="1993900" y="4038600"/>
          <p14:tracePt t="52904" x="1993900" y="4025900"/>
          <p14:tracePt t="52921" x="1987550" y="4013200"/>
          <p14:tracePt t="52938" x="1987550" y="4006850"/>
          <p14:tracePt t="52955" x="1981200" y="3994150"/>
          <p14:tracePt t="52972" x="1968500" y="3981450"/>
          <p14:tracePt t="52988" x="1968500" y="3975100"/>
          <p14:tracePt t="53254" x="1968500" y="3987800"/>
          <p14:tracePt t="53260" x="1993900" y="4019550"/>
          <p14:tracePt t="53271" x="2019300" y="4038600"/>
          <p14:tracePt t="53288" x="2038350" y="4064000"/>
          <p14:tracePt t="53304" x="2051050" y="4070350"/>
          <p14:tracePt t="53321" x="2051050" y="4076700"/>
          <p14:tracePt t="53366" x="2057400" y="4076700"/>
          <p14:tracePt t="53646" x="2051050" y="4089400"/>
          <p14:tracePt t="53653" x="2044700" y="4089400"/>
          <p14:tracePt t="53671" x="2038350" y="4095750"/>
          <p14:tracePt t="53688" x="2038350" y="4108450"/>
          <p14:tracePt t="53704" x="2038350" y="4114800"/>
          <p14:tracePt t="53721" x="2032000" y="4127500"/>
          <p14:tracePt t="53738" x="2032000" y="4140200"/>
          <p14:tracePt t="53755" x="2032000" y="4152900"/>
          <p14:tracePt t="53788" x="2082800" y="4203700"/>
          <p14:tracePt t="53822" x="2178050" y="4286250"/>
          <p14:tracePt t="53855" x="2247900" y="4330700"/>
          <p14:tracePt t="53872" x="2292350" y="4356100"/>
          <p14:tracePt t="53889" x="2336800" y="4381500"/>
          <p14:tracePt t="53905" x="2374900" y="4400550"/>
          <p14:tracePt t="53922" x="2406650" y="4419600"/>
          <p14:tracePt t="53940" x="2438400" y="4438650"/>
          <p14:tracePt t="53954" x="2463800" y="4451350"/>
          <p14:tracePt t="53972" x="2495550" y="4476750"/>
          <p14:tracePt t="53988" x="2520950" y="4489450"/>
          <p14:tracePt t="54005" x="2546350" y="4502150"/>
          <p14:tracePt t="54021" x="2578100" y="4521200"/>
          <p14:tracePt t="54038" x="2609850" y="4533900"/>
          <p14:tracePt t="54055" x="2635250" y="4546600"/>
          <p14:tracePt t="54072" x="2660650" y="4552950"/>
          <p14:tracePt t="54088" x="2667000" y="4559300"/>
          <p14:tracePt t="54105" x="2679700" y="4559300"/>
          <p14:tracePt t="54121" x="2686050" y="4559300"/>
          <p14:tracePt t="54139" x="2698750" y="4565650"/>
          <p14:tracePt t="54155" x="2724150" y="4565650"/>
          <p14:tracePt t="54172" x="2774950" y="4572000"/>
          <p14:tracePt t="54189" x="2794000" y="4578350"/>
          <p14:tracePt t="54204" x="2806700" y="4578350"/>
          <p14:tracePt t="54222" x="2813050" y="4578350"/>
          <p14:tracePt t="54341" x="2819400" y="4578350"/>
          <p14:tracePt t="54350" x="2825750" y="4578350"/>
          <p14:tracePt t="54519" x="2832100" y="4565650"/>
          <p14:tracePt t="54525" x="2838450" y="4552950"/>
          <p14:tracePt t="54538" x="2844800" y="4546600"/>
          <p14:tracePt t="54554" x="2851150" y="4540250"/>
          <p14:tracePt t="54572" x="2851150" y="4527550"/>
          <p14:tracePt t="54588" x="2857500" y="4527550"/>
          <p14:tracePt t="54605" x="2857500" y="4521200"/>
          <p14:tracePt t="54654" x="2863850" y="4514850"/>
          <p14:tracePt t="54695" x="2863850" y="4508500"/>
          <p14:tracePt t="54717" x="2863850" y="4502150"/>
          <p14:tracePt t="54775" x="2870200" y="4502150"/>
          <p14:tracePt t="54781" x="2870200" y="4495800"/>
          <p14:tracePt t="54798" x="2876550" y="4495800"/>
          <p14:tracePt t="54918" x="2895600" y="4521200"/>
          <p14:tracePt t="54925" x="2908300" y="4552950"/>
          <p14:tracePt t="54938" x="2921000" y="4578350"/>
          <p14:tracePt t="54955" x="2959100" y="4629150"/>
          <p14:tracePt t="54972" x="2984500" y="4673600"/>
          <p14:tracePt t="54988" x="2997200" y="4679950"/>
          <p14:tracePt t="55005" x="3003550" y="4686300"/>
          <p14:tracePt t="55126" x="3022600" y="4686300"/>
          <p14:tracePt t="55133" x="3035300" y="4686300"/>
          <p14:tracePt t="55156" x="3079750" y="4686300"/>
          <p14:tracePt t="55172" x="3111500" y="4679950"/>
          <p14:tracePt t="55188" x="3130550" y="4667250"/>
          <p14:tracePt t="55205" x="3149600" y="4667250"/>
          <p14:tracePt t="55222" x="3162300" y="4654550"/>
          <p14:tracePt t="55238" x="3168650" y="4648200"/>
          <p14:tracePt t="55255" x="3181350" y="4629150"/>
          <p14:tracePt t="55272" x="3194050" y="4610100"/>
          <p14:tracePt t="55288" x="3200400" y="4591050"/>
          <p14:tracePt t="55304" x="3219450" y="4572000"/>
          <p14:tracePt t="55322" x="3225800" y="4552950"/>
          <p14:tracePt t="55339" x="3232150" y="4527550"/>
          <p14:tracePt t="55355" x="3244850" y="4514850"/>
          <p14:tracePt t="55371" x="3244850" y="4489450"/>
          <p14:tracePt t="55389" x="3257550" y="4457700"/>
          <p14:tracePt t="55405" x="3270250" y="4425950"/>
          <p14:tracePt t="55421" x="3282950" y="4400550"/>
          <p14:tracePt t="55438" x="3289300" y="4349750"/>
          <p14:tracePt t="55454" x="3302000" y="4298950"/>
          <p14:tracePt t="55472" x="3308350" y="4267200"/>
          <p14:tracePt t="55488" x="3308350" y="4248150"/>
          <p14:tracePt t="55505" x="3321050" y="4229100"/>
          <p14:tracePt t="55521" x="3333750" y="4210050"/>
          <p14:tracePt t="55539" x="3340100" y="4191000"/>
          <p14:tracePt t="55554" x="3352800" y="4171950"/>
          <p14:tracePt t="55573" x="3371850" y="4127500"/>
          <p14:tracePt t="55589" x="3390900" y="4108450"/>
          <p14:tracePt t="55605" x="3403600" y="4083050"/>
          <p14:tracePt t="55622" x="3416300" y="4070350"/>
          <p14:tracePt t="55638" x="3422650" y="4057650"/>
          <p14:tracePt t="55654" x="3435350" y="4044950"/>
          <p14:tracePt t="55671" x="3441700" y="4025900"/>
          <p14:tracePt t="55688" x="3441700" y="4013200"/>
          <p14:tracePt t="55705" x="3441700" y="4000500"/>
          <p14:tracePt t="55735" x="3448050" y="3994150"/>
          <p14:tracePt t="55846" x="3441700" y="3968750"/>
          <p14:tracePt t="55853" x="3429000" y="3943350"/>
          <p14:tracePt t="55872" x="3403600" y="3917950"/>
          <p14:tracePt t="55889" x="3365500" y="3873500"/>
          <p14:tracePt t="55904" x="3333750" y="3848100"/>
          <p14:tracePt t="55922" x="3321050" y="3829050"/>
          <p14:tracePt t="56452" x="3397250" y="3892550"/>
          <p14:tracePt t="56461" x="3454400" y="3937000"/>
          <p14:tracePt t="56471" x="3517900" y="3975100"/>
          <p14:tracePt t="56554" x="3822700" y="4159250"/>
          <p14:tracePt t="56605" x="3829050" y="4165600"/>
          <p14:tracePt t="56613" x="3835400" y="4171950"/>
          <p14:tracePt t="56621" x="3860800" y="4178300"/>
          <p14:tracePt t="56637" x="3892550" y="4197350"/>
          <p14:tracePt t="56672" x="3924300" y="4222750"/>
          <p14:tracePt t="56705" x="3937000" y="4222750"/>
          <p14:tracePt t="56750" x="3943350" y="4222750"/>
          <p14:tracePt t="56774" x="3949700" y="4222750"/>
          <p14:tracePt t="56991" x="3949700" y="4229100"/>
          <p14:tracePt t="57103" x="3943350" y="4229100"/>
          <p14:tracePt t="57109" x="3943350" y="4235450"/>
          <p14:tracePt t="57121" x="3911600" y="4248150"/>
          <p14:tracePt t="57138" x="3829050" y="4273550"/>
          <p14:tracePt t="57154" x="3740150" y="4292600"/>
          <p14:tracePt t="57171" x="3644900" y="4318000"/>
          <p14:tracePt t="57188" x="3511550" y="4349750"/>
          <p14:tracePt t="57205" x="3473450" y="4362450"/>
          <p14:tracePt t="57238" x="3441700" y="4368800"/>
          <p14:tracePt t="57272" x="3390900" y="4375150"/>
          <p14:tracePt t="57305" x="3238500" y="4375150"/>
          <p14:tracePt t="57322" x="3168650" y="4375150"/>
          <p14:tracePt t="57338" x="3092450" y="4375150"/>
          <p14:tracePt t="57354" x="3054350" y="4375150"/>
          <p14:tracePt t="57371" x="3041650" y="4375150"/>
          <p14:tracePt t="57388" x="3035300" y="4375150"/>
          <p14:tracePt t="57454" x="3022600" y="4375150"/>
          <p14:tracePt t="57461" x="2990850" y="4375150"/>
          <p14:tracePt t="57471" x="2965450" y="4362450"/>
          <p14:tracePt t="57488" x="2914650" y="4356100"/>
          <p14:tracePt t="57505" x="2870200" y="4343400"/>
          <p14:tracePt t="57521" x="2851150" y="4337050"/>
          <p14:tracePt t="57538" x="2844800" y="4337050"/>
          <p14:tracePt t="57638" x="2844800" y="4330700"/>
          <p14:tracePt t="57751" x="2844800" y="4324350"/>
          <p14:tracePt t="57757" x="2851150" y="4324350"/>
          <p14:tracePt t="58015" x="2838450" y="4337050"/>
          <p14:tracePt t="58021" x="2806700" y="4356100"/>
          <p14:tracePt t="58037" x="2774950" y="4387850"/>
          <p14:tracePt t="58054" x="2743200" y="4419600"/>
          <p14:tracePt t="58071" x="2717800" y="4451350"/>
          <p14:tracePt t="58087" x="2692400" y="4476750"/>
          <p14:tracePt t="58104" x="2667000" y="4495800"/>
          <p14:tracePt t="58138" x="2584450" y="4527550"/>
          <p14:tracePt t="58172" x="2400300" y="4527550"/>
          <p14:tracePt t="58205" x="2209800" y="4514850"/>
          <p14:tracePt t="58223" x="2101850" y="4483100"/>
          <p14:tracePt t="58238" x="2000250" y="4451350"/>
          <p14:tracePt t="58254" x="1866900" y="4400550"/>
          <p14:tracePt t="58272" x="1727200" y="4356100"/>
          <p14:tracePt t="58288" x="1606550" y="4305300"/>
          <p14:tracePt t="58304" x="1536700" y="4267200"/>
          <p14:tracePt t="58321" x="1511300" y="4254500"/>
          <p14:tracePt t="58338" x="1504950" y="4248150"/>
          <p14:tracePt t="58862" x="1504950" y="4254500"/>
          <p14:tracePt t="58869" x="1504950" y="4267200"/>
          <p14:tracePt t="58888" x="1504950" y="4273550"/>
          <p14:tracePt t="59982" x="1504950" y="4279900"/>
          <p14:tracePt t="59989" x="1511300" y="4286250"/>
          <p14:tracePt t="60004" x="1524000" y="4286250"/>
          <p14:tracePt t="60021" x="1543050" y="4298950"/>
          <p14:tracePt t="60037" x="1574800" y="4305300"/>
          <p14:tracePt t="60054" x="1600200" y="4318000"/>
          <p14:tracePt t="60071" x="1625600" y="4324350"/>
          <p14:tracePt t="60105" x="1651000" y="4330700"/>
          <p14:tracePt t="60138" x="1657350" y="4337050"/>
          <p14:tracePt t="60237" x="1657350" y="4343400"/>
          <p14:tracePt t="60254" x="1663700" y="4349750"/>
          <p14:tracePt t="60406" x="1663700" y="4356100"/>
          <p14:tracePt t="60413" x="1663700" y="4368800"/>
          <p14:tracePt t="60422" x="1663700" y="4381500"/>
          <p14:tracePt t="60438" x="1663700" y="4400550"/>
          <p14:tracePt t="60455" x="1670050" y="4419600"/>
          <p14:tracePt t="60472" x="1670050" y="4432300"/>
          <p14:tracePt t="60488" x="1682750" y="4451350"/>
          <p14:tracePt t="60556" x="1765300" y="4546600"/>
          <p14:tracePt t="60572" x="1771650" y="4546600"/>
          <p14:tracePt t="60622" x="1778000" y="4546600"/>
          <p14:tracePt t="60645" x="1784350" y="4546600"/>
          <p14:tracePt t="60653" x="1790700" y="4546600"/>
          <p14:tracePt t="60672" x="1797050" y="4546600"/>
          <p14:tracePt t="60751" x="1803400" y="4546600"/>
          <p14:tracePt t="60806" x="1803400" y="4540250"/>
          <p14:tracePt t="60813" x="1809750" y="4540250"/>
          <p14:tracePt t="60845" x="1809750" y="4533900"/>
          <p14:tracePt t="61366" x="1822450" y="4527550"/>
          <p14:tracePt t="61373" x="1835150" y="4514850"/>
          <p14:tracePt t="61388" x="1847850" y="4495800"/>
          <p14:tracePt t="61404" x="1866900" y="4476750"/>
          <p14:tracePt t="61421" x="1873250" y="4457700"/>
          <p14:tracePt t="61438" x="1885950" y="4445000"/>
          <p14:tracePt t="61454" x="1892300" y="4425950"/>
          <p14:tracePt t="61470" x="1892300" y="4413250"/>
          <p14:tracePt t="61504" x="1905000" y="4387850"/>
          <p14:tracePt t="61538" x="1911350" y="4330700"/>
          <p14:tracePt t="61571" x="1930400" y="4267200"/>
          <p14:tracePt t="61589" x="1936750" y="4210050"/>
          <p14:tracePt t="61605" x="1936750" y="4165600"/>
          <p14:tracePt t="61620" x="1936750" y="4127500"/>
          <p14:tracePt t="61637" x="1930400" y="4089400"/>
          <p14:tracePt t="61654" x="1930400" y="4057650"/>
          <p14:tracePt t="61671" x="1924050" y="4038600"/>
          <p14:tracePt t="61687" x="1924050" y="4032250"/>
          <p14:tracePt t="61704" x="1924050" y="4025900"/>
          <p14:tracePt t="61721" x="1917700" y="4025900"/>
          <p14:tracePt t="61748" x="1917700" y="4019550"/>
          <p14:tracePt t="62016" x="1911350" y="4013200"/>
          <p14:tracePt t="62021" x="1911350" y="4006850"/>
          <p14:tracePt t="62053" x="1905000" y="4006850"/>
          <p14:tracePt t="62246" x="1905000" y="4013200"/>
          <p14:tracePt t="62253" x="1911350" y="4038600"/>
          <p14:tracePt t="62271" x="1943100" y="4083050"/>
          <p14:tracePt t="62287" x="1993900" y="4121150"/>
          <p14:tracePt t="62304" x="2025650" y="4152900"/>
          <p14:tracePt t="62321" x="2076450" y="4178300"/>
          <p14:tracePt t="62338" x="2114550" y="4203700"/>
          <p14:tracePt t="62371" x="2159000" y="4216400"/>
          <p14:tracePt t="62406" x="2203450" y="4248150"/>
          <p14:tracePt t="62439" x="2298700" y="4292600"/>
          <p14:tracePt t="62455" x="2362200" y="4324350"/>
          <p14:tracePt t="62471" x="2406650" y="4349750"/>
          <p14:tracePt t="62488" x="2457450" y="4375150"/>
          <p14:tracePt t="62505" x="2489200" y="4387850"/>
          <p14:tracePt t="62521" x="2508250" y="4400550"/>
          <p14:tracePt t="62538" x="2527300" y="4413250"/>
          <p14:tracePt t="62555" x="2565400" y="4425950"/>
          <p14:tracePt t="62571" x="2597150" y="4438650"/>
          <p14:tracePt t="62588" x="2647950" y="4445000"/>
          <p14:tracePt t="62605" x="2679700" y="4451350"/>
          <p14:tracePt t="62622" x="2692400" y="4457700"/>
          <p14:tracePt t="62638" x="2705100" y="4457700"/>
          <p14:tracePt t="62655" x="2743200" y="4457700"/>
          <p14:tracePt t="62672" x="2755900" y="4457700"/>
          <p14:tracePt t="62688" x="2781300" y="4457700"/>
          <p14:tracePt t="62704" x="2787650" y="4457700"/>
          <p14:tracePt t="62721" x="2794000" y="4451350"/>
          <p14:tracePt t="62738" x="2813050" y="4438650"/>
          <p14:tracePt t="62754" x="2838450" y="4432300"/>
          <p14:tracePt t="62772" x="2857500" y="4413250"/>
          <p14:tracePt t="62788" x="2870200" y="4406900"/>
          <p14:tracePt t="62804" x="2876550" y="4400550"/>
          <p14:tracePt t="62821" x="2882900" y="4394200"/>
          <p14:tracePt t="62837" x="2895600" y="4387850"/>
          <p14:tracePt t="63093" x="2908300" y="4387850"/>
          <p14:tracePt t="63102" x="2921000" y="4387850"/>
          <p14:tracePt t="63121" x="2946400" y="4387850"/>
          <p14:tracePt t="63138" x="2965450" y="4387850"/>
          <p14:tracePt t="63154" x="2984500" y="4387850"/>
          <p14:tracePt t="63686" x="2990850" y="4387850"/>
          <p14:tracePt t="64951" x="2990850" y="4400550"/>
          <p14:tracePt t="64958" x="2984500" y="4413250"/>
          <p14:tracePt t="64971" x="2978150" y="4425950"/>
          <p14:tracePt t="64988" x="2952750" y="4451350"/>
          <p14:tracePt t="65004" x="2946400" y="4464050"/>
          <p14:tracePt t="65021" x="2927350" y="4476750"/>
          <p14:tracePt t="65037" x="2895600" y="4495800"/>
          <p14:tracePt t="65054" x="2851150" y="4521200"/>
          <p14:tracePt t="65088" x="2692400" y="4546600"/>
          <p14:tracePt t="65122" x="2533650" y="4552950"/>
          <p14:tracePt t="65155" x="2355850" y="4559300"/>
          <p14:tracePt t="65172" x="2273300" y="4559300"/>
          <p14:tracePt t="65189" x="2197100" y="4559300"/>
          <p14:tracePt t="65205" x="2114550" y="4559300"/>
          <p14:tracePt t="65222" x="2044700" y="4559300"/>
          <p14:tracePt t="65238" x="1987550" y="4559300"/>
          <p14:tracePt t="65255" x="1962150" y="4559300"/>
          <p14:tracePt t="65271" x="1943100" y="4559300"/>
          <p14:tracePt t="65288" x="1936750" y="4559300"/>
          <p14:tracePt t="65325" x="1930400" y="4552950"/>
          <p14:tracePt t="65350" x="1930400" y="4546600"/>
          <p14:tracePt t="65365" x="1924050" y="4546600"/>
          <p14:tracePt t="65373" x="1917700" y="4546600"/>
          <p14:tracePt t="65388" x="1917700" y="4540250"/>
          <p14:tracePt t="65405" x="1911350" y="4540250"/>
          <p14:tracePt t="65437" x="1911350" y="4533900"/>
          <p14:tracePt t="65871" x="1955800" y="4533900"/>
          <p14:tracePt t="65877" x="2000250" y="4533900"/>
          <p14:tracePt t="65887" x="2051050" y="4533900"/>
          <p14:tracePt t="65904" x="2152650" y="4533900"/>
          <p14:tracePt t="65920" x="2254250" y="4533900"/>
          <p14:tracePt t="65937" x="2305050" y="4527550"/>
          <p14:tracePt t="65954" x="2343150" y="4508500"/>
          <p14:tracePt t="65971" x="2381250" y="4483100"/>
          <p14:tracePt t="66006" x="2482850" y="4400550"/>
          <p14:tracePt t="66038" x="2559050" y="4349750"/>
          <p14:tracePt t="66071" x="2603500" y="4305300"/>
          <p14:tracePt t="66088" x="2622550" y="4267200"/>
          <p14:tracePt t="66105" x="2647950" y="4248150"/>
          <p14:tracePt t="66122" x="2673350" y="4222750"/>
          <p14:tracePt t="66138" x="2692400" y="4203700"/>
          <p14:tracePt t="66154" x="2711450" y="4178300"/>
          <p14:tracePt t="66171" x="2724150" y="4159250"/>
          <p14:tracePt t="66188" x="2736850" y="4146550"/>
          <p14:tracePt t="66205" x="2743200" y="4127500"/>
          <p14:tracePt t="66222" x="2755900" y="4114800"/>
          <p14:tracePt t="66238" x="2768600" y="4102100"/>
          <p14:tracePt t="66255" x="2781300" y="4089400"/>
          <p14:tracePt t="66272" x="2787650" y="4076700"/>
          <p14:tracePt t="66288" x="2800350" y="4064000"/>
          <p14:tracePt t="66304" x="2806700" y="4051300"/>
          <p14:tracePt t="66322" x="2813050" y="4044950"/>
          <p14:tracePt t="66339" x="2819400" y="4038600"/>
          <p14:tracePt t="66354" x="2832100" y="4025900"/>
          <p14:tracePt t="66371" x="2838450" y="4025900"/>
          <p14:tracePt t="66388" x="2844800" y="4019550"/>
          <p14:tracePt t="66405" x="2851150" y="4013200"/>
          <p14:tracePt t="66421" x="2857500" y="4006850"/>
          <p14:tracePt t="66438" x="2863850" y="4000500"/>
          <p14:tracePt t="66455" x="2876550" y="4000500"/>
          <p14:tracePt t="66477" x="2876550" y="3994150"/>
          <p14:tracePt t="66510" x="2882900" y="3994150"/>
          <p14:tracePt t="66622" x="2889250" y="3994150"/>
          <p14:tracePt t="66636" x="2895600" y="3994150"/>
          <p14:tracePt t="66645" x="2901950" y="3994150"/>
          <p14:tracePt t="66670" x="2908300" y="3994150"/>
          <p14:tracePt t="66702" x="2914650" y="3994150"/>
          <p14:tracePt t="66734" x="2921000" y="3994150"/>
          <p14:tracePt t="66758" x="2927350" y="3994150"/>
          <p14:tracePt t="66790" x="2933700" y="3994150"/>
          <p14:tracePt t="66804" x="2940050" y="3994150"/>
          <p14:tracePt t="66828" x="2946400" y="4000500"/>
          <p14:tracePt t="66844" x="2952750" y="4000500"/>
          <p14:tracePt t="66860" x="2959100" y="4000500"/>
          <p14:tracePt t="66876" x="2965450" y="4000500"/>
          <p14:tracePt t="66892" x="2971800" y="4000500"/>
          <p14:tracePt t="66904" x="2978150" y="4000500"/>
          <p14:tracePt t="66921" x="2984500" y="4000500"/>
          <p14:tracePt t="66937" x="2990850" y="4000500"/>
          <p14:tracePt t="66956" x="2997200" y="4000500"/>
          <p14:tracePt t="66972" x="3003550" y="4000500"/>
          <p14:tracePt t="67021" x="3009900" y="4000500"/>
          <p14:tracePt t="68166" x="3003550" y="4019550"/>
          <p14:tracePt t="68173" x="2984500" y="4044950"/>
          <p14:tracePt t="68188" x="2965450" y="4070350"/>
          <p14:tracePt t="68205" x="2940050" y="4095750"/>
          <p14:tracePt t="68221" x="2908300" y="4114800"/>
          <p14:tracePt t="68237" x="2876550" y="4140200"/>
          <p14:tracePt t="68254" x="2838450" y="4159250"/>
          <p14:tracePt t="68289" x="2819400" y="4159250"/>
          <p14:tracePt t="68321" x="2705100" y="4178300"/>
          <p14:tracePt t="68355" x="2540000" y="4197350"/>
          <p14:tracePt t="68371" x="2438400" y="4222750"/>
          <p14:tracePt t="68388" x="2324100" y="4254500"/>
          <p14:tracePt t="68405" x="2254250" y="4260850"/>
          <p14:tracePt t="68422" x="2190750" y="4267200"/>
          <p14:tracePt t="68438" x="2165350" y="4267200"/>
          <p14:tracePt t="68454" x="2139950" y="4267200"/>
          <p14:tracePt t="68471" x="2114550" y="4267200"/>
          <p14:tracePt t="68488" x="2108200" y="4267200"/>
          <p14:tracePt t="68822" x="2101850" y="4267200"/>
          <p14:tracePt t="68829" x="2101850" y="4279900"/>
          <p14:tracePt t="68845" x="2101850" y="4286250"/>
          <p14:tracePt t="68854" x="2095500" y="4292600"/>
          <p14:tracePt t="68871" x="2095500" y="4298950"/>
          <p14:tracePt t="68887" x="2095500" y="4305300"/>
          <p14:tracePt t="68904" x="2089150" y="4305300"/>
          <p14:tracePt t="68938" x="2082800" y="4324350"/>
          <p14:tracePt t="68971" x="2076450" y="4343400"/>
          <p14:tracePt t="69005" x="2057400" y="4381500"/>
          <p14:tracePt t="69022" x="2057400" y="4394200"/>
          <p14:tracePt t="69038" x="2051050" y="4406900"/>
          <p14:tracePt t="69054" x="2044700" y="4406900"/>
          <p14:tracePt t="69071" x="2044700" y="4413250"/>
          <p14:tracePt t="69142" x="2044700" y="4419600"/>
          <p14:tracePt t="69149" x="2038350" y="4425950"/>
          <p14:tracePt t="69157" x="2032000" y="4438650"/>
          <p14:tracePt t="69172" x="2019300" y="4451350"/>
          <p14:tracePt t="69188" x="2012950" y="4457700"/>
          <p14:tracePt t="69204" x="2006600" y="4470400"/>
          <p14:tracePt t="69221" x="2000250" y="4476750"/>
          <p14:tracePt t="69238" x="1993900" y="4476750"/>
          <p14:tracePt t="69255" x="1987550" y="4483100"/>
          <p14:tracePt t="69285" x="1981200" y="4483100"/>
          <p14:tracePt t="69302" x="1981200" y="4489450"/>
          <p14:tracePt t="69309" x="1974850" y="4489450"/>
          <p14:tracePt t="69321" x="1968500" y="4489450"/>
          <p14:tracePt t="69338" x="1962150" y="4495800"/>
          <p14:tracePt t="69354" x="1949450" y="4495800"/>
          <p14:tracePt t="69372" x="1930400" y="4495800"/>
          <p14:tracePt t="69388" x="1898650" y="4502150"/>
          <p14:tracePt t="69404" x="1885950" y="4502150"/>
          <p14:tracePt t="69422" x="1879600" y="4508500"/>
          <p14:tracePt t="69558" x="1879600" y="4521200"/>
          <p14:tracePt t="69565" x="1885950" y="4527550"/>
          <p14:tracePt t="69573" x="1898650" y="4533900"/>
          <p14:tracePt t="69588" x="1930400" y="4546600"/>
          <p14:tracePt t="69604" x="1962150" y="4546600"/>
          <p14:tracePt t="69621" x="2000250" y="4552950"/>
          <p14:tracePt t="69638" x="2044700" y="4552950"/>
          <p14:tracePt t="69654" x="2089150" y="4533900"/>
          <p14:tracePt t="69671" x="2127250" y="4514850"/>
          <p14:tracePt t="69688" x="2159000" y="4495800"/>
          <p14:tracePt t="69704" x="2184400" y="4470400"/>
          <p14:tracePt t="69721" x="2216150" y="4432300"/>
          <p14:tracePt t="69738" x="2235200" y="4387850"/>
          <p14:tracePt t="69754" x="2254250" y="4343400"/>
          <p14:tracePt t="69771" x="2286000" y="4292600"/>
          <p14:tracePt t="69788" x="2311400" y="4235450"/>
          <p14:tracePt t="69804" x="2317750" y="4171950"/>
          <p14:tracePt t="69821" x="2324100" y="4114800"/>
          <p14:tracePt t="69837" x="2330450" y="4070350"/>
          <p14:tracePt t="69854" x="2330450" y="4032250"/>
          <p14:tracePt t="69871" x="2330450" y="3994150"/>
          <p14:tracePt t="69888" x="2330450" y="3962400"/>
          <p14:tracePt t="69904" x="2324100" y="3943350"/>
          <p14:tracePt t="69922" x="2317750" y="3911600"/>
          <p14:tracePt t="69938" x="2311400" y="3892550"/>
          <p14:tracePt t="69954" x="2311400" y="3886200"/>
          <p14:tracePt t="69971" x="2305050" y="3867150"/>
          <p14:tracePt t="69988" x="2298700" y="3841750"/>
          <p14:tracePt t="70004" x="2292350" y="3822700"/>
          <p14:tracePt t="70022" x="2273300" y="3803650"/>
          <p14:tracePt t="70037" x="2260600" y="3784600"/>
          <p14:tracePt t="70054" x="2247900" y="3765550"/>
          <p14:tracePt t="70071" x="2228850" y="3746500"/>
          <p14:tracePt t="70088" x="2216150" y="3727450"/>
          <p14:tracePt t="70104" x="2184400" y="3714750"/>
          <p14:tracePt t="70121" x="2165350" y="3702050"/>
          <p14:tracePt t="70138" x="2133600" y="3689350"/>
          <p14:tracePt t="70154" x="2108200" y="3676650"/>
          <p14:tracePt t="70170" x="2070100" y="3663950"/>
          <p14:tracePt t="70187" x="2032000" y="3657600"/>
          <p14:tracePt t="70205" x="1974850" y="3638550"/>
          <p14:tracePt t="70221" x="1917700" y="3625850"/>
          <p14:tracePt t="70238" x="1866900" y="3625850"/>
          <p14:tracePt t="70254" x="1809750" y="3619500"/>
          <p14:tracePt t="70271" x="1765300" y="3619500"/>
          <p14:tracePt t="70288" x="1720850" y="3613150"/>
          <p14:tracePt t="70304" x="1670050" y="3613150"/>
          <p14:tracePt t="70322" x="1619250" y="3619500"/>
          <p14:tracePt t="70338" x="1574800" y="3638550"/>
          <p14:tracePt t="70354" x="1524000" y="3657600"/>
          <p14:tracePt t="70371" x="1479550" y="3689350"/>
          <p14:tracePt t="70388" x="1422400" y="3721100"/>
          <p14:tracePt t="70405" x="1384300" y="3746500"/>
          <p14:tracePt t="70422" x="1352550" y="3778250"/>
          <p14:tracePt t="70438" x="1320800" y="3797300"/>
          <p14:tracePt t="70454" x="1301750" y="3816350"/>
          <p14:tracePt t="70471" x="1289050" y="3848100"/>
          <p14:tracePt t="70488" x="1276350" y="3879850"/>
          <p14:tracePt t="70504" x="1263650" y="3911600"/>
          <p14:tracePt t="70522" x="1257300" y="3943350"/>
          <p14:tracePt t="70537" x="1250950" y="3981450"/>
          <p14:tracePt t="70555" x="1244600" y="4019550"/>
          <p14:tracePt t="70571" x="1238250" y="4057650"/>
          <p14:tracePt t="70588" x="1231900" y="4108450"/>
          <p14:tracePt t="70604" x="1225550" y="4133850"/>
          <p14:tracePt t="70622" x="1225550" y="4159250"/>
          <p14:tracePt t="70638" x="1225550" y="4203700"/>
          <p14:tracePt t="70654" x="1225550" y="4241800"/>
          <p14:tracePt t="70671" x="1225550" y="4286250"/>
          <p14:tracePt t="70688" x="1225550" y="4318000"/>
          <p14:tracePt t="70704" x="1238250" y="4362450"/>
          <p14:tracePt t="70721" x="1270000" y="4406900"/>
          <p14:tracePt t="70738" x="1301750" y="4464050"/>
          <p14:tracePt t="70754" x="1358900" y="4527550"/>
          <p14:tracePt t="70772" x="1504950" y="4660900"/>
          <p14:tracePt t="70788" x="1587500" y="4743450"/>
          <p14:tracePt t="70804" x="1651000" y="4813300"/>
          <p14:tracePt t="70821" x="1708150" y="4857750"/>
          <p14:tracePt t="70838" x="1746250" y="4895850"/>
          <p14:tracePt t="70854" x="1771650" y="4914900"/>
          <p14:tracePt t="70872" x="1790700" y="4927600"/>
          <p14:tracePt t="70888" x="1816100" y="4946650"/>
          <p14:tracePt t="70904" x="1835150" y="4946650"/>
          <p14:tracePt t="70921" x="1873250" y="4953000"/>
          <p14:tracePt t="70938" x="1898650" y="4953000"/>
          <p14:tracePt t="70954" x="1936750" y="4953000"/>
          <p14:tracePt t="70972" x="2006600" y="4940300"/>
          <p14:tracePt t="70988" x="2051050" y="4921250"/>
          <p14:tracePt t="71004" x="2095500" y="4902200"/>
          <p14:tracePt t="71022" x="2139950" y="4864100"/>
          <p14:tracePt t="71038" x="2178050" y="4832350"/>
          <p14:tracePt t="71054" x="2222500" y="4794250"/>
          <p14:tracePt t="71072" x="2266950" y="4756150"/>
          <p14:tracePt t="71088" x="2317750" y="4718050"/>
          <p14:tracePt t="71104" x="2355850" y="4686300"/>
          <p14:tracePt t="71121" x="2381250" y="4648200"/>
          <p14:tracePt t="71138" x="2406650" y="4616450"/>
          <p14:tracePt t="71154" x="2419350" y="4584700"/>
          <p14:tracePt t="71171" x="2419350" y="4565650"/>
          <p14:tracePt t="71188" x="2419350" y="4533900"/>
          <p14:tracePt t="71204" x="2419350" y="4527550"/>
          <p14:tracePt t="71237" x="2419350" y="4521200"/>
          <p14:tracePt t="71470" x="2432050" y="4521200"/>
          <p14:tracePt t="71477" x="2457450" y="4514850"/>
          <p14:tracePt t="71488" x="2470150" y="4514850"/>
          <p14:tracePt t="71504" x="2495550" y="4508500"/>
          <p14:tracePt t="71521" x="2520950" y="4502150"/>
          <p14:tracePt t="71538" x="2527300" y="4495800"/>
          <p14:tracePt t="71554" x="2533650" y="4489450"/>
          <p14:tracePt t="71571" x="2546350" y="4464050"/>
          <p14:tracePt t="71588" x="2552700" y="4445000"/>
          <p14:tracePt t="71604" x="2552700" y="4425950"/>
          <p14:tracePt t="71630" x="2552700" y="4419600"/>
          <p14:tracePt t="71757" x="2546350" y="4419600"/>
          <p14:tracePt t="71764" x="2540000" y="4425950"/>
          <p14:tracePt t="71773" x="2527300" y="4438650"/>
          <p14:tracePt t="71788" x="2514600" y="4464050"/>
          <p14:tracePt t="71804" x="2501900" y="4495800"/>
          <p14:tracePt t="71822" x="2489200" y="4533900"/>
          <p14:tracePt t="71837" x="2489200" y="4578350"/>
          <p14:tracePt t="71855" x="2489200" y="4603750"/>
          <p14:tracePt t="71870" x="2501900" y="4629150"/>
          <p14:tracePt t="71887" x="2514600" y="4667250"/>
          <p14:tracePt t="71905" x="2533650" y="4686300"/>
          <p14:tracePt t="71921" x="2546350" y="4718050"/>
          <p14:tracePt t="71938" x="2571750" y="4749800"/>
          <p14:tracePt t="71954" x="2616200" y="4781550"/>
          <p14:tracePt t="71971" x="2667000" y="4806950"/>
          <p14:tracePt t="71988" x="2743200" y="4851400"/>
          <p14:tracePt t="72004" x="2781300" y="4857750"/>
          <p14:tracePt t="72020" x="2800350" y="4870450"/>
          <p14:tracePt t="72037" x="2863850" y="4889500"/>
          <p14:tracePt t="72054" x="2927350" y="4902200"/>
          <p14:tracePt t="72070" x="2971800" y="4908550"/>
          <p14:tracePt t="72087" x="2978150" y="4908550"/>
          <p14:tracePt t="72104" x="2997200" y="4908550"/>
          <p14:tracePt t="72120" x="3035300" y="4908550"/>
          <p14:tracePt t="72137" x="3067050" y="4908550"/>
          <p14:tracePt t="72154" x="3086100" y="4895850"/>
          <p14:tracePt t="72170" x="3117850" y="4883150"/>
          <p14:tracePt t="72187" x="3143250" y="4870450"/>
          <p14:tracePt t="72204" x="3200400" y="4832350"/>
          <p14:tracePt t="72221" x="3232150" y="4819650"/>
          <p14:tracePt t="72237" x="3270250" y="4794250"/>
          <p14:tracePt t="72254" x="3321050" y="4756150"/>
          <p14:tracePt t="72271" x="3359150" y="4724400"/>
          <p14:tracePt t="72288" x="3397250" y="4699000"/>
          <p14:tracePt t="72304" x="3429000" y="4673600"/>
          <p14:tracePt t="72321" x="3467100" y="4616450"/>
          <p14:tracePt t="72338" x="3498850" y="4584700"/>
          <p14:tracePt t="72355" x="3530600" y="4533900"/>
          <p14:tracePt t="72371" x="3562350" y="4483100"/>
          <p14:tracePt t="72388" x="3587750" y="4419600"/>
          <p14:tracePt t="72404" x="3600450" y="4368800"/>
          <p14:tracePt t="72421" x="3606800" y="4330700"/>
          <p14:tracePt t="72438" x="3613150" y="4286250"/>
          <p14:tracePt t="72455" x="3613150" y="4248150"/>
          <p14:tracePt t="72472" x="3613150" y="4210050"/>
          <p14:tracePt t="72488" x="3613150" y="4171950"/>
          <p14:tracePt t="72505" x="3613150" y="4133850"/>
          <p14:tracePt t="72522" x="3606800" y="4095750"/>
          <p14:tracePt t="72538" x="3600450" y="4057650"/>
          <p14:tracePt t="72623" x="3549650" y="3886200"/>
          <p14:tracePt t="72639" x="3543300" y="3873500"/>
          <p14:tracePt t="72653" x="3536950" y="3867150"/>
          <p14:tracePt t="72670" x="3530600" y="3860800"/>
          <p14:tracePt t="72689" x="3524250" y="3848100"/>
          <p14:tracePt t="72704" x="3505200" y="3835400"/>
          <p14:tracePt t="72721" x="3486150" y="3816350"/>
          <p14:tracePt t="72738" x="3454400" y="3797300"/>
          <p14:tracePt t="72754" x="3435350" y="3778250"/>
          <p14:tracePt t="72771" x="3403600" y="3746500"/>
          <p14:tracePt t="72788" x="3384550" y="3733800"/>
          <p14:tracePt t="72805" x="3365500" y="3714750"/>
          <p14:tracePt t="72821" x="3340100" y="3695700"/>
          <p14:tracePt t="72838" x="3321050" y="3683000"/>
          <p14:tracePt t="72854" x="3295650" y="3670300"/>
          <p14:tracePt t="72872" x="3263900" y="3651250"/>
          <p14:tracePt t="72887" x="3219450" y="3632200"/>
          <p14:tracePt t="72904" x="3168650" y="3613150"/>
          <p14:tracePt t="72921" x="3130550" y="3594100"/>
          <p14:tracePt t="72938" x="3092450" y="3581400"/>
          <p14:tracePt t="72954" x="3073400" y="3575050"/>
          <p14:tracePt t="72971" x="3054350" y="3568700"/>
          <p14:tracePt t="72989" x="3041650" y="3568700"/>
          <p14:tracePt t="73004" x="3035300" y="3568700"/>
          <p14:tracePt t="73021" x="3028950" y="3568700"/>
          <p14:tracePt t="73038" x="3003550" y="3568700"/>
          <p14:tracePt t="73054" x="2971800" y="3575050"/>
          <p14:tracePt t="73072" x="2933700" y="3587750"/>
          <p14:tracePt t="73088" x="2889250" y="3600450"/>
          <p14:tracePt t="73104" x="2838450" y="3625850"/>
          <p14:tracePt t="73121" x="2806700" y="3644900"/>
          <p14:tracePt t="73138" x="2781300" y="3663950"/>
          <p14:tracePt t="73155" x="2755900" y="3683000"/>
          <p14:tracePt t="73172" x="2730500" y="3708400"/>
          <p14:tracePt t="73188" x="2711450" y="3721100"/>
          <p14:tracePt t="73205" x="2692400" y="3740150"/>
          <p14:tracePt t="73222" x="2673350" y="3765550"/>
          <p14:tracePt t="73238" x="2660650" y="3771900"/>
          <p14:tracePt t="73254" x="2641600" y="3797300"/>
          <p14:tracePt t="73271" x="2622550" y="3816350"/>
          <p14:tracePt t="73288" x="2609850" y="3841750"/>
          <p14:tracePt t="73304" x="2597150" y="3860800"/>
          <p14:tracePt t="73321" x="2584450" y="3892550"/>
          <p14:tracePt t="73338" x="2578100" y="3924300"/>
          <p14:tracePt t="73354" x="2565400" y="3943350"/>
          <p14:tracePt t="73372" x="2565400" y="3975100"/>
          <p14:tracePt t="73388" x="2565400" y="3994150"/>
          <p14:tracePt t="73404" x="2565400" y="4013200"/>
          <p14:tracePt t="73421" x="2565400" y="4032250"/>
          <p14:tracePt t="73438" x="2571750" y="4044950"/>
          <p14:tracePt t="73454" x="2571750" y="4057650"/>
          <p14:tracePt t="73471" x="2578100" y="4070350"/>
          <p14:tracePt t="73488" x="2578100" y="4076700"/>
          <p14:tracePt t="73505" x="2584450" y="4076700"/>
          <p14:tracePt t="73550" x="2584450" y="4083050"/>
          <p14:tracePt t="73557" x="2584450" y="4095750"/>
          <p14:tracePt t="73571" x="2584450" y="4121150"/>
          <p14:tracePt t="73588" x="2603500" y="4191000"/>
          <p14:tracePt t="73604" x="2609850" y="4241800"/>
          <p14:tracePt t="73622" x="2628900" y="4273550"/>
          <p14:tracePt t="73638" x="2628900" y="4298950"/>
          <p14:tracePt t="73654" x="2628900" y="4311650"/>
          <p14:tracePt t="73671" x="2628900" y="4330700"/>
          <p14:tracePt t="73688" x="2628900" y="4356100"/>
          <p14:tracePt t="73705" x="2635250" y="4375150"/>
          <p14:tracePt t="73721" x="2635250" y="4400550"/>
          <p14:tracePt t="73738" x="2641600" y="4419600"/>
          <p14:tracePt t="73754" x="2641600" y="4432300"/>
          <p14:tracePt t="73771" x="2647950" y="4451350"/>
          <p14:tracePt t="73788" x="2647950" y="4464050"/>
          <p14:tracePt t="73814" x="2647950" y="4470400"/>
          <p14:tracePt t="73830" x="2654300" y="4470400"/>
          <p14:tracePt t="73926" x="2654300" y="4476750"/>
          <p14:tracePt t="74390" x="2667000" y="4489450"/>
          <p14:tracePt t="74397" x="2686050" y="4495800"/>
          <p14:tracePt t="74404" x="2692400" y="4508500"/>
          <p14:tracePt t="74421" x="2711450" y="4521200"/>
          <p14:tracePt t="74437" x="2730500" y="4533900"/>
          <p14:tracePt t="74454" x="2743200" y="4540250"/>
          <p14:tracePt t="74471" x="2762250" y="4552950"/>
          <p14:tracePt t="74487" x="2774950" y="4559300"/>
          <p14:tracePt t="74521" x="2806700" y="4559300"/>
          <p14:tracePt t="74555" x="2876550" y="4572000"/>
          <p14:tracePt t="74589" x="3035300" y="4603750"/>
          <p14:tracePt t="74605" x="3105150" y="4622800"/>
          <p14:tracePt t="74621" x="3200400" y="4635500"/>
          <p14:tracePt t="74638" x="3276600" y="4654550"/>
          <p14:tracePt t="74654" x="3340100" y="4673600"/>
          <p14:tracePt t="74671" x="3416300" y="4686300"/>
          <p14:tracePt t="74688" x="3479800" y="4699000"/>
          <p14:tracePt t="74704" x="3536950" y="4724400"/>
          <p14:tracePt t="74721" x="3594100" y="4743450"/>
          <p14:tracePt t="74738" x="3651250" y="4756150"/>
          <p14:tracePt t="74754" x="3708400" y="4768850"/>
          <p14:tracePt t="74771" x="3752850" y="4787900"/>
          <p14:tracePt t="74788" x="3822700" y="4806950"/>
          <p14:tracePt t="74804" x="3879850" y="4819650"/>
          <p14:tracePt t="74822" x="3949700" y="4826000"/>
          <p14:tracePt t="74838" x="4013200" y="4832350"/>
          <p14:tracePt t="74854" x="4076700" y="4832350"/>
          <p14:tracePt t="74871" x="4140200" y="4819650"/>
          <p14:tracePt t="74888" x="4191000" y="4800600"/>
          <p14:tracePt t="74904" x="4248150" y="4768850"/>
          <p14:tracePt t="74921" x="4318000" y="4718050"/>
          <p14:tracePt t="74938" x="4394200" y="4660900"/>
          <p14:tracePt t="74955" x="4464050" y="4616450"/>
          <p14:tracePt t="74971" x="4533900" y="4565650"/>
          <p14:tracePt t="74988" x="4648200" y="4483100"/>
          <p14:tracePt t="75005" x="4724400" y="4425950"/>
          <p14:tracePt t="75021" x="4775200" y="4394200"/>
          <p14:tracePt t="75038" x="4819650" y="4349750"/>
          <p14:tracePt t="75054" x="4857750" y="4324350"/>
          <p14:tracePt t="75071" x="4902200" y="4292600"/>
          <p14:tracePt t="75088" x="4953000" y="4248150"/>
          <p14:tracePt t="75104" x="5016500" y="4203700"/>
          <p14:tracePt t="75121" x="5060950" y="4159250"/>
          <p14:tracePt t="75138" x="5111750" y="4108450"/>
          <p14:tracePt t="75154" x="5149850" y="4064000"/>
          <p14:tracePt t="75171" x="5187950" y="4019550"/>
          <p14:tracePt t="75188" x="5238750" y="3943350"/>
          <p14:tracePt t="75205" x="5270500" y="3879850"/>
          <p14:tracePt t="75222" x="5289550" y="3771900"/>
          <p14:tracePt t="75238" x="5302250" y="3676650"/>
          <p14:tracePt t="75254" x="5302250" y="3543300"/>
          <p14:tracePt t="75271" x="5308600" y="3429000"/>
          <p14:tracePt t="75288" x="5314950" y="3333750"/>
          <p14:tracePt t="75305" x="5314950" y="3251200"/>
          <p14:tracePt t="75321" x="5314950" y="3155950"/>
          <p14:tracePt t="75338" x="5314950" y="3073400"/>
          <p14:tracePt t="75354" x="5314950" y="2984500"/>
          <p14:tracePt t="75371" x="5314950" y="2927350"/>
          <p14:tracePt t="75388" x="5321300" y="2857500"/>
          <p14:tracePt t="75404" x="5321300" y="2813050"/>
          <p14:tracePt t="75421" x="5334000" y="2794000"/>
          <p14:tracePt t="75437" x="5340350" y="2768600"/>
          <p14:tracePt t="75454" x="5346700" y="2749550"/>
          <p14:tracePt t="75471" x="5359400" y="2724150"/>
          <p14:tracePt t="75488" x="5378450" y="2698750"/>
          <p14:tracePt t="75504" x="5403850" y="2660650"/>
          <p14:tracePt t="75522" x="5435600" y="2628900"/>
          <p14:tracePt t="75538" x="5461000" y="2609850"/>
          <p14:tracePt t="75554" x="5524500" y="2571750"/>
          <p14:tracePt t="75572" x="5568950" y="2540000"/>
          <p14:tracePt t="75588" x="5613400" y="2514600"/>
          <p14:tracePt t="75604" x="5645150" y="2495550"/>
          <p14:tracePt t="75621" x="5657850" y="2489200"/>
          <p14:tracePt t="75638" x="5689600" y="2470150"/>
          <p14:tracePt t="75654" x="5708650" y="2463800"/>
          <p14:tracePt t="75671" x="5734050" y="2451100"/>
          <p14:tracePt t="75688" x="5746750" y="2438400"/>
          <p14:tracePt t="75705" x="5759450" y="2432050"/>
          <p14:tracePt t="75721" x="5772150" y="2419350"/>
          <p14:tracePt t="75738" x="5778500" y="2419350"/>
          <p14:tracePt t="75755" x="5791200" y="2406650"/>
          <p14:tracePt t="75771" x="5803900" y="2400300"/>
          <p14:tracePt t="75788" x="5810250" y="2393950"/>
          <p14:tracePt t="75805" x="5816600" y="2387600"/>
          <p14:tracePt t="76118" x="5854700" y="2387600"/>
          <p14:tracePt t="76125" x="5861050" y="2387600"/>
          <p14:tracePt t="76138" x="5873750" y="2387600"/>
          <p14:tracePt t="76154" x="5892800" y="2387600"/>
          <p14:tracePt t="76171" x="5899150" y="2387600"/>
          <p14:tracePt t="76189" x="5905500" y="2387600"/>
          <p14:tracePt t="76205" x="5949950" y="2387600"/>
          <p14:tracePt t="76221" x="5975350" y="2387600"/>
          <p14:tracePt t="76270" x="5981700" y="2387600"/>
          <p14:tracePt t="76286" x="5988050" y="2387600"/>
          <p14:tracePt t="76318" x="5994400" y="2387600"/>
          <p14:tracePt t="76351" x="6000750" y="2387600"/>
          <p14:tracePt t="76446" x="6007100" y="2387600"/>
          <p14:tracePt t="76495" x="6013450" y="2387600"/>
          <p14:tracePt t="76557" x="6019800" y="2387600"/>
          <p14:tracePt t="76637" x="6032500" y="2387600"/>
          <p14:tracePt t="76645" x="6051550" y="2387600"/>
          <p14:tracePt t="76654" x="6064250" y="2387600"/>
          <p14:tracePt t="76671" x="6089650" y="2387600"/>
          <p14:tracePt t="76688" x="6108700" y="2387600"/>
          <p14:tracePt t="76704" x="6121400" y="2387600"/>
          <p14:tracePt t="76783" x="6127750" y="2387600"/>
          <p14:tracePt t="76798" x="6127750" y="2381250"/>
          <p14:tracePt t="76804" x="6134100" y="2381250"/>
          <p14:tracePt t="76821" x="6134100" y="2374900"/>
          <p14:tracePt t="76838" x="6140450" y="2374900"/>
          <p14:tracePt t="76950" x="6146800" y="2374900"/>
          <p14:tracePt t="77182" x="6153150" y="2374900"/>
          <p14:tracePt t="77228" x="6184900" y="2368550"/>
          <p14:tracePt t="77236" x="6223000" y="2368550"/>
          <p14:tracePt t="77254" x="6273800" y="2368550"/>
          <p14:tracePt t="77287" x="6388100" y="2393950"/>
          <p14:tracePt t="77320" x="6413500" y="2400300"/>
          <p14:tracePt t="77372" x="6426200" y="2400300"/>
          <p14:tracePt t="77380" x="6445250" y="2400300"/>
          <p14:tracePt t="77388" x="6457950" y="2393950"/>
          <p14:tracePt t="77404" x="6483350" y="2381250"/>
          <p14:tracePt t="77420" x="6508750" y="2368550"/>
          <p14:tracePt t="77437" x="6527800" y="2349500"/>
          <p14:tracePt t="77470" x="6534150" y="2343150"/>
          <p14:tracePt t="77477" x="6540500" y="2330450"/>
          <p14:tracePt t="77488" x="6553200" y="2330450"/>
          <p14:tracePt t="77504" x="6572250" y="2305050"/>
          <p14:tracePt t="77521" x="6584950" y="2279650"/>
          <p14:tracePt t="77538" x="6584950" y="2266950"/>
          <p14:tracePt t="77554" x="6591300" y="2235200"/>
          <p14:tracePt t="77572" x="6597650" y="2203450"/>
          <p14:tracePt t="77588" x="6604000" y="2159000"/>
          <p14:tracePt t="77604" x="6604000" y="2120900"/>
          <p14:tracePt t="77622" x="6604000" y="2101850"/>
          <p14:tracePt t="77638" x="6604000" y="2082800"/>
          <p14:tracePt t="77655" x="6604000" y="2057400"/>
          <p14:tracePt t="77671" x="6610350" y="2038350"/>
          <p14:tracePt t="77688" x="6610350" y="2006600"/>
          <p14:tracePt t="77704" x="6610350" y="1981200"/>
          <p14:tracePt t="77721" x="6610350" y="1955800"/>
          <p14:tracePt t="77737" x="6610350" y="1936750"/>
          <p14:tracePt t="77754" x="6610350" y="1911350"/>
          <p14:tracePt t="77771" x="6610350" y="1892300"/>
          <p14:tracePt t="77788" x="6610350" y="1860550"/>
          <p14:tracePt t="77804" x="6610350" y="1841500"/>
          <p14:tracePt t="77821" x="6610350" y="1822450"/>
          <p14:tracePt t="77838" x="6610350" y="1803400"/>
          <p14:tracePt t="77855" x="6610350" y="1790700"/>
          <p14:tracePt t="77871" x="6610350" y="1778000"/>
          <p14:tracePt t="77888" x="6610350" y="1765300"/>
          <p14:tracePt t="77905" x="6610350" y="1758950"/>
          <p14:tracePt t="77921" x="6604000" y="1746250"/>
          <p14:tracePt t="77938" x="6604000" y="1739900"/>
          <p14:tracePt t="77954" x="6597650" y="1733550"/>
          <p14:tracePt t="78110" x="6597650" y="1727200"/>
          <p14:tracePt t="78117" x="6597650" y="1720850"/>
          <p14:tracePt t="78138" x="6591300" y="1701800"/>
          <p14:tracePt t="78154" x="6584950" y="1689100"/>
          <p14:tracePt t="78171" x="6584950" y="1682750"/>
          <p14:tracePt t="78245" x="6584950" y="1676400"/>
          <p14:tracePt t="78270" x="6584950" y="1670050"/>
          <p14:tracePt t="78294" x="6584950" y="1663700"/>
          <p14:tracePt t="78470" x="6591300" y="1695450"/>
          <p14:tracePt t="78477" x="6597650" y="1727200"/>
          <p14:tracePt t="78488" x="6610350" y="1758950"/>
          <p14:tracePt t="78505" x="6629400" y="1784350"/>
          <p14:tracePt t="78521" x="6648450" y="1803400"/>
          <p14:tracePt t="78538" x="6667500" y="1816100"/>
          <p14:tracePt t="78554" x="6680200" y="1822450"/>
          <p14:tracePt t="78571" x="6686550" y="1828800"/>
          <p14:tracePt t="78718" x="6705600" y="1828800"/>
          <p14:tracePt t="78725" x="6731000" y="1828800"/>
          <p14:tracePt t="78738" x="6750050" y="1822450"/>
          <p14:tracePt t="78754" x="6781800" y="1809750"/>
          <p14:tracePt t="78771" x="6819900" y="1803400"/>
          <p14:tracePt t="78788" x="6838950" y="1797050"/>
          <p14:tracePt t="78804" x="6851650" y="1790700"/>
          <p14:tracePt t="78822" x="6864350" y="1778000"/>
          <p14:tracePt t="78838" x="6870700" y="1771650"/>
          <p14:tracePt t="78855" x="6877050" y="1758950"/>
          <p14:tracePt t="79110" x="6883400" y="1758950"/>
          <p14:tracePt t="79117" x="6908800" y="1765300"/>
          <p14:tracePt t="79137" x="6953250" y="1797050"/>
          <p14:tracePt t="79154" x="6997700" y="1822450"/>
          <p14:tracePt t="79170" x="7023100" y="1841500"/>
          <p14:tracePt t="79188" x="7042150" y="1847850"/>
          <p14:tracePt t="79605" x="7061200" y="1866900"/>
          <p14:tracePt t="79614" x="7099300" y="1917700"/>
          <p14:tracePt t="79622" x="7124700" y="1943100"/>
          <p14:tracePt t="79638" x="7200900" y="2000250"/>
          <p14:tracePt t="79654" x="7270750" y="2051050"/>
          <p14:tracePt t="79672" x="7302500" y="2082800"/>
          <p14:tracePt t="79688" x="7315200" y="2089150"/>
          <p14:tracePt t="79722" x="7315200" y="2095500"/>
          <p14:tracePt t="79759" x="7321550" y="2095500"/>
          <p14:tracePt t="79790" x="7353300" y="2133600"/>
          <p14:tracePt t="79806" x="7366000" y="2146300"/>
          <p14:tracePt t="79823" x="7372350" y="2152650"/>
          <p14:tracePt t="79840" x="7378700" y="2159000"/>
          <p14:tracePt t="80374" x="7385050" y="2152650"/>
          <p14:tracePt t="80380" x="7404100" y="2101850"/>
          <p14:tracePt t="80388" x="7423150" y="2057400"/>
          <p14:tracePt t="80404" x="7435850" y="2000250"/>
          <p14:tracePt t="80420" x="7454900" y="1949450"/>
          <p14:tracePt t="80437" x="7467600" y="1917700"/>
          <p14:tracePt t="80454" x="7467600" y="1879600"/>
          <p14:tracePt t="80470" x="7467600" y="1854200"/>
          <p14:tracePt t="80504" x="7480300" y="1797050"/>
          <p14:tracePt t="80538" x="7499350" y="1752600"/>
          <p14:tracePt t="80638" x="7524750" y="1682750"/>
          <p14:tracePt t="80654" x="7531100" y="1676400"/>
          <p14:tracePt t="80677" x="7531100" y="1670050"/>
          <p14:tracePt t="80703" x="7537450" y="1670050"/>
          <p14:tracePt t="80717" x="7537450" y="1663700"/>
          <p14:tracePt t="80733" x="7537450" y="1657350"/>
          <p14:tracePt t="80741" x="7543800" y="1657350"/>
          <p14:tracePt t="80754" x="7543800" y="1651000"/>
          <p14:tracePt t="80771" x="7543800" y="1644650"/>
          <p14:tracePt t="80788" x="7556500" y="1631950"/>
          <p14:tracePt t="80804" x="7556500" y="1619250"/>
          <p14:tracePt t="80821" x="7556500" y="1612900"/>
          <p14:tracePt t="80838" x="7562850" y="1606550"/>
          <p14:tracePt t="80886" x="7562850" y="1600200"/>
          <p14:tracePt t="82270" x="7518400" y="1657350"/>
          <p14:tracePt t="82278" x="7493000" y="1714500"/>
          <p14:tracePt t="82287" x="7442200" y="1771650"/>
          <p14:tracePt t="82304" x="7366000" y="1854200"/>
          <p14:tracePt t="82320" x="7283450" y="1936750"/>
          <p14:tracePt t="82337" x="7245350" y="1968500"/>
          <p14:tracePt t="82354" x="7232650" y="1993900"/>
          <p14:tracePt t="82388" x="7200900" y="2012950"/>
          <p14:tracePt t="82422" x="7188200" y="2019300"/>
          <p14:tracePt t="82454" x="7181850" y="2025650"/>
          <p14:tracePt t="82470" x="7175500" y="2025650"/>
          <p14:tracePt t="82487" x="7169150" y="2032000"/>
          <p14:tracePt t="82950" x="7169150" y="2038350"/>
          <p14:tracePt t="82957" x="7156450" y="2051050"/>
          <p14:tracePt t="82970" x="7143750" y="2051050"/>
          <p14:tracePt t="82987" x="7118350" y="2070100"/>
          <p14:tracePt t="83004" x="7061200" y="2089150"/>
          <p14:tracePt t="83020" x="7023100" y="2108200"/>
          <p14:tracePt t="83037" x="6972300" y="2127250"/>
          <p14:tracePt t="83071" x="6896100" y="2146300"/>
          <p14:tracePt t="83104" x="6851650" y="2152650"/>
          <p14:tracePt t="83138" x="6800850" y="2152650"/>
          <p14:tracePt t="83154" x="6769100" y="2152650"/>
          <p14:tracePt t="83171" x="6718300" y="2152650"/>
          <p14:tracePt t="83187" x="6667500" y="2139950"/>
          <p14:tracePt t="83204" x="6584950" y="2114550"/>
          <p14:tracePt t="83221" x="6546850" y="2108200"/>
          <p14:tracePt t="83238" x="6521450" y="2101850"/>
          <p14:tracePt t="83254" x="6483350" y="2095500"/>
          <p14:tracePt t="83271" x="6451600" y="2095500"/>
          <p14:tracePt t="83288" x="6426200" y="2089150"/>
          <p14:tracePt t="83304" x="6407150" y="2089150"/>
          <p14:tracePt t="83321" x="6400800" y="2089150"/>
          <p14:tracePt t="83338" x="6394450" y="2089150"/>
          <p14:tracePt t="83357" x="6388100" y="2089150"/>
          <p14:tracePt t="83694" x="6400800" y="2101850"/>
          <p14:tracePt t="83701" x="6419850" y="2127250"/>
          <p14:tracePt t="83720" x="6470650" y="2171700"/>
          <p14:tracePt t="83737" x="6540500" y="2228850"/>
          <p14:tracePt t="83754" x="6604000" y="2279650"/>
          <p14:tracePt t="83770" x="6667500" y="2311400"/>
          <p14:tracePt t="83787" x="6705600" y="2330450"/>
          <p14:tracePt t="83804" x="6762750" y="2343150"/>
          <p14:tracePt t="83837" x="6826250" y="2349500"/>
          <p14:tracePt t="83871" x="6940550" y="2355850"/>
          <p14:tracePt t="83905" x="7054850" y="2355850"/>
          <p14:tracePt t="83921" x="7105650" y="2343150"/>
          <p14:tracePt t="83938" x="7162800" y="2324100"/>
          <p14:tracePt t="83954" x="7207250" y="2305050"/>
          <p14:tracePt t="83972" x="7264400" y="2260600"/>
          <p14:tracePt t="83988" x="7302500" y="2222500"/>
          <p14:tracePt t="84004" x="7334250" y="2190750"/>
          <p14:tracePt t="84021" x="7353300" y="2159000"/>
          <p14:tracePt t="84038" x="7372350" y="2139950"/>
          <p14:tracePt t="84054" x="7385050" y="2114550"/>
          <p14:tracePt t="84071" x="7391400" y="2095500"/>
          <p14:tracePt t="84087" x="7397750" y="2082800"/>
          <p14:tracePt t="84104" x="7404100" y="2070100"/>
          <p14:tracePt t="84121" x="7404100" y="2063750"/>
          <p14:tracePt t="84138" x="7404100" y="2057400"/>
          <p14:tracePt t="84182" x="7410450" y="2057400"/>
          <p14:tracePt t="85126" x="7404100" y="2057400"/>
          <p14:tracePt t="85133" x="7359650" y="2082800"/>
          <p14:tracePt t="85140" x="7340600" y="2095500"/>
          <p14:tracePt t="85154" x="7327900" y="2101850"/>
          <p14:tracePt t="85171" x="7308850" y="2120900"/>
          <p14:tracePt t="85204" x="7283450" y="2133600"/>
          <p14:tracePt t="85238" x="7277100" y="2139950"/>
          <p14:tracePt t="85272" x="7251700" y="2139950"/>
          <p14:tracePt t="85288" x="7213600" y="2127250"/>
          <p14:tracePt t="85304" x="7143750" y="2089150"/>
          <p14:tracePt t="85322" x="7048500" y="2032000"/>
          <p14:tracePt t="85338" x="6965950" y="1981200"/>
          <p14:tracePt t="85354" x="6877050" y="1930400"/>
          <p14:tracePt t="85371" x="6769100" y="1873250"/>
          <p14:tracePt t="85388" x="6711950" y="1841500"/>
          <p14:tracePt t="85404" x="6680200" y="1822450"/>
          <p14:tracePt t="85420" x="6661150" y="1803400"/>
          <p14:tracePt t="85438" x="6642100" y="1790700"/>
          <p14:tracePt t="85454" x="6623050" y="1765300"/>
          <p14:tracePt t="85471" x="6578600" y="1739900"/>
          <p14:tracePt t="85488" x="6540500" y="1714500"/>
          <p14:tracePt t="85504" x="6515100" y="1701800"/>
          <p14:tracePt t="85521" x="6496050" y="1682750"/>
          <p14:tracePt t="85538" x="6489700" y="1676400"/>
          <p14:tracePt t="85555" x="6483350" y="1670050"/>
          <p14:tracePt t="85571" x="6464300" y="1657350"/>
          <p14:tracePt t="85587" x="6438900" y="1644650"/>
          <p14:tracePt t="85604" x="6419850" y="1631950"/>
          <p14:tracePt t="85621" x="6413500" y="1625600"/>
          <p14:tracePt t="85638" x="6407150" y="1625600"/>
          <p14:tracePt t="85685" x="6407150" y="1619250"/>
          <p14:tracePt t="85903" x="6413500" y="1631950"/>
          <p14:tracePt t="85909" x="6445250" y="1670050"/>
          <p14:tracePt t="85920" x="6477000" y="1701800"/>
          <p14:tracePt t="85937" x="6546850" y="1752600"/>
          <p14:tracePt t="85954" x="6623050" y="1803400"/>
          <p14:tracePt t="85989" x="6731000" y="1860550"/>
          <p14:tracePt t="86023" x="6769100" y="1873250"/>
          <p14:tracePt t="86055" x="6832600" y="1898650"/>
          <p14:tracePt t="86071" x="6889750" y="1911350"/>
          <p14:tracePt t="86088" x="6959600" y="1930400"/>
          <p14:tracePt t="86104" x="7035800" y="1943100"/>
          <p14:tracePt t="86121" x="7099300" y="1968500"/>
          <p14:tracePt t="86137" x="7150100" y="1981200"/>
          <p14:tracePt t="86154" x="7188200" y="1993900"/>
          <p14:tracePt t="86171" x="7213600" y="2000250"/>
          <p14:tracePt t="86188" x="7251700" y="2000250"/>
          <p14:tracePt t="86204" x="7289800" y="2000250"/>
          <p14:tracePt t="86221" x="7327900" y="2000250"/>
          <p14:tracePt t="86238" x="7366000" y="2000250"/>
          <p14:tracePt t="86255" x="7404100" y="2000250"/>
          <p14:tracePt t="86271" x="7429500" y="2000250"/>
          <p14:tracePt t="86288" x="7448550" y="2000250"/>
          <p14:tracePt t="86304" x="7461250" y="2000250"/>
          <p14:tracePt t="86321" x="7467600" y="2000250"/>
          <p14:tracePt t="86338" x="7473950" y="2000250"/>
          <p14:tracePt t="86354" x="7480300" y="2000250"/>
          <p14:tracePt t="86371" x="7480300" y="1993900"/>
          <p14:tracePt t="88198" x="7461250" y="2000250"/>
          <p14:tracePt t="88204" x="7378700" y="2038350"/>
          <p14:tracePt t="88221" x="7251700" y="2076450"/>
          <p14:tracePt t="88237" x="7137400" y="2108200"/>
          <p14:tracePt t="88271" x="7042150" y="2120900"/>
          <p14:tracePt t="88304" x="7023100" y="2127250"/>
          <p14:tracePt t="88338" x="6991350" y="2133600"/>
          <p14:tracePt t="88354" x="6927850" y="2133600"/>
          <p14:tracePt t="88372" x="6769100" y="2108200"/>
          <p14:tracePt t="88388" x="6661150" y="2089150"/>
          <p14:tracePt t="88404" x="6565900" y="2076450"/>
          <p14:tracePt t="88420" x="6477000" y="2057400"/>
          <p14:tracePt t="88438" x="6400800" y="2057400"/>
          <p14:tracePt t="88454" x="6311900" y="2051050"/>
          <p14:tracePt t="88471" x="6235700" y="2051050"/>
          <p14:tracePt t="88487" x="6165850" y="2051050"/>
          <p14:tracePt t="88555" x="6019800" y="2095500"/>
          <p14:tracePt t="88571" x="6007100" y="2101850"/>
          <p14:tracePt t="88587" x="6000750" y="2108200"/>
          <p14:tracePt t="88605" x="5988050" y="2114550"/>
          <p14:tracePt t="88838" x="5994400" y="2108200"/>
          <p14:tracePt t="88845" x="6019800" y="2082800"/>
          <p14:tracePt t="88854" x="6032500" y="2070100"/>
          <p14:tracePt t="88870" x="6076950" y="2038350"/>
          <p14:tracePt t="88888" x="6115050" y="2006600"/>
          <p14:tracePt t="88904" x="6159500" y="1962150"/>
          <p14:tracePt t="88921" x="6203950" y="1936750"/>
          <p14:tracePt t="88938" x="6267450" y="1885950"/>
          <p14:tracePt t="88954" x="6318250" y="1854200"/>
          <p14:tracePt t="88971" x="6375400" y="1809750"/>
          <p14:tracePt t="88988" x="6477000" y="1739900"/>
          <p14:tracePt t="89004" x="6534150" y="1695450"/>
          <p14:tracePt t="89021" x="6604000" y="1644650"/>
          <p14:tracePt t="89037" x="6667500" y="1606550"/>
          <p14:tracePt t="89054" x="6731000" y="1562100"/>
          <p14:tracePt t="89071" x="6800850" y="1524000"/>
          <p14:tracePt t="89087" x="6864350" y="1485900"/>
          <p14:tracePt t="89104" x="6927850" y="1460500"/>
          <p14:tracePt t="89121" x="6985000" y="1435100"/>
          <p14:tracePt t="89138" x="7016750" y="1416050"/>
          <p14:tracePt t="89154" x="7061200" y="1403350"/>
          <p14:tracePt t="89171" x="7092950" y="1384300"/>
          <p14:tracePt t="89188" x="7150100" y="1371600"/>
          <p14:tracePt t="89204" x="7188200" y="1358900"/>
          <p14:tracePt t="89221" x="7232650" y="1358900"/>
          <p14:tracePt t="89238" x="7264400" y="1352550"/>
          <p14:tracePt t="89254" x="7283450" y="1346200"/>
          <p14:tracePt t="89271" x="7308850" y="1346200"/>
          <p14:tracePt t="89287" x="7321550" y="1346200"/>
          <p14:tracePt t="89304" x="7340600" y="1339850"/>
          <p14:tracePt t="89320" x="7346950" y="1339850"/>
          <p14:tracePt t="89374" x="7353300" y="1339850"/>
          <p14:tracePt t="89863" x="7353300" y="1371600"/>
          <p14:tracePt t="89869" x="7353300" y="1377950"/>
          <p14:tracePt t="89887" x="7353300" y="1390650"/>
          <p14:tracePt t="89966" x="7346950" y="1390650"/>
          <p14:tracePt t="89973" x="7327900" y="1390650"/>
          <p14:tracePt t="89987" x="7321550" y="1390650"/>
          <p14:tracePt t="90021" x="7315200" y="1390650"/>
          <p14:tracePt t="90037" x="7296150" y="1397000"/>
          <p14:tracePt t="90054" x="7289800" y="1397000"/>
          <p14:tracePt t="90071" x="7334250" y="1403350"/>
          <p14:tracePt t="90087" x="7454900" y="1409700"/>
          <p14:tracePt t="90104" x="7531100" y="1416050"/>
          <p14:tracePt t="90121" x="7562850" y="1416050"/>
          <p14:tracePt t="90138" x="7562850" y="1428750"/>
          <p14:tracePt t="90154" x="7569200" y="1473200"/>
          <p14:tracePt t="90171" x="7651750" y="1524000"/>
          <p14:tracePt t="90188" x="7810500" y="1612900"/>
          <p14:tracePt t="90203" x="7823200" y="1631950"/>
          <p14:tracePt t="90220" x="7842250" y="1657350"/>
          <p14:tracePt t="90244" x="7848600" y="1657350"/>
          <p14:tracePt t="90277" x="7861300" y="1657350"/>
          <p14:tracePt t="90284" x="7867650" y="1644650"/>
          <p14:tracePt t="90293" x="7874000" y="1638300"/>
          <p14:tracePt t="90304" x="7874000" y="1631950"/>
          <p14:tracePt t="90321" x="7880350" y="1625600"/>
          <p14:tracePt t="90338" x="7886700" y="1619250"/>
          <p14:tracePt t="90354" x="7893050" y="1612900"/>
          <p14:tracePt t="90371" x="7899400" y="1606550"/>
          <p14:tracePt t="90389" x="7905750" y="1606550"/>
          <p14:tracePt t="90404" x="7905750" y="1600200"/>
          <p14:tracePt t="90469" x="7899400" y="1606550"/>
          <p14:tracePt t="90477" x="7893050" y="1606550"/>
          <p14:tracePt t="90487" x="7886700" y="1606550"/>
          <p14:tracePt t="90504" x="7880350" y="1612900"/>
          <p14:tracePt t="90855" x="7861300" y="1625600"/>
          <p14:tracePt t="90862" x="7816850" y="1644650"/>
          <p14:tracePt t="90870" x="7785100" y="1657350"/>
          <p14:tracePt t="90887" x="7740650" y="1676400"/>
          <p14:tracePt t="90904" x="7708900" y="1695450"/>
          <p14:tracePt t="90920" x="7677150" y="1714500"/>
          <p14:tracePt t="90937" x="7651750" y="1733550"/>
          <p14:tracePt t="90954" x="7620000" y="1752600"/>
          <p14:tracePt t="90988" x="7556500" y="1771650"/>
          <p14:tracePt t="91021" x="7461250" y="1790700"/>
          <p14:tracePt t="91054" x="7315200" y="1790700"/>
          <p14:tracePt t="91071" x="7232650" y="1790700"/>
          <p14:tracePt t="91087" x="7162800" y="1790700"/>
          <p14:tracePt t="91104" x="7073900" y="1790700"/>
          <p14:tracePt t="91121" x="6978650" y="1803400"/>
          <p14:tracePt t="91138" x="6877050" y="1822450"/>
          <p14:tracePt t="91154" x="6794500" y="1835150"/>
          <p14:tracePt t="91171" x="6686550" y="1847850"/>
          <p14:tracePt t="91188" x="6521450" y="1873250"/>
          <p14:tracePt t="91204" x="6432550" y="1898650"/>
          <p14:tracePt t="91221" x="6362700" y="1917700"/>
          <p14:tracePt t="91238" x="6305550" y="1930400"/>
          <p14:tracePt t="91255" x="6273800" y="1949450"/>
          <p14:tracePt t="91271" x="6235700" y="1962150"/>
          <p14:tracePt t="91287" x="6216650" y="1968500"/>
          <p14:tracePt t="91304" x="6197600" y="1981200"/>
          <p14:tracePt t="91321" x="6184900" y="1981200"/>
          <p14:tracePt t="91337" x="6178550" y="1987550"/>
          <p14:tracePt t="91354" x="6165850" y="1993900"/>
          <p14:tracePt t="91371" x="6153150" y="1993900"/>
          <p14:tracePt t="91387" x="6146800" y="2000250"/>
          <p14:tracePt t="91404" x="6140450" y="2006600"/>
          <p14:tracePt t="91421" x="6127750" y="2012950"/>
          <p14:tracePt t="91437" x="6127750" y="2019300"/>
          <p14:tracePt t="91454" x="6121400" y="2019300"/>
          <p14:tracePt t="91543" x="6127750" y="2025650"/>
          <p14:tracePt t="91550" x="6172200" y="2038350"/>
          <p14:tracePt t="91571" x="6223000" y="2044700"/>
          <p14:tracePt t="91588" x="6292850" y="2044700"/>
          <p14:tracePt t="91604" x="6324600" y="2051050"/>
          <p14:tracePt t="91621" x="6337300" y="2051050"/>
          <p14:tracePt t="91670" x="6343650" y="2051050"/>
          <p14:tracePt t="91702" x="6356350" y="2051050"/>
          <p14:tracePt t="91742" x="6356350" y="2044700"/>
          <p14:tracePt t="91758" x="6356350" y="2038350"/>
          <p14:tracePt t="91765" x="6362700" y="2038350"/>
          <p14:tracePt t="91773" x="6362700" y="2025650"/>
          <p14:tracePt t="91789" x="6362700" y="2019300"/>
          <p14:tracePt t="91804" x="6356350" y="2006600"/>
          <p14:tracePt t="91821" x="6343650" y="1987550"/>
          <p14:tracePt t="91837" x="6337300" y="1968500"/>
          <p14:tracePt t="91854" x="6330950" y="1949450"/>
          <p14:tracePt t="91870" x="6318250" y="1917700"/>
          <p14:tracePt t="91888" x="6318250" y="1898650"/>
          <p14:tracePt t="91904" x="6318250" y="1879600"/>
          <p14:tracePt t="91921" x="6318250" y="1866900"/>
          <p14:tracePt t="91941" x="6318250" y="1860550"/>
          <p14:tracePt t="91954" x="6324600" y="1860550"/>
          <p14:tracePt t="91971" x="6330950" y="1854200"/>
          <p14:tracePt t="91988" x="6337300" y="1847850"/>
          <p14:tracePt t="92013" x="6343650" y="1847850"/>
          <p14:tracePt t="92021" x="6350000" y="1847850"/>
          <p14:tracePt t="92040" x="6369050" y="1847850"/>
          <p14:tracePt t="92054" x="6388100" y="1854200"/>
          <p14:tracePt t="92071" x="6407150" y="1860550"/>
          <p14:tracePt t="92087" x="6413500" y="1866900"/>
          <p14:tracePt t="92104" x="6419850" y="1866900"/>
          <p14:tracePt t="92121" x="6438900" y="1866900"/>
          <p14:tracePt t="92137" x="6477000" y="1860550"/>
          <p14:tracePt t="92154" x="6508750" y="1854200"/>
          <p14:tracePt t="92170" x="6540500" y="1835150"/>
          <p14:tracePt t="92188" x="6572250" y="1803400"/>
          <p14:tracePt t="92204" x="6584950" y="1778000"/>
          <p14:tracePt t="92221" x="6604000" y="1727200"/>
          <p14:tracePt t="92237" x="6604000" y="1682750"/>
          <p14:tracePt t="92254" x="6604000" y="1651000"/>
          <p14:tracePt t="92270" x="6604000" y="1619250"/>
          <p14:tracePt t="92288" x="6604000" y="1574800"/>
          <p14:tracePt t="92304" x="6597650" y="1536700"/>
          <p14:tracePt t="92321" x="6578600" y="1498600"/>
          <p14:tracePt t="92338" x="6553200" y="1454150"/>
          <p14:tracePt t="92354" x="6534150" y="1428750"/>
          <p14:tracePt t="92371" x="6521450" y="1403350"/>
          <p14:tracePt t="92388" x="6502400" y="1377950"/>
          <p14:tracePt t="92404" x="6477000" y="1358900"/>
          <p14:tracePt t="92421" x="6438900" y="1327150"/>
          <p14:tracePt t="92438" x="6388100" y="1301750"/>
          <p14:tracePt t="92454" x="6343650" y="1270000"/>
          <p14:tracePt t="92471" x="6299200" y="1250950"/>
          <p14:tracePt t="92488" x="6280150" y="1244600"/>
          <p14:tracePt t="92504" x="6248400" y="1238250"/>
          <p14:tracePt t="92521" x="6235700" y="1238250"/>
          <p14:tracePt t="92537" x="6210300" y="1238250"/>
          <p14:tracePt t="92554" x="6184900" y="1238250"/>
          <p14:tracePt t="92571" x="6159500" y="1250950"/>
          <p14:tracePt t="92639" x="6051550" y="1308100"/>
          <p14:tracePt t="92654" x="6026150" y="1327150"/>
          <p14:tracePt t="92672" x="6007100" y="1352550"/>
          <p14:tracePt t="92688" x="5981700" y="1390650"/>
          <p14:tracePt t="92704" x="5949950" y="1422400"/>
          <p14:tracePt t="92720" x="5930900" y="1460500"/>
          <p14:tracePt t="92738" x="5918200" y="1485900"/>
          <p14:tracePt t="92754" x="5899150" y="1524000"/>
          <p14:tracePt t="92771" x="5886450" y="1555750"/>
          <p14:tracePt t="92788" x="5867400" y="1600200"/>
          <p14:tracePt t="92804" x="5861050" y="1625600"/>
          <p14:tracePt t="92821" x="5848350" y="1657350"/>
          <p14:tracePt t="92837" x="5848350" y="1701800"/>
          <p14:tracePt t="92853" x="5842000" y="1733550"/>
          <p14:tracePt t="92870" x="5842000" y="1778000"/>
          <p14:tracePt t="92887" x="5842000" y="1828800"/>
          <p14:tracePt t="92903" x="5842000" y="1873250"/>
          <p14:tracePt t="92920" x="5854700" y="1930400"/>
          <p14:tracePt t="92936" x="5873750" y="1987550"/>
          <p14:tracePt t="92953" x="5892800" y="2032000"/>
          <p14:tracePt t="92970" x="5899150" y="2057400"/>
          <p14:tracePt t="92987" x="5918200" y="2082800"/>
          <p14:tracePt t="93003" x="5981700" y="2139950"/>
          <p14:tracePt t="93020" x="6019800" y="2165350"/>
          <p14:tracePt t="93036" x="6051550" y="2178050"/>
          <p14:tracePt t="93054" x="6076950" y="2178050"/>
          <p14:tracePt t="93071" x="6108700" y="2184400"/>
          <p14:tracePt t="93088" x="6134100" y="2190750"/>
          <p14:tracePt t="93104" x="6172200" y="2197100"/>
          <p14:tracePt t="93120" x="6216650" y="2203450"/>
          <p14:tracePt t="93137" x="6280150" y="2222500"/>
          <p14:tracePt t="93154" x="6337300" y="2241550"/>
          <p14:tracePt t="93171" x="6388100" y="2254250"/>
          <p14:tracePt t="93189" x="6438900" y="2260600"/>
          <p14:tracePt t="93204" x="6457950" y="2260600"/>
          <p14:tracePt t="93221" x="6483350" y="2260600"/>
          <p14:tracePt t="93238" x="6502400" y="2254250"/>
          <p14:tracePt t="93254" x="6527800" y="2235200"/>
          <p14:tracePt t="93271" x="6546850" y="2209800"/>
          <p14:tracePt t="93288" x="6565900" y="2171700"/>
          <p14:tracePt t="93304" x="6584950" y="2146300"/>
          <p14:tracePt t="93320" x="6597650" y="2127250"/>
          <p14:tracePt t="93337" x="6610350" y="2108200"/>
          <p14:tracePt t="93354" x="6629400" y="2089150"/>
          <p14:tracePt t="93372" x="6648450" y="2070100"/>
          <p14:tracePt t="93389" x="6648450" y="2063750"/>
          <p14:tracePt t="93404" x="6654800" y="2063750"/>
          <p14:tracePt t="93430" x="6654800" y="2057400"/>
          <p14:tracePt t="93463" x="6661150" y="2057400"/>
          <p14:tracePt t="93582" x="6667500" y="2057400"/>
          <p14:tracePt t="93589" x="6667500" y="2063750"/>
          <p14:tracePt t="93605" x="6680200" y="2082800"/>
          <p14:tracePt t="93621" x="6686550" y="2089150"/>
          <p14:tracePt t="93638" x="6686550" y="2095500"/>
          <p14:tracePt t="94470" x="6737350" y="2095500"/>
          <p14:tracePt t="94477" x="6788150" y="2095500"/>
          <p14:tracePt t="94487" x="6845300" y="2101850"/>
          <p14:tracePt t="94504" x="6985000" y="2114550"/>
          <p14:tracePt t="94520" x="7086600" y="2133600"/>
          <p14:tracePt t="94537" x="7143750" y="2133600"/>
          <p14:tracePt t="94554" x="7169150" y="2139950"/>
          <p14:tracePt t="94615" x="7175500" y="2139950"/>
          <p14:tracePt t="94621" x="7188200" y="2139950"/>
          <p14:tracePt t="94654" x="7232650" y="2120900"/>
          <p14:tracePt t="94670" x="7239000" y="2114550"/>
          <p14:tracePt t="94687" x="7245350" y="2101850"/>
          <p14:tracePt t="94704" x="7251700" y="2101850"/>
          <p14:tracePt t="94721" x="7251700" y="2095500"/>
          <p14:tracePt t="94737" x="7258050" y="2089150"/>
          <p14:tracePt t="94797" x="7258050" y="2082800"/>
          <p14:tracePt t="95575" x="7283450" y="2139950"/>
          <p14:tracePt t="95581" x="7315200" y="2178050"/>
          <p14:tracePt t="95589" x="7340600" y="2203450"/>
          <p14:tracePt t="95604" x="7404100" y="2266950"/>
          <p14:tracePt t="95620" x="7442200" y="2311400"/>
          <p14:tracePt t="95637" x="7467600" y="2336800"/>
          <p14:tracePt t="95653" x="7473950" y="2336800"/>
          <p14:tracePt t="95670" x="7473950" y="2343150"/>
          <p14:tracePt t="95704" x="7499350" y="2343150"/>
          <p14:tracePt t="95738" x="7531100" y="2343150"/>
          <p14:tracePt t="95771" x="7594600" y="2324100"/>
          <p14:tracePt t="95788" x="7639050" y="2317750"/>
          <p14:tracePt t="95804" x="7670800" y="2317750"/>
          <p14:tracePt t="95821" x="7702550" y="2305050"/>
          <p14:tracePt t="95837" x="7727950" y="2292350"/>
          <p14:tracePt t="95854" x="7753350" y="2273300"/>
          <p14:tracePt t="95871" x="7778750" y="2235200"/>
          <p14:tracePt t="95888" x="7797800" y="2203450"/>
          <p14:tracePt t="95904" x="7823200" y="2152650"/>
          <p14:tracePt t="95921" x="7842250" y="2095500"/>
          <p14:tracePt t="95938" x="7848600" y="2051050"/>
          <p14:tracePt t="95954" x="7848600" y="1987550"/>
          <p14:tracePt t="95972" x="7842250" y="1866900"/>
          <p14:tracePt t="95988" x="7829550" y="1797050"/>
          <p14:tracePt t="96004" x="7810500" y="1733550"/>
          <p14:tracePt t="96021" x="7791450" y="1657350"/>
          <p14:tracePt t="96038" x="7778750" y="1606550"/>
          <p14:tracePt t="96054" x="7759700" y="1568450"/>
          <p14:tracePt t="96071" x="7747000" y="1549400"/>
          <p14:tracePt t="96088" x="7740650" y="1536700"/>
          <p14:tracePt t="96104" x="7721600" y="1517650"/>
          <p14:tracePt t="96121" x="7702550" y="1504950"/>
          <p14:tracePt t="96137" x="7677150" y="1492250"/>
          <p14:tracePt t="96154" x="7658100" y="1479550"/>
          <p14:tracePt t="96171" x="7626350" y="1473200"/>
          <p14:tracePt t="96186" x="7588250" y="1466850"/>
          <p14:tracePt t="96203" x="7556500" y="1460500"/>
          <p14:tracePt t="96221" x="7499350" y="1460500"/>
          <p14:tracePt t="96238" x="7448550" y="1473200"/>
          <p14:tracePt t="96254" x="7372350" y="1485900"/>
          <p14:tracePt t="96271" x="7327900" y="1504950"/>
          <p14:tracePt t="96287" x="7270750" y="1524000"/>
          <p14:tracePt t="96304" x="7226300" y="1549400"/>
          <p14:tracePt t="96321" x="7194550" y="1568450"/>
          <p14:tracePt t="96338" x="7181850" y="1587500"/>
          <p14:tracePt t="96354" x="7156450" y="1612900"/>
          <p14:tracePt t="96371" x="7143750" y="1631950"/>
          <p14:tracePt t="96388" x="7124700" y="1676400"/>
          <p14:tracePt t="96404" x="7112000" y="1701800"/>
          <p14:tracePt t="96421" x="7099300" y="1733550"/>
          <p14:tracePt t="96438" x="7099300" y="1746250"/>
          <p14:tracePt t="96454" x="7092950" y="1758950"/>
          <p14:tracePt t="96471" x="7092950" y="1778000"/>
          <p14:tracePt t="96488" x="7086600" y="1790700"/>
          <p14:tracePt t="96504" x="7086600" y="1797050"/>
          <p14:tracePt t="96521" x="7086600" y="1816100"/>
          <p14:tracePt t="96538" x="7086600" y="1828800"/>
          <p14:tracePt t="96554" x="7086600" y="1841500"/>
          <p14:tracePt t="96570" x="7080250" y="1854200"/>
          <p14:tracePt t="96587" x="7080250" y="1860550"/>
          <p14:tracePt t="96604" x="7073900" y="1879600"/>
          <p14:tracePt t="96621" x="7067550" y="1885950"/>
          <p14:tracePt t="96645" x="7061200" y="1885950"/>
          <p14:tracePt t="96723" x="6985000" y="1911350"/>
          <p14:tracePt t="96738" x="6959600" y="1911350"/>
          <p14:tracePt t="96754" x="6934200" y="1911350"/>
          <p14:tracePt t="96771" x="6921500" y="1911350"/>
          <p14:tracePt t="96788" x="6883400" y="1911350"/>
          <p14:tracePt t="96804" x="6851650" y="1911350"/>
          <p14:tracePt t="96820" x="6807200" y="1911350"/>
          <p14:tracePt t="96838" x="6769100" y="1911350"/>
          <p14:tracePt t="96854" x="6737350" y="1911350"/>
          <p14:tracePt t="96871" x="6724650" y="1911350"/>
          <p14:tracePt t="96887" x="6718300" y="1917700"/>
          <p14:tracePt t="96917" x="6711950" y="1917700"/>
          <p14:tracePt t="97071" x="6711950" y="1905000"/>
          <p14:tracePt t="97085" x="6711950" y="1898650"/>
          <p14:tracePt t="97357" x="6705600" y="1898650"/>
          <p14:tracePt t="97365" x="6699250" y="1898650"/>
          <p14:tracePt t="97373" x="6692900" y="1898650"/>
          <p14:tracePt t="97389" x="6686550" y="1898650"/>
          <p14:tracePt t="97420" x="6680200" y="1898650"/>
          <p14:tracePt t="97445" x="6680200" y="1905000"/>
          <p14:tracePt t="97453" x="6673850" y="1905000"/>
          <p14:tracePt t="97575" x="6673850" y="1911350"/>
          <p14:tracePt t="97581" x="6667500" y="1917700"/>
          <p14:tracePt t="97589" x="6667500" y="1924050"/>
          <p14:tracePt t="97604" x="6661150" y="1924050"/>
          <p14:tracePt t="97621" x="6661150" y="1936750"/>
          <p14:tracePt t="97655" x="6654800" y="1943100"/>
          <p14:tracePt t="97695" x="6648450" y="1943100"/>
          <p14:tracePt t="97743" x="6648450" y="1949450"/>
          <p14:tracePt t="97757" x="6642100" y="1949450"/>
          <p14:tracePt t="97846" x="6635750" y="1949450"/>
          <p14:tracePt t="97870" x="6629400" y="1949450"/>
          <p14:tracePt t="98053" x="6629400" y="1962150"/>
          <p14:tracePt t="98060" x="6623050" y="2000250"/>
          <p14:tracePt t="98070" x="6623050" y="2025650"/>
          <p14:tracePt t="98086" x="6623050" y="2070100"/>
          <p14:tracePt t="98103" x="6623050" y="2114550"/>
          <p14:tracePt t="98120" x="6623050" y="2159000"/>
          <p14:tracePt t="98153" x="6623050" y="2241550"/>
          <p14:tracePt t="98187" x="6623050" y="2330450"/>
          <p14:tracePt t="98188" x="6616700" y="2349500"/>
          <p14:tracePt t="98220" x="6597650" y="2419350"/>
          <p14:tracePt t="98236" x="6540500" y="2514600"/>
          <p14:tracePt t="98253" x="6502400" y="2571750"/>
          <p14:tracePt t="98271" x="6457950" y="2622550"/>
          <p14:tracePt t="98287" x="6419850" y="2660650"/>
          <p14:tracePt t="98304" x="6388100" y="2686050"/>
          <p14:tracePt t="98321" x="6381750" y="2692400"/>
          <p14:tracePt t="98338" x="6375400" y="2698750"/>
          <p14:tracePt t="98354" x="6350000" y="2711450"/>
          <p14:tracePt t="98371" x="6337300" y="2724150"/>
          <p14:tracePt t="98388" x="6318250" y="2730500"/>
          <p14:tracePt t="98404" x="6311900" y="2743200"/>
          <p14:tracePt t="98421" x="6292850" y="2762250"/>
          <p14:tracePt t="98438" x="6286500" y="2787650"/>
          <p14:tracePt t="98454" x="6267450" y="2825750"/>
          <p14:tracePt t="98471" x="6248400" y="2857500"/>
          <p14:tracePt t="98488" x="6235700" y="2889250"/>
          <p14:tracePt t="98504" x="6223000" y="2914650"/>
          <p14:tracePt t="98521" x="6210300" y="2946400"/>
          <p14:tracePt t="98538" x="6197600" y="2971800"/>
          <p14:tracePt t="98554" x="6191250" y="2997200"/>
          <p14:tracePt t="98571" x="6184900" y="3022600"/>
          <p14:tracePt t="98587" x="6184900" y="3035300"/>
          <p14:tracePt t="98603" x="6178550" y="3054350"/>
          <p14:tracePt t="98620" x="6178550" y="3067050"/>
          <p14:tracePt t="98637" x="6178550" y="3073400"/>
          <p14:tracePt t="98654" x="6178550" y="3079750"/>
          <p14:tracePt t="98671" x="6178550" y="3086100"/>
          <p14:tracePt t="98693" x="6172200" y="3092450"/>
          <p14:tracePt t="98704" x="6172200" y="3098800"/>
          <p14:tracePt t="98721" x="6172200" y="3105150"/>
          <p14:tracePt t="98738" x="6172200" y="3117850"/>
          <p14:tracePt t="98754" x="6172200" y="3136900"/>
          <p14:tracePt t="98770" x="6165850" y="3162300"/>
          <p14:tracePt t="98788" x="6159500" y="3194050"/>
          <p14:tracePt t="98804" x="6159500" y="3206750"/>
          <p14:tracePt t="98820" x="6146800" y="3219450"/>
          <p14:tracePt t="98838" x="6146800" y="3225800"/>
          <p14:tracePt t="98854" x="6146800" y="3232150"/>
          <p14:tracePt t="98871" x="6140450" y="3238500"/>
          <p14:tracePt t="98888" x="6140450" y="3244850"/>
          <p14:tracePt t="98904" x="6134100" y="3244850"/>
          <p14:tracePt t="99134" x="6127750" y="3219450"/>
          <p14:tracePt t="99141" x="6115050" y="3200400"/>
          <p14:tracePt t="99154" x="6115050" y="3187700"/>
          <p14:tracePt t="99171" x="6108700" y="3155950"/>
          <p14:tracePt t="99188" x="6089650" y="3124200"/>
          <p14:tracePt t="99204" x="6089650" y="3117850"/>
          <p14:tracePt t="99422" x="6089650" y="3124200"/>
          <p14:tracePt t="99429" x="6089650" y="3130550"/>
          <p14:tracePt t="99436" x="6089650" y="3136900"/>
          <p14:tracePt t="99453" x="6089650" y="3143250"/>
          <p14:tracePt t="99470" x="6089650" y="3149600"/>
          <p14:tracePt t="99504" x="6096000" y="3162300"/>
          <p14:tracePt t="99538" x="6108700" y="3187700"/>
          <p14:tracePt t="99571" x="6121400" y="3206750"/>
          <p14:tracePt t="99588" x="6127750" y="3225800"/>
          <p14:tracePt t="99604" x="6134100" y="3232150"/>
          <p14:tracePt t="99620" x="6140450" y="3244850"/>
          <p14:tracePt t="99637" x="6153150" y="3257550"/>
          <p14:tracePt t="99654" x="6165850" y="3270250"/>
          <p14:tracePt t="99671" x="6178550" y="3276600"/>
          <p14:tracePt t="99687" x="6191250" y="3289300"/>
          <p14:tracePt t="99704" x="6197600" y="3295650"/>
          <p14:tracePt t="99721" x="6210300" y="3308350"/>
          <p14:tracePt t="99737" x="6229350" y="3321050"/>
          <p14:tracePt t="99754" x="6261100" y="3333750"/>
          <p14:tracePt t="99771" x="6280150" y="3340100"/>
          <p14:tracePt t="99788" x="6292850" y="3346450"/>
          <p14:tracePt t="99804" x="6299200" y="3352800"/>
          <p14:tracePt t="99829" x="6305550" y="3352800"/>
          <p14:tracePt t="99870" x="6311900" y="3352800"/>
          <p14:tracePt t="99886" x="6318250" y="3352800"/>
          <p14:tracePt t="99902" x="6324600" y="3352800"/>
          <p14:tracePt t="99917" x="6330950" y="3352800"/>
          <p14:tracePt t="99966" x="6337300" y="3352800"/>
          <p14:tracePt t="100366" x="6375400" y="3340100"/>
          <p14:tracePt t="100373" x="6400800" y="3327400"/>
          <p14:tracePt t="100387" x="6432550" y="3308350"/>
          <p14:tracePt t="100404" x="6521450" y="3257550"/>
          <p14:tracePt t="100420" x="6553200" y="3225800"/>
          <p14:tracePt t="100438" x="6572250" y="3200400"/>
          <p14:tracePt t="100453" x="6584950" y="3155950"/>
          <p14:tracePt t="100487" x="6623050" y="3073400"/>
          <p14:tracePt t="100521" x="6654800" y="3003550"/>
          <p14:tracePt t="100621" x="6661150" y="2863850"/>
          <p14:tracePt t="100670" x="6654800" y="2863850"/>
          <p14:tracePt t="100710" x="6654800" y="2857500"/>
          <p14:tracePt t="100717" x="6648450" y="2857500"/>
          <p14:tracePt t="100738" x="6642100" y="2844800"/>
          <p14:tracePt t="100754" x="6635750" y="2838450"/>
          <p14:tracePt t="100771" x="6629400" y="2838450"/>
          <p14:tracePt t="100788" x="6604000" y="2813050"/>
          <p14:tracePt t="100804" x="6578600" y="2794000"/>
          <p14:tracePt t="100820" x="6553200" y="2774950"/>
          <p14:tracePt t="100838" x="6534150" y="2762250"/>
          <p14:tracePt t="100853" x="6521450" y="2749550"/>
          <p14:tracePt t="101343" x="6553200" y="2768600"/>
          <p14:tracePt t="101348" x="6578600" y="2787650"/>
          <p14:tracePt t="101370" x="6610350" y="2806700"/>
          <p14:tracePt t="101386" x="6629400" y="2819400"/>
          <p14:tracePt t="101404" x="6642100" y="2832100"/>
          <p14:tracePt t="101420" x="6648450" y="2832100"/>
          <p14:tracePt t="101437" x="6654800" y="2838450"/>
          <p14:tracePt t="101471" x="6699250" y="2863850"/>
          <p14:tracePt t="101505" x="6756400" y="2908300"/>
          <p14:tracePt t="101538" x="6794500" y="2927350"/>
          <p14:tracePt t="101554" x="6813550" y="2940050"/>
          <p14:tracePt t="101571" x="6838950" y="2946400"/>
          <p14:tracePt t="101588" x="6870700" y="2959100"/>
          <p14:tracePt t="101604" x="6927850" y="2971800"/>
          <p14:tracePt t="101621" x="6972300" y="2990850"/>
          <p14:tracePt t="101638" x="7010400" y="2997200"/>
          <p14:tracePt t="101654" x="7023100" y="3003550"/>
          <p14:tracePt t="101671" x="7029450" y="3003550"/>
          <p14:tracePt t="101926" x="7029450" y="3016250"/>
          <p14:tracePt t="101933" x="7029450" y="3035300"/>
          <p14:tracePt t="101954" x="7029450" y="3060700"/>
          <p14:tracePt t="101971" x="7035800" y="3086100"/>
          <p14:tracePt t="101988" x="7042150" y="3124200"/>
          <p14:tracePt t="102004" x="7048500" y="3143250"/>
          <p14:tracePt t="102021" x="7048500" y="3149600"/>
          <p14:tracePt t="102038" x="7048500" y="3162300"/>
          <p14:tracePt t="102055" x="7054850" y="3175000"/>
          <p14:tracePt t="102071" x="7054850" y="3194050"/>
          <p14:tracePt t="102087" x="7061200" y="3206750"/>
          <p14:tracePt t="102105" x="7067550" y="3213100"/>
          <p14:tracePt t="102120" x="7067550" y="3219450"/>
          <p14:tracePt t="102141" x="7067550" y="3225800"/>
          <p14:tracePt t="102174" x="7073900" y="3232150"/>
          <p14:tracePt t="102181" x="7073900" y="3238500"/>
          <p14:tracePt t="102197" x="7080250" y="3244850"/>
          <p14:tracePt t="102204" x="7086600" y="3257550"/>
          <p14:tracePt t="102221" x="7092950" y="3276600"/>
          <p14:tracePt t="102237" x="7105650" y="3295650"/>
          <p14:tracePt t="102254" x="7105650" y="3308350"/>
          <p14:tracePt t="102271" x="7105650" y="3314700"/>
          <p14:tracePt t="102288" x="7105650" y="3321050"/>
          <p14:tracePt t="102304" x="7112000" y="3321050"/>
          <p14:tracePt t="102321" x="7112000" y="3327400"/>
          <p14:tracePt t="102583" x="7150100" y="3359150"/>
          <p14:tracePt t="102590" x="7200900" y="3384550"/>
          <p14:tracePt t="102605" x="7283450" y="3429000"/>
          <p14:tracePt t="102621" x="7366000" y="3467100"/>
          <p14:tracePt t="102638" x="7423150" y="3492500"/>
          <p14:tracePt t="102654" x="7442200" y="3498850"/>
          <p14:tracePt t="102671" x="7448550" y="3498850"/>
          <p14:tracePt t="102718" x="7461250" y="3498850"/>
          <p14:tracePt t="102725" x="7486650" y="3498850"/>
          <p14:tracePt t="102737" x="7505700" y="3498850"/>
          <p14:tracePt t="102754" x="7543800" y="3492500"/>
          <p14:tracePt t="102771" x="7575550" y="3486150"/>
          <p14:tracePt t="102788" x="7588250" y="3473450"/>
          <p14:tracePt t="102804" x="7594600" y="3467100"/>
          <p14:tracePt t="102820" x="7607300" y="3454400"/>
          <p14:tracePt t="102837" x="7620000" y="3441700"/>
          <p14:tracePt t="102855" x="7626350" y="3429000"/>
          <p14:tracePt t="102871" x="7626350" y="3422650"/>
          <p14:tracePt t="102887" x="7632700" y="3416300"/>
          <p14:tracePt t="102904" x="7632700" y="3397250"/>
          <p14:tracePt t="102920" x="7639050" y="3390900"/>
          <p14:tracePt t="102938" x="7639050" y="3384550"/>
          <p14:tracePt t="102954" x="7645400" y="3371850"/>
          <p14:tracePt t="102970" x="7645400" y="3359150"/>
          <p14:tracePt t="102988" x="7645400" y="3321050"/>
          <p14:tracePt t="103004" x="7645400" y="3302000"/>
          <p14:tracePt t="103021" x="7626350" y="3257550"/>
          <p14:tracePt t="103038" x="7607300" y="3232150"/>
          <p14:tracePt t="103054" x="7588250" y="3206750"/>
          <p14:tracePt t="103071" x="7581900" y="3187700"/>
          <p14:tracePt t="103087" x="7575550" y="3175000"/>
          <p14:tracePt t="103104" x="7562850" y="3149600"/>
          <p14:tracePt t="103121" x="7556500" y="3124200"/>
          <p14:tracePt t="103137" x="7543800" y="3092450"/>
          <p14:tracePt t="103154" x="7524750" y="3067050"/>
          <p14:tracePt t="103171" x="7518400" y="3035300"/>
          <p14:tracePt t="103188" x="7505700" y="3016250"/>
          <p14:tracePt t="103204" x="7505700" y="3003550"/>
          <p14:tracePt t="103220" x="7505700" y="2990850"/>
          <p14:tracePt t="103238" x="7505700" y="2978150"/>
          <p14:tracePt t="103254" x="7505700" y="2965450"/>
          <p14:tracePt t="103270" x="7505700" y="2946400"/>
          <p14:tracePt t="103286" x="7499350" y="2933700"/>
          <p14:tracePt t="103303" x="7499350" y="2921000"/>
          <p14:tracePt t="103320" x="7499350" y="2914650"/>
          <p14:tracePt t="103336" x="7499350" y="2908300"/>
          <p14:tracePt t="103353" x="7499350" y="2901950"/>
          <p14:tracePt t="103370" x="7499350" y="2895600"/>
          <p14:tracePt t="103386" x="7499350" y="2889250"/>
          <p14:tracePt t="103403" x="7499350" y="2876550"/>
          <p14:tracePt t="103420" x="7499350" y="2863850"/>
          <p14:tracePt t="103437" x="7499350" y="2851150"/>
          <p14:tracePt t="103453" x="7499350" y="2838450"/>
          <p14:tracePt t="103470" x="7499350" y="2832100"/>
          <p14:tracePt t="103487" x="7493000" y="2825750"/>
          <p14:tracePt t="104055" x="7518400" y="2825750"/>
          <p14:tracePt t="104061" x="7556500" y="2844800"/>
          <p14:tracePt t="104070" x="7594600" y="2870200"/>
          <p14:tracePt t="104087" x="7683500" y="2933700"/>
          <p14:tracePt t="104103" x="7778750" y="3003550"/>
          <p14:tracePt t="104120" x="7867650" y="3086100"/>
          <p14:tracePt t="104136" x="7943850" y="3155950"/>
          <p14:tracePt t="104154" x="7962900" y="3187700"/>
          <p14:tracePt t="104186" x="7994650" y="3251200"/>
          <p14:tracePt t="104220" x="8001000" y="3321050"/>
          <p14:tracePt t="104253" x="7994650" y="3390900"/>
          <p14:tracePt t="104271" x="7975600" y="3416300"/>
          <p14:tracePt t="104287" x="7956550" y="3441700"/>
          <p14:tracePt t="104304" x="7950200" y="3454400"/>
          <p14:tracePt t="104333" x="7943850" y="3460750"/>
          <p14:tracePt t="104350" x="7943850" y="3467100"/>
          <p14:tracePt t="104356" x="7937500" y="3467100"/>
          <p14:tracePt t="104503" x="7924800" y="3473450"/>
          <p14:tracePt t="104509" x="7912100" y="3473450"/>
          <p14:tracePt t="104520" x="7899400" y="3479800"/>
          <p14:tracePt t="104588" x="7823200" y="3505200"/>
          <p14:tracePt t="104605" x="7816850" y="3511550"/>
          <p14:tracePt t="104621" x="7810500" y="3511550"/>
          <p14:tracePt t="104637" x="7797800" y="3511550"/>
          <p14:tracePt t="104654" x="7785100" y="3517900"/>
          <p14:tracePt t="104727" x="7778750" y="3517900"/>
          <p14:tracePt t="105086" x="7721600" y="3473450"/>
          <p14:tracePt t="105093" x="7683500" y="3441700"/>
          <p14:tracePt t="105103" x="7632700" y="3409950"/>
          <p14:tracePt t="105120" x="7550150" y="3352800"/>
          <p14:tracePt t="105137" x="7505700" y="3314700"/>
          <p14:tracePt t="105153" x="7473950" y="3295650"/>
          <p14:tracePt t="105170" x="7467600" y="3282950"/>
          <p14:tracePt t="105204" x="7448550" y="3270250"/>
          <p14:tracePt t="105237" x="7429500" y="3251200"/>
          <p14:tracePt t="105271" x="7410450" y="3238500"/>
          <p14:tracePt t="105287" x="7410450" y="3232150"/>
          <p14:tracePt t="105304" x="7404100" y="3232150"/>
          <p14:tracePt t="105321" x="7397750" y="3219450"/>
          <p14:tracePt t="105337" x="7391400" y="3213100"/>
          <p14:tracePt t="105354" x="7385050" y="3200400"/>
          <p14:tracePt t="105371" x="7378700" y="3200400"/>
          <p14:tracePt t="105495" x="7372350" y="3200400"/>
          <p14:tracePt t="105535" x="7366000" y="3200400"/>
          <p14:tracePt t="105550" x="7346950" y="3194050"/>
          <p14:tracePt t="105557" x="7334250" y="3194050"/>
          <p14:tracePt t="105571" x="7321550" y="3187700"/>
          <p14:tracePt t="105587" x="7289800" y="3175000"/>
          <p14:tracePt t="105604" x="7251700" y="3162300"/>
          <p14:tracePt t="105620" x="7245350" y="3162300"/>
          <p14:tracePt t="105637" x="7239000" y="3162300"/>
          <p14:tracePt t="105677" x="7232650" y="3162300"/>
          <p14:tracePt t="105693" x="7226300" y="3162300"/>
          <p14:tracePt t="105703" x="7219950" y="3162300"/>
          <p14:tracePt t="105725" x="7213600" y="3162300"/>
          <p14:tracePt t="105749" x="7207250" y="3162300"/>
          <p14:tracePt t="105765" x="7207250" y="3168650"/>
          <p14:tracePt t="105773" x="7200900" y="3168650"/>
          <p14:tracePt t="105787" x="7200900" y="3175000"/>
          <p14:tracePt t="105855" x="7194550" y="3175000"/>
          <p14:tracePt t="105861" x="7181850" y="3181350"/>
          <p14:tracePt t="105870" x="7156450" y="3206750"/>
          <p14:tracePt t="105887" x="7086600" y="3251200"/>
          <p14:tracePt t="105904" x="7010400" y="3289300"/>
          <p14:tracePt t="105920" x="6965950" y="3314700"/>
          <p14:tracePt t="105937" x="6940550" y="3333750"/>
          <p14:tracePt t="105954" x="6908800" y="3340100"/>
          <p14:tracePt t="105971" x="6902450" y="3346450"/>
          <p14:tracePt t="105987" x="6889750" y="3346450"/>
          <p14:tracePt t="106005" x="6858000" y="3352800"/>
          <p14:tracePt t="106021" x="6819900" y="3352800"/>
          <p14:tracePt t="106038" x="6769100" y="3352800"/>
          <p14:tracePt t="106054" x="6711950" y="3346450"/>
          <p14:tracePt t="106071" x="6661150" y="3333750"/>
          <p14:tracePt t="106087" x="6616700" y="3321050"/>
          <p14:tracePt t="106104" x="6572250" y="3308350"/>
          <p14:tracePt t="106120" x="6534150" y="3289300"/>
          <p14:tracePt t="106137" x="6451600" y="3257550"/>
          <p14:tracePt t="106154" x="6369050" y="3219450"/>
          <p14:tracePt t="106171" x="6305550" y="3194050"/>
          <p14:tracePt t="106188" x="6235700" y="3168650"/>
          <p14:tracePt t="106204" x="6134100" y="3130550"/>
          <p14:tracePt t="106220" x="6096000" y="3124200"/>
          <p14:tracePt t="106238" x="6089650" y="3124200"/>
          <p14:tracePt t="106254" x="6083300" y="3124200"/>
          <p14:tracePt t="106615" x="6134100" y="3124200"/>
          <p14:tracePt t="106621" x="6178550" y="3130550"/>
          <p14:tracePt t="106637" x="6286500" y="3175000"/>
          <p14:tracePt t="106653" x="6419850" y="3219450"/>
          <p14:tracePt t="106670" x="6604000" y="3276600"/>
          <p14:tracePt t="106686" x="6737350" y="3302000"/>
          <p14:tracePt t="106721" x="6870700" y="3321050"/>
          <p14:tracePt t="106755" x="6921500" y="3314700"/>
          <p14:tracePt t="106788" x="6985000" y="3289300"/>
          <p14:tracePt t="106804" x="7004050" y="3270250"/>
          <p14:tracePt t="106820" x="7016750" y="3244850"/>
          <p14:tracePt t="106838" x="7042150" y="3219450"/>
          <p14:tracePt t="106854" x="7061200" y="3187700"/>
          <p14:tracePt t="106871" x="7092950" y="3168650"/>
          <p14:tracePt t="106887" x="7124700" y="3149600"/>
          <p14:tracePt t="106904" x="7156450" y="3143250"/>
          <p14:tracePt t="106920" x="7175500" y="3124200"/>
          <p14:tracePt t="106937" x="7194550" y="3105150"/>
          <p14:tracePt t="106954" x="7207250" y="3092450"/>
          <p14:tracePt t="106969" x="7213600" y="3086100"/>
          <p14:tracePt t="106986" x="7213600" y="3079750"/>
          <p14:tracePt t="107004" x="7219950" y="3079750"/>
          <p14:tracePt t="107021" x="7219950" y="3073400"/>
          <p14:tracePt t="107302" x="7207250" y="3079750"/>
          <p14:tracePt t="107308" x="7194550" y="3092450"/>
          <p14:tracePt t="107320" x="7188200" y="3098800"/>
          <p14:tracePt t="107337" x="7162800" y="3105150"/>
          <p14:tracePt t="107354" x="7137400" y="3117850"/>
          <p14:tracePt t="107370" x="7099300" y="3124200"/>
          <p14:tracePt t="107387" x="7023100" y="3124200"/>
          <p14:tracePt t="107404" x="6921500" y="3117850"/>
          <p14:tracePt t="107420" x="6826250" y="3092450"/>
          <p14:tracePt t="107438" x="6750050" y="3073400"/>
          <p14:tracePt t="107453" x="6718300" y="3067050"/>
          <p14:tracePt t="107470" x="6711950" y="3060700"/>
          <p14:tracePt t="107488" x="6705600" y="3060700"/>
          <p14:tracePt t="108278" x="6686550" y="3086100"/>
          <p14:tracePt t="108285" x="6654800" y="3117850"/>
          <p14:tracePt t="108304" x="6604000" y="3155950"/>
          <p14:tracePt t="108320" x="6540500" y="3194050"/>
          <p14:tracePt t="108337" x="6515100" y="3206750"/>
          <p14:tracePt t="108354" x="6496050" y="3213100"/>
          <p14:tracePt t="108389" x="6489700" y="3213100"/>
          <p14:tracePt t="108421" x="6470650" y="3213100"/>
          <p14:tracePt t="108429" x="6438900" y="3213100"/>
          <p14:tracePt t="108454" x="6324600" y="3200400"/>
          <p14:tracePt t="108470" x="6267450" y="3187700"/>
          <p14:tracePt t="108487" x="6223000" y="3187700"/>
          <p14:tracePt t="108503" x="6197600" y="3175000"/>
          <p14:tracePt t="108520" x="6184900" y="3168650"/>
          <p14:tracePt t="108536" x="6178550" y="3168650"/>
          <p14:tracePt t="108603" x="6159500" y="3143250"/>
          <p14:tracePt t="108620" x="6159500" y="3111500"/>
          <p14:tracePt t="108636" x="6159500" y="3098800"/>
          <p14:tracePt t="108653" x="6159500" y="3092450"/>
          <p14:tracePt t="108717" x="6146800" y="3092450"/>
          <p14:tracePt t="108725" x="6127750" y="3098800"/>
          <p14:tracePt t="108737" x="6102350" y="3111500"/>
          <p14:tracePt t="108754" x="6070600" y="3130550"/>
          <p14:tracePt t="108771" x="6045200" y="3149600"/>
          <p14:tracePt t="108788" x="6019800" y="3181350"/>
          <p14:tracePt t="108804" x="6007100" y="3200400"/>
          <p14:tracePt t="108820" x="5994400" y="3225800"/>
          <p14:tracePt t="108838" x="5994400" y="3244850"/>
          <p14:tracePt t="108854" x="5981700" y="3263900"/>
          <p14:tracePt t="108871" x="5975350" y="3282950"/>
          <p14:tracePt t="108887" x="5975350" y="3295650"/>
          <p14:tracePt t="108904" x="5975350" y="3327400"/>
          <p14:tracePt t="108921" x="5981700" y="3359150"/>
          <p14:tracePt t="108937" x="5994400" y="3390900"/>
          <p14:tracePt t="108954" x="6013450" y="3429000"/>
          <p14:tracePt t="108971" x="6032500" y="3454400"/>
          <p14:tracePt t="108987" x="6057900" y="3479800"/>
          <p14:tracePt t="109004" x="6070600" y="3492500"/>
          <p14:tracePt t="109021" x="6089650" y="3511550"/>
          <p14:tracePt t="109037" x="6115050" y="3524250"/>
          <p14:tracePt t="109053" x="6134100" y="3536950"/>
          <p14:tracePt t="109071" x="6165850" y="3549650"/>
          <p14:tracePt t="109087" x="6184900" y="3568700"/>
          <p14:tracePt t="109104" x="6223000" y="3581400"/>
          <p14:tracePt t="109121" x="6248400" y="3594100"/>
          <p14:tracePt t="109138" x="6273800" y="3606800"/>
          <p14:tracePt t="109154" x="6292850" y="3606800"/>
          <p14:tracePt t="109171" x="6324600" y="3606800"/>
          <p14:tracePt t="109187" x="6343650" y="3606800"/>
          <p14:tracePt t="109204" x="6369050" y="3606800"/>
          <p14:tracePt t="109222" x="6388100" y="3606800"/>
          <p14:tracePt t="109237" x="6426200" y="3600450"/>
          <p14:tracePt t="109254" x="6451600" y="3594100"/>
          <p14:tracePt t="109271" x="6477000" y="3587750"/>
          <p14:tracePt t="109287" x="6502400" y="3587750"/>
          <p14:tracePt t="109304" x="6527800" y="3581400"/>
          <p14:tracePt t="109321" x="6546850" y="3568700"/>
          <p14:tracePt t="109337" x="6559550" y="3562350"/>
          <p14:tracePt t="109354" x="6572250" y="3549650"/>
          <p14:tracePt t="109371" x="6591300" y="3536950"/>
          <p14:tracePt t="109388" x="6597650" y="3517900"/>
          <p14:tracePt t="109404" x="6610350" y="3505200"/>
          <p14:tracePt t="109420" x="6610350" y="3492500"/>
          <p14:tracePt t="109438" x="6616700" y="3486150"/>
          <p14:tracePt t="109453" x="6616700" y="3473450"/>
          <p14:tracePt t="109470" x="6623050" y="3454400"/>
          <p14:tracePt t="109488" x="6629400" y="3448050"/>
          <p14:tracePt t="109504" x="6629400" y="3441700"/>
          <p14:tracePt t="109520" x="6629400" y="3435350"/>
          <p14:tracePt t="109537" x="6635750" y="3435350"/>
          <p14:tracePt t="109554" x="6635750" y="3429000"/>
          <p14:tracePt t="109570" x="6635750" y="3422650"/>
          <p14:tracePt t="109589" x="6635750" y="3416300"/>
          <p14:tracePt t="110190" x="6635750" y="3403600"/>
          <p14:tracePt t="110197" x="6642100" y="3390900"/>
          <p14:tracePt t="110204" x="6642100" y="3378200"/>
          <p14:tracePt t="110220" x="6648450" y="3359150"/>
          <p14:tracePt t="110237" x="6648450" y="3340100"/>
          <p14:tracePt t="110253" x="6648450" y="3321050"/>
          <p14:tracePt t="110270" x="6648450" y="3295650"/>
          <p14:tracePt t="110304" x="6654800" y="3257550"/>
          <p14:tracePt t="110338" x="6654800" y="3232150"/>
          <p14:tracePt t="110371" x="6654800" y="3225800"/>
          <p14:tracePt t="110387" x="6654800" y="3219450"/>
          <p14:tracePt t="110598" x="6661150" y="3238500"/>
          <p14:tracePt t="110604" x="6667500" y="3251200"/>
          <p14:tracePt t="110620" x="6686550" y="3276600"/>
          <p14:tracePt t="110637" x="6699250" y="3302000"/>
          <p14:tracePt t="110653" x="6711950" y="3308350"/>
          <p14:tracePt t="110670" x="6718300" y="3321050"/>
          <p14:tracePt t="110704" x="6724650" y="3321050"/>
          <p14:tracePt t="110738" x="6737350" y="3327400"/>
          <p14:tracePt t="110771" x="6781800" y="3340100"/>
          <p14:tracePt t="110787" x="6813550" y="3346450"/>
          <p14:tracePt t="110804" x="6889750" y="3384550"/>
          <p14:tracePt t="110821" x="6946900" y="3409950"/>
          <p14:tracePt t="110838" x="6997700" y="3429000"/>
          <p14:tracePt t="110854" x="7035800" y="3448050"/>
          <p14:tracePt t="110871" x="7092950" y="3467100"/>
          <p14:tracePt t="110887" x="7124700" y="3479800"/>
          <p14:tracePt t="110904" x="7150100" y="3486150"/>
          <p14:tracePt t="110921" x="7162800" y="3492500"/>
          <p14:tracePt t="110937" x="7175500" y="3492500"/>
          <p14:tracePt t="110954" x="7188200" y="3498850"/>
          <p14:tracePt t="110973" x="7194550" y="3498850"/>
          <p14:tracePt t="110989" x="7200900" y="3498850"/>
          <p14:tracePt t="111005" x="7207250" y="3505200"/>
          <p14:tracePt t="111021" x="7219950" y="3505200"/>
          <p14:tracePt t="111038" x="7239000" y="3505200"/>
          <p14:tracePt t="111054" x="7277100" y="3505200"/>
          <p14:tracePt t="111071" x="7296150" y="3505200"/>
          <p14:tracePt t="111087" x="7302500" y="3505200"/>
          <p14:tracePt t="111104" x="7315200" y="3505200"/>
          <p14:tracePt t="111121" x="7327900" y="3505200"/>
          <p14:tracePt t="111138" x="7340600" y="3505200"/>
          <p14:tracePt t="111157" x="7346950" y="3505200"/>
          <p14:tracePt t="111171" x="7372350" y="3505200"/>
          <p14:tracePt t="111187" x="7416800" y="3511550"/>
          <p14:tracePt t="111204" x="7499350" y="3524250"/>
          <p14:tracePt t="111221" x="7543800" y="3524250"/>
          <p14:tracePt t="111237" x="7581900" y="3524250"/>
          <p14:tracePt t="111254" x="7600950" y="3524250"/>
          <p14:tracePt t="111271" x="7620000" y="3524250"/>
          <p14:tracePt t="111287" x="7651750" y="3524250"/>
          <p14:tracePt t="111304" x="7683500" y="3517900"/>
          <p14:tracePt t="111321" x="7696200" y="3517900"/>
          <p14:tracePt t="111338" x="7702550" y="3517900"/>
          <p14:tracePt t="111355" x="7708900" y="3517900"/>
          <p14:tracePt t="111371" x="7715250" y="3517900"/>
          <p14:tracePt t="111387" x="7721600" y="3511550"/>
          <p14:tracePt t="111405" x="7727950" y="3505200"/>
          <p14:tracePt t="111421" x="7727950" y="3498850"/>
          <p14:tracePt t="111438" x="7740650" y="3492500"/>
          <p14:tracePt t="111454" x="7753350" y="3479800"/>
          <p14:tracePt t="111470" x="7766050" y="3467100"/>
          <p14:tracePt t="111487" x="7785100" y="3441700"/>
          <p14:tracePt t="111504" x="7785100" y="3435350"/>
          <p14:tracePt t="111520" x="7785100" y="3429000"/>
          <p14:tracePt t="111550" x="7785100" y="3422650"/>
          <p14:tracePt t="111557" x="7785100" y="3409950"/>
          <p14:tracePt t="111570" x="7785100" y="3390900"/>
          <p14:tracePt t="111588" x="7791450" y="3333750"/>
          <p14:tracePt t="111604" x="7791450" y="3289300"/>
          <p14:tracePt t="111620" x="7791450" y="3238500"/>
          <p14:tracePt t="111637" x="7785100" y="3162300"/>
          <p14:tracePt t="111655" x="7759700" y="3105150"/>
          <p14:tracePt t="111670" x="7740650" y="3035300"/>
          <p14:tracePt t="111687" x="7715250" y="2971800"/>
          <p14:tracePt t="111704" x="7683500" y="2895600"/>
          <p14:tracePt t="111721" x="7658100" y="2838450"/>
          <p14:tracePt t="111737" x="7626350" y="2781300"/>
          <p14:tracePt t="111754" x="7607300" y="2736850"/>
          <p14:tracePt t="111771" x="7588250" y="2705100"/>
          <p14:tracePt t="111788" x="7569200" y="2679700"/>
          <p14:tracePt t="111804" x="7556500" y="2660650"/>
          <p14:tracePt t="111820" x="7543800" y="2635250"/>
          <p14:tracePt t="111837" x="7524750" y="2609850"/>
          <p14:tracePt t="111854" x="7505700" y="2597150"/>
          <p14:tracePt t="111871" x="7486650" y="2578100"/>
          <p14:tracePt t="111887" x="7473950" y="2565400"/>
          <p14:tracePt t="111904" x="7467600" y="2559050"/>
          <p14:tracePt t="111920" x="7461250" y="2546350"/>
          <p14:tracePt t="111938" x="7448550" y="2546350"/>
          <p14:tracePt t="111953" x="7435850" y="2540000"/>
          <p14:tracePt t="111971" x="7423150" y="2540000"/>
          <p14:tracePt t="111987" x="7410450" y="2540000"/>
          <p14:tracePt t="112004" x="7385050" y="2540000"/>
          <p14:tracePt t="112021" x="7334250" y="2540000"/>
          <p14:tracePt t="112037" x="7289800" y="2540000"/>
          <p14:tracePt t="112054" x="7258050" y="2552700"/>
          <p14:tracePt t="112070" x="7226300" y="2559050"/>
          <p14:tracePt t="112087" x="7207250" y="2571750"/>
          <p14:tracePt t="112104" x="7188200" y="2578100"/>
          <p14:tracePt t="112121" x="7169150" y="2584450"/>
          <p14:tracePt t="112137" x="7137400" y="2603500"/>
          <p14:tracePt t="112154" x="7131050" y="2603500"/>
          <p14:tracePt t="112170" x="7124700" y="2603500"/>
          <p14:tracePt t="112188" x="7092950" y="2628900"/>
          <p14:tracePt t="112204" x="7073900" y="2641600"/>
          <p14:tracePt t="112220" x="7061200" y="2654300"/>
          <p14:tracePt t="112237" x="7048500" y="2667000"/>
          <p14:tracePt t="112254" x="7029450" y="2686050"/>
          <p14:tracePt t="112271" x="7010400" y="2705100"/>
          <p14:tracePt t="112287" x="6991350" y="2724150"/>
          <p14:tracePt t="112304" x="6972300" y="2762250"/>
          <p14:tracePt t="112321" x="6953250" y="2781300"/>
          <p14:tracePt t="112337" x="6940550" y="2806700"/>
          <p14:tracePt t="112354" x="6927850" y="2832100"/>
          <p14:tracePt t="112371" x="6915150" y="2851150"/>
          <p14:tracePt t="112388" x="6902450" y="2889250"/>
          <p14:tracePt t="112403" x="6896100" y="2901950"/>
          <p14:tracePt t="112421" x="6883400" y="2952750"/>
          <p14:tracePt t="112437" x="6877050" y="2984500"/>
          <p14:tracePt t="112453" x="6870700" y="3016250"/>
          <p14:tracePt t="112469" x="6870700" y="3060700"/>
          <p14:tracePt t="112486" x="6877050" y="3105150"/>
          <p14:tracePt t="112503" x="6877050" y="3155950"/>
          <p14:tracePt t="112520" x="6883400" y="3187700"/>
          <p14:tracePt t="112537" x="6889750" y="3213100"/>
          <p14:tracePt t="112605" x="6921500" y="3289300"/>
          <p14:tracePt t="112621" x="6953250" y="3314700"/>
          <p14:tracePt t="112637" x="7016750" y="3352800"/>
          <p14:tracePt t="112654" x="7099300" y="3403600"/>
          <p14:tracePt t="112671" x="7162800" y="3441700"/>
          <p14:tracePt t="112687" x="7200900" y="3467100"/>
          <p14:tracePt t="112704" x="7207250" y="3473450"/>
          <p14:tracePt t="112720" x="7213600" y="3479800"/>
          <p14:tracePt t="112737" x="7232650" y="3486150"/>
          <p14:tracePt t="112754" x="7245350" y="3486150"/>
          <p14:tracePt t="112771" x="7283450" y="3486150"/>
          <p14:tracePt t="112788" x="7340600" y="3486150"/>
          <p14:tracePt t="112804" x="7359650" y="3486150"/>
          <p14:tracePt t="112820" x="7385050" y="3473450"/>
          <p14:tracePt t="112837" x="7404100" y="3460750"/>
          <p14:tracePt t="112854" x="7416800" y="3454400"/>
          <p14:tracePt t="112870" x="7435850" y="3441700"/>
          <p14:tracePt t="112887" x="7448550" y="3429000"/>
          <p14:tracePt t="112904" x="7461250" y="3422650"/>
          <p14:tracePt t="112920" x="7473950" y="3409950"/>
          <p14:tracePt t="112937" x="7480300" y="3409950"/>
          <p14:tracePt t="112954" x="7486650" y="3403600"/>
          <p14:tracePt t="112982" x="7493000" y="3403600"/>
          <p14:tracePt t="112998" x="7493000" y="3397250"/>
          <p14:tracePt t="113191" x="7473950" y="3409950"/>
          <p14:tracePt t="113198" x="7461250" y="3422650"/>
          <p14:tracePt t="113204" x="7442200" y="3441700"/>
          <p14:tracePt t="113221" x="7410450" y="3467100"/>
          <p14:tracePt t="113237" x="7378700" y="3492500"/>
          <p14:tracePt t="113254" x="7353300" y="3511550"/>
          <p14:tracePt t="113270" x="7321550" y="3536950"/>
          <p14:tracePt t="113287" x="7315200" y="3543300"/>
          <p14:tracePt t="113304" x="7258050" y="3568700"/>
          <p14:tracePt t="113320" x="7169150" y="3613150"/>
          <p14:tracePt t="113337" x="7035800" y="3651250"/>
          <p14:tracePt t="113353" x="6927850" y="3702050"/>
          <p14:tracePt t="113370" x="6870700" y="3721100"/>
          <p14:tracePt t="113388" x="6813550" y="3752850"/>
          <p14:tracePt t="113404" x="6788150" y="3752850"/>
          <p14:tracePt t="113421" x="6769100" y="3759200"/>
          <p14:tracePt t="113708" x="6762750" y="3765550"/>
          <p14:tracePt t="113716" x="6731000" y="3829050"/>
          <p14:tracePt t="114382" x="6724650" y="3829050"/>
          <p14:tracePt t="114389" x="6718300" y="3829050"/>
          <p14:tracePt t="114404" x="6699250" y="3829050"/>
          <p14:tracePt t="114420" x="6692900" y="3829050"/>
          <p14:tracePt t="114437" x="6686550" y="3829050"/>
          <p14:tracePt t="114453" x="6680200" y="3829050"/>
          <p14:tracePt t="114470" x="6673850" y="3829050"/>
          <p14:tracePt t="114487" x="6654800" y="3829050"/>
          <p14:tracePt t="114522" x="6648450" y="3829050"/>
          <p14:tracePt t="114554" x="6642100" y="3835400"/>
          <p14:tracePt t="114589" x="6604000" y="3854450"/>
          <p14:tracePt t="114604" x="6584950" y="3873500"/>
          <p14:tracePt t="114621" x="6559550" y="3898900"/>
          <p14:tracePt t="114637" x="6534150" y="3924300"/>
          <p14:tracePt t="114654" x="6515100" y="3949700"/>
          <p14:tracePt t="114671" x="6496050" y="3968750"/>
          <p14:tracePt t="114687" x="6483350" y="3987800"/>
          <p14:tracePt t="114704" x="6470650" y="4000500"/>
          <p14:tracePt t="114721" x="6464300" y="4006850"/>
          <p14:tracePt t="114737" x="6464300" y="4013200"/>
          <p14:tracePt t="114854" x="6451600" y="4025900"/>
          <p14:tracePt t="114861" x="6432550" y="4064000"/>
          <p14:tracePt t="114871" x="6432550" y="4076700"/>
          <p14:tracePt t="114887" x="6419850" y="4108450"/>
          <p14:tracePt t="114904" x="6413500" y="4133850"/>
          <p14:tracePt t="114920" x="6400800" y="4165600"/>
          <p14:tracePt t="114937" x="6394450" y="4210050"/>
          <p14:tracePt t="114954" x="6394450" y="4235450"/>
          <p14:tracePt t="114971" x="6388100" y="4267200"/>
          <p14:tracePt t="114988" x="6375400" y="4311650"/>
          <p14:tracePt t="115004" x="6369050" y="4330700"/>
          <p14:tracePt t="115020" x="6362700" y="4356100"/>
          <p14:tracePt t="115037" x="6350000" y="4381500"/>
          <p14:tracePt t="115054" x="6343650" y="4406900"/>
          <p14:tracePt t="115071" x="6324600" y="4432300"/>
          <p14:tracePt t="115087" x="6311900" y="4457700"/>
          <p14:tracePt t="115103" x="6292850" y="4476750"/>
          <p14:tracePt t="115121" x="6286500" y="4483100"/>
          <p14:tracePt t="115137" x="6280150" y="4489450"/>
          <p14:tracePt t="115154" x="6273800" y="4495800"/>
          <p14:tracePt t="115171" x="6267450" y="4502150"/>
          <p14:tracePt t="115187" x="6261100" y="4502150"/>
          <p14:tracePt t="115204" x="6242050" y="4508500"/>
          <p14:tracePt t="115221" x="6229350" y="4508500"/>
          <p14:tracePt t="115237" x="6197600" y="4502150"/>
          <p14:tracePt t="115254" x="6165850" y="4483100"/>
          <p14:tracePt t="115271" x="6127750" y="4457700"/>
          <p14:tracePt t="115288" x="6083300" y="4419600"/>
          <p14:tracePt t="115304" x="6051550" y="4387850"/>
          <p14:tracePt t="115321" x="6038850" y="4362450"/>
          <p14:tracePt t="115337" x="6032500" y="4343400"/>
          <p14:tracePt t="115354" x="6026150" y="4330700"/>
          <p14:tracePt t="115371" x="6026150" y="4324350"/>
          <p14:tracePt t="115388" x="6026150" y="4305300"/>
          <p14:tracePt t="115413" x="6026150" y="4298950"/>
          <p14:tracePt t="115420" x="6026150" y="4292600"/>
          <p14:tracePt t="115445" x="6026150" y="4286250"/>
          <p14:tracePt t="115469" x="6026150" y="4279900"/>
          <p14:tracePt t="115655" x="6026150" y="4286250"/>
          <p14:tracePt t="115661" x="6026150" y="4305300"/>
          <p14:tracePt t="115670" x="6032500" y="4318000"/>
          <p14:tracePt t="115686" x="6038850" y="4362450"/>
          <p14:tracePt t="115703" x="6051550" y="4400550"/>
          <p14:tracePt t="115720" x="6064250" y="4425950"/>
          <p14:tracePt t="115736" x="6070600" y="4457700"/>
          <p14:tracePt t="115771" x="6083300" y="4476750"/>
          <p14:tracePt t="115805" x="6089650" y="4502150"/>
          <p14:tracePt t="115838" x="6121400" y="4540250"/>
          <p14:tracePt t="115854" x="6140450" y="4559300"/>
          <p14:tracePt t="115871" x="6165850" y="4584700"/>
          <p14:tracePt t="115887" x="6191250" y="4603750"/>
          <p14:tracePt t="115904" x="6210300" y="4622800"/>
          <p14:tracePt t="115921" x="6229350" y="4635500"/>
          <p14:tracePt t="115937" x="6242050" y="4641850"/>
          <p14:tracePt t="115954" x="6248400" y="4641850"/>
          <p14:tracePt t="115970" x="6261100" y="4648200"/>
          <p14:tracePt t="115987" x="6280150" y="4654550"/>
          <p14:tracePt t="116004" x="6324600" y="4673600"/>
          <p14:tracePt t="116021" x="6350000" y="4673600"/>
          <p14:tracePt t="116037" x="6369050" y="4679950"/>
          <p14:tracePt t="116054" x="6381750" y="4686300"/>
          <p14:tracePt t="116071" x="6394450" y="4686300"/>
          <p14:tracePt t="116087" x="6413500" y="4686300"/>
          <p14:tracePt t="116104" x="6432550" y="4686300"/>
          <p14:tracePt t="116120" x="6457950" y="4686300"/>
          <p14:tracePt t="116137" x="6483350" y="4686300"/>
          <p14:tracePt t="116153" x="6496050" y="4686300"/>
          <p14:tracePt t="116171" x="6508750" y="4679950"/>
          <p14:tracePt t="116188" x="6527800" y="4673600"/>
          <p14:tracePt t="116204" x="6540500" y="4660900"/>
          <p14:tracePt t="116221" x="6565900" y="4641850"/>
          <p14:tracePt t="116237" x="6591300" y="4629150"/>
          <p14:tracePt t="116253" x="6604000" y="4622800"/>
          <p14:tracePt t="116270" x="6616700" y="4610100"/>
          <p14:tracePt t="116287" x="6623050" y="4610100"/>
          <p14:tracePt t="116304" x="6629400" y="4603750"/>
          <p14:tracePt t="116321" x="6635750" y="4597400"/>
          <p14:tracePt t="116337" x="6642100" y="4591050"/>
          <p14:tracePt t="116354" x="6648450" y="4584700"/>
          <p14:tracePt t="116369" x="6654800" y="4578350"/>
          <p14:tracePt t="116387" x="6667500" y="4572000"/>
          <p14:tracePt t="116404" x="6673850" y="4565650"/>
          <p14:tracePt t="116421" x="6680200" y="4559300"/>
          <p14:tracePt t="116437" x="6692900" y="4546600"/>
          <p14:tracePt t="116454" x="6699250" y="4540250"/>
          <p14:tracePt t="116470" x="6705600" y="4527550"/>
          <p14:tracePt t="116487" x="6711950" y="4527550"/>
          <p14:tracePt t="116503" x="6711950" y="4521200"/>
          <p14:tracePt t="116521" x="6724650" y="4514850"/>
          <p14:tracePt t="116537" x="6724650" y="4502150"/>
          <p14:tracePt t="116553" x="6731000" y="4502150"/>
          <p14:tracePt t="116570" x="6731000" y="4495800"/>
          <p14:tracePt t="116655" x="6737350" y="4495800"/>
          <p14:tracePt t="116750" x="6743700" y="4502150"/>
          <p14:tracePt t="116757" x="6756400" y="4514850"/>
          <p14:tracePt t="116770" x="6781800" y="4521200"/>
          <p14:tracePt t="116787" x="6832600" y="4559300"/>
          <p14:tracePt t="116804" x="6851650" y="4572000"/>
          <p14:tracePt t="116821" x="6883400" y="4584700"/>
          <p14:tracePt t="116837" x="6908800" y="4591050"/>
          <p14:tracePt t="116854" x="6934200" y="4597400"/>
          <p14:tracePt t="116870" x="6946900" y="4597400"/>
          <p14:tracePt t="116887" x="6959600" y="4597400"/>
          <p14:tracePt t="116904" x="6972300" y="4584700"/>
          <p14:tracePt t="116921" x="6985000" y="4552950"/>
          <p14:tracePt t="116937" x="6997700" y="4527550"/>
          <p14:tracePt t="116954" x="7016750" y="4489450"/>
          <p14:tracePt t="116970" x="7016750" y="4457700"/>
          <p14:tracePt t="116988" x="7029450" y="4419600"/>
          <p14:tracePt t="117003" x="7029450" y="4406900"/>
          <p14:tracePt t="117021" x="7029450" y="4400550"/>
          <p14:tracePt t="117037" x="7029450" y="4387850"/>
          <p14:tracePt t="117054" x="7029450" y="4381500"/>
          <p14:tracePt t="117070" x="7035800" y="4368800"/>
          <p14:tracePt t="117086" x="7042150" y="4368800"/>
          <p14:tracePt t="117103" x="7042150" y="4362450"/>
          <p14:tracePt t="117207" x="7054850" y="4381500"/>
          <p14:tracePt t="117213" x="7061200" y="4394200"/>
          <p14:tracePt t="117220" x="7073900" y="4406900"/>
          <p14:tracePt t="117238" x="7099300" y="4432300"/>
          <p14:tracePt t="117253" x="7124700" y="4445000"/>
          <p14:tracePt t="117270" x="7137400" y="4451350"/>
          <p14:tracePt t="117287" x="7150100" y="4451350"/>
          <p14:tracePt t="117304" x="7156450" y="4451350"/>
          <p14:tracePt t="117321" x="7169150" y="4451350"/>
          <p14:tracePt t="117337" x="7188200" y="4451350"/>
          <p14:tracePt t="117354" x="7207250" y="4445000"/>
          <p14:tracePt t="117371" x="7219950" y="4445000"/>
          <p14:tracePt t="117387" x="7226300" y="4438650"/>
          <p14:tracePt t="117405" x="7232650" y="4438650"/>
          <p14:tracePt t="117525" x="7251700" y="4470400"/>
          <p14:tracePt t="117533" x="7270750" y="4502150"/>
          <p14:tracePt t="117555" x="7302500" y="4552950"/>
          <p14:tracePt t="117571" x="7334250" y="4603750"/>
          <p14:tracePt t="117587" x="7353300" y="4629150"/>
          <p14:tracePt t="117604" x="7359650" y="4648200"/>
          <p14:tracePt t="117621" x="7366000" y="4660900"/>
          <p14:tracePt t="117637" x="7372350" y="4667250"/>
          <p14:tracePt t="117654" x="7378700" y="4673600"/>
          <p14:tracePt t="117671" x="7391400" y="4686300"/>
          <p14:tracePt t="117687" x="7410450" y="4699000"/>
          <p14:tracePt t="117703" x="7429500" y="4711700"/>
          <p14:tracePt t="117719" x="7448550" y="4730750"/>
          <p14:tracePt t="117736" x="7473950" y="4737100"/>
          <p14:tracePt t="117754" x="7486650" y="4743450"/>
          <p14:tracePt t="117770" x="7512050" y="4743450"/>
          <p14:tracePt t="117789" x="7537450" y="4743450"/>
          <p14:tracePt t="117804" x="7550150" y="4743450"/>
          <p14:tracePt t="117820" x="7569200" y="4730750"/>
          <p14:tracePt t="117837" x="7594600" y="4718050"/>
          <p14:tracePt t="117854" x="7613650" y="4705350"/>
          <p14:tracePt t="117870" x="7620000" y="4692650"/>
          <p14:tracePt t="117887" x="7626350" y="4679950"/>
          <p14:tracePt t="117904" x="7632700" y="4673600"/>
          <p14:tracePt t="117921" x="7632700" y="4667250"/>
          <p14:tracePt t="117938" x="7632700" y="4660900"/>
          <p14:tracePt t="117953" x="7639050" y="4654550"/>
          <p14:tracePt t="117990" x="7639050" y="4648200"/>
          <p14:tracePt t="118102" x="7645400" y="4648200"/>
          <p14:tracePt t="118109" x="7658100" y="4648200"/>
          <p14:tracePt t="118120" x="7664450" y="4648200"/>
          <p14:tracePt t="118137" x="7689850" y="4641850"/>
          <p14:tracePt t="118154" x="7702550" y="4641850"/>
          <p14:tracePt t="118170" x="7727950" y="4635500"/>
          <p14:tracePt t="118187" x="7785100" y="4616450"/>
          <p14:tracePt t="118204" x="7823200" y="4597400"/>
          <p14:tracePt t="118220" x="7874000" y="4559300"/>
          <p14:tracePt t="118236" x="7918450" y="4495800"/>
          <p14:tracePt t="118254" x="7969250" y="4406900"/>
          <p14:tracePt t="118270" x="8001000" y="4298950"/>
          <p14:tracePt t="118287" x="8026400" y="4184650"/>
          <p14:tracePt t="118304" x="8026400" y="4070350"/>
          <p14:tracePt t="118320" x="8026400" y="3949700"/>
          <p14:tracePt t="118337" x="8007350" y="3835400"/>
          <p14:tracePt t="118354" x="7975600" y="3746500"/>
          <p14:tracePt t="118370" x="7937500" y="3663950"/>
          <p14:tracePt t="118387" x="7899400" y="3600450"/>
          <p14:tracePt t="118404" x="7854950" y="3543300"/>
          <p14:tracePt t="118420" x="7823200" y="3524250"/>
          <p14:tracePt t="118437" x="7785100" y="3498850"/>
          <p14:tracePt t="118454" x="7753350" y="3486150"/>
          <p14:tracePt t="118471" x="7721600" y="3473450"/>
          <p14:tracePt t="118487" x="7683500" y="3454400"/>
          <p14:tracePt t="118504" x="7645400" y="3448050"/>
          <p14:tracePt t="118521" x="7607300" y="3435350"/>
          <p14:tracePt t="118538" x="7569200" y="3429000"/>
          <p14:tracePt t="118554" x="7512050" y="3422650"/>
          <p14:tracePt t="118570" x="7473950" y="3416300"/>
          <p14:tracePt t="118589" x="7429500" y="3416300"/>
          <p14:tracePt t="118603" x="7416800" y="3416300"/>
          <p14:tracePt t="118621" x="7372350" y="3416300"/>
          <p14:tracePt t="118636" x="7340600" y="3416300"/>
          <p14:tracePt t="118654" x="7302500" y="3416300"/>
          <p14:tracePt t="118671" x="7264400" y="3416300"/>
          <p14:tracePt t="118687" x="7226300" y="3416300"/>
          <p14:tracePt t="118704" x="7188200" y="3416300"/>
          <p14:tracePt t="118720" x="7150100" y="3416300"/>
          <p14:tracePt t="118737" x="7112000" y="3416300"/>
          <p14:tracePt t="118754" x="7067550" y="3416300"/>
          <p14:tracePt t="118771" x="7023100" y="3416300"/>
          <p14:tracePt t="118787" x="6972300" y="3416300"/>
          <p14:tracePt t="118805" x="6902450" y="3416300"/>
          <p14:tracePt t="118820" x="6858000" y="3416300"/>
          <p14:tracePt t="118838" x="6819900" y="3416300"/>
          <p14:tracePt t="118854" x="6788150" y="3416300"/>
          <p14:tracePt t="118871" x="6762750" y="3416300"/>
          <p14:tracePt t="118886" x="6724650" y="3416300"/>
          <p14:tracePt t="118903" x="6680200" y="3416300"/>
          <p14:tracePt t="118919" x="6642100" y="3416300"/>
          <p14:tracePt t="118936" x="6597650" y="3416300"/>
          <p14:tracePt t="118953" x="6553200" y="3416300"/>
          <p14:tracePt t="118970" x="6515100" y="3416300"/>
          <p14:tracePt t="118986" x="6477000" y="3416300"/>
          <p14:tracePt t="119003" x="6432550" y="3409950"/>
          <p14:tracePt t="119020" x="6356350" y="3409950"/>
          <p14:tracePt t="119036" x="6286500" y="3409950"/>
          <p14:tracePt t="119053" x="6191250" y="3409950"/>
          <p14:tracePt t="119069" x="6102350" y="3422650"/>
          <p14:tracePt t="119086" x="5988050" y="3422650"/>
          <p14:tracePt t="119103" x="5867400" y="3441700"/>
          <p14:tracePt t="119120" x="5778500" y="3448050"/>
          <p14:tracePt t="119137" x="5689600" y="3467100"/>
          <p14:tracePt t="119154" x="5632450" y="3486150"/>
          <p14:tracePt t="119171" x="5575300" y="3511550"/>
          <p14:tracePt t="119187" x="5511800" y="3549650"/>
          <p14:tracePt t="119204" x="5441950" y="3606800"/>
          <p14:tracePt t="119220" x="5416550" y="3638550"/>
          <p14:tracePt t="119238" x="5384800" y="3695700"/>
          <p14:tracePt t="119254" x="5365750" y="3771900"/>
          <p14:tracePt t="119270" x="5359400" y="3848100"/>
          <p14:tracePt t="119287" x="5359400" y="3937000"/>
          <p14:tracePt t="119304" x="5372100" y="4044950"/>
          <p14:tracePt t="119320" x="5416550" y="4159250"/>
          <p14:tracePt t="119336" x="5441950" y="4229100"/>
          <p14:tracePt t="119354" x="5473700" y="4292600"/>
          <p14:tracePt t="119370" x="5499100" y="4343400"/>
          <p14:tracePt t="119387" x="5524500" y="4394200"/>
          <p14:tracePt t="119404" x="5588000" y="4483100"/>
          <p14:tracePt t="119421" x="5638800" y="4540250"/>
          <p14:tracePt t="119437" x="5683250" y="4584700"/>
          <p14:tracePt t="119454" x="5740400" y="4629150"/>
          <p14:tracePt t="119470" x="5784850" y="4667250"/>
          <p14:tracePt t="119487" x="5835650" y="4705350"/>
          <p14:tracePt t="119504" x="5886450" y="4743450"/>
          <p14:tracePt t="119521" x="5937250" y="4781550"/>
          <p14:tracePt t="119537" x="5988050" y="4813300"/>
          <p14:tracePt t="119554" x="6038850" y="4838700"/>
          <p14:tracePt t="119570" x="6089650" y="4857750"/>
          <p14:tracePt t="119588" x="6165850" y="4876800"/>
          <p14:tracePt t="119605" x="6229350" y="4889500"/>
          <p14:tracePt t="119621" x="6299200" y="4902200"/>
          <p14:tracePt t="119638" x="6388100" y="4921250"/>
          <p14:tracePt t="119654" x="6483350" y="4933950"/>
          <p14:tracePt t="119671" x="6553200" y="4946650"/>
          <p14:tracePt t="119687" x="6616700" y="4946650"/>
          <p14:tracePt t="119704" x="6673850" y="4946650"/>
          <p14:tracePt t="119720" x="6731000" y="4946650"/>
          <p14:tracePt t="119737" x="6807200" y="4946650"/>
          <p14:tracePt t="119754" x="6908800" y="4940300"/>
          <p14:tracePt t="119770" x="7016750" y="4933950"/>
          <p14:tracePt t="119787" x="7112000" y="4921250"/>
          <p14:tracePt t="119804" x="7219950" y="4914900"/>
          <p14:tracePt t="119821" x="7264400" y="4895850"/>
          <p14:tracePt t="119837" x="7327900" y="4870450"/>
          <p14:tracePt t="119854" x="7423150" y="4832350"/>
          <p14:tracePt t="119871" x="7505700" y="4800600"/>
          <p14:tracePt t="119887" x="7613650" y="4762500"/>
          <p14:tracePt t="119904" x="7696200" y="4730750"/>
          <p14:tracePt t="119920" x="7747000" y="4686300"/>
          <p14:tracePt t="119937" x="7797800" y="4648200"/>
          <p14:tracePt t="119954" x="7835900" y="4603750"/>
          <p14:tracePt t="119970" x="7880350" y="4552950"/>
          <p14:tracePt t="119987" x="7924800" y="4489450"/>
          <p14:tracePt t="120004" x="7975600" y="4419600"/>
          <p14:tracePt t="120021" x="7988300" y="4368800"/>
          <p14:tracePt t="120037" x="8001000" y="4324350"/>
          <p14:tracePt t="120054" x="8001000" y="4279900"/>
          <p14:tracePt t="120071" x="8001000" y="4229100"/>
          <p14:tracePt t="120087" x="8001000" y="4178300"/>
          <p14:tracePt t="120104" x="7981950" y="4127500"/>
          <p14:tracePt t="120121" x="7962900" y="4083050"/>
          <p14:tracePt t="120137" x="7943850" y="4038600"/>
          <p14:tracePt t="120154" x="7912100" y="4000500"/>
          <p14:tracePt t="120170" x="7886700" y="3975100"/>
          <p14:tracePt t="120188" x="7835900" y="3917950"/>
          <p14:tracePt t="120204" x="7791450" y="3886200"/>
          <p14:tracePt t="120221" x="7740650" y="3848100"/>
          <p14:tracePt t="120237" x="7683500" y="3810000"/>
          <p14:tracePt t="120254" x="7632700" y="3784600"/>
          <p14:tracePt t="120270" x="7575550" y="3759200"/>
          <p14:tracePt t="120287" x="7524750" y="3746500"/>
          <p14:tracePt t="120304" x="7467600" y="3727450"/>
          <p14:tracePt t="120319" x="7404100" y="3702050"/>
          <p14:tracePt t="120336" x="7340600" y="3683000"/>
          <p14:tracePt t="120354" x="7270750" y="3670300"/>
          <p14:tracePt t="120370" x="7188200" y="3644900"/>
          <p14:tracePt t="120387" x="7080250" y="3625850"/>
          <p14:tracePt t="120404" x="6921500" y="3606800"/>
          <p14:tracePt t="120420" x="6800850" y="3594100"/>
          <p14:tracePt t="120437" x="6680200" y="3581400"/>
          <p14:tracePt t="120454" x="6559550" y="3575050"/>
          <p14:tracePt t="120471" x="6483350" y="3568700"/>
          <p14:tracePt t="120487" x="6394450" y="3562350"/>
          <p14:tracePt t="120504" x="6292850" y="3562350"/>
          <p14:tracePt t="120521" x="6197600" y="3581400"/>
          <p14:tracePt t="120537" x="6089650" y="3613150"/>
          <p14:tracePt t="120554" x="5994400" y="3638550"/>
          <p14:tracePt t="120571" x="5918200" y="3663950"/>
          <p14:tracePt t="120588" x="5822950" y="3702050"/>
          <p14:tracePt t="120653" x="5715000" y="3822700"/>
          <p14:tracePt t="120671" x="5695950" y="3854450"/>
          <p14:tracePt t="120687" x="5689600" y="3892550"/>
          <p14:tracePt t="120704" x="5683250" y="3917950"/>
          <p14:tracePt t="120721" x="5683250" y="3943350"/>
          <p14:tracePt t="120737" x="5683250" y="3968750"/>
          <p14:tracePt t="120754" x="5683250" y="4000500"/>
          <p14:tracePt t="120771" x="5689600" y="4044950"/>
          <p14:tracePt t="120787" x="5695950" y="4089400"/>
          <p14:tracePt t="120804" x="5721350" y="4159250"/>
          <p14:tracePt t="120821" x="5734050" y="4191000"/>
          <p14:tracePt t="120838" x="5746750" y="4229100"/>
          <p14:tracePt t="120854" x="5765800" y="4260850"/>
          <p14:tracePt t="120870" x="5791200" y="4305300"/>
          <p14:tracePt t="120887" x="5816600" y="4343400"/>
          <p14:tracePt t="120904" x="5835650" y="4362450"/>
          <p14:tracePt t="120921" x="5861050" y="4387850"/>
          <p14:tracePt t="120937" x="5880100" y="4400550"/>
          <p14:tracePt t="120954" x="5911850" y="4413250"/>
          <p14:tracePt t="120971" x="5949950" y="4445000"/>
          <p14:tracePt t="120987" x="6000750" y="4470400"/>
          <p14:tracePt t="121003" x="6051550" y="4495800"/>
          <p14:tracePt t="121021" x="6121400" y="4533900"/>
          <p14:tracePt t="121037" x="6159500" y="4552950"/>
          <p14:tracePt t="121054" x="6197600" y="4552950"/>
          <p14:tracePt t="121070" x="6261100" y="4565650"/>
          <p14:tracePt t="121087" x="6311900" y="4565650"/>
          <p14:tracePt t="121103" x="6369050" y="4572000"/>
          <p14:tracePt t="121120" x="6407150" y="4572000"/>
          <p14:tracePt t="121137" x="6457950" y="4572000"/>
          <p14:tracePt t="121154" x="6483350" y="4572000"/>
          <p14:tracePt t="121170" x="6502400" y="4565650"/>
          <p14:tracePt t="121188" x="6515100" y="4559300"/>
          <p14:tracePt t="121204" x="6515100" y="4552950"/>
          <p14:tracePt t="121220" x="6521450" y="4546600"/>
          <p14:tracePt t="121237" x="6521450" y="4540250"/>
          <p14:tracePt t="121655" x="6534150" y="4533900"/>
          <p14:tracePt t="121661" x="6559550" y="4527550"/>
          <p14:tracePt t="121669" x="6565900" y="4521200"/>
          <p14:tracePt t="121686" x="6584950" y="4521200"/>
          <p14:tracePt t="121721" x="6591300" y="4489450"/>
          <p14:tracePt t="121754" x="6591300" y="4470400"/>
          <p14:tracePt t="121787" x="6591300" y="4457700"/>
          <p14:tracePt t="121830" x="6591300" y="4451350"/>
          <p14:tracePt t="121878" x="6591300" y="4445000"/>
          <p14:tracePt t="121885" x="6591300" y="4438650"/>
          <p14:tracePt t="121904" x="6591300" y="4432300"/>
          <p14:tracePt t="121943" x="6591300" y="4425950"/>
          <p14:tracePt t="121966" x="6591300" y="4419600"/>
          <p14:tracePt t="121973" x="6584950" y="4413250"/>
          <p14:tracePt t="121987" x="6578600" y="4413250"/>
          <p14:tracePt t="122004" x="6572250" y="4400550"/>
          <p14:tracePt t="122405" x="6559550" y="4413250"/>
          <p14:tracePt t="122413" x="6553200" y="4425950"/>
          <p14:tracePt t="122420" x="6546850" y="4432300"/>
          <p14:tracePt t="122437" x="6540500" y="4445000"/>
          <p14:tracePt t="122471" x="6534150" y="4457700"/>
          <p14:tracePt t="123645" x="6527800" y="4451350"/>
          <p14:tracePt t="123653" x="6521450" y="4438650"/>
          <p14:tracePt t="123670" x="6521450" y="4432300"/>
          <p14:tracePt t="123709" x="6521450" y="4425950"/>
          <p14:tracePt t="123725" x="6521450" y="4419600"/>
          <p14:tracePt t="123733" x="6521450" y="4413250"/>
          <p14:tracePt t="123753" x="6515100" y="4400550"/>
          <p14:tracePt t="123787" x="6515100" y="4381500"/>
          <p14:tracePt t="123804" x="6515100" y="4349750"/>
          <p14:tracePt t="123820" x="6515100" y="4324350"/>
          <p14:tracePt t="123837" x="6515100" y="4286250"/>
          <p14:tracePt t="123853" x="6508750" y="4241800"/>
          <p14:tracePt t="123870" x="6502400" y="4184650"/>
          <p14:tracePt t="123888" x="6496050" y="4159250"/>
          <p14:tracePt t="123904" x="6489700" y="4133850"/>
          <p14:tracePt t="123920" x="6483350" y="4127500"/>
          <p14:tracePt t="123937" x="6477000" y="4114800"/>
          <p14:tracePt t="123954" x="6477000" y="4102100"/>
          <p14:tracePt t="123970" x="6470650" y="4095750"/>
          <p14:tracePt t="123987" x="6470650" y="4089400"/>
          <p14:tracePt t="124005" x="6464300" y="4083050"/>
          <p14:tracePt t="124062" x="6464300" y="4076700"/>
          <p14:tracePt t="124078" x="6457950" y="4076700"/>
          <p14:tracePt t="124092" x="6451600" y="4076700"/>
          <p14:tracePt t="124116" x="6445250" y="4070350"/>
          <p14:tracePt t="124125" x="6445250" y="4064000"/>
          <p14:tracePt t="124136" x="6438900" y="4057650"/>
          <p14:tracePt t="124153" x="6432550" y="4038600"/>
          <p14:tracePt t="124170" x="6426200" y="4025900"/>
          <p14:tracePt t="124186" x="6419850" y="4013200"/>
          <p14:tracePt t="124203" x="6419850" y="4000500"/>
          <p14:tracePt t="124220" x="6413500" y="3987800"/>
          <p14:tracePt t="124252" x="6413500" y="3981450"/>
          <p14:tracePt t="124510" x="6419850" y="3981450"/>
          <p14:tracePt t="124517" x="6419850" y="3987800"/>
          <p14:tracePt t="124537" x="6432550" y="3994150"/>
          <p14:tracePt t="124553" x="6445250" y="4000500"/>
          <p14:tracePt t="124570" x="6464300" y="4013200"/>
          <p14:tracePt t="124588" x="6502400" y="4032250"/>
          <p14:tracePt t="124603" x="6515100" y="4044950"/>
          <p14:tracePt t="124620" x="6565900" y="4076700"/>
          <p14:tracePt t="124688" x="6737350" y="4229100"/>
          <p14:tracePt t="124704" x="6775450" y="4260850"/>
          <p14:tracePt t="124721" x="6813550" y="4292600"/>
          <p14:tracePt t="124737" x="6851650" y="4318000"/>
          <p14:tracePt t="124754" x="6889750" y="4349750"/>
          <p14:tracePt t="124770" x="6946900" y="4394200"/>
          <p14:tracePt t="124787" x="6997700" y="4419600"/>
          <p14:tracePt t="124804" x="7054850" y="4457700"/>
          <p14:tracePt t="124820" x="7073900" y="4457700"/>
          <p14:tracePt t="124837" x="7099300" y="4464050"/>
          <p14:tracePt t="124854" x="7124700" y="4464050"/>
          <p14:tracePt t="124871" x="7156450" y="4457700"/>
          <p14:tracePt t="124886" x="7200900" y="4445000"/>
          <p14:tracePt t="124904" x="7219950" y="4445000"/>
          <p14:tracePt t="124920" x="7245350" y="4438650"/>
          <p14:tracePt t="124937" x="7264400" y="4438650"/>
          <p14:tracePt t="124954" x="7277100" y="4438650"/>
          <p14:tracePt t="124971" x="7296150" y="4438650"/>
          <p14:tracePt t="124987" x="7315200" y="4438650"/>
          <p14:tracePt t="125003" x="7334250" y="4432300"/>
          <p14:tracePt t="125021" x="7372350" y="4432300"/>
          <p14:tracePt t="125037" x="7385050" y="4425950"/>
          <p14:tracePt t="125054" x="7391400" y="4419600"/>
          <p14:tracePt t="125076" x="7397750" y="4419600"/>
          <p14:tracePt t="125092" x="7404100" y="4413250"/>
          <p14:tracePt t="125103" x="7410450" y="4413250"/>
          <p14:tracePt t="125120" x="7423150" y="4406900"/>
          <p14:tracePt t="125137" x="7429500" y="4400550"/>
          <p14:tracePt t="125782" x="7397750" y="4425950"/>
          <p14:tracePt t="125789" x="7372350" y="4432300"/>
          <p14:tracePt t="125803" x="7346950" y="4445000"/>
          <p14:tracePt t="125820" x="7277100" y="4476750"/>
          <p14:tracePt t="125836" x="7239000" y="4495800"/>
          <p14:tracePt t="125853" x="7188200" y="4514850"/>
          <p14:tracePt t="125870" x="7143750" y="4540250"/>
          <p14:tracePt t="125886" x="7073900" y="4565650"/>
          <p14:tracePt t="125921" x="6915150" y="4616450"/>
          <p14:tracePt t="125954" x="6800850" y="4629150"/>
          <p14:tracePt t="125987" x="6750050" y="4629150"/>
          <p14:tracePt t="126004" x="6711950" y="4629150"/>
          <p14:tracePt t="126021" x="6686550" y="4629150"/>
          <p14:tracePt t="126038" x="6648450" y="4616450"/>
          <p14:tracePt t="126054" x="6610350" y="4591050"/>
          <p14:tracePt t="126070" x="6565900" y="4565650"/>
          <p14:tracePt t="126087" x="6540500" y="4546600"/>
          <p14:tracePt t="126103" x="6527800" y="4533900"/>
          <p14:tracePt t="126121" x="6521450" y="4533900"/>
          <p14:tracePt t="126137" x="6521450" y="4527550"/>
          <p14:tracePt t="126154" x="6521450" y="4521200"/>
          <p14:tracePt t="126254" x="6508750" y="4521200"/>
          <p14:tracePt t="126261" x="6470650" y="4533900"/>
          <p14:tracePt t="126270" x="6445250" y="4533900"/>
          <p14:tracePt t="126287" x="6407150" y="4540250"/>
          <p14:tracePt t="126303" x="6375400" y="4540250"/>
          <p14:tracePt t="126320" x="6356350" y="4540250"/>
          <p14:tracePt t="126337" x="6350000" y="4546600"/>
          <p14:tracePt t="126353" x="6343650" y="4546600"/>
          <p14:tracePt t="126526" x="6362700" y="4527550"/>
          <p14:tracePt t="126533" x="6381750" y="4521200"/>
          <p14:tracePt t="126553" x="6419850" y="4495800"/>
          <p14:tracePt t="126570" x="6502400" y="4470400"/>
          <p14:tracePt t="126587" x="6597650" y="4445000"/>
          <p14:tracePt t="126604" x="6731000" y="4425950"/>
          <p14:tracePt t="126620" x="6819900" y="4400550"/>
          <p14:tracePt t="126637" x="6902450" y="4375150"/>
          <p14:tracePt t="126654" x="6978650" y="4349750"/>
          <p14:tracePt t="126671" x="7073900" y="4305300"/>
          <p14:tracePt t="126686" x="7169150" y="4260850"/>
          <p14:tracePt t="126702" x="7270750" y="4216400"/>
          <p14:tracePt t="126719" x="7346950" y="4184650"/>
          <p14:tracePt t="126737" x="7397750" y="4159250"/>
          <p14:tracePt t="126754" x="7429500" y="4133850"/>
          <p14:tracePt t="126770" x="7448550" y="4108450"/>
          <p14:tracePt t="126787" x="7480300" y="4070350"/>
          <p14:tracePt t="126804" x="7518400" y="4025900"/>
          <p14:tracePt t="126820" x="7537450" y="4000500"/>
          <p14:tracePt t="126837" x="7556500" y="3975100"/>
          <p14:tracePt t="126854" x="7562850" y="3962400"/>
          <p14:tracePt t="126870" x="7569200" y="3949700"/>
          <p14:tracePt t="126887" x="7575550" y="3937000"/>
          <p14:tracePt t="126904" x="7575550" y="3930650"/>
          <p14:tracePt t="126921" x="7575550" y="3924300"/>
          <p14:tracePt t="126983" x="7575550" y="3917950"/>
          <p14:tracePt t="127575" x="7543800" y="3924300"/>
          <p14:tracePt t="127581" x="7486650" y="3937000"/>
          <p14:tracePt t="127589" x="7429500" y="3949700"/>
          <p14:tracePt t="127603" x="7378700" y="3962400"/>
          <p14:tracePt t="127620" x="7258050" y="3975100"/>
          <p14:tracePt t="127637" x="7213600" y="3981450"/>
          <p14:tracePt t="127653" x="7188200" y="3994150"/>
          <p14:tracePt t="127687" x="7162800" y="4000500"/>
          <p14:tracePt t="127721" x="7156450" y="4006850"/>
          <p14:tracePt t="127754" x="7137400" y="4013200"/>
          <p14:tracePt t="127770" x="7131050" y="4019550"/>
          <p14:tracePt t="127787" x="7118350" y="4025900"/>
          <p14:tracePt t="127804" x="7112000" y="4038600"/>
          <p14:tracePt t="127821" x="7099300" y="4038600"/>
          <p14:tracePt t="127837" x="7099300" y="4044950"/>
          <p14:tracePt t="127853" x="7092950" y="4051300"/>
          <p14:tracePt t="127871" x="7092950" y="4057650"/>
          <p14:tracePt t="127887" x="7086600" y="4064000"/>
          <p14:tracePt t="127904" x="7080250" y="4083050"/>
          <p14:tracePt t="127920" x="7073900" y="4095750"/>
          <p14:tracePt t="127937" x="7073900" y="4108450"/>
          <p14:tracePt t="127954" x="7067550" y="4127500"/>
          <p14:tracePt t="127970" x="7067550" y="4140200"/>
          <p14:tracePt t="127998" x="7067550" y="4146550"/>
          <p14:tracePt t="128276" x="7061200" y="4159250"/>
          <p14:tracePt t="128284" x="7054850" y="4159250"/>
          <p14:tracePt t="128292" x="7048500" y="4165600"/>
          <p14:tracePt t="128303" x="7042150" y="4171950"/>
          <p14:tracePt t="128319" x="7023100" y="4184650"/>
          <p14:tracePt t="128336" x="7004050" y="4197350"/>
          <p14:tracePt t="128352" x="6991350" y="4216400"/>
          <p14:tracePt t="128369" x="6965950" y="4235450"/>
          <p14:tracePt t="128386" x="6934200" y="4254500"/>
          <p14:tracePt t="128404" x="6896100" y="4286250"/>
          <p14:tracePt t="128419" x="6877050" y="4292600"/>
          <p14:tracePt t="128437" x="6838950" y="4318000"/>
          <p14:tracePt t="128454" x="6813550" y="4324350"/>
          <p14:tracePt t="128470" x="6794500" y="4337050"/>
          <p14:tracePt t="128487" x="6781800" y="4337050"/>
          <p14:tracePt t="128504" x="6762750" y="4343400"/>
          <p14:tracePt t="128520" x="6756400" y="4349750"/>
          <p14:tracePt t="128537" x="6750050" y="4349750"/>
          <p14:tracePt t="128554" x="6743700" y="4356100"/>
          <p14:tracePt t="128671" x="6756400" y="4356100"/>
          <p14:tracePt t="128677" x="6762750" y="4349750"/>
          <p14:tracePt t="128754" x="6845300" y="4140200"/>
          <p14:tracePt t="128770" x="6838950" y="4076700"/>
          <p14:tracePt t="128787" x="6807200" y="4000500"/>
          <p14:tracePt t="128804" x="6731000" y="3911600"/>
          <p14:tracePt t="128820" x="6692900" y="3867150"/>
          <p14:tracePt t="128836" x="6654800" y="3835400"/>
          <p14:tracePt t="128854" x="6623050" y="3816350"/>
          <p14:tracePt t="128871" x="6604000" y="3803650"/>
          <p14:tracePt t="128887" x="6572250" y="3790950"/>
          <p14:tracePt t="128903" x="6553200" y="3771900"/>
          <p14:tracePt t="128920" x="6521450" y="3765550"/>
          <p14:tracePt t="128936" x="6508750" y="3759200"/>
          <p14:tracePt t="128954" x="6489700" y="3746500"/>
          <p14:tracePt t="128970" x="6464300" y="3740150"/>
          <p14:tracePt t="128987" x="6451600" y="3733800"/>
          <p14:tracePt t="129002" x="6432550" y="3727450"/>
          <p14:tracePt t="129020" x="6407150" y="3727450"/>
          <p14:tracePt t="129037" x="6381750" y="3721100"/>
          <p14:tracePt t="129054" x="6350000" y="3721100"/>
          <p14:tracePt t="129070" x="6324600" y="3721100"/>
          <p14:tracePt t="129086" x="6292850" y="3721100"/>
          <p14:tracePt t="129104" x="6267450" y="3721100"/>
          <p14:tracePt t="129120" x="6242050" y="3721100"/>
          <p14:tracePt t="129137" x="6216650" y="3721100"/>
          <p14:tracePt t="129154" x="6197600" y="3721100"/>
          <p14:tracePt t="129170" x="6178550" y="3721100"/>
          <p14:tracePt t="129188" x="6134100" y="3740150"/>
          <p14:tracePt t="129204" x="6096000" y="3752850"/>
          <p14:tracePt t="129220" x="6057900" y="3765550"/>
          <p14:tracePt t="129236" x="6026150" y="3771900"/>
          <p14:tracePt t="129254" x="5981700" y="3784600"/>
          <p14:tracePt t="129270" x="5949950" y="3790950"/>
          <p14:tracePt t="129286" x="5924550" y="3803650"/>
          <p14:tracePt t="129302" x="5905500" y="3816350"/>
          <p14:tracePt t="129319" x="5880100" y="3829050"/>
          <p14:tracePt t="129336" x="5861050" y="3848100"/>
          <p14:tracePt t="129353" x="5848350" y="3860800"/>
          <p14:tracePt t="129370" x="5829300" y="3879850"/>
          <p14:tracePt t="129386" x="5816600" y="3892550"/>
          <p14:tracePt t="129403" x="5797550" y="3924300"/>
          <p14:tracePt t="129420" x="5784850" y="3962400"/>
          <p14:tracePt t="129436" x="5772150" y="3981450"/>
          <p14:tracePt t="129453" x="5759450" y="4019550"/>
          <p14:tracePt t="129469" x="5746750" y="4038600"/>
          <p14:tracePt t="129486" x="5740400" y="4057650"/>
          <p14:tracePt t="129503" x="5734050" y="4089400"/>
          <p14:tracePt t="129520" x="5727700" y="4121150"/>
          <p14:tracePt t="129537" x="5727700" y="4146550"/>
          <p14:tracePt t="129554" x="5727700" y="4165600"/>
          <p14:tracePt t="129570" x="5721350" y="4184650"/>
          <p14:tracePt t="129587" x="5715000" y="4197350"/>
          <p14:tracePt t="129603" x="5715000" y="4210050"/>
          <p14:tracePt t="129621" x="5715000" y="4229100"/>
          <p14:tracePt t="129637" x="5715000" y="4254500"/>
          <p14:tracePt t="129654" x="5715000" y="4267200"/>
          <p14:tracePt t="129669" x="5715000" y="4292600"/>
          <p14:tracePt t="129686" x="5715000" y="4311650"/>
          <p14:tracePt t="129703" x="5721350" y="4330700"/>
          <p14:tracePt t="129719" x="5727700" y="4349750"/>
          <p14:tracePt t="129736" x="5734050" y="4381500"/>
          <p14:tracePt t="129753" x="5746750" y="4406900"/>
          <p14:tracePt t="129769" x="5765800" y="4445000"/>
          <p14:tracePt t="129786" x="5778500" y="4464050"/>
          <p14:tracePt t="129802" x="5797550" y="4489450"/>
          <p14:tracePt t="129819" x="5816600" y="4514850"/>
          <p14:tracePt t="129836" x="5835650" y="4533900"/>
          <p14:tracePt t="129852" x="5861050" y="4540250"/>
          <p14:tracePt t="129869" x="5880100" y="4559300"/>
          <p14:tracePt t="129886" x="5918200" y="4565650"/>
          <p14:tracePt t="129903" x="5962650" y="4578350"/>
          <p14:tracePt t="129919" x="6013450" y="4584700"/>
          <p14:tracePt t="129936" x="6102350" y="4597400"/>
          <p14:tracePt t="129953" x="6172200" y="4603750"/>
          <p14:tracePt t="129969" x="6223000" y="4616450"/>
          <p14:tracePt t="129986" x="6261100" y="4622800"/>
          <p14:tracePt t="130003" x="6280150" y="4629150"/>
          <p14:tracePt t="130019" x="6299200" y="4629150"/>
          <p14:tracePt t="130036" x="6343650" y="4622800"/>
          <p14:tracePt t="130052" x="6369050" y="4603750"/>
          <p14:tracePt t="130069" x="6394450" y="4578350"/>
          <p14:tracePt t="130086" x="6419850" y="4546600"/>
          <p14:tracePt t="130102" x="6438900" y="4502150"/>
          <p14:tracePt t="130119" x="6451600" y="4470400"/>
          <p14:tracePt t="130136" x="6470650" y="4425950"/>
          <p14:tracePt t="130153" x="6477000" y="4394200"/>
          <p14:tracePt t="130169" x="6489700" y="4368800"/>
          <p14:tracePt t="130186" x="6496050" y="4330700"/>
          <p14:tracePt t="130203" x="6502400" y="4292600"/>
          <p14:tracePt t="130219" x="6502400" y="4235450"/>
          <p14:tracePt t="130236" x="6508750" y="4210050"/>
          <p14:tracePt t="130254" x="6508750" y="4184650"/>
          <p14:tracePt t="130270" x="6508750" y="4159250"/>
          <p14:tracePt t="130287" x="6508750" y="4140200"/>
          <p14:tracePt t="130303" x="6508750" y="4108450"/>
          <p14:tracePt t="130320" x="6508750" y="4076700"/>
          <p14:tracePt t="130337" x="6508750" y="4044950"/>
          <p14:tracePt t="130354" x="6502400" y="4013200"/>
          <p14:tracePt t="130370" x="6496050" y="3975100"/>
          <p14:tracePt t="130387" x="6489700" y="3937000"/>
          <p14:tracePt t="130404" x="6477000" y="3905250"/>
          <p14:tracePt t="130421" x="6470650" y="3873500"/>
          <p14:tracePt t="130437" x="6464300" y="3860800"/>
          <p14:tracePt t="130454" x="6464300" y="3848100"/>
          <p14:tracePt t="130470" x="6457950" y="3829050"/>
          <p14:tracePt t="130486" x="6451600" y="3816350"/>
          <p14:tracePt t="130502" x="6445250" y="3810000"/>
          <p14:tracePt t="130524" x="6445250" y="3803650"/>
          <p14:tracePt t="130606" x="6438900" y="3803650"/>
          <p14:tracePt t="131326" x="6477000" y="3810000"/>
          <p14:tracePt t="131334" x="6534150" y="3835400"/>
          <p14:tracePt t="131353" x="6623050" y="3879850"/>
          <p14:tracePt t="131370" x="6692900" y="3924300"/>
          <p14:tracePt t="131386" x="6731000" y="3949700"/>
          <p14:tracePt t="131403" x="6750050" y="3956050"/>
          <p14:tracePt t="131486" x="6756400" y="3956050"/>
          <p14:tracePt t="131509" x="6769100" y="3962400"/>
          <p14:tracePt t="131525" x="6775450" y="3962400"/>
          <p14:tracePt t="131536" x="6775450" y="3968750"/>
          <p14:tracePt t="131553" x="6788150" y="3968750"/>
          <p14:tracePt t="131570" x="6800850" y="3975100"/>
          <p14:tracePt t="131587" x="6807200" y="3981450"/>
          <p14:tracePt t="131604" x="6813550" y="3987800"/>
          <p14:tracePt t="131773" x="6819900" y="3987800"/>
          <p14:tracePt t="131782" x="6832600" y="4019550"/>
          <p14:tracePt t="131789" x="6851650" y="4038600"/>
          <p14:tracePt t="131804" x="6877050" y="4083050"/>
          <p14:tracePt t="131820" x="6902450" y="4127500"/>
          <p14:tracePt t="131837" x="6921500" y="4146550"/>
          <p14:tracePt t="131854" x="6927850" y="4159250"/>
          <p14:tracePt t="131870" x="6940550" y="4178300"/>
          <p14:tracePt t="131887" x="6946900" y="4191000"/>
          <p14:tracePt t="131903" x="6959600" y="4210050"/>
          <p14:tracePt t="131920" x="6965950" y="4222750"/>
          <p14:tracePt t="131937" x="6972300" y="4229100"/>
          <p14:tracePt t="131954" x="6972300" y="4241800"/>
          <p14:tracePt t="131970" x="6978650" y="4248150"/>
          <p14:tracePt t="131987" x="6985000" y="4254500"/>
          <p14:tracePt t="132004" x="6985000" y="4267200"/>
          <p14:tracePt t="132020" x="6985000" y="4273550"/>
          <p14:tracePt t="132036" x="6991350" y="4292600"/>
          <p14:tracePt t="132053" x="6997700" y="4311650"/>
          <p14:tracePt t="132070" x="7004050" y="4330700"/>
          <p14:tracePt t="132087" x="7010400" y="4343400"/>
          <p14:tracePt t="132103" x="7010400" y="4356100"/>
          <p14:tracePt t="132120" x="7010400" y="4362450"/>
          <p14:tracePt t="132137" x="7016750" y="4362450"/>
          <p14:tracePt t="132154" x="7016750" y="4368800"/>
          <p14:tracePt t="132171" x="7016750" y="4375150"/>
          <p14:tracePt t="132188" x="7023100" y="4387850"/>
          <p14:tracePt t="132204" x="7023100" y="4400550"/>
          <p14:tracePt t="132220" x="7035800" y="4406900"/>
          <p14:tracePt t="132237" x="7035800" y="4419600"/>
          <p14:tracePt t="132253" x="7042150" y="4425950"/>
          <p14:tracePt t="132270" x="7048500" y="4438650"/>
          <p14:tracePt t="132286" x="7048500" y="4445000"/>
          <p14:tracePt t="132304" x="7054850" y="4445000"/>
          <p14:tracePt t="132321" x="7061200" y="4451350"/>
          <p14:tracePt t="132337" x="7067550" y="4457700"/>
          <p14:tracePt t="132353" x="7080250" y="4470400"/>
          <p14:tracePt t="132370" x="7099300" y="4495800"/>
          <p14:tracePt t="132387" x="7137400" y="4533900"/>
          <p14:tracePt t="132404" x="7200900" y="4584700"/>
          <p14:tracePt t="132420" x="7226300" y="4610100"/>
          <p14:tracePt t="132436" x="7245350" y="4622800"/>
          <p14:tracePt t="132453" x="7264400" y="4635500"/>
          <p14:tracePt t="132470" x="7270750" y="4648200"/>
          <p14:tracePt t="132486" x="7289800" y="4654550"/>
          <p14:tracePt t="132535" x="7296150" y="4654550"/>
          <p14:tracePt t="132541" x="7334250" y="4660900"/>
          <p14:tracePt t="132553" x="7372350" y="4660900"/>
          <p14:tracePt t="132570" x="7410450" y="4667250"/>
          <p14:tracePt t="132587" x="7486650" y="4667250"/>
          <p14:tracePt t="132604" x="7518400" y="4667250"/>
          <p14:tracePt t="132620" x="7543800" y="4641850"/>
          <p14:tracePt t="132637" x="7569200" y="4603750"/>
          <p14:tracePt t="132654" x="7594600" y="4565650"/>
          <p14:tracePt t="132722" x="7639050" y="4432300"/>
          <p14:tracePt t="132737" x="7651750" y="4400550"/>
          <p14:tracePt t="132754" x="7658100" y="4368800"/>
          <p14:tracePt t="132770" x="7664450" y="4330700"/>
          <p14:tracePt t="132786" x="7664450" y="4286250"/>
          <p14:tracePt t="132804" x="7664450" y="4216400"/>
          <p14:tracePt t="132820" x="7658100" y="4159250"/>
          <p14:tracePt t="132837" x="7651750" y="4108450"/>
          <p14:tracePt t="132853" x="7639050" y="4057650"/>
          <p14:tracePt t="132871" x="7626350" y="4000500"/>
          <p14:tracePt t="132887" x="7620000" y="3975100"/>
          <p14:tracePt t="132904" x="7613650" y="3943350"/>
          <p14:tracePt t="132921" x="7607300" y="3917950"/>
          <p14:tracePt t="132937" x="7600950" y="3898900"/>
          <p14:tracePt t="132953" x="7594600" y="3879850"/>
          <p14:tracePt t="132971" x="7588250" y="3860800"/>
          <p14:tracePt t="132987" x="7575550" y="3841750"/>
          <p14:tracePt t="133003" x="7562850" y="3810000"/>
          <p14:tracePt t="133020" x="7556500" y="3803650"/>
          <p14:tracePt t="133036" x="7550150" y="3797300"/>
          <p14:tracePt t="133055" x="7543800" y="3790950"/>
          <p14:tracePt t="133069" x="7531100" y="3778250"/>
          <p14:tracePt t="133087" x="7493000" y="3771900"/>
          <p14:tracePt t="133104" x="7442200" y="3759200"/>
          <p14:tracePt t="133120" x="7391400" y="3746500"/>
          <p14:tracePt t="133137" x="7353300" y="3740150"/>
          <p14:tracePt t="133154" x="7321550" y="3727450"/>
          <p14:tracePt t="133170" x="7302500" y="3727450"/>
          <p14:tracePt t="133187" x="7296150" y="3727450"/>
          <p14:tracePt t="133204" x="7277100" y="3727450"/>
          <p14:tracePt t="133221" x="7239000" y="3727450"/>
          <p14:tracePt t="133236" x="7194550" y="3727450"/>
          <p14:tracePt t="133252" x="7137400" y="3727450"/>
          <p14:tracePt t="133269" x="7099300" y="3740150"/>
          <p14:tracePt t="133286" x="7061200" y="3746500"/>
          <p14:tracePt t="133303" x="7029450" y="3765550"/>
          <p14:tracePt t="133320" x="6997700" y="3778250"/>
          <p14:tracePt t="133336" x="6953250" y="3810000"/>
          <p14:tracePt t="133354" x="6908800" y="3848100"/>
          <p14:tracePt t="133370" x="6858000" y="3886200"/>
          <p14:tracePt t="133387" x="6819900" y="3917950"/>
          <p14:tracePt t="133405" x="6788150" y="3956050"/>
          <p14:tracePt t="133421" x="6769100" y="3975100"/>
          <p14:tracePt t="133438" x="6750050" y="3994150"/>
          <p14:tracePt t="133454" x="6743700" y="4019550"/>
          <p14:tracePt t="133470" x="6737350" y="4038600"/>
          <p14:tracePt t="133486" x="6737350" y="4064000"/>
          <p14:tracePt t="133504" x="6731000" y="4083050"/>
          <p14:tracePt t="133520" x="6731000" y="4102100"/>
          <p14:tracePt t="133537" x="6731000" y="4114800"/>
          <p14:tracePt t="133554" x="6731000" y="4133850"/>
          <p14:tracePt t="133571" x="6731000" y="4152900"/>
          <p14:tracePt t="133586" x="6731000" y="4191000"/>
          <p14:tracePt t="133604" x="6737350" y="4235450"/>
          <p14:tracePt t="133621" x="6750050" y="4260850"/>
          <p14:tracePt t="133637" x="6756400" y="4298950"/>
          <p14:tracePt t="133652" x="6775450" y="4337050"/>
          <p14:tracePt t="133669" x="6788150" y="4368800"/>
          <p14:tracePt t="133687" x="6800850" y="4400550"/>
          <p14:tracePt t="133703" x="6819900" y="4432300"/>
          <p14:tracePt t="133719" x="6838950" y="4476750"/>
          <p14:tracePt t="133737" x="6864350" y="4527550"/>
          <p14:tracePt t="133754" x="6896100" y="4578350"/>
          <p14:tracePt t="133770" x="6934200" y="4622800"/>
          <p14:tracePt t="133787" x="6953250" y="4641850"/>
          <p14:tracePt t="133861" x="6953250" y="4629150"/>
          <p14:tracePt t="133869" x="6934200" y="4591050"/>
          <p14:tracePt t="133886" x="6819900" y="4470400"/>
          <p14:tracePt t="133903" x="6572250" y="4229100"/>
          <p14:tracePt t="133920" x="6134100" y="3886200"/>
          <p14:tracePt t="133937" x="5676900" y="3511550"/>
          <p14:tracePt t="133953" x="5067300" y="3060700"/>
          <p14:tracePt t="133970" x="4476750" y="2609850"/>
          <p14:tracePt t="133987" x="3892550" y="2178050"/>
          <p14:tracePt t="134004" x="3111500" y="1619250"/>
          <p14:tracePt t="134020" x="2667000" y="1327150"/>
          <p14:tracePt t="134037" x="2324100" y="1111250"/>
          <p14:tracePt t="134054" x="2082800" y="952500"/>
          <p14:tracePt t="134070" x="1955800" y="863600"/>
          <p14:tracePt t="134087" x="1885950" y="806450"/>
          <p14:tracePt t="134104" x="1866900" y="774700"/>
          <p14:tracePt t="134120" x="1854200" y="762000"/>
          <p14:tracePt t="134136" x="1847850" y="749300"/>
          <p14:tracePt t="134153" x="1835150" y="730250"/>
          <p14:tracePt t="134170" x="1816100" y="698500"/>
          <p14:tracePt t="134187" x="1784350" y="666750"/>
          <p14:tracePt t="134204" x="1727200" y="590550"/>
          <p14:tracePt t="134220" x="1676400" y="514350"/>
          <p14:tracePt t="134237" x="1619250" y="444500"/>
          <p14:tracePt t="134254" x="1562100" y="381000"/>
          <p14:tracePt t="134270" x="1504950" y="330200"/>
          <p14:tracePt t="134286" x="1384300" y="241300"/>
          <p14:tracePt t="134302" x="1257300" y="171450"/>
          <p14:tracePt t="134319" x="1162050" y="127000"/>
          <p14:tracePt t="135686" x="996950" y="508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xmlns="" id="{FF27CBCA-333F-60B4-5DBF-4117CE188645}"/>
                  </a:ext>
                </a:extLst>
              </p:cNvPr>
              <p:cNvSpPr/>
              <p:nvPr/>
            </p:nvSpPr>
            <p:spPr>
              <a:xfrm>
                <a:off x="483154" y="399788"/>
                <a:ext cx="11225691" cy="59495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Тапсырма.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Бірінші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принтер 5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минутта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41 бет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шығарады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екінші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принтер 3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минутта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28 бет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шығарады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Қай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принтердің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жұмыс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өнімділігі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көп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?</a:t>
                </a:r>
              </a:p>
              <a:p>
                <a:pPr algn="just"/>
                <a:endParaRPr lang="ru-RU" sz="24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1-принтер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нәтижесі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𝟒𝟏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</a:p>
              <a:p>
                <a:pPr algn="just"/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2-принтер </a:t>
                </a:r>
                <a:r>
                  <a:rPr lang="ru-RU" sz="28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нәтижесі</a:t>
                </a:r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</a:t>
                </a:r>
              </a:p>
              <a:p>
                <a:pPr algn="just"/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  <a:cs typeface="Tahoma" panose="020B0604030504040204" pitchFamily="34" charset="0"/>
                  </a:rPr>
                  <a:t>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𝟒𝟏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және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𝟐𝟖</m:t>
                        </m:r>
                      </m:den>
                    </m:f>
                  </m:oMath>
                </a14:m>
                <a:endParaRPr lang="ru-RU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5</a:t>
                </a:r>
                <a14:m>
                  <m:oMath xmlns:m="http://schemas.openxmlformats.org/officeDocument/2006/math">
                    <m:r>
                      <a:rPr lang="kk-KZ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28</m:t>
                    </m:r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41</m:t>
                    </m:r>
                    <m:r>
                      <a:rPr lang="kk-KZ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∙3</m:t>
                    </m:r>
                  </m:oMath>
                </a14:m>
                <a:endParaRPr lang="kk-KZ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140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123</m:t>
                    </m:r>
                  </m:oMath>
                </a14:m>
                <a:endParaRPr lang="kk-KZ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  <a:cs typeface="Tahoma" panose="020B0604030504040204" pitchFamily="34" charset="0"/>
                  </a:rPr>
                  <a:t>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𝟒𝟏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&gt;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𝟐𝟖</m:t>
                        </m:r>
                      </m:den>
                    </m:f>
                  </m:oMath>
                </a14:m>
                <a:endParaRPr lang="kk-KZ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endParaRPr lang="ru-RU" sz="24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F27CBCA-333F-60B4-5DBF-4117CE1886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54" y="399788"/>
                <a:ext cx="11225691" cy="5949514"/>
              </a:xfrm>
              <a:prstGeom prst="rect">
                <a:avLst/>
              </a:prstGeom>
              <a:blipFill>
                <a:blip r:embed="rId5"/>
                <a:stretch>
                  <a:fillRect l="-1086" t="-1127" r="-1086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6F28520-AEFC-29FE-498C-334AD058A101}"/>
              </a:ext>
            </a:extLst>
          </p:cNvPr>
          <p:cNvSpPr/>
          <p:nvPr/>
        </p:nvSpPr>
        <p:spPr>
          <a:xfrm>
            <a:off x="3741480" y="6017105"/>
            <a:ext cx="784310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7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Бірінші принтер</a:t>
            </a:r>
            <a:endParaRPr lang="en-US" sz="27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878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416"/>
    </mc:Choice>
    <mc:Fallback xmlns="">
      <p:transition spd="slow" advTm="60416"/>
    </mc:Fallback>
  </mc:AlternateContent>
  <p:extLst>
    <p:ext uri="{3A86A75C-4F4B-4683-9AE1-C65F6400EC91}">
      <p14:laserTraceLst xmlns:p14="http://schemas.microsoft.com/office/powerpoint/2010/main">
        <p14:tracePtLst>
          <p14:tracePt t="1505" x="6343650" y="4102100"/>
          <p14:tracePt t="1969" x="6324600" y="4013200"/>
          <p14:tracePt t="1978" x="6210300" y="3702050"/>
          <p14:tracePt t="1995" x="5880100" y="3092450"/>
          <p14:tracePt t="2013" x="5695950" y="2768600"/>
          <p14:tracePt t="2028" x="5575300" y="2660650"/>
          <p14:tracePt t="2045" x="5486400" y="2590800"/>
          <p14:tracePt t="2061" x="5410200" y="2546350"/>
          <p14:tracePt t="2095" x="5321300" y="2501900"/>
          <p14:tracePt t="2128" x="5213350" y="2451100"/>
          <p14:tracePt t="2161" x="4864100" y="2292350"/>
          <p14:tracePt t="2178" x="4737100" y="2222500"/>
          <p14:tracePt t="2194" x="4629150" y="2171700"/>
          <p14:tracePt t="2211" x="4565650" y="2133600"/>
          <p14:tracePt t="2228" x="4552950" y="2127250"/>
          <p14:tracePt t="2245" x="4546600" y="2120900"/>
          <p14:tracePt t="2330" x="4546600" y="2127250"/>
          <p14:tracePt t="2338" x="4546600" y="2171700"/>
          <p14:tracePt t="2345" x="4552950" y="2203450"/>
          <p14:tracePt t="2362" x="4552950" y="2235200"/>
          <p14:tracePt t="2378" x="4552950" y="2247900"/>
          <p14:tracePt t="2395" x="4552950" y="2260600"/>
          <p14:tracePt t="2411" x="4559300" y="2266950"/>
          <p14:tracePt t="2428" x="4559300" y="2286000"/>
          <p14:tracePt t="2445" x="4559300" y="2298700"/>
          <p14:tracePt t="3652" x="4591050" y="2209800"/>
          <p14:tracePt t="3659" x="4616450" y="2159000"/>
          <p14:tracePt t="3678" x="4648200" y="2089150"/>
          <p14:tracePt t="3695" x="4667250" y="2070100"/>
          <p14:tracePt t="3712" x="4686300" y="2044700"/>
          <p14:tracePt t="3728" x="4699000" y="2025650"/>
          <p14:tracePt t="3745" x="4705350" y="2019300"/>
          <p14:tracePt t="3843" x="4711700" y="2019300"/>
          <p14:tracePt t="3867" x="4718050" y="2019300"/>
          <p14:tracePt t="3891" x="4724400" y="2019300"/>
          <p14:tracePt t="6419" x="4718050" y="2019300"/>
          <p14:tracePt t="6426" x="4705350" y="2019300"/>
          <p14:tracePt t="6445" x="4699000" y="2019300"/>
          <p14:tracePt t="6467" x="4686300" y="2019300"/>
          <p14:tracePt t="6479" x="4679950" y="2012950"/>
          <p14:tracePt t="6495" x="4660900" y="2006600"/>
          <p14:tracePt t="6512" x="4648200" y="2000250"/>
          <p14:tracePt t="6529" x="4635500" y="1993900"/>
          <p14:tracePt t="6563" x="4629150" y="1993900"/>
          <p14:tracePt t="7788" x="4635500" y="1993900"/>
          <p14:tracePt t="7794" x="4641850" y="1993900"/>
          <p14:tracePt t="8745" x="4648200" y="1993900"/>
          <p14:tracePt t="8762" x="4654550" y="1987550"/>
          <p14:tracePt t="8787" x="4660900" y="1981200"/>
          <p14:tracePt t="8795" x="4667250" y="1981200"/>
          <p14:tracePt t="8827" x="4673600" y="1981200"/>
          <p14:tracePt t="8851" x="4679950" y="1981200"/>
          <p14:tracePt t="8861" x="4711700" y="1981200"/>
          <p14:tracePt t="8878" x="4743450" y="1993900"/>
          <p14:tracePt t="8896" x="4800600" y="2012950"/>
          <p14:tracePt t="8912" x="4851400" y="2032000"/>
          <p14:tracePt t="8929" x="4870450" y="2038350"/>
          <p14:tracePt t="8945" x="4870450" y="2044700"/>
          <p14:tracePt t="8962" x="4876800" y="2044700"/>
          <p14:tracePt t="9172" x="4883150" y="2044700"/>
          <p14:tracePt t="9188" x="4889500" y="2044700"/>
          <p14:tracePt t="9195" x="4895850" y="2044700"/>
          <p14:tracePt t="9212" x="4902200" y="2044700"/>
          <p14:tracePt t="9235" x="4908550" y="2044700"/>
          <p14:tracePt t="9251" x="4914900" y="2044700"/>
          <p14:tracePt t="9267" x="4921250" y="2044700"/>
          <p14:tracePt t="9291" x="4927600" y="2044700"/>
          <p14:tracePt t="9307" x="4940300" y="2044700"/>
          <p14:tracePt t="9323" x="4946650" y="2044700"/>
          <p14:tracePt t="9330" x="4953000" y="2044700"/>
          <p14:tracePt t="9345" x="4965700" y="2044700"/>
          <p14:tracePt t="9362" x="4978400" y="2044700"/>
          <p14:tracePt t="9379" x="4984750" y="2044700"/>
          <p14:tracePt t="9420" x="4991100" y="2044700"/>
          <p14:tracePt t="9444" x="4997450" y="2044700"/>
          <p14:tracePt t="9451" x="5003800" y="2044700"/>
          <p14:tracePt t="9466" x="5010150" y="2044700"/>
          <p14:tracePt t="9508" x="5016500" y="2044700"/>
          <p14:tracePt t="9556" x="5022850" y="2044700"/>
          <p14:tracePt t="9562" x="5029200" y="2044700"/>
          <p14:tracePt t="9627" x="5035550" y="2044700"/>
          <p14:tracePt t="11061" x="5041900" y="2044700"/>
          <p14:tracePt t="11084" x="5048250" y="2044700"/>
          <p14:tracePt t="11396" x="5054600" y="2044700"/>
          <p14:tracePt t="11403" x="5067300" y="2044700"/>
          <p14:tracePt t="11412" x="5086350" y="2044700"/>
          <p14:tracePt t="11428" x="5105400" y="2044700"/>
          <p14:tracePt t="11445" x="5124450" y="2044700"/>
          <p14:tracePt t="11462" x="5130800" y="2044700"/>
          <p14:tracePt t="11556" x="5143500" y="2044700"/>
          <p14:tracePt t="11563" x="5149850" y="2044700"/>
          <p14:tracePt t="11579" x="5168900" y="2044700"/>
          <p14:tracePt t="11612" x="5207000" y="2051050"/>
          <p14:tracePt t="11629" x="5232400" y="2063750"/>
          <p14:tracePt t="11645" x="5264150" y="2063750"/>
          <p14:tracePt t="11662" x="5302250" y="2070100"/>
          <p14:tracePt t="11679" x="5340350" y="2070100"/>
          <p14:tracePt t="11696" x="5378450" y="2070100"/>
          <p14:tracePt t="11712" x="5429250" y="2070100"/>
          <p14:tracePt t="11728" x="5467350" y="2070100"/>
          <p14:tracePt t="11745" x="5524500" y="2070100"/>
          <p14:tracePt t="11762" x="5549900" y="2070100"/>
          <p14:tracePt t="11779" x="5568950" y="2070100"/>
          <p14:tracePt t="11795" x="5594350" y="2070100"/>
          <p14:tracePt t="11812" x="5632450" y="2076450"/>
          <p14:tracePt t="11829" x="5670550" y="2076450"/>
          <p14:tracePt t="11845" x="5702300" y="2082800"/>
          <p14:tracePt t="11862" x="5727700" y="2082800"/>
          <p14:tracePt t="11878" x="5746750" y="2089150"/>
          <p14:tracePt t="11895" x="5759450" y="2089150"/>
          <p14:tracePt t="11931" x="5765800" y="2089150"/>
          <p14:tracePt t="11939" x="5765800" y="2095500"/>
          <p14:tracePt t="11955" x="5778500" y="2095500"/>
          <p14:tracePt t="11962" x="5784850" y="2095500"/>
          <p14:tracePt t="11978" x="5803900" y="2095500"/>
          <p14:tracePt t="11996" x="5822950" y="2095500"/>
          <p14:tracePt t="12012" x="5842000" y="2095500"/>
          <p14:tracePt t="12029" x="5861050" y="2095500"/>
          <p14:tracePt t="12045" x="5886450" y="2095500"/>
          <p14:tracePt t="12062" x="5918200" y="2095500"/>
          <p14:tracePt t="12079" x="5949950" y="2095500"/>
          <p14:tracePt t="12095" x="5981700" y="2095500"/>
          <p14:tracePt t="12112" x="6007100" y="2095500"/>
          <p14:tracePt t="12129" x="6064250" y="2095500"/>
          <p14:tracePt t="12146" x="6115050" y="2095500"/>
          <p14:tracePt t="12162" x="6165850" y="2095500"/>
          <p14:tracePt t="12179" x="6203950" y="2101850"/>
          <p14:tracePt t="12196" x="6242050" y="2101850"/>
          <p14:tracePt t="12212" x="6261100" y="2101850"/>
          <p14:tracePt t="12228" x="6286500" y="2101850"/>
          <p14:tracePt t="12246" x="6318250" y="2101850"/>
          <p14:tracePt t="12261" x="6343650" y="2101850"/>
          <p14:tracePt t="12279" x="6362700" y="2101850"/>
          <p14:tracePt t="12295" x="6381750" y="2101850"/>
          <p14:tracePt t="12312" x="6394450" y="2101850"/>
          <p14:tracePt t="12331" x="6400800" y="2101850"/>
          <p14:tracePt t="12346" x="6407150" y="2101850"/>
          <p14:tracePt t="12362" x="6413500" y="2101850"/>
          <p14:tracePt t="12379" x="6426200" y="2101850"/>
          <p14:tracePt t="12396" x="6445250" y="2101850"/>
          <p14:tracePt t="12412" x="6470650" y="2101850"/>
          <p14:tracePt t="12428" x="6477000" y="2101850"/>
          <p14:tracePt t="12524" x="6483350" y="2101850"/>
          <p14:tracePt t="12539" x="6489700" y="2101850"/>
          <p14:tracePt t="12546" x="6496050" y="2101850"/>
          <p14:tracePt t="12563" x="6502400" y="2101850"/>
          <p14:tracePt t="12579" x="6515100" y="2095500"/>
          <p14:tracePt t="12603" x="6521450" y="2095500"/>
          <p14:tracePt t="12635" x="6534150" y="2095500"/>
          <p14:tracePt t="12642" x="6540500" y="2089150"/>
          <p14:tracePt t="12662" x="6559550" y="2089150"/>
          <p14:tracePt t="12679" x="6591300" y="2089150"/>
          <p14:tracePt t="12695" x="6616700" y="2089150"/>
          <p14:tracePt t="12713" x="6642100" y="2089150"/>
          <p14:tracePt t="12730" x="6648450" y="2089150"/>
          <p14:tracePt t="12754" x="6654800" y="2089150"/>
          <p14:tracePt t="12779" x="6654800" y="2082800"/>
          <p14:tracePt t="12786" x="6661150" y="2082800"/>
          <p14:tracePt t="12827" x="6661150" y="2076450"/>
          <p14:tracePt t="12844" x="6667500" y="2076450"/>
          <p14:tracePt t="13906" x="6661150" y="2120900"/>
          <p14:tracePt t="13914" x="6654800" y="2165350"/>
          <p14:tracePt t="13928" x="6648450" y="2203450"/>
          <p14:tracePt t="13944" x="6648450" y="2305050"/>
          <p14:tracePt t="13961" x="6661150" y="2565400"/>
          <p14:tracePt t="13978" x="6686550" y="2755900"/>
          <p14:tracePt t="13994" x="6718300" y="2870200"/>
          <p14:tracePt t="14011" x="6731000" y="2914650"/>
          <p14:tracePt t="14046" x="6737350" y="2946400"/>
          <p14:tracePt t="14079" x="6737350" y="2952750"/>
          <p14:tracePt t="14132" x="6731000" y="2946400"/>
          <p14:tracePt t="14138" x="6724650" y="2940050"/>
          <p14:tracePt t="14146" x="6724650" y="2927350"/>
          <p14:tracePt t="14162" x="6724650" y="2921000"/>
          <p14:tracePt t="14179" x="6724650" y="2914650"/>
          <p14:tracePt t="14212" x="6724650" y="2908300"/>
          <p14:tracePt t="14218" x="6724650" y="2901950"/>
          <p14:tracePt t="14234" x="6724650" y="2895600"/>
          <p14:tracePt t="14251" x="6724650" y="2889250"/>
          <p14:tracePt t="14262" x="6718300" y="2889250"/>
          <p14:tracePt t="14278" x="6718300" y="2882900"/>
          <p14:tracePt t="14315" x="6718300" y="2876550"/>
          <p14:tracePt t="14404" x="6718300" y="2870200"/>
          <p14:tracePt t="14419" x="6718300" y="2863850"/>
          <p14:tracePt t="14458" x="6718300" y="2857500"/>
          <p14:tracePt t="14467" x="6718300" y="2851150"/>
          <p14:tracePt t="14587" x="6718300" y="2844800"/>
          <p14:tracePt t="14604" x="6718300" y="2832100"/>
          <p14:tracePt t="14612" x="6724650" y="2825750"/>
          <p14:tracePt t="14628" x="6731000" y="2819400"/>
          <p14:tracePt t="14645" x="6737350" y="2813050"/>
          <p14:tracePt t="14662" x="6737350" y="2806700"/>
          <p14:tracePt t="14678" x="6743700" y="2800350"/>
          <p14:tracePt t="14695" x="6743700" y="2787650"/>
          <p14:tracePt t="14712" x="6750050" y="2781300"/>
          <p14:tracePt t="14729" x="6756400" y="2774950"/>
          <p14:tracePt t="14746" x="6756400" y="2768600"/>
          <p14:tracePt t="14762" x="6756400" y="2762250"/>
          <p14:tracePt t="14779" x="6756400" y="2749550"/>
          <p14:tracePt t="14794" x="6762750" y="2736850"/>
          <p14:tracePt t="14812" x="6762750" y="2724150"/>
          <p14:tracePt t="14829" x="6762750" y="2717800"/>
          <p14:tracePt t="14845" x="6762750" y="2711450"/>
          <p14:tracePt t="14892" x="6762750" y="2705100"/>
          <p14:tracePt t="14916" x="6762750" y="2698750"/>
          <p14:tracePt t="14956" x="6762750" y="2692400"/>
          <p14:tracePt t="14970" x="6762750" y="2686050"/>
          <p14:tracePt t="14978" x="6762750" y="2679700"/>
          <p14:tracePt t="14995" x="6762750" y="2673350"/>
          <p14:tracePt t="15011" x="6762750" y="2660650"/>
          <p14:tracePt t="15028" x="6762750" y="2654300"/>
          <p14:tracePt t="15045" x="6762750" y="2641600"/>
          <p14:tracePt t="15063" x="6762750" y="2635250"/>
          <p14:tracePt t="15079" x="6762750" y="2616200"/>
          <p14:tracePt t="15095" x="6775450" y="2597150"/>
          <p14:tracePt t="15112" x="6781800" y="2578100"/>
          <p14:tracePt t="15129" x="6781800" y="2571750"/>
          <p14:tracePt t="15145" x="6788150" y="2559050"/>
          <p14:tracePt t="15162" x="6794500" y="2559050"/>
          <p14:tracePt t="15179" x="6807200" y="2552700"/>
          <p14:tracePt t="15196" x="6826250" y="2546350"/>
          <p14:tracePt t="15212" x="6832600" y="2540000"/>
          <p14:tracePt t="15229" x="6838950" y="2540000"/>
          <p14:tracePt t="15245" x="6838950" y="2533650"/>
          <p14:tracePt t="15267" x="6845300" y="2533650"/>
          <p14:tracePt t="15316" x="6845300" y="2527300"/>
          <p14:tracePt t="15515" x="6851650" y="2527300"/>
          <p14:tracePt t="15530" x="6858000" y="2527300"/>
          <p14:tracePt t="15545" x="6858000" y="2520950"/>
          <p14:tracePt t="15714" x="6851650" y="2520950"/>
          <p14:tracePt t="15730" x="6845300" y="2527300"/>
          <p14:tracePt t="15763" x="6845300" y="2533650"/>
          <p14:tracePt t="15916" x="6838950" y="2533650"/>
          <p14:tracePt t="15930" x="6826250" y="2540000"/>
          <p14:tracePt t="15946" x="6819900" y="2546350"/>
          <p14:tracePt t="16188" x="6813550" y="2546350"/>
          <p14:tracePt t="16203" x="6807200" y="2546350"/>
          <p14:tracePt t="16212" x="6800850" y="2552700"/>
          <p14:tracePt t="16748" x="6781800" y="2559050"/>
          <p14:tracePt t="16755" x="6756400" y="2571750"/>
          <p14:tracePt t="16762" x="6737350" y="2571750"/>
          <p14:tracePt t="16778" x="6705600" y="2590800"/>
          <p14:tracePt t="16795" x="6680200" y="2590800"/>
          <p14:tracePt t="16811" x="6667500" y="2597150"/>
          <p14:tracePt t="16828" x="6661150" y="2597150"/>
          <p14:tracePt t="16940" x="6654800" y="2597150"/>
          <p14:tracePt t="16955" x="6648450" y="2603500"/>
          <p14:tracePt t="16961" x="6642100" y="2603500"/>
          <p14:tracePt t="16996" x="6635750" y="2609850"/>
          <p14:tracePt t="17012" x="6629400" y="2609850"/>
          <p14:tracePt t="17324" x="6623050" y="2609850"/>
          <p14:tracePt t="17331" x="6616700" y="2616200"/>
          <p14:tracePt t="17364" x="6616700" y="2622550"/>
          <p14:tracePt t="17394" x="6610350" y="2622550"/>
          <p14:tracePt t="17476" x="6610350" y="2628900"/>
          <p14:tracePt t="17611" x="6610350" y="2635250"/>
          <p14:tracePt t="17618" x="6604000" y="2635250"/>
          <p14:tracePt t="17628" x="6604000" y="2641600"/>
          <p14:tracePt t="17651" x="6597650" y="2641600"/>
          <p14:tracePt t="17662" x="6597650" y="2647950"/>
          <p14:tracePt t="17683" x="6597650" y="2654300"/>
          <p14:tracePt t="17696" x="6597650" y="2660650"/>
          <p14:tracePt t="17714" x="6635750" y="2679700"/>
          <p14:tracePt t="17729" x="6686550" y="2692400"/>
          <p14:tracePt t="17814" x="7016750" y="2749550"/>
          <p14:tracePt t="17828" x="7023100" y="2749550"/>
          <p14:tracePt t="17845" x="7023100" y="2755900"/>
          <p14:tracePt t="17900" x="7023100" y="2762250"/>
          <p14:tracePt t="17907" x="7023100" y="2774950"/>
          <p14:tracePt t="17914" x="7010400" y="2781300"/>
          <p14:tracePt t="17928" x="6991350" y="2794000"/>
          <p14:tracePt t="17945" x="6915150" y="2819400"/>
          <p14:tracePt t="17962" x="6832600" y="2825750"/>
          <p14:tracePt t="17979" x="6737350" y="2832100"/>
          <p14:tracePt t="17995" x="6572250" y="2844800"/>
          <p14:tracePt t="18012" x="6330950" y="2844800"/>
          <p14:tracePt t="18029" x="6026150" y="2832100"/>
          <p14:tracePt t="18045" x="5708650" y="2819400"/>
          <p14:tracePt t="18062" x="5403850" y="2800350"/>
          <p14:tracePt t="18079" x="5099050" y="2774950"/>
          <p14:tracePt t="18096" x="4794250" y="2755900"/>
          <p14:tracePt t="18112" x="4533900" y="2749550"/>
          <p14:tracePt t="18128" x="4356100" y="2762250"/>
          <p14:tracePt t="18146" x="4191000" y="2825750"/>
          <p14:tracePt t="18163" x="4146550" y="2863850"/>
          <p14:tracePt t="18179" x="4121150" y="2889250"/>
          <p14:tracePt t="18195" x="4102100" y="2895600"/>
          <p14:tracePt t="18212" x="4089400" y="2901950"/>
          <p14:tracePt t="18228" x="4083050" y="2914650"/>
          <p14:tracePt t="18245" x="4083050" y="2921000"/>
          <p14:tracePt t="18261" x="4076700" y="2933700"/>
          <p14:tracePt t="18278" x="4070350" y="2940050"/>
          <p14:tracePt t="18295" x="4064000" y="2946400"/>
          <p14:tracePt t="18312" x="4051300" y="2959100"/>
          <p14:tracePt t="18329" x="4025900" y="2978150"/>
          <p14:tracePt t="18344" x="3994150" y="2997200"/>
          <p14:tracePt t="18362" x="3879850" y="3003550"/>
          <p14:tracePt t="18379" x="3752850" y="3003550"/>
          <p14:tracePt t="18395" x="3505200" y="2952750"/>
          <p14:tracePt t="18413" x="3232150" y="2863850"/>
          <p14:tracePt t="18428" x="3048000" y="2794000"/>
          <p14:tracePt t="18445" x="2946400" y="2768600"/>
          <p14:tracePt t="18462" x="2895600" y="2762250"/>
          <p14:tracePt t="18478" x="2882900" y="2755900"/>
          <p14:tracePt t="18495" x="2876550" y="2755900"/>
          <p14:tracePt t="18512" x="2863850" y="2755900"/>
          <p14:tracePt t="18529" x="2851150" y="2755900"/>
          <p14:tracePt t="18546" x="2825750" y="2755900"/>
          <p14:tracePt t="18562" x="2819400" y="2755900"/>
          <p14:tracePt t="18579" x="2813050" y="2755900"/>
          <p14:tracePt t="18595" x="2787650" y="2768600"/>
          <p14:tracePt t="18612" x="2762250" y="2768600"/>
          <p14:tracePt t="18629" x="2749550" y="2774950"/>
          <p14:tracePt t="18645" x="2736850" y="2774950"/>
          <p14:tracePt t="18662" x="2717800" y="2781300"/>
          <p14:tracePt t="18679" x="2679700" y="2787650"/>
          <p14:tracePt t="18695" x="2609850" y="2787650"/>
          <p14:tracePt t="18712" x="2540000" y="2787650"/>
          <p14:tracePt t="18729" x="2470150" y="2787650"/>
          <p14:tracePt t="18745" x="2343150" y="2794000"/>
          <p14:tracePt t="18762" x="2235200" y="2800350"/>
          <p14:tracePt t="18778" x="2139950" y="2806700"/>
          <p14:tracePt t="18796" x="2063750" y="2825750"/>
          <p14:tracePt t="18812" x="2006600" y="2851150"/>
          <p14:tracePt t="18829" x="1974850" y="2863850"/>
          <p14:tracePt t="18844" x="1962150" y="2870200"/>
          <p14:tracePt t="18862" x="1955800" y="2870200"/>
          <p14:tracePt t="18883" x="1955800" y="2876550"/>
          <p14:tracePt t="18916" x="1962150" y="2876550"/>
          <p14:tracePt t="18923" x="2000250" y="2882900"/>
          <p14:tracePt t="18930" x="2044700" y="2882900"/>
          <p14:tracePt t="18946" x="2095500" y="2882900"/>
          <p14:tracePt t="18963" x="2127250" y="2882900"/>
          <p14:tracePt t="18978" x="2171700" y="2882900"/>
          <p14:tracePt t="18994" x="2228850" y="2882900"/>
          <p14:tracePt t="19011" x="2273300" y="2882900"/>
          <p14:tracePt t="19028" x="2324100" y="2882900"/>
          <p14:tracePt t="19045" x="2406650" y="2882900"/>
          <p14:tracePt t="19061" x="2489200" y="2882900"/>
          <p14:tracePt t="19078" x="2565400" y="2901950"/>
          <p14:tracePt t="19095" x="2628900" y="2901950"/>
          <p14:tracePt t="19111" x="2698750" y="2901950"/>
          <p14:tracePt t="19128" x="2768600" y="2901950"/>
          <p14:tracePt t="19145" x="2863850" y="2901950"/>
          <p14:tracePt t="19161" x="2965450" y="2901950"/>
          <p14:tracePt t="19177" x="3155950" y="2895600"/>
          <p14:tracePt t="19196" x="3270250" y="2895600"/>
          <p14:tracePt t="19212" x="3352800" y="2895600"/>
          <p14:tracePt t="19228" x="3397250" y="2889250"/>
          <p14:tracePt t="19245" x="3416300" y="2889250"/>
          <p14:tracePt t="19262" x="3435350" y="2882900"/>
          <p14:tracePt t="19278" x="3467100" y="2870200"/>
          <p14:tracePt t="19295" x="3505200" y="2863850"/>
          <p14:tracePt t="19312" x="3530600" y="2851150"/>
          <p14:tracePt t="19329" x="3556000" y="2844800"/>
          <p14:tracePt t="19346" x="3562350" y="2844800"/>
          <p14:tracePt t="19363" x="3568700" y="2844800"/>
          <p14:tracePt t="19378" x="3575050" y="2844800"/>
          <p14:tracePt t="19395" x="3581400" y="2838450"/>
          <p14:tracePt t="19412" x="3594100" y="2838450"/>
          <p14:tracePt t="19430" x="3600450" y="2832100"/>
          <p14:tracePt t="19445" x="3606800" y="2832100"/>
          <p14:tracePt t="19508" x="3613150" y="2832100"/>
          <p14:tracePt t="19523" x="3619500" y="2825750"/>
          <p14:tracePt t="19556" x="3625850" y="2825750"/>
          <p14:tracePt t="19860" x="3740150" y="2857500"/>
          <p14:tracePt t="19867" x="3860800" y="2882900"/>
          <p14:tracePt t="19878" x="4006850" y="2895600"/>
          <p14:tracePt t="19895" x="4502150" y="2946400"/>
          <p14:tracePt t="19928" x="5607050" y="3022600"/>
          <p14:tracePt t="19963" x="6216650" y="3067050"/>
          <p14:tracePt t="19996" x="6286500" y="3067050"/>
          <p14:tracePt t="20132" x="6292850" y="3067050"/>
          <p14:tracePt t="20138" x="6292850" y="3060700"/>
          <p14:tracePt t="20155" x="6299200" y="3060700"/>
          <p14:tracePt t="20162" x="6305550" y="3060700"/>
          <p14:tracePt t="20179" x="6311900" y="3054350"/>
          <p14:tracePt t="20194" x="6318250" y="3048000"/>
          <p14:tracePt t="20211" x="6330950" y="3028950"/>
          <p14:tracePt t="20228" x="6330950" y="3009900"/>
          <p14:tracePt t="20245" x="6330950" y="2971800"/>
          <p14:tracePt t="20261" x="6292850" y="2914650"/>
          <p14:tracePt t="20278" x="6203950" y="2832100"/>
          <p14:tracePt t="20294" x="6089650" y="2749550"/>
          <p14:tracePt t="20311" x="5949950" y="2679700"/>
          <p14:tracePt t="20328" x="5816600" y="2622550"/>
          <p14:tracePt t="20344" x="5727700" y="2616200"/>
          <p14:tracePt t="20361" x="5638800" y="2628900"/>
          <p14:tracePt t="20378" x="5594350" y="2654300"/>
          <p14:tracePt t="20394" x="5568950" y="2667000"/>
          <p14:tracePt t="20411" x="5562600" y="2679700"/>
          <p14:tracePt t="20428" x="5562600" y="2686050"/>
          <p14:tracePt t="20445" x="5556250" y="2686050"/>
          <p14:tracePt t="20465" x="5556250" y="2692400"/>
          <p14:tracePt t="20516" x="5543550" y="2698750"/>
          <p14:tracePt t="20524" x="5543550" y="2705100"/>
          <p14:tracePt t="20531" x="5537200" y="2705100"/>
          <p14:tracePt t="20545" x="5537200" y="2711450"/>
          <p14:tracePt t="20564" x="5530850" y="2711450"/>
          <p14:tracePt t="20860" x="5562600" y="2711450"/>
          <p14:tracePt t="20866" x="5575300" y="2698750"/>
          <p14:tracePt t="20879" x="5600700" y="2692400"/>
          <p14:tracePt t="20896" x="5664200" y="2667000"/>
          <p14:tracePt t="20912" x="5708650" y="2628900"/>
          <p14:tracePt t="20929" x="5740400" y="2559050"/>
          <p14:tracePt t="20945" x="5740400" y="2495550"/>
          <p14:tracePt t="20962" x="5715000" y="2438400"/>
          <p14:tracePt t="20978" x="5683250" y="2387600"/>
          <p14:tracePt t="20996" x="5657850" y="2349500"/>
          <p14:tracePt t="21012" x="5638800" y="2324100"/>
          <p14:tracePt t="21029" x="5619750" y="2286000"/>
          <p14:tracePt t="21046" x="5588000" y="2241550"/>
          <p14:tracePt t="21062" x="5568950" y="2216150"/>
          <p14:tracePt t="21079" x="5556250" y="2190750"/>
          <p14:tracePt t="21096" x="5556250" y="2178050"/>
          <p14:tracePt t="21676" x="5543550" y="2197100"/>
          <p14:tracePt t="21683" x="5518150" y="2260600"/>
          <p14:tracePt t="21695" x="5486400" y="2317750"/>
          <p14:tracePt t="21780" x="4749800" y="2990850"/>
          <p14:tracePt t="21795" x="4476750" y="3105150"/>
          <p14:tracePt t="21811" x="4146550" y="3194050"/>
          <p14:tracePt t="21828" x="3867150" y="3276600"/>
          <p14:tracePt t="21846" x="3670300" y="3314700"/>
          <p14:tracePt t="21861" x="3492500" y="3327400"/>
          <p14:tracePt t="21896" x="3092450" y="3327400"/>
          <p14:tracePt t="21930" x="2654300" y="3314700"/>
          <p14:tracePt t="21962" x="2387600" y="3295650"/>
          <p14:tracePt t="21979" x="2254250" y="3276600"/>
          <p14:tracePt t="21996" x="2101850" y="3263900"/>
          <p14:tracePt t="22012" x="1955800" y="3263900"/>
          <p14:tracePt t="22028" x="1854200" y="3263900"/>
          <p14:tracePt t="22045" x="1784350" y="3282950"/>
          <p14:tracePt t="22062" x="1733550" y="3295650"/>
          <p14:tracePt t="22079" x="1714500" y="3308350"/>
          <p14:tracePt t="22095" x="1708150" y="3314700"/>
          <p14:tracePt t="22113" x="1701800" y="3321050"/>
          <p14:tracePt t="22139" x="1695450" y="3321050"/>
          <p14:tracePt t="22244" x="1695450" y="3314700"/>
          <p14:tracePt t="22259" x="1695450" y="3308350"/>
          <p14:tracePt t="22266" x="1695450" y="3302000"/>
          <p14:tracePt t="22283" x="1708150" y="3295650"/>
          <p14:tracePt t="22296" x="1714500" y="3295650"/>
          <p14:tracePt t="22311" x="1752600" y="3276600"/>
          <p14:tracePt t="22328" x="1835150" y="3257550"/>
          <p14:tracePt t="22344" x="1911350" y="3251200"/>
          <p14:tracePt t="22362" x="2044700" y="3244850"/>
          <p14:tracePt t="22379" x="2127250" y="3244850"/>
          <p14:tracePt t="22395" x="2228850" y="3244850"/>
          <p14:tracePt t="22412" x="2343150" y="3251200"/>
          <p14:tracePt t="22429" x="2463800" y="3263900"/>
          <p14:tracePt t="22446" x="2571750" y="3289300"/>
          <p14:tracePt t="22462" x="2641600" y="3295650"/>
          <p14:tracePt t="22479" x="2711450" y="3308350"/>
          <p14:tracePt t="22495" x="2755900" y="3314700"/>
          <p14:tracePt t="22512" x="2800350" y="3314700"/>
          <p14:tracePt t="22529" x="2851150" y="3314700"/>
          <p14:tracePt t="22546" x="2952750" y="3314700"/>
          <p14:tracePt t="22562" x="3028950" y="3314700"/>
          <p14:tracePt t="22579" x="3117850" y="3314700"/>
          <p14:tracePt t="22596" x="3168650" y="3314700"/>
          <p14:tracePt t="22612" x="3219450" y="3308350"/>
          <p14:tracePt t="22628" x="3270250" y="3302000"/>
          <p14:tracePt t="22645" x="3352800" y="3302000"/>
          <p14:tracePt t="22662" x="3429000" y="3295650"/>
          <p14:tracePt t="22679" x="3492500" y="3295650"/>
          <p14:tracePt t="22695" x="3549650" y="3295650"/>
          <p14:tracePt t="22712" x="3613150" y="3295650"/>
          <p14:tracePt t="22728" x="3657600" y="3295650"/>
          <p14:tracePt t="22745" x="3708400" y="3295650"/>
          <p14:tracePt t="22762" x="3721100" y="3295650"/>
          <p14:tracePt t="22778" x="3727450" y="3295650"/>
          <p14:tracePt t="22795" x="3733800" y="3295650"/>
          <p14:tracePt t="23324" x="3746500" y="3295650"/>
          <p14:tracePt t="23330" x="3848100" y="3308350"/>
          <p14:tracePt t="23345" x="3924300" y="3327400"/>
          <p14:tracePt t="23362" x="4305300" y="3397250"/>
          <p14:tracePt t="23378" x="4711700" y="3473450"/>
          <p14:tracePt t="23395" x="5156200" y="3524250"/>
          <p14:tracePt t="23412" x="5410200" y="3556000"/>
          <p14:tracePt t="23445" x="5626100" y="3543300"/>
          <p14:tracePt t="23479" x="5657850" y="3524250"/>
          <p14:tracePt t="23512" x="5664200" y="3517900"/>
          <p14:tracePt t="23804" x="5645150" y="3498850"/>
          <p14:tracePt t="23810" x="5613400" y="3473450"/>
          <p14:tracePt t="23829" x="5568950" y="3441700"/>
          <p14:tracePt t="23845" x="5524500" y="3416300"/>
          <p14:tracePt t="23862" x="5467350" y="3390900"/>
          <p14:tracePt t="23879" x="5448300" y="3378200"/>
          <p14:tracePt t="23896" x="5441950" y="3378200"/>
          <p14:tracePt t="23914" x="5435600" y="3378200"/>
          <p14:tracePt t="23929" x="5429250" y="3378200"/>
          <p14:tracePt t="23945" x="5422900" y="3378200"/>
          <p14:tracePt t="23962" x="5397500" y="3378200"/>
          <p14:tracePt t="23978" x="5391150" y="3378200"/>
          <p14:tracePt t="23995" x="5384800" y="3378200"/>
          <p14:tracePt t="24218" x="5391150" y="3378200"/>
          <p14:tracePt t="24227" x="5416550" y="3378200"/>
          <p14:tracePt t="24234" x="5441950" y="3378200"/>
          <p14:tracePt t="24245" x="5473700" y="3378200"/>
          <p14:tracePt t="24278" x="5619750" y="3403600"/>
          <p14:tracePt t="24311" x="5689600" y="3416300"/>
          <p14:tracePt t="24345" x="5715000" y="3416300"/>
          <p14:tracePt t="24361" x="5734050" y="3416300"/>
          <p14:tracePt t="24377" x="5753100" y="3403600"/>
          <p14:tracePt t="24395" x="5765800" y="3390900"/>
          <p14:tracePt t="24412" x="5778500" y="3371850"/>
          <p14:tracePt t="24429" x="5791200" y="3346450"/>
          <p14:tracePt t="24445" x="5797550" y="3289300"/>
          <p14:tracePt t="24462" x="5803900" y="3232150"/>
          <p14:tracePt t="24478" x="5803900" y="3175000"/>
          <p14:tracePt t="24496" x="5797550" y="3124200"/>
          <p14:tracePt t="24512" x="5778500" y="3067050"/>
          <p14:tracePt t="24529" x="5753100" y="3009900"/>
          <p14:tracePt t="24545" x="5727700" y="2965450"/>
          <p14:tracePt t="24562" x="5721350" y="2965450"/>
          <p14:tracePt t="24579" x="5721350" y="2959100"/>
          <p14:tracePt t="24596" x="5715000" y="2959100"/>
          <p14:tracePt t="24612" x="5695950" y="2959100"/>
          <p14:tracePt t="24629" x="5676900" y="2959100"/>
          <p14:tracePt t="24645" x="5645150" y="2959100"/>
          <p14:tracePt t="24663" x="5626100" y="2959100"/>
          <p14:tracePt t="24677" x="5607050" y="2959100"/>
          <p14:tracePt t="24694" x="5588000" y="2959100"/>
          <p14:tracePt t="24711" x="5568950" y="2959100"/>
          <p14:tracePt t="24728" x="5562600" y="2959100"/>
          <p14:tracePt t="24745" x="5556250" y="2959100"/>
          <p14:tracePt t="24761" x="5543550" y="2959100"/>
          <p14:tracePt t="24778" x="5537200" y="2959100"/>
          <p14:tracePt t="24794" x="5511800" y="2959100"/>
          <p14:tracePt t="24811" x="5486400" y="2971800"/>
          <p14:tracePt t="24828" x="5473700" y="2971800"/>
          <p14:tracePt t="24844" x="5461000" y="2978150"/>
          <p14:tracePt t="24861" x="5454650" y="2978150"/>
          <p14:tracePt t="27474" x="5454650" y="2984500"/>
          <p14:tracePt t="27482" x="5441950" y="2997200"/>
          <p14:tracePt t="27495" x="5441950" y="3009900"/>
          <p14:tracePt t="27511" x="5435600" y="3028950"/>
          <p14:tracePt t="27528" x="5429250" y="3035300"/>
          <p14:tracePt t="27961" x="5441950" y="3048000"/>
          <p14:tracePt t="27970" x="5448300" y="3048000"/>
          <p14:tracePt t="27978" x="5454650" y="3054350"/>
          <p14:tracePt t="27994" x="5461000" y="3054350"/>
          <p14:tracePt t="28011" x="5467350" y="3054350"/>
          <p14:tracePt t="28027" x="5467350" y="3060700"/>
          <p14:tracePt t="28044" x="5473700" y="3060700"/>
          <p14:tracePt t="29802" x="5473700" y="3073400"/>
          <p14:tracePt t="29810" x="5473700" y="3086100"/>
          <p14:tracePt t="29827" x="5473700" y="3105150"/>
          <p14:tracePt t="29844" x="5486400" y="3130550"/>
          <p14:tracePt t="29911" x="5492750" y="3155950"/>
          <p14:tracePt t="31410" x="5499100" y="3181350"/>
          <p14:tracePt t="31418" x="5511800" y="3206750"/>
          <p14:tracePt t="31427" x="5518150" y="3238500"/>
          <p14:tracePt t="31444" x="5530850" y="3257550"/>
          <p14:tracePt t="31461" x="5537200" y="3276600"/>
          <p14:tracePt t="31477" x="5537200" y="3289300"/>
          <p14:tracePt t="31495" x="5537200" y="3295650"/>
          <p14:tracePt t="31511" x="5537200" y="3308350"/>
          <p14:tracePt t="31544" x="5537200" y="3327400"/>
          <p14:tracePt t="31577" x="5537200" y="3346450"/>
          <p14:tracePt t="31762" x="5537200" y="3378200"/>
          <p14:tracePt t="31770" x="5537200" y="3397250"/>
          <p14:tracePt t="31778" x="5537200" y="3416300"/>
          <p14:tracePt t="31794" x="5549900" y="3448050"/>
          <p14:tracePt t="31811" x="5562600" y="3492500"/>
          <p14:tracePt t="31827" x="5575300" y="3524250"/>
          <p14:tracePt t="31844" x="5594350" y="3562350"/>
          <p14:tracePt t="31861" x="5613400" y="3575050"/>
          <p14:tracePt t="32529" x="5619750" y="3575050"/>
          <p14:tracePt t="32537" x="5626100" y="3575050"/>
          <p14:tracePt t="32553" x="5632450" y="3575050"/>
          <p14:tracePt t="32561" x="5632450" y="3581400"/>
          <p14:tracePt t="32577" x="5651500" y="3594100"/>
          <p14:tracePt t="32594" x="5657850" y="3600450"/>
          <p14:tracePt t="32730" x="5657850" y="3606800"/>
          <p14:tracePt t="32978" x="5657850" y="3613150"/>
          <p14:tracePt t="32986" x="5657850" y="3619500"/>
          <p14:tracePt t="32994" x="5657850" y="3625850"/>
          <p14:tracePt t="33011" x="5657850" y="3638550"/>
          <p14:tracePt t="33044" x="5657850" y="3657600"/>
          <p14:tracePt t="33077" x="5657850" y="3670300"/>
          <p14:tracePt t="33111" x="5645150" y="3689350"/>
          <p14:tracePt t="33127" x="5638800" y="3702050"/>
          <p14:tracePt t="33144" x="5632450" y="3708400"/>
          <p14:tracePt t="33161" x="5619750" y="3721100"/>
          <p14:tracePt t="33178" x="5607050" y="3727450"/>
          <p14:tracePt t="33194" x="5594350" y="3733800"/>
          <p14:tracePt t="33211" x="5581650" y="3740150"/>
          <p14:tracePt t="33227" x="5568950" y="3746500"/>
          <p14:tracePt t="33244" x="5549900" y="3759200"/>
          <p14:tracePt t="33261" x="5537200" y="3765550"/>
          <p14:tracePt t="33277" x="5530850" y="3765550"/>
          <p14:tracePt t="33294" x="5518150" y="3778250"/>
          <p14:tracePt t="33311" x="5505450" y="3784600"/>
          <p14:tracePt t="33328" x="5492750" y="3803650"/>
          <p14:tracePt t="33345" x="5467350" y="3816350"/>
          <p14:tracePt t="33362" x="5441950" y="3854450"/>
          <p14:tracePt t="33378" x="5429250" y="3867150"/>
          <p14:tracePt t="33842" x="5422900" y="3873500"/>
          <p14:tracePt t="33850" x="5365750" y="3905250"/>
          <p14:tracePt t="33861" x="5346700" y="3911600"/>
          <p14:tracePt t="33878" x="5327650" y="3924300"/>
          <p14:tracePt t="33894" x="5321300" y="3924300"/>
          <p14:tracePt t="33911" x="5314950" y="3930650"/>
          <p14:tracePt t="34075" x="5295900" y="3930650"/>
          <p14:tracePt t="34082" x="5276850" y="3937000"/>
          <p14:tracePt t="34095" x="5257800" y="3949700"/>
          <p14:tracePt t="34129" x="5162550" y="3968750"/>
          <p14:tracePt t="34145" x="5111750" y="3981450"/>
          <p14:tracePt t="34162" x="5086350" y="3981450"/>
          <p14:tracePt t="34178" x="5073650" y="3981450"/>
          <p14:tracePt t="34195" x="5048250" y="3981450"/>
          <p14:tracePt t="34212" x="5010150" y="3981450"/>
          <p14:tracePt t="34229" x="4972050" y="3981450"/>
          <p14:tracePt t="34244" x="4933950" y="3981450"/>
          <p14:tracePt t="34262" x="4921250" y="3981450"/>
          <p14:tracePt t="34279" x="4914900" y="3975100"/>
          <p14:tracePt t="34294" x="4895850" y="3975100"/>
          <p14:tracePt t="34311" x="4876800" y="3968750"/>
          <p14:tracePt t="34328" x="4870450" y="3962400"/>
          <p14:tracePt t="34344" x="4864100" y="3962400"/>
          <p14:tracePt t="34371" x="4857750" y="3962400"/>
          <p14:tracePt t="35508" x="4832350" y="3968750"/>
          <p14:tracePt t="35514" x="4806950" y="3975100"/>
          <p14:tracePt t="35528" x="4794250" y="3987800"/>
          <p14:tracePt t="35545" x="4775200" y="4000500"/>
          <p14:tracePt t="35561" x="4743450" y="4019550"/>
          <p14:tracePt t="35578" x="4730750" y="4025900"/>
          <p14:tracePt t="35595" x="4705350" y="4038600"/>
          <p14:tracePt t="35628" x="4635500" y="4070350"/>
          <p14:tracePt t="35663" x="4559300" y="4089400"/>
          <p14:tracePt t="35696" x="4495800" y="4102100"/>
          <p14:tracePt t="35712" x="4464050" y="4108450"/>
          <p14:tracePt t="35728" x="4451350" y="4114800"/>
          <p14:tracePt t="35746" x="4419600" y="4121150"/>
          <p14:tracePt t="35762" x="4400550" y="4127500"/>
          <p14:tracePt t="35778" x="4387850" y="4133850"/>
          <p14:tracePt t="35794" x="4375150" y="4140200"/>
          <p14:tracePt t="35811" x="4362450" y="4140200"/>
          <p14:tracePt t="35828" x="4356100" y="4146550"/>
          <p14:tracePt t="35845" x="4349750" y="4146550"/>
          <p14:tracePt t="35873" x="4343400" y="4146550"/>
          <p14:tracePt t="35889" x="4343400" y="4152900"/>
          <p14:tracePt t="35898" x="4337050" y="4152900"/>
          <p14:tracePt t="35961" x="4330700" y="4152900"/>
          <p14:tracePt t="36105" x="4324350" y="4152900"/>
          <p14:tracePt t="36114" x="4311650" y="4159250"/>
          <p14:tracePt t="36128" x="4298950" y="4165600"/>
          <p14:tracePt t="36144" x="4279900" y="4171950"/>
          <p14:tracePt t="36161" x="4273550" y="4171950"/>
          <p14:tracePt t="36177" x="4267200" y="4171950"/>
          <p14:tracePt t="36217" x="4260850" y="4171950"/>
          <p14:tracePt t="36273" x="4254500" y="4171950"/>
          <p14:tracePt t="36289" x="4248150" y="4171950"/>
          <p14:tracePt t="36299" x="4241800" y="4171950"/>
          <p14:tracePt t="36572" x="4235450" y="4178300"/>
          <p14:tracePt t="36580" x="4216400" y="4184650"/>
          <p14:tracePt t="36597" x="4210050" y="4184650"/>
          <p14:tracePt t="36613" x="4197350" y="4184650"/>
          <p14:tracePt t="36630" x="4191000" y="4184650"/>
          <p14:tracePt t="36708" x="4184650" y="4184650"/>
          <p14:tracePt t="36724" x="4178300" y="4184650"/>
          <p14:tracePt t="36731" x="4171950" y="4184650"/>
          <p14:tracePt t="36746" x="4165600" y="4184650"/>
          <p14:tracePt t="36764" x="4152900" y="4184650"/>
          <p14:tracePt t="36781" x="4133850" y="4178300"/>
          <p14:tracePt t="36796" x="4114800" y="4171950"/>
          <p14:tracePt t="36813" x="4095750" y="4165600"/>
          <p14:tracePt t="36830" x="4083050" y="4159250"/>
          <p14:tracePt t="36845" x="4076700" y="4159250"/>
          <p14:tracePt t="37188" x="4070350" y="4133850"/>
          <p14:tracePt t="37193" x="4057650" y="4095750"/>
          <p14:tracePt t="37211" x="4038600" y="4044950"/>
          <p14:tracePt t="37228" x="4013200" y="3987800"/>
          <p14:tracePt t="37245" x="3994150" y="3956050"/>
          <p14:tracePt t="37261" x="3981450" y="3924300"/>
          <p14:tracePt t="37294" x="3962400" y="3886200"/>
          <p14:tracePt t="37328" x="3949700" y="3860800"/>
          <p14:tracePt t="37362" x="3930650" y="3829050"/>
          <p14:tracePt t="37379" x="3917950" y="3822700"/>
          <p14:tracePt t="37395" x="3905250" y="3816350"/>
          <p14:tracePt t="37412" x="3886200" y="3803650"/>
          <p14:tracePt t="37428" x="3867150" y="3784600"/>
          <p14:tracePt t="37444" x="3848100" y="3771900"/>
          <p14:tracePt t="37462" x="3829050" y="3759200"/>
          <p14:tracePt t="37478" x="3803650" y="3740150"/>
          <p14:tracePt t="37494" x="3784600" y="3721100"/>
          <p14:tracePt t="37512" x="3759200" y="3702050"/>
          <p14:tracePt t="37528" x="3740150" y="3689350"/>
          <p14:tracePt t="37544" x="3733800" y="3683000"/>
          <p14:tracePt t="37563" x="3714750" y="3663950"/>
          <p14:tracePt t="37579" x="3702050" y="3657600"/>
          <p14:tracePt t="37595" x="3689350" y="3651250"/>
          <p14:tracePt t="37612" x="3676650" y="3638550"/>
          <p14:tracePt t="37628" x="3651250" y="3619500"/>
          <p14:tracePt t="37645" x="3638550" y="3606800"/>
          <p14:tracePt t="37662" x="3619500" y="3587750"/>
          <p14:tracePt t="37678" x="3600450" y="3575050"/>
          <p14:tracePt t="37695" x="3594100" y="3575050"/>
          <p14:tracePt t="37711" x="3587750" y="3568700"/>
          <p14:tracePt t="37728" x="3581400" y="3568700"/>
          <p14:tracePt t="37745" x="3581400" y="3562350"/>
          <p14:tracePt t="37788" x="3575050" y="3562350"/>
          <p14:tracePt t="37803" x="3568700" y="3556000"/>
          <p14:tracePt t="37811" x="3549650" y="3549650"/>
          <p14:tracePt t="37828" x="3536950" y="3543300"/>
          <p14:tracePt t="37845" x="3517900" y="3536950"/>
          <p14:tracePt t="37862" x="3505200" y="3530600"/>
          <p14:tracePt t="37878" x="3498850" y="3530600"/>
          <p14:tracePt t="37946" x="3492500" y="3530600"/>
          <p14:tracePt t="38044" x="3498850" y="3530600"/>
          <p14:tracePt t="38051" x="3536950" y="3562350"/>
          <p14:tracePt t="38061" x="3568700" y="3581400"/>
          <p14:tracePt t="38079" x="3657600" y="3619500"/>
          <p14:tracePt t="38095" x="3771900" y="3657600"/>
          <p14:tracePt t="38111" x="3911600" y="3702050"/>
          <p14:tracePt t="38129" x="4032250" y="3740150"/>
          <p14:tracePt t="38145" x="4159250" y="3771900"/>
          <p14:tracePt t="38161" x="4203700" y="3784600"/>
          <p14:tracePt t="38178" x="4254500" y="3790950"/>
          <p14:tracePt t="38196" x="4305300" y="3790950"/>
          <p14:tracePt t="38211" x="4356100" y="3797300"/>
          <p14:tracePt t="38228" x="4419600" y="3803650"/>
          <p14:tracePt t="38244" x="4483100" y="3803650"/>
          <p14:tracePt t="38262" x="4521200" y="3803650"/>
          <p14:tracePt t="38278" x="4559300" y="3810000"/>
          <p14:tracePt t="38295" x="4597400" y="3816350"/>
          <p14:tracePt t="38312" x="4635500" y="3822700"/>
          <p14:tracePt t="38328" x="4679950" y="3822700"/>
          <p14:tracePt t="38345" x="4711700" y="3822700"/>
          <p14:tracePt t="38361" x="4730750" y="3822700"/>
          <p14:tracePt t="38379" x="4737100" y="3822700"/>
          <p14:tracePt t="38395" x="4743450" y="3822700"/>
          <p14:tracePt t="38636" x="4743450" y="3829050"/>
          <p14:tracePt t="38643" x="4743450" y="3835400"/>
          <p14:tracePt t="38662" x="4743450" y="3841750"/>
          <p14:tracePt t="38678" x="4743450" y="3848100"/>
          <p14:tracePt t="38712" x="4756150" y="3860800"/>
          <p14:tracePt t="38746" x="4775200" y="3886200"/>
          <p14:tracePt t="38778" x="4806950" y="3898900"/>
          <p14:tracePt t="38794" x="4819650" y="3911600"/>
          <p14:tracePt t="38812" x="4826000" y="3911600"/>
          <p14:tracePt t="38828" x="4832350" y="3917950"/>
          <p14:tracePt t="38844" x="4838700" y="3917950"/>
          <p14:tracePt t="38867" x="4845050" y="3917950"/>
          <p14:tracePt t="38883" x="4851400" y="3917950"/>
          <p14:tracePt t="38908" x="4857750" y="3917950"/>
          <p14:tracePt t="38988" x="4864100" y="3924300"/>
          <p14:tracePt t="39020" x="4870450" y="3924300"/>
          <p14:tracePt t="40762" x="4857750" y="3930650"/>
          <p14:tracePt t="40770" x="4813300" y="3937000"/>
          <p14:tracePt t="40777" x="4775200" y="3937000"/>
          <p14:tracePt t="40794" x="4648200" y="3937000"/>
          <p14:tracePt t="40811" x="4527550" y="3905250"/>
          <p14:tracePt t="40827" x="4432300" y="3886200"/>
          <p14:tracePt t="40844" x="4362450" y="3867150"/>
          <p14:tracePt t="40877" x="4267200" y="3867150"/>
          <p14:tracePt t="40910" x="4178300" y="3867150"/>
          <p14:tracePt t="40944" x="4064000" y="3879850"/>
          <p14:tracePt t="40960" x="3987800" y="3879850"/>
          <p14:tracePt t="40978" x="3905250" y="3867150"/>
          <p14:tracePt t="40994" x="3860800" y="3867150"/>
          <p14:tracePt t="41010" x="3822700" y="3867150"/>
          <p14:tracePt t="41027" x="3784600" y="3867150"/>
          <p14:tracePt t="41044" x="3752850" y="3867150"/>
          <p14:tracePt t="41060" x="3733800" y="3867150"/>
          <p14:tracePt t="41077" x="3721100" y="3867150"/>
          <p14:tracePt t="41094" x="3714750" y="3867150"/>
          <p14:tracePt t="41241" x="3708400" y="3867150"/>
          <p14:tracePt t="41249" x="3695700" y="3867150"/>
          <p14:tracePt t="41260" x="3683000" y="3873500"/>
          <p14:tracePt t="41278" x="3663950" y="3886200"/>
          <p14:tracePt t="41294" x="3651250" y="3892550"/>
          <p14:tracePt t="41310" x="3644900" y="3892550"/>
          <p14:tracePt t="41338" x="3638550" y="3892550"/>
          <p14:tracePt t="41345" x="3638550" y="3898900"/>
          <p14:tracePt t="41513" x="3644900" y="3892550"/>
          <p14:tracePt t="41522" x="3670300" y="3886200"/>
          <p14:tracePt t="41529" x="3689350" y="3879850"/>
          <p14:tracePt t="41544" x="3721100" y="3867150"/>
          <p14:tracePt t="41561" x="3829050" y="3835400"/>
          <p14:tracePt t="41577" x="3917950" y="3822700"/>
          <p14:tracePt t="41594" x="3994150" y="3810000"/>
          <p14:tracePt t="41610" x="4083050" y="3803650"/>
          <p14:tracePt t="41627" x="4171950" y="3790950"/>
          <p14:tracePt t="41644" x="4241800" y="3784600"/>
          <p14:tracePt t="41661" x="4298950" y="3771900"/>
          <p14:tracePt t="41677" x="4349750" y="3759200"/>
          <p14:tracePt t="41694" x="4413250" y="3746500"/>
          <p14:tracePt t="41711" x="4483100" y="3733800"/>
          <p14:tracePt t="41727" x="4559300" y="3727450"/>
          <p14:tracePt t="41744" x="4622800" y="3714750"/>
          <p14:tracePt t="41760" x="4673600" y="3695700"/>
          <p14:tracePt t="41777" x="4743450" y="3670300"/>
          <p14:tracePt t="41794" x="4794250" y="3644900"/>
          <p14:tracePt t="41860" x="4889500" y="3587750"/>
          <p14:tracePt t="41877" x="4902200" y="3581400"/>
          <p14:tracePt t="41894" x="4908550" y="3568700"/>
          <p14:tracePt t="41911" x="4914900" y="3556000"/>
          <p14:tracePt t="41928" x="4927600" y="3549650"/>
          <p14:tracePt t="41944" x="4933950" y="3543300"/>
          <p14:tracePt t="41961" x="4946650" y="3536950"/>
          <p14:tracePt t="41978" x="4946650" y="3530600"/>
          <p14:tracePt t="42027" x="4953000" y="3530600"/>
          <p14:tracePt t="42052" x="4953000" y="3524250"/>
          <p14:tracePt t="42067" x="4959350" y="3517900"/>
          <p14:tracePt t="42083" x="4965700" y="3511550"/>
          <p14:tracePt t="42099" x="4965700" y="3505200"/>
          <p14:tracePt t="42112" x="4972050" y="3505200"/>
          <p14:tracePt t="42128" x="4978400" y="3498850"/>
          <p14:tracePt t="42204" x="4978400" y="3492500"/>
          <p14:tracePt t="42931" x="4965700" y="3517900"/>
          <p14:tracePt t="42938" x="4953000" y="3543300"/>
          <p14:tracePt t="42946" x="4946650" y="3568700"/>
          <p14:tracePt t="42961" x="4927600" y="3625850"/>
          <p14:tracePt t="42977" x="4902200" y="3670300"/>
          <p14:tracePt t="42994" x="4889500" y="3721100"/>
          <p14:tracePt t="43011" x="4864100" y="3771900"/>
          <p14:tracePt t="43044" x="4838700" y="3854450"/>
          <p14:tracePt t="43078" x="4838700" y="3930650"/>
          <p14:tracePt t="43111" x="4870450" y="3987800"/>
          <p14:tracePt t="43128" x="4883150" y="4013200"/>
          <p14:tracePt t="43145" x="4889500" y="4025900"/>
          <p14:tracePt t="43162" x="4889500" y="4032250"/>
          <p14:tracePt t="43178" x="4889500" y="4044950"/>
          <p14:tracePt t="43195" x="4889500" y="4051300"/>
          <p14:tracePt t="43211" x="4889500" y="4070350"/>
          <p14:tracePt t="43228" x="4889500" y="4089400"/>
          <p14:tracePt t="43244" x="4889500" y="4121150"/>
          <p14:tracePt t="43262" x="4876800" y="4140200"/>
          <p14:tracePt t="43278" x="4870450" y="4159250"/>
          <p14:tracePt t="43295" x="4864100" y="4171950"/>
          <p14:tracePt t="43312" x="4864100" y="4178300"/>
          <p14:tracePt t="43328" x="4857750" y="4184650"/>
          <p14:tracePt t="43345" x="4845050" y="4191000"/>
          <p14:tracePt t="43361" x="4838700" y="4210050"/>
          <p14:tracePt t="43378" x="4826000" y="4216400"/>
          <p14:tracePt t="43395" x="4813300" y="4229100"/>
          <p14:tracePt t="43412" x="4787900" y="4241800"/>
          <p14:tracePt t="43429" x="4762500" y="4248150"/>
          <p14:tracePt t="43444" x="4718050" y="4267200"/>
          <p14:tracePt t="43462" x="4667250" y="4273550"/>
          <p14:tracePt t="43478" x="4610100" y="4279900"/>
          <p14:tracePt t="43494" x="4533900" y="4279900"/>
          <p14:tracePt t="43512" x="4425950" y="4273550"/>
          <p14:tracePt t="43529" x="4318000" y="4254500"/>
          <p14:tracePt t="43544" x="4222750" y="4235450"/>
          <p14:tracePt t="43563" x="4140200" y="4210050"/>
          <p14:tracePt t="43578" x="4108450" y="4210050"/>
          <p14:tracePt t="43594" x="4102100" y="4203700"/>
          <p14:tracePt t="43835" x="4114800" y="4197350"/>
          <p14:tracePt t="43842" x="4121150" y="4197350"/>
          <p14:tracePt t="43861" x="4159250" y="4203700"/>
          <p14:tracePt t="43878" x="4197350" y="4216400"/>
          <p14:tracePt t="43894" x="4248150" y="4222750"/>
          <p14:tracePt t="43928" x="4305300" y="4248150"/>
          <p14:tracePt t="43962" x="4349750" y="4267200"/>
          <p14:tracePt t="43996" x="4368800" y="4273550"/>
          <p14:tracePt t="44012" x="4375150" y="4279900"/>
          <p14:tracePt t="44029" x="4387850" y="4286250"/>
          <p14:tracePt t="44045" x="4406900" y="4292600"/>
          <p14:tracePt t="44061" x="4413250" y="4298950"/>
          <p14:tracePt t="44078" x="4425950" y="4298950"/>
          <p14:tracePt t="44099" x="4425950" y="4305300"/>
          <p14:tracePt t="44111" x="4432300" y="4305300"/>
          <p14:tracePt t="44260" x="4432300" y="4318000"/>
          <p14:tracePt t="44267" x="4425950" y="4324350"/>
          <p14:tracePt t="44278" x="4419600" y="4330700"/>
          <p14:tracePt t="44294" x="4413250" y="4343400"/>
          <p14:tracePt t="44312" x="4406900" y="4349750"/>
          <p14:tracePt t="44363" x="4400550" y="4349750"/>
          <p14:tracePt t="44378" x="4400550" y="4356100"/>
          <p14:tracePt t="44411" x="4394200" y="4356100"/>
          <p14:tracePt t="44443" x="4394200" y="4362450"/>
          <p14:tracePt t="44450" x="4387850" y="4368800"/>
          <p14:tracePt t="44461" x="4381500" y="4375150"/>
          <p14:tracePt t="44478" x="4368800" y="4387850"/>
          <p14:tracePt t="44495" x="4349750" y="4406900"/>
          <p14:tracePt t="44512" x="4337050" y="4419600"/>
          <p14:tracePt t="44528" x="4330700" y="4425950"/>
          <p14:tracePt t="44545" x="4318000" y="4445000"/>
          <p14:tracePt t="44561" x="4311650" y="4445000"/>
          <p14:tracePt t="44635" x="4311650" y="4451350"/>
          <p14:tracePt t="44650" x="4305300" y="4451350"/>
          <p14:tracePt t="44661" x="4305300" y="4457700"/>
          <p14:tracePt t="44678" x="4298950" y="4464050"/>
          <p14:tracePt t="44694" x="4286250" y="4464050"/>
          <p14:tracePt t="44712" x="4279900" y="4470400"/>
          <p14:tracePt t="44729" x="4273550" y="4470400"/>
          <p14:tracePt t="44744" x="4267200" y="4476750"/>
          <p14:tracePt t="44762" x="4254500" y="4483100"/>
          <p14:tracePt t="44778" x="4248150" y="4489450"/>
          <p14:tracePt t="44794" x="4235450" y="4495800"/>
          <p14:tracePt t="44812" x="4222750" y="4508500"/>
          <p14:tracePt t="44828" x="4210050" y="4527550"/>
          <p14:tracePt t="44844" x="4191000" y="4546600"/>
          <p14:tracePt t="44860" x="4178300" y="4559300"/>
          <p14:tracePt t="44878" x="4165600" y="4591050"/>
          <p14:tracePt t="44895" x="4152900" y="4622800"/>
          <p14:tracePt t="44911" x="4140200" y="4648200"/>
          <p14:tracePt t="44928" x="4127500" y="4660900"/>
          <p14:tracePt t="44945" x="4121150" y="4679950"/>
          <p14:tracePt t="44961" x="4114800" y="4699000"/>
          <p14:tracePt t="44977" x="4114800" y="4711700"/>
          <p14:tracePt t="44995" x="4108450" y="4724400"/>
          <p14:tracePt t="45044" x="4108450" y="4730750"/>
          <p14:tracePt t="45372" x="4108450" y="4737100"/>
          <p14:tracePt t="45379" x="4140200" y="4756150"/>
          <p14:tracePt t="45395" x="4178300" y="4781550"/>
          <p14:tracePt t="45410" x="4216400" y="4800600"/>
          <p14:tracePt t="45428" x="4260850" y="4826000"/>
          <p14:tracePt t="45445" x="4273550" y="4838700"/>
          <p14:tracePt t="45461" x="4286250" y="4838700"/>
          <p14:tracePt t="45740" x="4286250" y="4845050"/>
          <p14:tracePt t="45747" x="4279900" y="4864100"/>
          <p14:tracePt t="45762" x="4273550" y="4876800"/>
          <p14:tracePt t="45778" x="4267200" y="4883150"/>
          <p14:tracePt t="45795" x="4254500" y="4895850"/>
          <p14:tracePt t="45811" x="4248150" y="4902200"/>
          <p14:tracePt t="45828" x="4241800" y="4902200"/>
          <p14:tracePt t="45844" x="4235450" y="4908550"/>
          <p14:tracePt t="45861" x="4229100" y="4908550"/>
          <p14:tracePt t="45930" x="4210050" y="4921250"/>
          <p14:tracePt t="45944" x="4203700" y="4921250"/>
          <p14:tracePt t="45962" x="4197350" y="4921250"/>
          <p14:tracePt t="45978" x="4191000" y="4921250"/>
          <p14:tracePt t="46019" x="4184650" y="4921250"/>
          <p14:tracePt t="46076" x="4178300" y="4927600"/>
          <p14:tracePt t="46092" x="4171950" y="4933950"/>
          <p14:tracePt t="46098" x="4165600" y="4933950"/>
          <p14:tracePt t="46112" x="4159250" y="4940300"/>
          <p14:tracePt t="46128" x="4152900" y="4946650"/>
          <p14:tracePt t="46155" x="4146550" y="4946650"/>
          <p14:tracePt t="46372" x="4140200" y="4965700"/>
          <p14:tracePt t="46380" x="4133850" y="4978400"/>
          <p14:tracePt t="46396" x="4114800" y="5022850"/>
          <p14:tracePt t="46412" x="4095750" y="5073650"/>
          <p14:tracePt t="46446" x="4076700" y="5149850"/>
          <p14:tracePt t="46479" x="4051300" y="5162550"/>
          <p14:tracePt t="46524" x="4044950" y="5162550"/>
          <p14:tracePt t="46540" x="4044950" y="5175250"/>
          <p14:tracePt t="46556" x="4044950" y="5181600"/>
          <p14:tracePt t="46563" x="4044950" y="5194300"/>
          <p14:tracePt t="46579" x="4051300" y="5232400"/>
          <p14:tracePt t="46596" x="4070350" y="5340350"/>
          <p14:tracePt t="46612" x="4083050" y="5467350"/>
          <p14:tracePt t="46629" x="4089400" y="5575300"/>
          <p14:tracePt t="46644" x="4102100" y="5664200"/>
          <p14:tracePt t="46662" x="4121150" y="5753100"/>
          <p14:tracePt t="46678" x="4140200" y="5829300"/>
          <p14:tracePt t="46695" x="4146550" y="5873750"/>
          <p14:tracePt t="46712" x="4146550" y="5892800"/>
          <p14:tracePt t="46729" x="4146550" y="5924550"/>
          <p14:tracePt t="46744" x="4146550" y="5930900"/>
          <p14:tracePt t="46763" x="4146550" y="5949950"/>
          <p14:tracePt t="46778" x="4146550" y="5956300"/>
          <p14:tracePt t="46795" x="4140200" y="5962650"/>
          <p14:tracePt t="46812" x="4133850" y="5969000"/>
          <p14:tracePt t="46829" x="4127500" y="5981700"/>
          <p14:tracePt t="46851" x="4121150" y="5981700"/>
          <p14:tracePt t="46900" x="4114800" y="5981700"/>
          <p14:tracePt t="46945" x="4108450" y="5981700"/>
          <p14:tracePt t="47244" x="4108450" y="5969000"/>
          <p14:tracePt t="47251" x="4102100" y="5937250"/>
          <p14:tracePt t="47261" x="4102100" y="5918200"/>
          <p14:tracePt t="47278" x="4095750" y="5867400"/>
          <p14:tracePt t="47294" x="4083050" y="5803900"/>
          <p14:tracePt t="47311" x="4083050" y="5746750"/>
          <p14:tracePt t="47328" x="4076700" y="5702300"/>
          <p14:tracePt t="47344" x="4076700" y="5645150"/>
          <p14:tracePt t="47379" x="4089400" y="5518150"/>
          <p14:tracePt t="47412" x="4095750" y="5441950"/>
          <p14:tracePt t="47445" x="4108450" y="5410200"/>
          <p14:tracePt t="47462" x="4108450" y="5403850"/>
          <p14:tracePt t="47477" x="4114800" y="5397500"/>
          <p14:tracePt t="47495" x="4114800" y="5391150"/>
          <p14:tracePt t="47515" x="4114800" y="5384800"/>
          <p14:tracePt t="47528" x="4114800" y="5378450"/>
          <p14:tracePt t="47572" x="4121150" y="5372100"/>
          <p14:tracePt t="47587" x="4121150" y="5359400"/>
          <p14:tracePt t="47594" x="4121150" y="5353050"/>
          <p14:tracePt t="47611" x="4121150" y="5340350"/>
          <p14:tracePt t="47629" x="4114800" y="5327650"/>
          <p14:tracePt t="47644" x="4114800" y="5314950"/>
          <p14:tracePt t="47661" x="4108450" y="5308600"/>
          <p14:tracePt t="47680" x="4108450" y="5302250"/>
          <p14:tracePt t="47694" x="4108450" y="5295900"/>
          <p14:tracePt t="47711" x="4108450" y="5289550"/>
          <p14:tracePt t="48580" x="4108450" y="5314950"/>
          <p14:tracePt t="48587" x="4121150" y="5327650"/>
          <p14:tracePt t="48594" x="4121150" y="5340350"/>
          <p14:tracePt t="48611" x="4140200" y="5359400"/>
          <p14:tracePt t="48627" x="4152900" y="5378450"/>
          <p14:tracePt t="48644" x="4152900" y="5384800"/>
          <p14:tracePt t="48661" x="4159250" y="5391150"/>
          <p14:tracePt t="48678" x="4159250" y="5403850"/>
          <p14:tracePt t="48712" x="4171950" y="5441950"/>
          <p14:tracePt t="48746" x="4184650" y="5473700"/>
          <p14:tracePt t="48779" x="4197350" y="5499100"/>
          <p14:tracePt t="48794" x="4203700" y="5511800"/>
          <p14:tracePt t="48811" x="4210050" y="5518150"/>
          <p14:tracePt t="48828" x="4216400" y="5530850"/>
          <p14:tracePt t="48844" x="4229100" y="5549900"/>
          <p14:tracePt t="48861" x="4241800" y="5562600"/>
          <p14:tracePt t="48878" x="4267200" y="5594350"/>
          <p14:tracePt t="48895" x="4292600" y="5626100"/>
          <p14:tracePt t="48911" x="4318000" y="5651500"/>
          <p14:tracePt t="48928" x="4343400" y="5670550"/>
          <p14:tracePt t="48945" x="4375150" y="5702300"/>
          <p14:tracePt t="48946" x="4394200" y="5721350"/>
          <p14:tracePt t="48962" x="4432300" y="5746750"/>
          <p14:tracePt t="48978" x="4470400" y="5772150"/>
          <p14:tracePt t="48995" x="4514850" y="5797550"/>
          <p14:tracePt t="49011" x="4540250" y="5810250"/>
          <p14:tracePt t="49028" x="4559300" y="5816600"/>
          <p14:tracePt t="49044" x="4565650" y="5816600"/>
          <p14:tracePt t="49061" x="4572000" y="5822950"/>
          <p14:tracePt t="49531" x="4584700" y="5791200"/>
          <p14:tracePt t="49539" x="4584700" y="5772150"/>
          <p14:tracePt t="49546" x="4591050" y="5746750"/>
          <p14:tracePt t="49561" x="4597400" y="5721350"/>
          <p14:tracePt t="49577" x="4597400" y="5657850"/>
          <p14:tracePt t="49595" x="4603750" y="5619750"/>
          <p14:tracePt t="49611" x="4603750" y="5588000"/>
          <p14:tracePt t="49628" x="4603750" y="5562600"/>
          <p14:tracePt t="49661" x="4610100" y="5511800"/>
          <p14:tracePt t="49695" x="4610100" y="5492750"/>
          <p14:tracePt t="49730" x="4616450" y="5486400"/>
          <p14:tracePt t="49755" x="4616450" y="5480050"/>
          <p14:tracePt t="49762" x="4616450" y="5473700"/>
          <p14:tracePt t="49779" x="4616450" y="5461000"/>
          <p14:tracePt t="49795" x="4622800" y="5448300"/>
          <p14:tracePt t="49811" x="4629150" y="5435600"/>
          <p14:tracePt t="49828" x="4635500" y="5422900"/>
          <p14:tracePt t="49844" x="4635500" y="5416550"/>
          <p14:tracePt t="49861" x="4635500" y="5403850"/>
          <p14:tracePt t="49878" x="4635500" y="5397500"/>
          <p14:tracePt t="49945" x="4641850" y="5321300"/>
          <p14:tracePt t="49962" x="4648200" y="5314950"/>
          <p14:tracePt t="49979" x="4648200" y="5302250"/>
          <p14:tracePt t="49995" x="4648200" y="5295900"/>
          <p14:tracePt t="50011" x="4654550" y="5295900"/>
          <p14:tracePt t="50361" x="4622800" y="5314950"/>
          <p14:tracePt t="50370" x="4584700" y="5334000"/>
          <p14:tracePt t="50377" x="4540250" y="5359400"/>
          <p14:tracePt t="50394" x="4451350" y="5391150"/>
          <p14:tracePt t="50410" x="4375150" y="5416550"/>
          <p14:tracePt t="50427" x="4298950" y="5429250"/>
          <p14:tracePt t="50444" x="4235450" y="5441950"/>
          <p14:tracePt t="50460" x="4191000" y="5448300"/>
          <p14:tracePt t="50494" x="4127500" y="5486400"/>
          <p14:tracePt t="50527" x="4057650" y="5524500"/>
          <p14:tracePt t="50562" x="4013200" y="5562600"/>
          <p14:tracePt t="50578" x="4006850" y="5568950"/>
          <p14:tracePt t="50595" x="4000500" y="5575300"/>
          <p14:tracePt t="50612" x="3994150" y="5581650"/>
          <p14:tracePt t="50628" x="3994150" y="5588000"/>
          <p14:tracePt t="50644" x="3994150" y="5594350"/>
          <p14:tracePt t="50662" x="3994150" y="5600700"/>
          <p14:tracePt t="50679" x="3994150" y="5607050"/>
          <p14:tracePt t="50694" x="3994150" y="5613400"/>
          <p14:tracePt t="50715" x="3994150" y="5619750"/>
          <p14:tracePt t="50787" x="3994150" y="5626100"/>
          <p14:tracePt t="50827" x="3994150" y="5632450"/>
          <p14:tracePt t="50843" x="4000500" y="5638800"/>
          <p14:tracePt t="50850" x="4000500" y="5645150"/>
          <p14:tracePt t="50924" x="4006850" y="5645150"/>
          <p14:tracePt t="50972" x="4006850" y="5651500"/>
          <p14:tracePt t="52220" x="4006850" y="5657850"/>
          <p14:tracePt t="52988" x="4006850" y="5664200"/>
          <p14:tracePt t="52995" x="4006850" y="5670550"/>
          <p14:tracePt t="53011" x="4013200" y="5676900"/>
          <p14:tracePt t="54788" x="4013200" y="5683250"/>
          <p14:tracePt t="54804" x="4013200" y="5689600"/>
          <p14:tracePt t="54827" x="4013200" y="5695950"/>
          <p14:tracePt t="54842" x="4006850" y="5695950"/>
          <p14:tracePt t="54850" x="4006850" y="5702300"/>
          <p14:tracePt t="55842" x="4013200" y="5708650"/>
          <p14:tracePt t="55850" x="4019550" y="5715000"/>
          <p14:tracePt t="55866" x="4025900" y="5715000"/>
          <p14:tracePt t="55898" x="4025900" y="5721350"/>
          <p14:tracePt t="55906" x="4032250" y="5721350"/>
          <p14:tracePt t="55914" x="4038600" y="5721350"/>
          <p14:tracePt t="55930" x="4038600" y="5727700"/>
          <p14:tracePt t="55944" x="4044950" y="5727700"/>
          <p14:tracePt t="55978" x="4044950" y="5734050"/>
          <p14:tracePt t="56068" x="4051300" y="5734050"/>
          <p14:tracePt t="56140" x="4051300" y="5740400"/>
          <p14:tracePt t="56204" x="4051300" y="5746750"/>
          <p14:tracePt t="56244" x="4051300" y="5753100"/>
          <p14:tracePt t="56283" x="4051300" y="5759450"/>
          <p14:tracePt t="56291" x="4051300" y="5765800"/>
          <p14:tracePt t="56315" x="4051300" y="5772150"/>
          <p14:tracePt t="56331" x="4051300" y="5784850"/>
          <p14:tracePt t="56347" x="4051300" y="5791200"/>
          <p14:tracePt t="56363" x="4051300" y="5797550"/>
          <p14:tracePt t="56370" x="4051300" y="5803900"/>
          <p14:tracePt t="56378" x="4051300" y="5810250"/>
          <p14:tracePt t="56394" x="4051300" y="5816600"/>
          <p14:tracePt t="56411" x="4064000" y="5829300"/>
          <p14:tracePt t="56428" x="4083050" y="5848350"/>
          <p14:tracePt t="56444" x="4127500" y="5880100"/>
          <p14:tracePt t="56461" x="4171950" y="5905500"/>
          <p14:tracePt t="56478" x="4222750" y="5918200"/>
          <p14:tracePt t="56495" x="4279900" y="5937250"/>
          <p14:tracePt t="56511" x="4330700" y="5949950"/>
          <p14:tracePt t="56528" x="4375150" y="5956300"/>
          <p14:tracePt t="56545" x="4451350" y="5969000"/>
          <p14:tracePt t="56561" x="4502150" y="5969000"/>
          <p14:tracePt t="56578" x="4572000" y="5975350"/>
          <p14:tracePt t="56595" x="4641850" y="5975350"/>
          <p14:tracePt t="56611" x="4692650" y="5981700"/>
          <p14:tracePt t="56628" x="4730750" y="5981700"/>
          <p14:tracePt t="56644" x="4756150" y="5981700"/>
          <p14:tracePt t="56660" x="4794250" y="5981700"/>
          <p14:tracePt t="56678" x="4832350" y="5981700"/>
          <p14:tracePt t="56694" x="4883150" y="5981700"/>
          <p14:tracePt t="56711" x="4953000" y="5981700"/>
          <p14:tracePt t="56729" x="5041900" y="5981700"/>
          <p14:tracePt t="56744" x="5067300" y="5981700"/>
          <p14:tracePt t="56761" x="5130800" y="5981700"/>
          <p14:tracePt t="56778" x="5162550" y="5981700"/>
          <p14:tracePt t="56794" x="5194300" y="5981700"/>
          <p14:tracePt t="56812" x="5213350" y="5981700"/>
          <p14:tracePt t="56828" x="5238750" y="5981700"/>
          <p14:tracePt t="56844" x="5270500" y="5981700"/>
          <p14:tracePt t="56862" x="5314950" y="5981700"/>
          <p14:tracePt t="56878" x="5372100" y="5981700"/>
          <p14:tracePt t="56894" x="5435600" y="5988050"/>
          <p14:tracePt t="56912" x="5486400" y="6000750"/>
          <p14:tracePt t="56928" x="5543550" y="6013450"/>
          <p14:tracePt t="56944" x="5613400" y="6019800"/>
          <p14:tracePt t="56961" x="5715000" y="6038850"/>
          <p14:tracePt t="56978" x="5784850" y="6045200"/>
          <p14:tracePt t="56994" x="5854700" y="6057900"/>
          <p14:tracePt t="57012" x="5937250" y="6070600"/>
          <p14:tracePt t="57028" x="6007100" y="6083300"/>
          <p14:tracePt t="57044" x="6032500" y="6089650"/>
          <p14:tracePt t="57062" x="6064250" y="6096000"/>
          <p14:tracePt t="57078" x="6089650" y="6102350"/>
          <p14:tracePt t="57094" x="6115050" y="6102350"/>
          <p14:tracePt t="57112" x="6140450" y="6102350"/>
          <p14:tracePt t="57128" x="6172200" y="6102350"/>
          <p14:tracePt t="57144" x="6235700" y="6102350"/>
          <p14:tracePt t="57161" x="6330950" y="6102350"/>
          <p14:tracePt t="57178" x="6388100" y="6096000"/>
          <p14:tracePt t="57195" x="6432550" y="6096000"/>
          <p14:tracePt t="57211" x="6464300" y="6096000"/>
          <p14:tracePt t="57228" x="6502400" y="6089650"/>
          <p14:tracePt t="57244" x="6546850" y="6083300"/>
          <p14:tracePt t="57261" x="6584950" y="6083300"/>
          <p14:tracePt t="57278" x="6623050" y="6083300"/>
          <p14:tracePt t="57295" x="6667500" y="6083300"/>
          <p14:tracePt t="57311" x="6699250" y="6083300"/>
          <p14:tracePt t="57328" x="6743700" y="6083300"/>
          <p14:tracePt t="57345" x="6813550" y="6089650"/>
          <p14:tracePt t="57361" x="6864350" y="6089650"/>
          <p14:tracePt t="57378" x="6927850" y="6096000"/>
          <p14:tracePt t="57395" x="6978650" y="6102350"/>
          <p14:tracePt t="57411" x="7029450" y="6108700"/>
          <p14:tracePt t="57428" x="7073900" y="6115050"/>
          <p14:tracePt t="57444" x="7118350" y="6121400"/>
          <p14:tracePt t="57461" x="7162800" y="6127750"/>
          <p14:tracePt t="57478" x="7194550" y="6127750"/>
          <p14:tracePt t="57494" x="7239000" y="6127750"/>
          <p14:tracePt t="57511" x="7277100" y="6140450"/>
          <p14:tracePt t="57528" x="7308850" y="6146800"/>
          <p14:tracePt t="57544" x="7340600" y="6146800"/>
          <p14:tracePt t="57562" x="7378700" y="6153150"/>
          <p14:tracePt t="57578" x="7391400" y="6159500"/>
          <p14:tracePt t="57594" x="7416800" y="6159500"/>
          <p14:tracePt t="57611" x="7435850" y="6159500"/>
          <p14:tracePt t="57628" x="7461250" y="6159500"/>
          <p14:tracePt t="57645" x="7486650" y="6159500"/>
          <p14:tracePt t="57662" x="7499350" y="6165850"/>
          <p14:tracePt t="57678" x="7512050" y="6165850"/>
          <p14:tracePt t="57699" x="7518400" y="6165850"/>
          <p14:tracePt t="57877" x="7480300" y="6165850"/>
          <p14:tracePt t="57883" x="7410450" y="6153150"/>
          <p14:tracePt t="57894" x="7308850" y="6121400"/>
          <p14:tracePt t="57911" x="7029450" y="6026150"/>
          <p14:tracePt t="57928" x="6743700" y="5924550"/>
          <p14:tracePt t="57996" x="5854700" y="5353050"/>
          <p14:tracePt t="58011" x="5562600" y="4933950"/>
          <p14:tracePt t="58028" x="5162550" y="4400550"/>
          <p14:tracePt t="58044" x="4692650" y="3835400"/>
          <p14:tracePt t="58061" x="4305300" y="3378200"/>
          <p14:tracePt t="58078" x="4089400" y="3092450"/>
          <p14:tracePt t="58094" x="3949700" y="2895600"/>
          <p14:tracePt t="58111" x="3854450" y="2717800"/>
          <p14:tracePt t="58128" x="3803650" y="2597150"/>
          <p14:tracePt t="58145" x="3778250" y="2495550"/>
          <p14:tracePt t="58161" x="3778250" y="2470150"/>
          <p14:tracePt t="58178" x="3778250" y="2457450"/>
          <p14:tracePt t="58203" x="3778250" y="2451100"/>
          <p14:tracePt t="58284" x="3778250" y="2444750"/>
          <p14:tracePt t="58291" x="3765550" y="2400300"/>
          <p14:tracePt t="58312" x="3663950" y="2266950"/>
          <p14:tracePt t="58328" x="3492500" y="2051050"/>
          <p14:tracePt t="58344" x="3162300" y="1689100"/>
          <p14:tracePt t="58362" x="2616200" y="1162050"/>
          <p14:tracePt t="58378" x="2368550" y="977900"/>
          <p14:tracePt t="58394" x="2330450" y="946150"/>
          <p14:tracePt t="58411" x="2298700" y="927100"/>
          <p14:tracePt t="58428" x="2292350" y="927100"/>
          <p14:tracePt t="58450" x="2286000" y="927100"/>
          <p14:tracePt t="58461" x="2286000" y="920750"/>
          <p14:tracePt t="58478" x="2279650" y="920750"/>
          <p14:tracePt t="58495" x="2266950" y="908050"/>
          <p14:tracePt t="58511" x="2247900" y="901700"/>
          <p14:tracePt t="58528" x="2216150" y="882650"/>
          <p14:tracePt t="58545" x="2101850" y="800100"/>
          <p14:tracePt t="58561" x="1981200" y="717550"/>
          <p14:tracePt t="58578" x="1847850" y="596900"/>
          <p14:tracePt t="58595" x="1720850" y="488950"/>
          <p14:tracePt t="58611" x="1600200" y="368300"/>
          <p14:tracePt t="58628" x="1498600" y="260350"/>
          <p14:tracePt t="58644" x="1422400" y="184150"/>
          <p14:tracePt t="58661" x="1365250" y="101600"/>
          <p14:tracePt t="58678" x="1314450" y="50800"/>
          <p14:tracePt t="58694" x="1263650" y="0"/>
          <p14:tracePt t="58712" x="1206500" y="0"/>
          <p14:tracePt t="58728" x="1187450" y="0"/>
          <p14:tracePt t="58744" x="1174750" y="0"/>
          <p14:tracePt t="58761" x="1168400" y="0"/>
          <p14:tracePt t="58778" x="1162050" y="0"/>
          <p14:tracePt t="58932" x="1155700" y="0"/>
          <p14:tracePt t="58947" x="1149350" y="0"/>
          <p14:tracePt t="58971" x="1143000" y="0"/>
          <p14:tracePt t="59027" x="1136650" y="0"/>
          <p14:tracePt t="59052" x="1123950" y="6350"/>
          <p14:tracePt t="59066" x="1117600" y="6350"/>
          <p14:tracePt t="59078" x="1111250" y="6350"/>
          <p14:tracePt t="59094" x="1092200" y="25400"/>
          <p14:tracePt t="59111" x="1085850" y="31750"/>
          <p14:tracePt t="60228" x="1003300" y="6350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F80434E3-F7C7-8D08-78C6-997487FF576E}"/>
                  </a:ext>
                </a:extLst>
              </p:cNvPr>
              <p:cNvSpPr txBox="1"/>
              <p:nvPr/>
            </p:nvSpPr>
            <p:spPr>
              <a:xfrm>
                <a:off x="791505" y="108513"/>
                <a:ext cx="10804125" cy="47780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k-KZ" sz="32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Тапсырма.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Бөлшектерді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аралас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сандарды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2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салыстырыңыз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kk-KZ" sz="3200" b="1" i="1" smtClean="0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kk-KZ" sz="3200" b="1" i="1" smtClean="0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және 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𝟏𝟕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𝟓𝟒</m:t>
                        </m:r>
                      </m:den>
                    </m:f>
                  </m:oMath>
                </a14:m>
                <a:r>
                  <a:rPr lang="kk-KZ" sz="3200" b="1" dirty="0">
                    <a:solidFill>
                      <a:srgbClr val="222A35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  <m:r>
                      <a:rPr lang="kk-KZ" sz="3200" b="1" i="1" smtClean="0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kk-KZ" sz="3200" b="1" i="1" smtClean="0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𝟏𝟕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𝟓𝟒</m:t>
                        </m:r>
                      </m:den>
                    </m:f>
                  </m:oMath>
                </a14:m>
                <a:r>
                  <a:rPr lang="kk-KZ" sz="3200" b="1" dirty="0">
                    <a:solidFill>
                      <a:srgbClr val="222A35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kk-KZ" sz="3200" b="1" dirty="0">
                  <a:solidFill>
                    <a:srgbClr val="222A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және 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kk-KZ" sz="3200" b="1" dirty="0">
                    <a:solidFill>
                      <a:srgbClr val="222A35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3200" b="1" i="1" smtClean="0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kk-KZ" sz="3200" b="1" dirty="0">
                    <a:solidFill>
                      <a:srgbClr val="222A35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kk-KZ" sz="3200" b="1" dirty="0">
                  <a:solidFill>
                    <a:srgbClr val="222A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және 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𝟓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kk-KZ" sz="3200" b="1" dirty="0">
                    <a:solidFill>
                      <a:srgbClr val="222A35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3200" b="1" i="1" smtClean="0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3200" b="1" i="1" smtClean="0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𝟓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kk-KZ" sz="3200" b="1" i="1" dirty="0">
                  <a:solidFill>
                    <a:srgbClr val="222A35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және 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3200" b="1" i="1" smtClean="0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3200" b="1" i="1" smtClean="0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3200" b="1" i="1">
                        <a:solidFill>
                          <a:srgbClr val="222A35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</m:t>
                    </m:r>
                    <m:f>
                      <m:fPr>
                        <m:ctrlPr>
                          <a:rPr lang="ru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200" b="1" i="1">
                            <a:solidFill>
                              <a:srgbClr val="222A35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0434E3-F7C7-8D08-78C6-997487FF5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05" y="108513"/>
                <a:ext cx="10804125" cy="4778039"/>
              </a:xfrm>
              <a:prstGeom prst="rect">
                <a:avLst/>
              </a:prstGeom>
              <a:blipFill>
                <a:blip r:embed="rId5"/>
                <a:stretch>
                  <a:fillRect l="-146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4024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123"/>
    </mc:Choice>
    <mc:Fallback xmlns="">
      <p:transition spd="slow" advTm="81123"/>
    </mc:Fallback>
  </mc:AlternateContent>
  <p:extLst>
    <p:ext uri="{3A86A75C-4F4B-4683-9AE1-C65F6400EC91}">
      <p14:laserTraceLst xmlns:p14="http://schemas.microsoft.com/office/powerpoint/2010/main">
        <p14:tracePtLst>
          <p14:tracePt t="762" x="5568950" y="4286250"/>
          <p14:tracePt t="946" x="5568950" y="4279900"/>
          <p14:tracePt t="954" x="5575300" y="4273550"/>
          <p14:tracePt t="962" x="5581650" y="4267200"/>
          <p14:tracePt t="979" x="5581650" y="4254500"/>
          <p14:tracePt t="996" x="5588000" y="4248150"/>
          <p14:tracePt t="1018" x="5588000" y="4241800"/>
          <p14:tracePt t="1034" x="5588000" y="4235450"/>
          <p14:tracePt t="1045" x="5588000" y="4229100"/>
          <p14:tracePt t="1078" x="5568950" y="4178300"/>
          <p14:tracePt t="1112" x="5499100" y="4051300"/>
          <p14:tracePt t="1145" x="5321300" y="3619500"/>
          <p14:tracePt t="1179" x="5200650" y="3346450"/>
          <p14:tracePt t="1195" x="5149850" y="3270250"/>
          <p14:tracePt t="1212" x="5124450" y="3219450"/>
          <p14:tracePt t="1229" x="5105400" y="3200400"/>
          <p14:tracePt t="1245" x="5099050" y="3187700"/>
          <p14:tracePt t="1262" x="5092700" y="3181350"/>
          <p14:tracePt t="1666" x="5092700" y="3162300"/>
          <p14:tracePt t="1674" x="5067300" y="3105150"/>
          <p14:tracePt t="1682" x="5048250" y="3079750"/>
          <p14:tracePt t="1695" x="5035550" y="3048000"/>
          <p14:tracePt t="1728" x="4978400" y="2876550"/>
          <p14:tracePt t="1762" x="4889500" y="2667000"/>
          <p14:tracePt t="1795" x="4819650" y="2476500"/>
          <p14:tracePt t="1812" x="4806950" y="2413000"/>
          <p14:tracePt t="1829" x="4800600" y="2336800"/>
          <p14:tracePt t="1845" x="4800600" y="2241550"/>
          <p14:tracePt t="1862" x="4800600" y="2139950"/>
          <p14:tracePt t="1879" x="4800600" y="2025650"/>
          <p14:tracePt t="1895" x="4800600" y="1911350"/>
          <p14:tracePt t="1912" x="4787900" y="1816100"/>
          <p14:tracePt t="1929" x="4787900" y="1739900"/>
          <p14:tracePt t="1945" x="4787900" y="1638300"/>
          <p14:tracePt t="1962" x="4800600" y="1574800"/>
          <p14:tracePt t="1979" x="4819650" y="1536700"/>
          <p14:tracePt t="1995" x="4832350" y="1517650"/>
          <p14:tracePt t="2012" x="4838700" y="1504950"/>
          <p14:tracePt t="2029" x="4845050" y="1504950"/>
          <p14:tracePt t="2045" x="4851400" y="1498600"/>
          <p14:tracePt t="2122" x="4857750" y="1498600"/>
          <p14:tracePt t="2130" x="4864100" y="1498600"/>
          <p14:tracePt t="2138" x="4870450" y="1498600"/>
          <p14:tracePt t="2146" x="4876800" y="1498600"/>
          <p14:tracePt t="2162" x="4883150" y="1492250"/>
          <p14:tracePt t="2570" x="4902200" y="1492250"/>
          <p14:tracePt t="2578" x="4972050" y="1492250"/>
          <p14:tracePt t="2586" x="5022850" y="1485900"/>
          <p14:tracePt t="2595" x="5080000" y="1485900"/>
          <p14:tracePt t="2612" x="5219700" y="1473200"/>
          <p14:tracePt t="2629" x="5264150" y="1466850"/>
          <p14:tracePt t="2708" x="5270500" y="1466850"/>
          <p14:tracePt t="2715" x="5283200" y="1466850"/>
          <p14:tracePt t="2730" x="5289550" y="1466850"/>
          <p14:tracePt t="2780" x="5295900" y="1466850"/>
          <p14:tracePt t="2860" x="5302250" y="1466850"/>
          <p14:tracePt t="2884" x="5321300" y="1466850"/>
          <p14:tracePt t="2899" x="5334000" y="1466850"/>
          <p14:tracePt t="2916" x="5340350" y="1460500"/>
          <p14:tracePt t="2938" x="5346700" y="1460500"/>
          <p14:tracePt t="4220" x="5327650" y="1460500"/>
          <p14:tracePt t="4228" x="5308600" y="1473200"/>
          <p14:tracePt t="4235" x="5295900" y="1485900"/>
          <p14:tracePt t="4246" x="5276850" y="1492250"/>
          <p14:tracePt t="4263" x="5257800" y="1517650"/>
          <p14:tracePt t="4279" x="5238750" y="1549400"/>
          <p14:tracePt t="4296" x="5207000" y="1587500"/>
          <p14:tracePt t="4329" x="5073650" y="1689100"/>
          <p14:tracePt t="4363" x="4984750" y="1771650"/>
          <p14:tracePt t="4398" x="4933950" y="1841500"/>
          <p14:tracePt t="4414" x="4914900" y="1866900"/>
          <p14:tracePt t="4429" x="4902200" y="1892300"/>
          <p14:tracePt t="4446" x="4895850" y="1917700"/>
          <p14:tracePt t="4463" x="4883150" y="1936750"/>
          <p14:tracePt t="4479" x="4883150" y="1943100"/>
          <p14:tracePt t="4497" x="4883150" y="1949450"/>
          <p14:tracePt t="4602" x="4838700" y="1987550"/>
          <p14:tracePt t="4610" x="4775200" y="2044700"/>
          <p14:tracePt t="4618" x="4711700" y="2108200"/>
          <p14:tracePt t="4629" x="4654550" y="2146300"/>
          <p14:tracePt t="4646" x="4597400" y="2222500"/>
          <p14:tracePt t="4663" x="4552950" y="2292350"/>
          <p14:tracePt t="4679" x="4540250" y="2324100"/>
          <p14:tracePt t="4697" x="4533900" y="2330450"/>
          <p14:tracePt t="4715" x="4533900" y="2336800"/>
          <p14:tracePt t="4812" x="4533900" y="2362200"/>
          <p14:tracePt t="4818" x="4533900" y="2387600"/>
          <p14:tracePt t="4829" x="4533900" y="2400300"/>
          <p14:tracePt t="4846" x="4533900" y="2432050"/>
          <p14:tracePt t="4863" x="4533900" y="2470150"/>
          <p14:tracePt t="4879" x="4533900" y="2508250"/>
          <p14:tracePt t="4896" x="4533900" y="2540000"/>
          <p14:tracePt t="4913" x="4533900" y="2578100"/>
          <p14:tracePt t="4930" x="4533900" y="2603500"/>
          <p14:tracePt t="4947" x="4533900" y="2616200"/>
          <p14:tracePt t="5379" x="4514850" y="2628900"/>
          <p14:tracePt t="5387" x="4495800" y="2641600"/>
          <p14:tracePt t="5396" x="4489450" y="2647950"/>
          <p14:tracePt t="5413" x="4445000" y="2692400"/>
          <p14:tracePt t="5429" x="4425950" y="2717800"/>
          <p14:tracePt t="5446" x="4406900" y="2736850"/>
          <p14:tracePt t="5463" x="4400550" y="2749550"/>
          <p14:tracePt t="5480" x="4394200" y="2755900"/>
          <p14:tracePt t="5513" x="4381500" y="2768600"/>
          <p14:tracePt t="5547" x="4375150" y="2774950"/>
          <p14:tracePt t="5845" x="4368800" y="2774950"/>
          <p14:tracePt t="5851" x="4362450" y="2774950"/>
          <p14:tracePt t="5863" x="4356100" y="2781300"/>
          <p14:tracePt t="5880" x="4318000" y="2781300"/>
          <p14:tracePt t="5897" x="4273550" y="2781300"/>
          <p14:tracePt t="5914" x="4210050" y="2774950"/>
          <p14:tracePt t="5930" x="4152900" y="2755900"/>
          <p14:tracePt t="5948" x="4102100" y="2736850"/>
          <p14:tracePt t="5964" x="4057650" y="2724150"/>
          <p14:tracePt t="5980" x="4032250" y="2711450"/>
          <p14:tracePt t="5997" x="4019550" y="2711450"/>
          <p14:tracePt t="6014" x="4006850" y="2705100"/>
          <p14:tracePt t="6029" x="4000500" y="2705100"/>
          <p14:tracePt t="6047" x="3987800" y="2705100"/>
          <p14:tracePt t="6064" x="3981450" y="2705100"/>
          <p14:tracePt t="6100" x="3975100" y="2705100"/>
          <p14:tracePt t="6115" x="3968750" y="2705100"/>
          <p14:tracePt t="6132" x="3962400" y="2705100"/>
          <p14:tracePt t="6668" x="3968750" y="2705100"/>
          <p14:tracePt t="6683" x="3968750" y="2698750"/>
          <p14:tracePt t="6699" x="3968750" y="2692400"/>
          <p14:tracePt t="6732" x="3968750" y="2686050"/>
          <p14:tracePt t="6747" x="3962400" y="2686050"/>
          <p14:tracePt t="6763" x="3956050" y="2673350"/>
          <p14:tracePt t="6771" x="3943350" y="2673350"/>
          <p14:tracePt t="6797" x="3924300" y="2660650"/>
          <p14:tracePt t="6830" x="3905250" y="2647950"/>
          <p14:tracePt t="6848" x="3898900" y="2647950"/>
          <p14:tracePt t="6864" x="3892550" y="2641600"/>
          <p14:tracePt t="6879" x="3886200" y="2635250"/>
          <p14:tracePt t="6897" x="3879850" y="2635250"/>
          <p14:tracePt t="7268" x="3873500" y="2635250"/>
          <p14:tracePt t="7396" x="3867150" y="2635250"/>
          <p14:tracePt t="7427" x="3860800" y="2635250"/>
          <p14:tracePt t="7444" x="3854450" y="2635250"/>
          <p14:tracePt t="7459" x="3841750" y="2635250"/>
          <p14:tracePt t="7467" x="3835400" y="2622550"/>
          <p14:tracePt t="7479" x="3816350" y="2622550"/>
          <p14:tracePt t="7496" x="3784600" y="2603500"/>
          <p14:tracePt t="7530" x="3778250" y="2603500"/>
          <p14:tracePt t="7620" x="3771900" y="2603500"/>
          <p14:tracePt t="7652" x="3765550" y="2603500"/>
          <p14:tracePt t="7717" x="3765550" y="2609850"/>
          <p14:tracePt t="7740" x="3759200" y="2616200"/>
          <p14:tracePt t="7788" x="3759200" y="2622550"/>
          <p14:tracePt t="7884" x="3759200" y="2635250"/>
          <p14:tracePt t="7891" x="3771900" y="2635250"/>
          <p14:tracePt t="7898" x="3778250" y="2647950"/>
          <p14:tracePt t="7914" x="3790950" y="2654300"/>
          <p14:tracePt t="7931" x="3797300" y="2654300"/>
          <p14:tracePt t="7946" x="3803650" y="2660650"/>
          <p14:tracePt t="8186" x="3810000" y="2660650"/>
          <p14:tracePt t="8194" x="3816350" y="2660650"/>
          <p14:tracePt t="8202" x="3822700" y="2660650"/>
          <p14:tracePt t="8213" x="3829050" y="2660650"/>
          <p14:tracePt t="8229" x="3835400" y="2660650"/>
          <p14:tracePt t="8245" x="3841750" y="2660650"/>
          <p14:tracePt t="8282" x="3848100" y="2660650"/>
          <p14:tracePt t="8859" x="3860800" y="2660650"/>
          <p14:tracePt t="8868" x="3873500" y="2660650"/>
          <p14:tracePt t="8880" x="3886200" y="2660650"/>
          <p14:tracePt t="8896" x="3898900" y="2660650"/>
          <p14:tracePt t="9020" x="3905250" y="2660650"/>
          <p14:tracePt t="9028" x="3905250" y="2667000"/>
          <p14:tracePt t="9035" x="3905250" y="2679700"/>
          <p14:tracePt t="9046" x="3911600" y="2692400"/>
          <p14:tracePt t="9079" x="3924300" y="2724150"/>
          <p14:tracePt t="9114" x="3924300" y="2762250"/>
          <p14:tracePt t="9147" x="3924300" y="2781300"/>
          <p14:tracePt t="9165" x="3924300" y="2794000"/>
          <p14:tracePt t="9180" x="3930650" y="2806700"/>
          <p14:tracePt t="9197" x="3930650" y="2813050"/>
          <p14:tracePt t="9214" x="3930650" y="2819400"/>
          <p14:tracePt t="9229" x="3930650" y="2825750"/>
          <p14:tracePt t="9248" x="3930650" y="2832100"/>
          <p14:tracePt t="9263" x="3930650" y="2838450"/>
          <p14:tracePt t="9280" x="3937000" y="2844800"/>
          <p14:tracePt t="9316" x="3937000" y="2851150"/>
          <p14:tracePt t="9700" x="3943350" y="2844800"/>
          <p14:tracePt t="9708" x="3949700" y="2838450"/>
          <p14:tracePt t="9715" x="3956050" y="2832100"/>
          <p14:tracePt t="9730" x="3956050" y="2825750"/>
          <p14:tracePt t="9746" x="3962400" y="2819400"/>
          <p14:tracePt t="9763" x="3962400" y="2813050"/>
          <p14:tracePt t="10516" x="3994150" y="2800350"/>
          <p14:tracePt t="10524" x="4025900" y="2794000"/>
          <p14:tracePt t="10530" x="4051300" y="2794000"/>
          <p14:tracePt t="10546" x="4121150" y="2781300"/>
          <p14:tracePt t="10563" x="4191000" y="2781300"/>
          <p14:tracePt t="10578" x="4254500" y="2781300"/>
          <p14:tracePt t="10596" x="4311650" y="2781300"/>
          <p14:tracePt t="10629" x="4413250" y="2781300"/>
          <p14:tracePt t="10664" x="4502150" y="2781300"/>
          <p14:tracePt t="10697" x="4572000" y="2781300"/>
          <p14:tracePt t="10714" x="4591050" y="2774950"/>
          <p14:tracePt t="10730" x="4597400" y="2768600"/>
          <p14:tracePt t="10747" x="4603750" y="2768600"/>
          <p14:tracePt t="10764" x="4610100" y="2768600"/>
          <p14:tracePt t="10788" x="4610100" y="2762250"/>
          <p14:tracePt t="10797" x="4616450" y="2762250"/>
          <p14:tracePt t="10876" x="4616450" y="2755900"/>
          <p14:tracePt t="10892" x="4616450" y="2743200"/>
          <p14:tracePt t="10908" x="4616450" y="2736850"/>
          <p14:tracePt t="10916" x="4616450" y="2730500"/>
          <p14:tracePt t="10929" x="4610100" y="2724150"/>
          <p14:tracePt t="10947" x="4603750" y="2698750"/>
          <p14:tracePt t="10963" x="4591050" y="2692400"/>
          <p14:tracePt t="10980" x="4591050" y="2679700"/>
          <p14:tracePt t="10996" x="4584700" y="2673350"/>
          <p14:tracePt t="11014" x="4584700" y="2667000"/>
          <p14:tracePt t="11036" x="4584700" y="2660650"/>
          <p14:tracePt t="11218" x="4591050" y="2660650"/>
          <p14:tracePt t="11226" x="4629150" y="2660650"/>
          <p14:tracePt t="11235" x="4648200" y="2660650"/>
          <p14:tracePt t="11246" x="4673600" y="2660650"/>
          <p14:tracePt t="11263" x="4749800" y="2679700"/>
          <p14:tracePt t="11279" x="4845050" y="2698750"/>
          <p14:tracePt t="11297" x="4959350" y="2724150"/>
          <p14:tracePt t="11314" x="5092700" y="2768600"/>
          <p14:tracePt t="11330" x="5194300" y="2794000"/>
          <p14:tracePt t="11346" x="5257800" y="2825750"/>
          <p14:tracePt t="11363" x="5295900" y="2851150"/>
          <p14:tracePt t="11380" x="5327650" y="2870200"/>
          <p14:tracePt t="11396" x="5359400" y="2882900"/>
          <p14:tracePt t="11414" x="5429250" y="2889250"/>
          <p14:tracePt t="11429" x="5511800" y="2895600"/>
          <p14:tracePt t="11446" x="5518150" y="2895600"/>
          <p14:tracePt t="11462" x="5562600" y="2895600"/>
          <p14:tracePt t="11479" x="5664200" y="2895600"/>
          <p14:tracePt t="11495" x="5753100" y="2895600"/>
          <p14:tracePt t="11512" x="5803900" y="2882900"/>
          <p14:tracePt t="11529" x="5842000" y="2863850"/>
          <p14:tracePt t="11546" x="5873750" y="2844800"/>
          <p14:tracePt t="11563" x="5918200" y="2813050"/>
          <p14:tracePt t="11582" x="5956300" y="2762250"/>
          <p14:tracePt t="11598" x="5994400" y="2730500"/>
          <p14:tracePt t="11614" x="6045200" y="2673350"/>
          <p14:tracePt t="11630" x="6089650" y="2616200"/>
          <p14:tracePt t="11648" x="6102350" y="2590800"/>
          <p14:tracePt t="11665" x="6115050" y="2565400"/>
          <p14:tracePt t="11693" x="6115050" y="2559050"/>
          <p14:tracePt t="11699" x="6115050" y="2520950"/>
          <p14:tracePt t="11716" x="6121400" y="2476500"/>
          <p14:tracePt t="11731" x="6121400" y="2463800"/>
          <p14:tracePt t="11748" x="6127750" y="2457450"/>
          <p14:tracePt t="11765" x="6134100" y="2451100"/>
          <p14:tracePt t="11781" x="6134100" y="2438400"/>
          <p14:tracePt t="11798" x="6140450" y="2425700"/>
          <p14:tracePt t="11815" x="6146800" y="2400300"/>
          <p14:tracePt t="11831" x="6159500" y="2362200"/>
          <p14:tracePt t="11847" x="6159500" y="2336800"/>
          <p14:tracePt t="11865" x="6159500" y="2324100"/>
          <p14:tracePt t="11880" x="6159500" y="2311400"/>
          <p14:tracePt t="11898" x="6159500" y="2305050"/>
          <p14:tracePt t="11914" x="6159500" y="2286000"/>
          <p14:tracePt t="11931" x="6165850" y="2273300"/>
          <p14:tracePt t="11948" x="6172200" y="2247900"/>
          <p14:tracePt t="11964" x="6172200" y="2235200"/>
          <p14:tracePt t="11979" x="6184900" y="2216150"/>
          <p14:tracePt t="11997" x="6184900" y="2203450"/>
          <p14:tracePt t="12014" x="6191250" y="2190750"/>
          <p14:tracePt t="12029" x="6197600" y="2178050"/>
          <p14:tracePt t="12048" x="6210300" y="2159000"/>
          <p14:tracePt t="12064" x="6210300" y="2152650"/>
          <p14:tracePt t="12093" x="6210300" y="2146300"/>
          <p14:tracePt t="12245" x="6216650" y="2146300"/>
          <p14:tracePt t="12252" x="6273800" y="2184400"/>
          <p14:tracePt t="12264" x="6330950" y="2216150"/>
          <p14:tracePt t="12280" x="6432550" y="2292350"/>
          <p14:tracePt t="12297" x="6534150" y="2355850"/>
          <p14:tracePt t="12313" x="6661150" y="2451100"/>
          <p14:tracePt t="12330" x="6711950" y="2470150"/>
          <p14:tracePt t="12346" x="6743700" y="2489200"/>
          <p14:tracePt t="12364" x="6769100" y="2489200"/>
          <p14:tracePt t="12380" x="6794500" y="2495550"/>
          <p14:tracePt t="12397" x="6838950" y="2501900"/>
          <p14:tracePt t="12414" x="6896100" y="2514600"/>
          <p14:tracePt t="12429" x="6965950" y="2527300"/>
          <p14:tracePt t="12447" x="7029450" y="2533650"/>
          <p14:tracePt t="12464" x="7099300" y="2540000"/>
          <p14:tracePt t="12479" x="7150100" y="2546350"/>
          <p14:tracePt t="12498" x="7213600" y="2552700"/>
          <p14:tracePt t="12513" x="7219950" y="2552700"/>
          <p14:tracePt t="12529" x="7245350" y="2552700"/>
          <p14:tracePt t="12547" x="7289800" y="2546350"/>
          <p14:tracePt t="12564" x="7315200" y="2546350"/>
          <p14:tracePt t="12582" x="7340600" y="2533650"/>
          <p14:tracePt t="12597" x="7359650" y="2533650"/>
          <p14:tracePt t="12612" x="7385050" y="2533650"/>
          <p14:tracePt t="12630" x="7410450" y="2527300"/>
          <p14:tracePt t="12647" x="7435850" y="2527300"/>
          <p14:tracePt t="12663" x="7448550" y="2527300"/>
          <p14:tracePt t="12680" x="7454900" y="2527300"/>
          <p14:tracePt t="12748" x="7461250" y="2527300"/>
          <p14:tracePt t="12755" x="7467600" y="2527300"/>
          <p14:tracePt t="12763" x="7473950" y="2527300"/>
          <p14:tracePt t="12780" x="7499350" y="2527300"/>
          <p14:tracePt t="12797" x="7512050" y="2527300"/>
          <p14:tracePt t="13940" x="7486650" y="2533650"/>
          <p14:tracePt t="13948" x="7467600" y="2540000"/>
          <p14:tracePt t="13964" x="7454900" y="2546350"/>
          <p14:tracePt t="13979" x="7448550" y="2546350"/>
          <p14:tracePt t="14013" x="7442200" y="2552700"/>
          <p14:tracePt t="14047" x="7378700" y="2565400"/>
          <p14:tracePt t="14080" x="7219950" y="2616200"/>
          <p14:tracePt t="14098" x="7086600" y="2654300"/>
          <p14:tracePt t="14113" x="7042150" y="2667000"/>
          <p14:tracePt t="14132" x="6940550" y="2686050"/>
          <p14:tracePt t="14147" x="6870700" y="2698750"/>
          <p14:tracePt t="14164" x="6800850" y="2705100"/>
          <p14:tracePt t="14179" x="6711950" y="2705100"/>
          <p14:tracePt t="14197" x="6635750" y="2705100"/>
          <p14:tracePt t="14213" x="6553200" y="2705100"/>
          <p14:tracePt t="14230" x="6483350" y="2686050"/>
          <p14:tracePt t="14246" x="6432550" y="2673350"/>
          <p14:tracePt t="14315" x="6381750" y="2654300"/>
          <p14:tracePt t="14357" x="6381750" y="2641600"/>
          <p14:tracePt t="14363" x="6381750" y="2628900"/>
          <p14:tracePt t="14380" x="6375400" y="2597150"/>
          <p14:tracePt t="14397" x="6381750" y="2559050"/>
          <p14:tracePt t="14414" x="6388100" y="2533650"/>
          <p14:tracePt t="14430" x="6394450" y="2527300"/>
          <p14:tracePt t="14733" x="6489700" y="2527300"/>
          <p14:tracePt t="14739" x="6616700" y="2527300"/>
          <p14:tracePt t="14747" x="6781800" y="2546350"/>
          <p14:tracePt t="14765" x="6978650" y="2552700"/>
          <p14:tracePt t="14780" x="7112000" y="2552700"/>
          <p14:tracePt t="14797" x="7156450" y="2552700"/>
          <p14:tracePt t="14814" x="7169150" y="2540000"/>
          <p14:tracePt t="14829" x="7188200" y="2514600"/>
          <p14:tracePt t="14848" x="7207250" y="2470150"/>
          <p14:tracePt t="14864" x="7232650" y="2432050"/>
          <p14:tracePt t="14880" x="7251700" y="2400300"/>
          <p14:tracePt t="14898" x="7264400" y="2374900"/>
          <p14:tracePt t="14914" x="7264400" y="2362200"/>
          <p14:tracePt t="14930" x="7264400" y="2349500"/>
          <p14:tracePt t="14948" x="7264400" y="2330450"/>
          <p14:tracePt t="14964" x="7264400" y="2311400"/>
          <p14:tracePt t="14980" x="7264400" y="2286000"/>
          <p14:tracePt t="14995" x="7264400" y="2260600"/>
          <p14:tracePt t="15012" x="7264400" y="2247900"/>
          <p14:tracePt t="15029" x="7270750" y="2228850"/>
          <p14:tracePt t="15046" x="7277100" y="2216150"/>
          <p14:tracePt t="15063" x="7283450" y="2203450"/>
          <p14:tracePt t="15080" x="7296150" y="2184400"/>
          <p14:tracePt t="15096" x="7302500" y="2178050"/>
          <p14:tracePt t="15114" x="7315200" y="2159000"/>
          <p14:tracePt t="15129" x="7321550" y="2152650"/>
          <p14:tracePt t="15146" x="7321550" y="2146300"/>
          <p14:tracePt t="15205" x="7327900" y="2146300"/>
          <p14:tracePt t="15211" x="7327900" y="2139950"/>
          <p14:tracePt t="15218" x="7340600" y="2139950"/>
          <p14:tracePt t="15229" x="7346950" y="2133600"/>
          <p14:tracePt t="15247" x="7353300" y="2127250"/>
          <p14:tracePt t="15264" x="7366000" y="2127250"/>
          <p14:tracePt t="15924" x="7353300" y="2127250"/>
          <p14:tracePt t="15932" x="7321550" y="2127250"/>
          <p14:tracePt t="15947" x="7289800" y="2127250"/>
          <p14:tracePt t="15963" x="7258050" y="2127250"/>
          <p14:tracePt t="15979" x="7232650" y="2127250"/>
          <p14:tracePt t="15996" x="7219950" y="2127250"/>
          <p14:tracePt t="16012" x="7207250" y="2139950"/>
          <p14:tracePt t="16029" x="7194550" y="2139950"/>
          <p14:tracePt t="16063" x="7162800" y="2152650"/>
          <p14:tracePt t="16097" x="7143750" y="2159000"/>
          <p14:tracePt t="16131" x="7131050" y="2159000"/>
          <p14:tracePt t="16180" x="7124700" y="2159000"/>
          <p14:tracePt t="16333" x="7124700" y="2171700"/>
          <p14:tracePt t="16339" x="7137400" y="2184400"/>
          <p14:tracePt t="16347" x="7156450" y="2209800"/>
          <p14:tracePt t="16363" x="7194550" y="2247900"/>
          <p14:tracePt t="16380" x="7232650" y="2305050"/>
          <p14:tracePt t="16398" x="7251700" y="2324100"/>
          <p14:tracePt t="16414" x="7258050" y="2343150"/>
          <p14:tracePt t="16429" x="7264400" y="2349500"/>
          <p14:tracePt t="16460" x="7264400" y="2355850"/>
          <p14:tracePt t="16476" x="7264400" y="2362200"/>
          <p14:tracePt t="16484" x="7264400" y="2368550"/>
          <p14:tracePt t="16497" x="7264400" y="2374900"/>
          <p14:tracePt t="16514" x="7264400" y="2387600"/>
          <p14:tracePt t="16529" x="7264400" y="2393950"/>
          <p14:tracePt t="16546" x="7245350" y="2413000"/>
          <p14:tracePt t="16564" x="7213600" y="2425700"/>
          <p14:tracePt t="16581" x="7175500" y="2438400"/>
          <p14:tracePt t="16597" x="7118350" y="2451100"/>
          <p14:tracePt t="16613" x="7023100" y="2463800"/>
          <p14:tracePt t="16630" x="6915150" y="2470150"/>
          <p14:tracePt t="16647" x="6807200" y="2476500"/>
          <p14:tracePt t="16664" x="6750050" y="2489200"/>
          <p14:tracePt t="16679" x="6699250" y="2489200"/>
          <p14:tracePt t="16697" x="6680200" y="2501900"/>
          <p14:tracePt t="16714" x="6654800" y="2508250"/>
          <p14:tracePt t="17148" x="6648450" y="2508250"/>
          <p14:tracePt t="17156" x="6623050" y="2520950"/>
          <p14:tracePt t="17163" x="6604000" y="2533650"/>
          <p14:tracePt t="17179" x="6578600" y="2546350"/>
          <p14:tracePt t="17195" x="6572250" y="2546350"/>
          <p14:tracePt t="17212" x="6565900" y="2552700"/>
          <p14:tracePt t="17277" x="6559550" y="2552700"/>
          <p14:tracePt t="17299" x="6553200" y="2559050"/>
          <p14:tracePt t="17308" x="6546850" y="2559050"/>
          <p14:tracePt t="17330" x="6534150" y="2565400"/>
          <p14:tracePt t="17346" x="6527800" y="2565400"/>
          <p14:tracePt t="17362" x="6527800" y="2571750"/>
          <p14:tracePt t="17379" x="6521450" y="2571750"/>
          <p14:tracePt t="17412" x="6515100" y="2578100"/>
          <p14:tracePt t="17419" x="6508750" y="2578100"/>
          <p14:tracePt t="17428" x="6502400" y="2578100"/>
          <p14:tracePt t="17446" x="6502400" y="2584450"/>
          <p14:tracePt t="17463" x="6496050" y="2590800"/>
          <p14:tracePt t="17480" x="6489700" y="2590800"/>
          <p14:tracePt t="17836" x="6489700" y="2584450"/>
          <p14:tracePt t="17844" x="6508750" y="2552700"/>
          <p14:tracePt t="17851" x="6521450" y="2520950"/>
          <p14:tracePt t="17862" x="6527800" y="2489200"/>
          <p14:tracePt t="17879" x="6559550" y="2400300"/>
          <p14:tracePt t="17896" x="6578600" y="2298700"/>
          <p14:tracePt t="17930" x="6578600" y="2101850"/>
          <p14:tracePt t="17963" x="6578600" y="2006600"/>
          <p14:tracePt t="17997" x="6572250" y="1993900"/>
          <p14:tracePt t="18014" x="6572250" y="1987550"/>
          <p14:tracePt t="18189" x="6572250" y="1981200"/>
          <p14:tracePt t="18252" x="6572250" y="1974850"/>
          <p14:tracePt t="18540" x="6578600" y="1993900"/>
          <p14:tracePt t="18548" x="6584950" y="2012950"/>
          <p14:tracePt t="18562" x="6604000" y="2025650"/>
          <p14:tracePt t="18578" x="6623050" y="2057400"/>
          <p14:tracePt t="18595" x="6680200" y="2108200"/>
          <p14:tracePt t="18612" x="6731000" y="2152650"/>
          <p14:tracePt t="18629" x="6800850" y="2209800"/>
          <p14:tracePt t="18645" x="6877050" y="2260600"/>
          <p14:tracePt t="18678" x="6991350" y="2330450"/>
          <p14:tracePt t="18712" x="7048500" y="2362200"/>
          <p14:tracePt t="18745" x="7054850" y="2374900"/>
          <p14:tracePt t="18787" x="7054850" y="2381250"/>
          <p14:tracePt t="18803" x="7061200" y="2393950"/>
          <p14:tracePt t="18811" x="7067550" y="2406650"/>
          <p14:tracePt t="18818" x="7067550" y="2413000"/>
          <p14:tracePt t="18829" x="7080250" y="2425700"/>
          <p14:tracePt t="18846" x="7092950" y="2451100"/>
          <p14:tracePt t="18863" x="7105650" y="2476500"/>
          <p14:tracePt t="18879" x="7118350" y="2495550"/>
          <p14:tracePt t="18897" x="7150100" y="2533650"/>
          <p14:tracePt t="18915" x="7175500" y="2565400"/>
          <p14:tracePt t="18930" x="7194550" y="2584450"/>
          <p14:tracePt t="18946" x="7213600" y="2603500"/>
          <p14:tracePt t="18964" x="7239000" y="2622550"/>
          <p14:tracePt t="18982" x="7258050" y="2635250"/>
          <p14:tracePt t="18996" x="7277100" y="2647950"/>
          <p14:tracePt t="19014" x="7289800" y="2647950"/>
          <p14:tracePt t="19029" x="7302500" y="2654300"/>
          <p14:tracePt t="19047" x="7308850" y="2654300"/>
          <p14:tracePt t="19064" x="7315200" y="2654300"/>
          <p14:tracePt t="19099" x="7321550" y="2654300"/>
          <p14:tracePt t="19116" x="7327900" y="2654300"/>
          <p14:tracePt t="19123" x="7340600" y="2654300"/>
          <p14:tracePt t="19131" x="7353300" y="2654300"/>
          <p14:tracePt t="19147" x="7366000" y="2654300"/>
          <p14:tracePt t="19163" x="7385050" y="2660650"/>
          <p14:tracePt t="19179" x="7397750" y="2660650"/>
          <p14:tracePt t="19197" x="7397750" y="2667000"/>
          <p14:tracePt t="19214" x="7404100" y="2667000"/>
          <p14:tracePt t="19252" x="7410450" y="2667000"/>
          <p14:tracePt t="19300" x="7416800" y="2667000"/>
          <p14:tracePt t="19316" x="7429500" y="2667000"/>
          <p14:tracePt t="19332" x="7435850" y="2667000"/>
          <p14:tracePt t="19339" x="7448550" y="2667000"/>
          <p14:tracePt t="19347" x="7454900" y="2667000"/>
          <p14:tracePt t="19364" x="7473950" y="2667000"/>
          <p14:tracePt t="19382" x="7493000" y="2667000"/>
          <p14:tracePt t="19396" x="7512050" y="2673350"/>
          <p14:tracePt t="19413" x="7531100" y="2679700"/>
          <p14:tracePt t="19430" x="7543800" y="2679700"/>
          <p14:tracePt t="19447" x="7543800" y="2686050"/>
          <p14:tracePt t="19468" x="7550150" y="2686050"/>
          <p14:tracePt t="19484" x="7556500" y="2686050"/>
          <p14:tracePt t="19497" x="7562850" y="2686050"/>
          <p14:tracePt t="19515" x="7575550" y="2686050"/>
          <p14:tracePt t="19529" x="7581900" y="2686050"/>
          <p14:tracePt t="19900" x="7620000" y="2667000"/>
          <p14:tracePt t="19908" x="7658100" y="2635250"/>
          <p14:tracePt t="19914" x="7702550" y="2597150"/>
          <p14:tracePt t="19928" x="7753350" y="2540000"/>
          <p14:tracePt t="19945" x="7861300" y="2393950"/>
          <p14:tracePt t="19979" x="7893050" y="2209800"/>
          <p14:tracePt t="20012" x="7886700" y="2082800"/>
          <p14:tracePt t="20046" x="7861300" y="1987550"/>
          <p14:tracePt t="20063" x="7854950" y="1974850"/>
          <p14:tracePt t="20079" x="7848600" y="1955800"/>
          <p14:tracePt t="20098" x="7848600" y="1949450"/>
          <p14:tracePt t="20113" x="7842250" y="1949450"/>
          <p14:tracePt t="20131" x="7835900" y="1943100"/>
          <p14:tracePt t="20147" x="7816850" y="1930400"/>
          <p14:tracePt t="20164" x="7791450" y="1924050"/>
          <p14:tracePt t="20180" x="7766050" y="1911350"/>
          <p14:tracePt t="20196" x="7734300" y="1892300"/>
          <p14:tracePt t="20213" x="7715250" y="1892300"/>
          <p14:tracePt t="20231" x="7689850" y="1885950"/>
          <p14:tracePt t="20245" x="7670800" y="1879600"/>
          <p14:tracePt t="20262" x="7645400" y="1879600"/>
          <p14:tracePt t="20279" x="7626350" y="1879600"/>
          <p14:tracePt t="20296" x="7607300" y="1879600"/>
          <p14:tracePt t="20364" x="7600950" y="1879600"/>
          <p14:tracePt t="20645" x="7600950" y="1885950"/>
          <p14:tracePt t="20651" x="7600950" y="1905000"/>
          <p14:tracePt t="20663" x="7607300" y="1917700"/>
          <p14:tracePt t="20680" x="7607300" y="1955800"/>
          <p14:tracePt t="20698" x="7581900" y="2025650"/>
          <p14:tracePt t="20713" x="7569200" y="2044700"/>
          <p14:tracePt t="20730" x="7499350" y="2108200"/>
          <p14:tracePt t="20747" x="7423150" y="2159000"/>
          <p14:tracePt t="20763" x="7308850" y="2203450"/>
          <p14:tracePt t="20779" x="7181850" y="2235200"/>
          <p14:tracePt t="20797" x="7061200" y="2254250"/>
          <p14:tracePt t="20814" x="6972300" y="2266950"/>
          <p14:tracePt t="20829" x="6915150" y="2273300"/>
          <p14:tracePt t="20847" x="6889750" y="2279650"/>
          <p14:tracePt t="20863" x="6870700" y="2292350"/>
          <p14:tracePt t="20879" x="6851650" y="2292350"/>
          <p14:tracePt t="20896" x="6832600" y="2305050"/>
          <p14:tracePt t="20914" x="6807200" y="2317750"/>
          <p14:tracePt t="20929" x="6781800" y="2324100"/>
          <p14:tracePt t="20946" x="6750050" y="2349500"/>
          <p14:tracePt t="20963" x="6724650" y="2368550"/>
          <p14:tracePt t="20980" x="6692900" y="2393950"/>
          <p14:tracePt t="20997" x="6661150" y="2432050"/>
          <p14:tracePt t="21014" x="6635750" y="2457450"/>
          <p14:tracePt t="21030" x="6610350" y="2482850"/>
          <p14:tracePt t="21047" x="6584950" y="2520950"/>
          <p14:tracePt t="21064" x="6565900" y="2559050"/>
          <p14:tracePt t="21080" x="6546850" y="2590800"/>
          <p14:tracePt t="21097" x="6534150" y="2622550"/>
          <p14:tracePt t="21114" x="6502400" y="2686050"/>
          <p14:tracePt t="21130" x="6483350" y="2711450"/>
          <p14:tracePt t="21148" x="6477000" y="2743200"/>
          <p14:tracePt t="21165" x="6477000" y="2755900"/>
          <p14:tracePt t="21179" x="6477000" y="2774950"/>
          <p14:tracePt t="21197" x="6477000" y="2787650"/>
          <p14:tracePt t="21226" x="6477000" y="2794000"/>
          <p14:tracePt t="21276" x="6489700" y="2794000"/>
          <p14:tracePt t="21284" x="6508750" y="2800350"/>
          <p14:tracePt t="21298" x="6546850" y="2800350"/>
          <p14:tracePt t="21313" x="6559550" y="2800350"/>
          <p14:tracePt t="21330" x="6610350" y="2800350"/>
          <p14:tracePt t="21347" x="6635750" y="2800350"/>
          <p14:tracePt t="21363" x="6661150" y="2787650"/>
          <p14:tracePt t="21380" x="6686550" y="2774950"/>
          <p14:tracePt t="21397" x="6711950" y="2768600"/>
          <p14:tracePt t="21412" x="6731000" y="2762250"/>
          <p14:tracePt t="21429" x="6743700" y="2762250"/>
          <p14:tracePt t="21445" x="6743700" y="2755900"/>
          <p14:tracePt t="21874" x="6737350" y="2755900"/>
          <p14:tracePt t="21882" x="6724650" y="2762250"/>
          <p14:tracePt t="21896" x="6705600" y="2762250"/>
          <p14:tracePt t="21912" x="6667500" y="2762250"/>
          <p14:tracePt t="21928" x="6610350" y="2762250"/>
          <p14:tracePt t="21945" x="6515100" y="2774950"/>
          <p14:tracePt t="21946" x="6483350" y="2774950"/>
          <p14:tracePt t="21962" x="6438900" y="2774950"/>
          <p14:tracePt t="21978" x="6432550" y="2774950"/>
          <p14:tracePt t="22044" x="6426200" y="2774950"/>
          <p14:tracePt t="22051" x="6400800" y="2832100"/>
          <p14:tracePt t="22079" x="6172200" y="3035300"/>
          <p14:tracePt t="22098" x="5734050" y="3346450"/>
          <p14:tracePt t="22113" x="5670550" y="3397250"/>
          <p14:tracePt t="22129" x="5632450" y="3441700"/>
          <p14:tracePt t="22146" x="5632450" y="3454400"/>
          <p14:tracePt t="22172" x="5632450" y="3460750"/>
          <p14:tracePt t="22284" x="5613400" y="3460750"/>
          <p14:tracePt t="22291" x="5499100" y="3454400"/>
          <p14:tracePt t="22314" x="4889500" y="3378200"/>
          <p14:tracePt t="22330" x="4470400" y="3314700"/>
          <p14:tracePt t="22346" x="4038600" y="3263900"/>
          <p14:tracePt t="22362" x="3632200" y="3219450"/>
          <p14:tracePt t="22379" x="3359150" y="3200400"/>
          <p14:tracePt t="22396" x="3175000" y="3200400"/>
          <p14:tracePt t="22412" x="3028950" y="3200400"/>
          <p14:tracePt t="22429" x="2965450" y="3232150"/>
          <p14:tracePt t="22446" x="2908300" y="3282950"/>
          <p14:tracePt t="22463" x="2870200" y="3333750"/>
          <p14:tracePt t="22480" x="2851150" y="3371850"/>
          <p14:tracePt t="22497" x="2838450" y="3403600"/>
          <p14:tracePt t="22514" x="2819400" y="3435350"/>
          <p14:tracePt t="22529" x="2813050" y="3448050"/>
          <p14:tracePt t="22546" x="2806700" y="3460750"/>
          <p14:tracePt t="22652" x="2794000" y="3460750"/>
          <p14:tracePt t="22659" x="2755900" y="3473450"/>
          <p14:tracePt t="22668" x="2724150" y="3479800"/>
          <p14:tracePt t="22679" x="2698750" y="3479800"/>
          <p14:tracePt t="22697" x="2641600" y="3479800"/>
          <p14:tracePt t="22713" x="2590800" y="3479800"/>
          <p14:tracePt t="22730" x="2546350" y="3479800"/>
          <p14:tracePt t="22747" x="2533650" y="3479800"/>
          <p14:tracePt t="22763" x="2527300" y="3479800"/>
          <p14:tracePt t="22787" x="2514600" y="3479800"/>
          <p14:tracePt t="22795" x="2501900" y="3479800"/>
          <p14:tracePt t="22812" x="2495550" y="3479800"/>
          <p14:tracePt t="22828" x="2489200" y="3479800"/>
          <p14:tracePt t="22846" x="2489200" y="3486150"/>
          <p14:tracePt t="22862" x="2476500" y="3492500"/>
          <p14:tracePt t="22879" x="2457450" y="3505200"/>
          <p14:tracePt t="22897" x="2438400" y="3511550"/>
          <p14:tracePt t="22913" x="2419350" y="3524250"/>
          <p14:tracePt t="22929" x="2400300" y="3524250"/>
          <p14:tracePt t="22945" x="2393950" y="3524250"/>
          <p14:tracePt t="22962" x="2355850" y="3524250"/>
          <p14:tracePt t="22979" x="2311400" y="3517900"/>
          <p14:tracePt t="22995" x="2241550" y="3498850"/>
          <p14:tracePt t="23013" x="2197100" y="3486150"/>
          <p14:tracePt t="23029" x="2152650" y="3467100"/>
          <p14:tracePt t="23045" x="2139950" y="3460750"/>
          <p14:tracePt t="23063" x="2127250" y="3460750"/>
          <p14:tracePt t="23079" x="2127250" y="3454400"/>
          <p14:tracePt t="23107" x="2120900" y="3454400"/>
          <p14:tracePt t="23124" x="2108200" y="3454400"/>
          <p14:tracePt t="23132" x="2101850" y="3454400"/>
          <p14:tracePt t="23147" x="2095500" y="3454400"/>
          <p14:tracePt t="23163" x="2089150" y="3454400"/>
          <p14:tracePt t="23452" x="2114550" y="3454400"/>
          <p14:tracePt t="23459" x="2159000" y="3454400"/>
          <p14:tracePt t="23467" x="2203450" y="3454400"/>
          <p14:tracePt t="23479" x="2254250" y="3454400"/>
          <p14:tracePt t="23495" x="2362200" y="3460750"/>
          <p14:tracePt t="23512" x="2482850" y="3460750"/>
          <p14:tracePt t="23529" x="2559050" y="3460750"/>
          <p14:tracePt t="23562" x="2673350" y="3397250"/>
          <p14:tracePt t="23597" x="2724150" y="3289300"/>
          <p14:tracePt t="23631" x="2730500" y="3181350"/>
          <p14:tracePt t="23646" x="2736850" y="3117850"/>
          <p14:tracePt t="23663" x="2730500" y="3054350"/>
          <p14:tracePt t="23679" x="2724150" y="3009900"/>
          <p14:tracePt t="23696" x="2698750" y="2959100"/>
          <p14:tracePt t="23714" x="2679700" y="2933700"/>
          <p14:tracePt t="23730" x="2667000" y="2927350"/>
          <p14:tracePt t="23746" x="2667000" y="2921000"/>
          <p14:tracePt t="23763" x="2660650" y="2921000"/>
          <p14:tracePt t="23779" x="2647950" y="2921000"/>
          <p14:tracePt t="23795" x="2628900" y="2927350"/>
          <p14:tracePt t="23812" x="2603500" y="2946400"/>
          <p14:tracePt t="23829" x="2597150" y="2952750"/>
          <p14:tracePt t="23845" x="2590800" y="2952750"/>
          <p14:tracePt t="23862" x="2584450" y="2978150"/>
          <p14:tracePt t="23879" x="2584450" y="2990850"/>
          <p14:tracePt t="23895" x="2584450" y="3016250"/>
          <p14:tracePt t="23912" x="2590800" y="3041650"/>
          <p14:tracePt t="23928" x="2616200" y="3073400"/>
          <p14:tracePt t="23945" x="2667000" y="3111500"/>
          <p14:tracePt t="23962" x="2762250" y="3168650"/>
          <p14:tracePt t="23979" x="2813050" y="3187700"/>
          <p14:tracePt t="23995" x="2857500" y="3213100"/>
          <p14:tracePt t="24012" x="2895600" y="3238500"/>
          <p14:tracePt t="24029" x="2946400" y="3251200"/>
          <p14:tracePt t="24047" x="3028950" y="3276600"/>
          <p14:tracePt t="24062" x="3098800" y="3302000"/>
          <p14:tracePt t="24080" x="3168650" y="3321050"/>
          <p14:tracePt t="24098" x="3238500" y="3352800"/>
          <p14:tracePt t="24114" x="3276600" y="3371850"/>
          <p14:tracePt t="24131" x="3302000" y="3384550"/>
          <p14:tracePt t="24147" x="3321050" y="3397250"/>
          <p14:tracePt t="24164" x="3340100" y="3409950"/>
          <p14:tracePt t="24180" x="3346450" y="3416300"/>
          <p14:tracePt t="24197" x="3359150" y="3422650"/>
          <p14:tracePt t="24420" x="3359150" y="3429000"/>
          <p14:tracePt t="24428" x="3359150" y="3441700"/>
          <p14:tracePt t="24435" x="3359150" y="3448050"/>
          <p14:tracePt t="24446" x="3359150" y="3454400"/>
          <p14:tracePt t="24463" x="3359150" y="3460750"/>
          <p14:tracePt t="24612" x="3365500" y="3460750"/>
          <p14:tracePt t="24619" x="3378200" y="3460750"/>
          <p14:tracePt t="24629" x="3403600" y="3454400"/>
          <p14:tracePt t="24646" x="3448050" y="3435350"/>
          <p14:tracePt t="24664" x="3479800" y="3409950"/>
          <p14:tracePt t="24679" x="3517900" y="3378200"/>
          <p14:tracePt t="24698" x="3543300" y="3340100"/>
          <p14:tracePt t="24714" x="3562350" y="3302000"/>
          <p14:tracePt t="24729" x="3562350" y="3282950"/>
          <p14:tracePt t="24747" x="3587750" y="3225800"/>
          <p14:tracePt t="24763" x="3600450" y="3194050"/>
          <p14:tracePt t="24779" x="3606800" y="3168650"/>
          <p14:tracePt t="24797" x="3606800" y="3136900"/>
          <p14:tracePt t="24813" x="3606800" y="3105150"/>
          <p14:tracePt t="24829" x="3606800" y="3073400"/>
          <p14:tracePt t="24847" x="3606800" y="3041650"/>
          <p14:tracePt t="24864" x="3606800" y="3016250"/>
          <p14:tracePt t="24880" x="3606800" y="2997200"/>
          <p14:tracePt t="24897" x="3606800" y="2984500"/>
          <p14:tracePt t="24912" x="3606800" y="2978150"/>
          <p14:tracePt t="24930" x="3606800" y="2971800"/>
          <p14:tracePt t="24946" x="3606800" y="2965450"/>
          <p14:tracePt t="25020" x="3606800" y="2959100"/>
          <p14:tracePt t="25068" x="3606800" y="2952750"/>
          <p14:tracePt t="25117" x="3606800" y="2946400"/>
          <p14:tracePt t="25132" x="3606800" y="2940050"/>
          <p14:tracePt t="25156" x="3606800" y="2933700"/>
          <p14:tracePt t="25220" x="3606800" y="2927350"/>
          <p14:tracePt t="25380" x="3600450" y="2927350"/>
          <p14:tracePt t="25396" x="3594100" y="2927350"/>
          <p14:tracePt t="25404" x="3581400" y="2927350"/>
          <p14:tracePt t="25412" x="3581400" y="2933700"/>
          <p14:tracePt t="25429" x="3568700" y="2946400"/>
          <p14:tracePt t="25445" x="3562350" y="2952750"/>
          <p14:tracePt t="25525" x="3556000" y="2952750"/>
          <p14:tracePt t="25572" x="3549650" y="2952750"/>
          <p14:tracePt t="25620" x="3556000" y="2952750"/>
          <p14:tracePt t="25637" x="3562350" y="2952750"/>
          <p14:tracePt t="25652" x="3568700" y="2952750"/>
          <p14:tracePt t="25659" x="3575050" y="2952750"/>
          <p14:tracePt t="25676" x="3581400" y="2952750"/>
          <p14:tracePt t="25683" x="3587750" y="2952750"/>
          <p14:tracePt t="25697" x="3587750" y="2959100"/>
          <p14:tracePt t="25713" x="3613150" y="2971800"/>
          <p14:tracePt t="25729" x="3625850" y="2971800"/>
          <p14:tracePt t="25745" x="3644900" y="2984500"/>
          <p14:tracePt t="25762" x="3683000" y="3003550"/>
          <p14:tracePt t="25780" x="3708400" y="3016250"/>
          <p14:tracePt t="25796" x="3727450" y="3028950"/>
          <p14:tracePt t="25813" x="3759200" y="3035300"/>
          <p14:tracePt t="25829" x="3790950" y="3048000"/>
          <p14:tracePt t="25846" x="3841750" y="3060700"/>
          <p14:tracePt t="25864" x="3867150" y="3060700"/>
          <p14:tracePt t="25880" x="3886200" y="3067050"/>
          <p14:tracePt t="25897" x="3898900" y="3067050"/>
          <p14:tracePt t="25914" x="3924300" y="3073400"/>
          <p14:tracePt t="25930" x="3949700" y="3079750"/>
          <p14:tracePt t="25946" x="4000500" y="3086100"/>
          <p14:tracePt t="25964" x="4064000" y="3105150"/>
          <p14:tracePt t="25980" x="4127500" y="3117850"/>
          <p14:tracePt t="25997" x="4171950" y="3136900"/>
          <p14:tracePt t="26013" x="4229100" y="3155950"/>
          <p14:tracePt t="26029" x="4286250" y="3175000"/>
          <p14:tracePt t="26048" x="4330700" y="3175000"/>
          <p14:tracePt t="26064" x="4381500" y="3181350"/>
          <p14:tracePt t="26079" x="4419600" y="3181350"/>
          <p14:tracePt t="26097" x="4464050" y="3181350"/>
          <p14:tracePt t="26113" x="4540250" y="3181350"/>
          <p14:tracePt t="26129" x="4641850" y="3181350"/>
          <p14:tracePt t="26146" x="4813300" y="3181350"/>
          <p14:tracePt t="26163" x="4908550" y="3175000"/>
          <p14:tracePt t="26180" x="5060950" y="3162300"/>
          <p14:tracePt t="26196" x="5175250" y="3162300"/>
          <p14:tracePt t="26264" x="5664200" y="3130550"/>
          <p14:tracePt t="26280" x="5753100" y="3117850"/>
          <p14:tracePt t="26296" x="5797550" y="3111500"/>
          <p14:tracePt t="26313" x="5803900" y="3105150"/>
          <p14:tracePt t="26329" x="5803900" y="3098800"/>
          <p14:tracePt t="26347" x="5816600" y="3086100"/>
          <p14:tracePt t="26363" x="5835650" y="3079750"/>
          <p14:tracePt t="26379" x="5854700" y="3060700"/>
          <p14:tracePt t="26396" x="5880100" y="3035300"/>
          <p14:tracePt t="26413" x="5905500" y="3009900"/>
          <p14:tracePt t="26429" x="5924550" y="2990850"/>
          <p14:tracePt t="26446" x="5943600" y="2971800"/>
          <p14:tracePt t="26463" x="5962650" y="2959100"/>
          <p14:tracePt t="26479" x="5975350" y="2940050"/>
          <p14:tracePt t="26496" x="6000750" y="2921000"/>
          <p14:tracePt t="26513" x="6045200" y="2882900"/>
          <p14:tracePt t="26529" x="6064250" y="2870200"/>
          <p14:tracePt t="26546" x="6102350" y="2838450"/>
          <p14:tracePt t="26563" x="6115050" y="2838450"/>
          <p14:tracePt t="26579" x="6121400" y="2832100"/>
          <p14:tracePt t="26620" x="6127750" y="2832100"/>
          <p14:tracePt t="26628" x="6146800" y="2819400"/>
          <p14:tracePt t="26636" x="6165850" y="2813050"/>
          <p14:tracePt t="26646" x="6178550" y="2800350"/>
          <p14:tracePt t="26663" x="6191250" y="2794000"/>
          <p14:tracePt t="26680" x="6197600" y="2787650"/>
          <p14:tracePt t="26696" x="6210300" y="2787650"/>
          <p14:tracePt t="26724" x="6216650" y="2787650"/>
          <p14:tracePt t="26756" x="6223000" y="2787650"/>
          <p14:tracePt t="26892" x="6229350" y="2787650"/>
          <p14:tracePt t="26916" x="6235700" y="2787650"/>
          <p14:tracePt t="26923" x="6242050" y="2787650"/>
          <p14:tracePt t="26931" x="6242050" y="2794000"/>
          <p14:tracePt t="26947" x="6254750" y="2813050"/>
          <p14:tracePt t="26963" x="6299200" y="2851150"/>
          <p14:tracePt t="26979" x="6356350" y="2895600"/>
          <p14:tracePt t="26997" x="6407150" y="2946400"/>
          <p14:tracePt t="27014" x="6470650" y="2997200"/>
          <p14:tracePt t="27030" x="6534150" y="3060700"/>
          <p14:tracePt t="27046" x="6610350" y="3117850"/>
          <p14:tracePt t="27064" x="6680200" y="3175000"/>
          <p14:tracePt t="27080" x="6737350" y="3206750"/>
          <p14:tracePt t="27096" x="6788150" y="3225800"/>
          <p14:tracePt t="27113" x="6838950" y="3251200"/>
          <p14:tracePt t="27130" x="6877050" y="3270250"/>
          <p14:tracePt t="27147" x="6908800" y="3282950"/>
          <p14:tracePt t="27163" x="6946900" y="3295650"/>
          <p14:tracePt t="27179" x="6972300" y="3314700"/>
          <p14:tracePt t="27198" x="7004050" y="3333750"/>
          <p14:tracePt t="27214" x="7023100" y="3352800"/>
          <p14:tracePt t="27229" x="7042150" y="3365500"/>
          <p14:tracePt t="27246" x="7061200" y="3371850"/>
          <p14:tracePt t="27264" x="7073900" y="3378200"/>
          <p14:tracePt t="27279" x="7080250" y="3378200"/>
          <p14:tracePt t="27297" x="7086600" y="3378200"/>
          <p14:tracePt t="27324" x="7092950" y="3378200"/>
          <p14:tracePt t="27331" x="7099300" y="3378200"/>
          <p14:tracePt t="27347" x="7124700" y="3378200"/>
          <p14:tracePt t="27363" x="7150100" y="3378200"/>
          <p14:tracePt t="27381" x="7175500" y="3378200"/>
          <p14:tracePt t="27396" x="7200900" y="3378200"/>
          <p14:tracePt t="27413" x="7226300" y="3384550"/>
          <p14:tracePt t="27430" x="7264400" y="3390900"/>
          <p14:tracePt t="27446" x="7289800" y="3390900"/>
          <p14:tracePt t="27464" x="7308850" y="3390900"/>
          <p14:tracePt t="27480" x="7321550" y="3390900"/>
          <p14:tracePt t="27497" x="7327900" y="3390900"/>
          <p14:tracePt t="27514" x="7334250" y="3390900"/>
          <p14:tracePt t="27531" x="7340600" y="3390900"/>
          <p14:tracePt t="27548" x="7353300" y="3384550"/>
          <p14:tracePt t="27564" x="7359650" y="3371850"/>
          <p14:tracePt t="27581" x="7366000" y="3365500"/>
          <p14:tracePt t="27596" x="7372350" y="3352800"/>
          <p14:tracePt t="27614" x="7378700" y="3346450"/>
          <p14:tracePt t="27629" x="7385050" y="3340100"/>
          <p14:tracePt t="27652" x="7391400" y="3340100"/>
          <p14:tracePt t="27667" x="7391400" y="3333750"/>
          <p14:tracePt t="27725" x="7397750" y="3333750"/>
          <p14:tracePt t="27739" x="7397750" y="3327400"/>
          <p14:tracePt t="28500" x="7391400" y="3333750"/>
          <p14:tracePt t="28508" x="7385050" y="3340100"/>
          <p14:tracePt t="28515" x="7372350" y="3346450"/>
          <p14:tracePt t="28529" x="7366000" y="3352800"/>
          <p14:tracePt t="28545" x="7359650" y="3359150"/>
          <p14:tracePt t="28562" x="7334250" y="3378200"/>
          <p14:tracePt t="28579" x="7315200" y="3390900"/>
          <p14:tracePt t="28611" x="7277100" y="3416300"/>
          <p14:tracePt t="28645" x="7162800" y="3454400"/>
          <p14:tracePt t="28679" x="7004050" y="3479800"/>
          <p14:tracePt t="28713" x="6864350" y="3473450"/>
          <p14:tracePt t="28731" x="6794500" y="3460750"/>
          <p14:tracePt t="28747" x="6769100" y="3460750"/>
          <p14:tracePt t="28764" x="6750050" y="3460750"/>
          <p14:tracePt t="28780" x="6743700" y="3460750"/>
          <p14:tracePt t="28798" x="6737350" y="3460750"/>
          <p14:tracePt t="28819" x="6731000" y="3460750"/>
          <p14:tracePt t="28836" x="6724650" y="3460750"/>
          <p14:tracePt t="28847" x="6718300" y="3460750"/>
          <p14:tracePt t="28864" x="6705600" y="3467100"/>
          <p14:tracePt t="28879" x="6686550" y="3473450"/>
          <p14:tracePt t="28896" x="6661150" y="3473450"/>
          <p14:tracePt t="28914" x="6629400" y="3473450"/>
          <p14:tracePt t="28929" x="6616700" y="3473450"/>
          <p14:tracePt t="28946" x="6597650" y="3473450"/>
          <p14:tracePt t="28964" x="6578600" y="3473450"/>
          <p14:tracePt t="28980" x="6565900" y="3473450"/>
          <p14:tracePt t="28996" x="6546850" y="3473450"/>
          <p14:tracePt t="29012" x="6540500" y="3473450"/>
          <p14:tracePt t="29028" x="6534150" y="3473450"/>
          <p14:tracePt t="29045" x="6527800" y="3467100"/>
          <p14:tracePt t="29062" x="6521450" y="3460750"/>
          <p14:tracePt t="29078" x="6515100" y="3460750"/>
          <p14:tracePt t="29146" x="6515100" y="3454400"/>
          <p14:tracePt t="29162" x="6508750" y="3454400"/>
          <p14:tracePt t="29202" x="6508750" y="3448050"/>
          <p14:tracePt t="29468" x="6553200" y="3448050"/>
          <p14:tracePt t="29476" x="6597650" y="3448050"/>
          <p14:tracePt t="29483" x="6654800" y="3448050"/>
          <p14:tracePt t="29495" x="6711950" y="3448050"/>
          <p14:tracePt t="29512" x="6832600" y="3448050"/>
          <p14:tracePt t="29529" x="6927850" y="3441700"/>
          <p14:tracePt t="29546" x="7016750" y="3384550"/>
          <p14:tracePt t="29562" x="7061200" y="3321050"/>
          <p14:tracePt t="29596" x="7105650" y="3238500"/>
          <p14:tracePt t="29630" x="7156450" y="3162300"/>
          <p14:tracePt t="29664" x="7207250" y="3105150"/>
          <p14:tracePt t="29680" x="7226300" y="3079750"/>
          <p14:tracePt t="29697" x="7251700" y="3060700"/>
          <p14:tracePt t="29713" x="7270750" y="3041650"/>
          <p14:tracePt t="29729" x="7283450" y="3016250"/>
          <p14:tracePt t="29747" x="7302500" y="2997200"/>
          <p14:tracePt t="29763" x="7315200" y="2978150"/>
          <p14:tracePt t="29780" x="7327900" y="2959100"/>
          <p14:tracePt t="29797" x="7334250" y="2946400"/>
          <p14:tracePt t="29813" x="7340600" y="2933700"/>
          <p14:tracePt t="29829" x="7340600" y="2927350"/>
          <p14:tracePt t="29846" x="7340600" y="2921000"/>
          <p14:tracePt t="29884" x="7340600" y="2914650"/>
          <p14:tracePt t="29899" x="7346950" y="2914650"/>
          <p14:tracePt t="29948" x="7346950" y="2908300"/>
          <p14:tracePt t="32348" x="7340600" y="2914650"/>
          <p14:tracePt t="32356" x="7334250" y="2927350"/>
          <p14:tracePt t="32363" x="7327900" y="2933700"/>
          <p14:tracePt t="32379" x="7321550" y="2946400"/>
          <p14:tracePt t="32395" x="7315200" y="2952750"/>
          <p14:tracePt t="32413" x="7308850" y="2959100"/>
          <p14:tracePt t="32429" x="7308850" y="2965450"/>
          <p14:tracePt t="32462" x="7302500" y="2978150"/>
          <p14:tracePt t="32497" x="7296150" y="2990850"/>
          <p14:tracePt t="32530" x="7289800" y="2997200"/>
          <p14:tracePt t="32546" x="7289800" y="3003550"/>
          <p14:tracePt t="32589" x="7289800" y="3009900"/>
          <p14:tracePt t="32604" x="7283450" y="3009900"/>
          <p14:tracePt t="32740" x="7283450" y="3016250"/>
          <p14:tracePt t="32757" x="7277100" y="3016250"/>
          <p14:tracePt t="32763" x="7277100" y="3022600"/>
          <p14:tracePt t="32781" x="7270750" y="3022600"/>
          <p14:tracePt t="32797" x="7258050" y="3035300"/>
          <p14:tracePt t="32814" x="7232650" y="3035300"/>
          <p14:tracePt t="32830" x="7213600" y="3041650"/>
          <p14:tracePt t="32846" x="7194550" y="3048000"/>
          <p14:tracePt t="32863" x="7156450" y="3048000"/>
          <p14:tracePt t="32880" x="7118350" y="3054350"/>
          <p14:tracePt t="32897" x="7061200" y="3067050"/>
          <p14:tracePt t="32914" x="6972300" y="3086100"/>
          <p14:tracePt t="32930" x="6902450" y="3111500"/>
          <p14:tracePt t="32946" x="6851650" y="3143250"/>
          <p14:tracePt t="32962" x="6794500" y="3181350"/>
          <p14:tracePt t="32979" x="6743700" y="3238500"/>
          <p14:tracePt t="32997" x="6705600" y="3289300"/>
          <p14:tracePt t="33013" x="6673850" y="3340100"/>
          <p14:tracePt t="33030" x="6661150" y="3378200"/>
          <p14:tracePt t="33047" x="6654800" y="3403600"/>
          <p14:tracePt t="33064" x="6648450" y="3416300"/>
          <p14:tracePt t="33080" x="6642100" y="3422650"/>
          <p14:tracePt t="33097" x="6642100" y="3429000"/>
          <p14:tracePt t="33113" x="6642100" y="3435350"/>
          <p14:tracePt t="33131" x="6635750" y="3441700"/>
          <p14:tracePt t="33148" x="6629400" y="3448050"/>
          <p14:tracePt t="33292" x="6623050" y="3448050"/>
          <p14:tracePt t="33316" x="6623050" y="3441700"/>
          <p14:tracePt t="33324" x="6616700" y="3441700"/>
          <p14:tracePt t="33348" x="6616700" y="3435350"/>
          <p14:tracePt t="33355" x="6610350" y="3435350"/>
          <p14:tracePt t="33363" x="6610350" y="3429000"/>
          <p14:tracePt t="33388" x="6610350" y="3422650"/>
          <p14:tracePt t="33453" x="6604000" y="3422650"/>
          <p14:tracePt t="33772" x="6610350" y="3409950"/>
          <p14:tracePt t="33779" x="6629400" y="3397250"/>
          <p14:tracePt t="33787" x="6642100" y="3397250"/>
          <p14:tracePt t="33795" x="6648450" y="3378200"/>
          <p14:tracePt t="33812" x="6680200" y="3359150"/>
          <p14:tracePt t="33829" x="6699250" y="3333750"/>
          <p14:tracePt t="33845" x="6718300" y="3302000"/>
          <p14:tracePt t="33878" x="6756400" y="3219450"/>
          <p14:tracePt t="33913" x="6788150" y="3136900"/>
          <p14:tracePt t="33947" x="6794500" y="3060700"/>
          <p14:tracePt t="33963" x="6794500" y="3028950"/>
          <p14:tracePt t="33980" x="6794500" y="3009900"/>
          <p14:tracePt t="33995" x="6794500" y="2984500"/>
          <p14:tracePt t="34014" x="6788150" y="2971800"/>
          <p14:tracePt t="34030" x="6775450" y="2952750"/>
          <p14:tracePt t="34047" x="6769100" y="2933700"/>
          <p14:tracePt t="34063" x="6756400" y="2914650"/>
          <p14:tracePt t="34079" x="6731000" y="2901950"/>
          <p14:tracePt t="34097" x="6699250" y="2876550"/>
          <p14:tracePt t="34113" x="6642100" y="2838450"/>
          <p14:tracePt t="34130" x="6616700" y="2825750"/>
          <p14:tracePt t="34146" x="6591300" y="2813050"/>
          <p14:tracePt t="34213" x="6515100" y="2806700"/>
          <p14:tracePt t="34229" x="6483350" y="2806700"/>
          <p14:tracePt t="34245" x="6477000" y="2806700"/>
          <p14:tracePt t="34262" x="6464300" y="2806700"/>
          <p14:tracePt t="34402" x="6477000" y="2806700"/>
          <p14:tracePt t="34409" x="6502400" y="2806700"/>
          <p14:tracePt t="34418" x="6527800" y="2806700"/>
          <p14:tracePt t="34428" x="6565900" y="2806700"/>
          <p14:tracePt t="34446" x="6654800" y="2832100"/>
          <p14:tracePt t="34462" x="6769100" y="2870200"/>
          <p14:tracePt t="34479" x="6845300" y="2895600"/>
          <p14:tracePt t="34496" x="6889750" y="2908300"/>
          <p14:tracePt t="34513" x="6902450" y="2914650"/>
          <p14:tracePt t="34530" x="6908800" y="2914650"/>
          <p14:tracePt t="34580" x="6921500" y="2927350"/>
          <p14:tracePt t="34588" x="6927850" y="2940050"/>
          <p14:tracePt t="34596" x="6940550" y="2952750"/>
          <p14:tracePt t="34613" x="6959600" y="2978150"/>
          <p14:tracePt t="34630" x="6972300" y="2997200"/>
          <p14:tracePt t="34646" x="6985000" y="3022600"/>
          <p14:tracePt t="34664" x="6991350" y="3041650"/>
          <p14:tracePt t="34680" x="6997700" y="3067050"/>
          <p14:tracePt t="34696" x="7004050" y="3092450"/>
          <p14:tracePt t="34713" x="7010400" y="3124200"/>
          <p14:tracePt t="34730" x="7010400" y="3168650"/>
          <p14:tracePt t="34746" x="7023100" y="3200400"/>
          <p14:tracePt t="34763" x="7042150" y="3244850"/>
          <p14:tracePt t="34782" x="7054850" y="3289300"/>
          <p14:tracePt t="34796" x="7073900" y="3333750"/>
          <p14:tracePt t="34813" x="7086600" y="3365500"/>
          <p14:tracePt t="34829" x="7092950" y="3390900"/>
          <p14:tracePt t="34846" x="7105650" y="3403600"/>
          <p14:tracePt t="34864" x="7118350" y="3422650"/>
          <p14:tracePt t="34879" x="7124700" y="3429000"/>
          <p14:tracePt t="34897" x="7131050" y="3429000"/>
          <p14:tracePt t="34912" x="7137400" y="3435350"/>
          <p14:tracePt t="34930" x="7156450" y="3441700"/>
          <p14:tracePt t="34947" x="7175500" y="3441700"/>
          <p14:tracePt t="34963" x="7194550" y="3448050"/>
          <p14:tracePt t="34979" x="7207250" y="3448050"/>
          <p14:tracePt t="34996" x="7232650" y="3448050"/>
          <p14:tracePt t="35013" x="7245350" y="3441700"/>
          <p14:tracePt t="35030" x="7270750" y="3441700"/>
          <p14:tracePt t="35046" x="7315200" y="3429000"/>
          <p14:tracePt t="35064" x="7353300" y="3416300"/>
          <p14:tracePt t="35080" x="7385050" y="3416300"/>
          <p14:tracePt t="35097" x="7416800" y="3403600"/>
          <p14:tracePt t="35115" x="7448550" y="3390900"/>
          <p14:tracePt t="35132" x="7454900" y="3384550"/>
          <p14:tracePt t="35146" x="7461250" y="3384550"/>
          <p14:tracePt t="35164" x="7467600" y="3384550"/>
          <p14:tracePt t="35524" x="7473950" y="3352800"/>
          <p14:tracePt t="35531" x="7486650" y="3327400"/>
          <p14:tracePt t="35547" x="7493000" y="3270250"/>
          <p14:tracePt t="35563" x="7493000" y="3244850"/>
          <p14:tracePt t="35596" x="7499350" y="3124200"/>
          <p14:tracePt t="35630" x="7499350" y="3098800"/>
          <p14:tracePt t="35748" x="7499350" y="3092450"/>
          <p14:tracePt t="35780" x="7499350" y="3086100"/>
          <p14:tracePt t="35788" x="7505700" y="3086100"/>
          <p14:tracePt t="35804" x="7505700" y="3079750"/>
          <p14:tracePt t="35845" x="7505700" y="3073400"/>
          <p14:tracePt t="35868" x="7505700" y="3067050"/>
          <p14:tracePt t="35899" x="7505700" y="3060700"/>
          <p14:tracePt t="35925" x="7505700" y="3054350"/>
          <p14:tracePt t="35948" x="7505700" y="3048000"/>
          <p14:tracePt t="35964" x="7512050" y="3041650"/>
          <p14:tracePt t="35996" x="7512050" y="3035300"/>
          <p14:tracePt t="36124" x="7512050" y="3028950"/>
          <p14:tracePt t="36411" x="7448550" y="3067050"/>
          <p14:tracePt t="36419" x="7397750" y="3086100"/>
          <p14:tracePt t="36429" x="7359650" y="3111500"/>
          <p14:tracePt t="36446" x="7226300" y="3155950"/>
          <p14:tracePt t="36462" x="7137400" y="3187700"/>
          <p14:tracePt t="36479" x="7073900" y="3194050"/>
          <p14:tracePt t="36495" x="7042150" y="3200400"/>
          <p14:tracePt t="36512" x="7029450" y="3200400"/>
          <p14:tracePt t="36546" x="6978650" y="3206750"/>
          <p14:tracePt t="36579" x="6934200" y="3219450"/>
          <p14:tracePt t="36613" x="6921500" y="3225800"/>
          <p14:tracePt t="36668" x="6915150" y="3225800"/>
          <p14:tracePt t="36812" x="6915150" y="3232150"/>
          <p14:tracePt t="36828" x="6915150" y="3238500"/>
          <p14:tracePt t="36908" x="6927850" y="3238500"/>
          <p14:tracePt t="36916" x="6934200" y="3238500"/>
          <p14:tracePt t="36929" x="6953250" y="3251200"/>
          <p14:tracePt t="36946" x="7048500" y="3276600"/>
          <p14:tracePt t="36963" x="7124700" y="3289300"/>
          <p14:tracePt t="36979" x="7181850" y="3289300"/>
          <p14:tracePt t="36996" x="7207250" y="3295650"/>
          <p14:tracePt t="37013" x="7213600" y="3295650"/>
          <p14:tracePt t="37884" x="7194550" y="3308350"/>
          <p14:tracePt t="37892" x="7175500" y="3327400"/>
          <p14:tracePt t="37898" x="7150100" y="3346450"/>
          <p14:tracePt t="37912" x="7124700" y="3359150"/>
          <p14:tracePt t="37929" x="7080250" y="3397250"/>
          <p14:tracePt t="37945" x="7010400" y="3435350"/>
          <p14:tracePt t="37962" x="6858000" y="3511550"/>
          <p14:tracePt t="37995" x="6629400" y="3600450"/>
          <p14:tracePt t="38029" x="6381750" y="3676650"/>
          <p14:tracePt t="38064" x="6127750" y="3746500"/>
          <p14:tracePt t="38079" x="5988050" y="3797300"/>
          <p14:tracePt t="38098" x="5816600" y="3860800"/>
          <p14:tracePt t="38113" x="5753100" y="3879850"/>
          <p14:tracePt t="38130" x="5575300" y="3949700"/>
          <p14:tracePt t="38146" x="5461000" y="3994150"/>
          <p14:tracePt t="38163" x="5353050" y="4032250"/>
          <p14:tracePt t="38231" x="4895850" y="4178300"/>
          <p14:tracePt t="38247" x="4800600" y="4197350"/>
          <p14:tracePt t="38264" x="4679950" y="4203700"/>
          <p14:tracePt t="38280" x="4540250" y="4210050"/>
          <p14:tracePt t="38297" x="4368800" y="4210050"/>
          <p14:tracePt t="38314" x="4127500" y="4203700"/>
          <p14:tracePt t="38330" x="4013200" y="4197350"/>
          <p14:tracePt t="38346" x="3937000" y="4184650"/>
          <p14:tracePt t="38363" x="3879850" y="4171950"/>
          <p14:tracePt t="38380" x="3816350" y="4159250"/>
          <p14:tracePt t="38397" x="3752850" y="4152900"/>
          <p14:tracePt t="38413" x="3676650" y="4140200"/>
          <p14:tracePt t="38429" x="3594100" y="4133850"/>
          <p14:tracePt t="38446" x="3505200" y="4133850"/>
          <p14:tracePt t="38463" x="3403600" y="4133850"/>
          <p14:tracePt t="38479" x="3289300" y="4133850"/>
          <p14:tracePt t="38496" x="3181350" y="4133850"/>
          <p14:tracePt t="38513" x="3067050" y="4140200"/>
          <p14:tracePt t="38530" x="2870200" y="4152900"/>
          <p14:tracePt t="38546" x="2730500" y="4165600"/>
          <p14:tracePt t="38563" x="2578100" y="4171950"/>
          <p14:tracePt t="38579" x="2425700" y="4171950"/>
          <p14:tracePt t="38597" x="2266950" y="4178300"/>
          <p14:tracePt t="38613" x="2139950" y="4178300"/>
          <p14:tracePt t="38631" x="2032000" y="4171950"/>
          <p14:tracePt t="38646" x="1949450" y="4152900"/>
          <p14:tracePt t="38663" x="1873250" y="4140200"/>
          <p14:tracePt t="38679" x="1828800" y="4133850"/>
          <p14:tracePt t="38696" x="1784350" y="4127500"/>
          <p14:tracePt t="38713" x="1733550" y="4121150"/>
          <p14:tracePt t="38729" x="1695450" y="4121150"/>
          <p14:tracePt t="38746" x="1682750" y="4121150"/>
          <p14:tracePt t="38763" x="1663700" y="4121150"/>
          <p14:tracePt t="38780" x="1657350" y="4121150"/>
          <p14:tracePt t="38811" x="1651000" y="4121150"/>
          <p14:tracePt t="38819" x="1651000" y="4114800"/>
          <p14:tracePt t="39068" x="1670050" y="4114800"/>
          <p14:tracePt t="39076" x="1689100" y="4114800"/>
          <p14:tracePt t="39083" x="1714500" y="4114800"/>
          <p14:tracePt t="39096" x="1739900" y="4114800"/>
          <p14:tracePt t="39112" x="1790700" y="4127500"/>
          <p14:tracePt t="39129" x="1860550" y="4146550"/>
          <p14:tracePt t="39145" x="1917700" y="4146550"/>
          <p14:tracePt t="39162" x="2000250" y="4146550"/>
          <p14:tracePt t="39196" x="2038350" y="4146550"/>
          <p14:tracePt t="39230" x="2057400" y="4146550"/>
          <p14:tracePt t="39263" x="2070100" y="4146550"/>
          <p14:tracePt t="39300" x="2076450" y="4146550"/>
          <p14:tracePt t="39684" x="2070100" y="4146550"/>
          <p14:tracePt t="39772" x="2070100" y="4114800"/>
          <p14:tracePt t="39779" x="2070100" y="4095750"/>
          <p14:tracePt t="39787" x="2070100" y="4064000"/>
          <p14:tracePt t="39795" x="2070100" y="4038600"/>
          <p14:tracePt t="39812" x="2082800" y="3975100"/>
          <p14:tracePt t="39829" x="2101850" y="3917950"/>
          <p14:tracePt t="39845" x="2120900" y="3867150"/>
          <p14:tracePt t="39880" x="2146300" y="3784600"/>
          <p14:tracePt t="39913" x="2184400" y="3708400"/>
          <p14:tracePt t="39946" x="2203450" y="3625850"/>
          <p14:tracePt t="39963" x="2209800" y="3619500"/>
          <p14:tracePt t="40093" x="2216150" y="3619500"/>
          <p14:tracePt t="40099" x="2260600" y="3670300"/>
          <p14:tracePt t="40113" x="2343150" y="3727450"/>
          <p14:tracePt t="40129" x="2368550" y="3759200"/>
          <p14:tracePt t="40146" x="2476500" y="3860800"/>
          <p14:tracePt t="40164" x="2540000" y="3911600"/>
          <p14:tracePt t="40180" x="2571750" y="3937000"/>
          <p14:tracePt t="40196" x="2584450" y="3937000"/>
          <p14:tracePt t="40213" x="2597150" y="3943350"/>
          <p14:tracePt t="40229" x="2603500" y="3943350"/>
          <p14:tracePt t="40252" x="2609850" y="3943350"/>
          <p14:tracePt t="40428" x="2622550" y="3956050"/>
          <p14:tracePt t="40436" x="2647950" y="3987800"/>
          <p14:tracePt t="40447" x="2660650" y="3994150"/>
          <p14:tracePt t="40463" x="2692400" y="4019550"/>
          <p14:tracePt t="40479" x="2724150" y="4044950"/>
          <p14:tracePt t="40497" x="2768600" y="4070350"/>
          <p14:tracePt t="40512" x="2781300" y="4076700"/>
          <p14:tracePt t="40530" x="2825750" y="4095750"/>
          <p14:tracePt t="40546" x="2857500" y="4108450"/>
          <p14:tracePt t="40563" x="2895600" y="4127500"/>
          <p14:tracePt t="40579" x="2921000" y="4133850"/>
          <p14:tracePt t="40596" x="2946400" y="4140200"/>
          <p14:tracePt t="40613" x="2965450" y="4146550"/>
          <p14:tracePt t="40630" x="2984500" y="4146550"/>
          <p14:tracePt t="40646" x="2990850" y="4146550"/>
          <p14:tracePt t="40663" x="2997200" y="4146550"/>
          <p14:tracePt t="40679" x="3003550" y="4146550"/>
          <p14:tracePt t="40697" x="3016250" y="4146550"/>
          <p14:tracePt t="40714" x="3054350" y="4146550"/>
          <p14:tracePt t="40729" x="3073400" y="4146550"/>
          <p14:tracePt t="40746" x="3124200" y="4140200"/>
          <p14:tracePt t="40763" x="3136900" y="4133850"/>
          <p14:tracePt t="40779" x="3155950" y="4133850"/>
          <p14:tracePt t="40797" x="3168650" y="4127500"/>
          <p14:tracePt t="40814" x="3175000" y="4127500"/>
          <p14:tracePt t="40829" x="3187700" y="4121150"/>
          <p14:tracePt t="40847" x="3194050" y="4121150"/>
          <p14:tracePt t="40862" x="3200400" y="4121150"/>
          <p14:tracePt t="40882" x="3200400" y="4114800"/>
          <p14:tracePt t="41100" x="3206750" y="4114800"/>
          <p14:tracePt t="41108" x="3244850" y="4121150"/>
          <p14:tracePt t="41116" x="3270250" y="4127500"/>
          <p14:tracePt t="41129" x="3314700" y="4133850"/>
          <p14:tracePt t="41145" x="3403600" y="4159250"/>
          <p14:tracePt t="41163" x="3492500" y="4178300"/>
          <p14:tracePt t="41179" x="3511550" y="4178300"/>
          <p14:tracePt t="41197" x="3524250" y="4178300"/>
          <p14:tracePt t="41214" x="3530600" y="4178300"/>
          <p14:tracePt t="41230" x="3543300" y="4178300"/>
          <p14:tracePt t="41247" x="3562350" y="4171950"/>
          <p14:tracePt t="41264" x="3575050" y="4165600"/>
          <p14:tracePt t="41279" x="3581400" y="4165600"/>
          <p14:tracePt t="41296" x="3581400" y="4159250"/>
          <p14:tracePt t="41313" x="3587750" y="4146550"/>
          <p14:tracePt t="41329" x="3600450" y="4140200"/>
          <p14:tracePt t="41347" x="3613150" y="4127500"/>
          <p14:tracePt t="41363" x="3619500" y="4121150"/>
          <p14:tracePt t="41380" x="3619500" y="4114800"/>
          <p14:tracePt t="41692" x="3625850" y="4114800"/>
          <p14:tracePt t="41699" x="3644900" y="4114800"/>
          <p14:tracePt t="41712" x="3670300" y="4114800"/>
          <p14:tracePt t="41728" x="3727450" y="4114800"/>
          <p14:tracePt t="41745" x="3784600" y="4108450"/>
          <p14:tracePt t="41763" x="3879850" y="4083050"/>
          <p14:tracePt t="41778" x="3917950" y="4064000"/>
          <p14:tracePt t="41795" x="3956050" y="4019550"/>
          <p14:tracePt t="41829" x="4013200" y="3905250"/>
          <p14:tracePt t="41863" x="4038600" y="3765550"/>
          <p14:tracePt t="41896" x="4032250" y="3632200"/>
          <p14:tracePt t="41913" x="4013200" y="3562350"/>
          <p14:tracePt t="41928" x="4006850" y="3549650"/>
          <p14:tracePt t="41944" x="4006850" y="3536950"/>
          <p14:tracePt t="41963" x="4000500" y="3530600"/>
          <p14:tracePt t="42404" x="3994150" y="3530600"/>
          <p14:tracePt t="42411" x="3968750" y="3530600"/>
          <p14:tracePt t="42418" x="3956050" y="3530600"/>
          <p14:tracePt t="42429" x="3943350" y="3530600"/>
          <p14:tracePt t="42445" x="3930650" y="3530600"/>
          <p14:tracePt t="42462" x="3924300" y="3536950"/>
          <p14:tracePt t="43309" x="3968750" y="3536950"/>
          <p14:tracePt t="43315" x="4044950" y="3536950"/>
          <p14:tracePt t="43329" x="4133850" y="3536950"/>
          <p14:tracePt t="43345" x="4216400" y="3543300"/>
          <p14:tracePt t="43362" x="4330700" y="3575050"/>
          <p14:tracePt t="43378" x="4406900" y="3606800"/>
          <p14:tracePt t="43395" x="4445000" y="3613150"/>
          <p14:tracePt t="43429" x="4489450" y="3632200"/>
          <p14:tracePt t="43463" x="4610100" y="3670300"/>
          <p14:tracePt t="43496" x="4870450" y="3727450"/>
          <p14:tracePt t="43513" x="5029200" y="3746500"/>
          <p14:tracePt t="43531" x="5264150" y="3765550"/>
          <p14:tracePt t="43547" x="5372100" y="3771900"/>
          <p14:tracePt t="43563" x="5429250" y="3778250"/>
          <p14:tracePt t="43578" x="5486400" y="3784600"/>
          <p14:tracePt t="43596" x="5562600" y="3784600"/>
          <p14:tracePt t="43613" x="5657850" y="3790950"/>
          <p14:tracePt t="43630" x="5765800" y="3797300"/>
          <p14:tracePt t="43647" x="5886450" y="3816350"/>
          <p14:tracePt t="43662" x="5981700" y="3848100"/>
          <p14:tracePt t="43680" x="6064250" y="3886200"/>
          <p14:tracePt t="43696" x="6146800" y="3924300"/>
          <p14:tracePt t="43712" x="6210300" y="3943350"/>
          <p14:tracePt t="43728" x="6254750" y="3962400"/>
          <p14:tracePt t="43746" x="6261100" y="3962400"/>
          <p14:tracePt t="44019" x="6267450" y="3968750"/>
          <p14:tracePt t="44028" x="6286500" y="3968750"/>
          <p14:tracePt t="44036" x="6299200" y="3975100"/>
          <p14:tracePt t="44046" x="6311900" y="3975100"/>
          <p14:tracePt t="44062" x="6337300" y="3975100"/>
          <p14:tracePt t="44078" x="6362700" y="3975100"/>
          <p14:tracePt t="44097" x="6388100" y="3975100"/>
          <p14:tracePt t="44113" x="6400800" y="3975100"/>
          <p14:tracePt t="44164" x="6400800" y="3968750"/>
          <p14:tracePt t="44171" x="6400800" y="3962400"/>
          <p14:tracePt t="44179" x="6400800" y="3956050"/>
          <p14:tracePt t="44196" x="6400800" y="3949700"/>
          <p14:tracePt t="44228" x="6394450" y="3949700"/>
          <p14:tracePt t="44235" x="6381750" y="3943350"/>
          <p14:tracePt t="44246" x="6356350" y="3937000"/>
          <p14:tracePt t="44263" x="6330950" y="3937000"/>
          <p14:tracePt t="44280" x="6305550" y="3937000"/>
          <p14:tracePt t="44296" x="6292850" y="3937000"/>
          <p14:tracePt t="44313" x="6286500" y="3937000"/>
          <p14:tracePt t="44330" x="6267450" y="3949700"/>
          <p14:tracePt t="44346" x="6254750" y="3962400"/>
          <p14:tracePt t="44363" x="6248400" y="3968750"/>
          <p14:tracePt t="44380" x="6242050" y="3975100"/>
          <p14:tracePt t="44397" x="6242050" y="3981450"/>
          <p14:tracePt t="44413" x="6229350" y="3987800"/>
          <p14:tracePt t="44429" x="6210300" y="3994150"/>
          <p14:tracePt t="44447" x="6197600" y="4000500"/>
          <p14:tracePt t="44463" x="6165850" y="4013200"/>
          <p14:tracePt t="44479" x="6127750" y="4019550"/>
          <p14:tracePt t="44496" x="6083300" y="4019550"/>
          <p14:tracePt t="44514" x="6013450" y="4025900"/>
          <p14:tracePt t="44528" x="6000750" y="4025900"/>
          <p14:tracePt t="44547" x="5969000" y="4032250"/>
          <p14:tracePt t="44563" x="5956300" y="4032250"/>
          <p14:tracePt t="44581" x="5943600" y="4032250"/>
          <p14:tracePt t="44595" x="5930900" y="4032250"/>
          <p14:tracePt t="44613" x="5924550" y="4025900"/>
          <p14:tracePt t="44643" x="5924550" y="4019550"/>
          <p14:tracePt t="44650" x="5918200" y="4019550"/>
          <p14:tracePt t="44662" x="5918200" y="4013200"/>
          <p14:tracePt t="44678" x="5911850" y="4006850"/>
          <p14:tracePt t="44695" x="5905500" y="4000500"/>
          <p14:tracePt t="45004" x="5930900" y="4013200"/>
          <p14:tracePt t="45011" x="5956300" y="4032250"/>
          <p14:tracePt t="45019" x="5981700" y="4044950"/>
          <p14:tracePt t="45030" x="6000750" y="4051300"/>
          <p14:tracePt t="45046" x="6032500" y="4076700"/>
          <p14:tracePt t="45063" x="6057900" y="4083050"/>
          <p14:tracePt t="45079" x="6064250" y="4083050"/>
          <p14:tracePt t="45106" x="6070600" y="4083050"/>
          <p14:tracePt t="45115" x="6083300" y="4083050"/>
          <p14:tracePt t="45129" x="6089650" y="4076700"/>
          <p14:tracePt t="45146" x="6140450" y="4051300"/>
          <p14:tracePt t="45163" x="6159500" y="4032250"/>
          <p14:tracePt t="45179" x="6172200" y="4019550"/>
          <p14:tracePt t="45196" x="6184900" y="4006850"/>
          <p14:tracePt t="45213" x="6191250" y="3981450"/>
          <p14:tracePt t="45229" x="6203950" y="3956050"/>
          <p14:tracePt t="45246" x="6223000" y="3924300"/>
          <p14:tracePt t="45263" x="6229350" y="3905250"/>
          <p14:tracePt t="45279" x="6235700" y="3886200"/>
          <p14:tracePt t="45297" x="6235700" y="3879850"/>
          <p14:tracePt t="45313" x="6242050" y="3879850"/>
          <p14:tracePt t="45420" x="6242050" y="3892550"/>
          <p14:tracePt t="45428" x="6242050" y="3905250"/>
          <p14:tracePt t="45436" x="6242050" y="3911600"/>
          <p14:tracePt t="45446" x="6242050" y="3924300"/>
          <p14:tracePt t="45464" x="6242050" y="3937000"/>
          <p14:tracePt t="45480" x="6242050" y="3943350"/>
          <p14:tracePt t="45555" x="6242050" y="3949700"/>
          <p14:tracePt t="45572" x="6242050" y="3956050"/>
          <p14:tracePt t="45587" x="6242050" y="3968750"/>
          <p14:tracePt t="45595" x="6235700" y="3975100"/>
          <p14:tracePt t="45603" x="6235700" y="3981450"/>
          <p14:tracePt t="45619" x="6235700" y="3987800"/>
          <p14:tracePt t="45860" x="6235700" y="3981450"/>
          <p14:tracePt t="45868" x="6235700" y="3975100"/>
          <p14:tracePt t="45884" x="6235700" y="3968750"/>
          <p14:tracePt t="46284" x="6235700" y="3962400"/>
          <p14:tracePt t="46298" x="6235700" y="3949700"/>
          <p14:tracePt t="46307" x="6235700" y="3943350"/>
          <p14:tracePt t="46380" x="6235700" y="3892550"/>
          <p14:tracePt t="46411" x="6235700" y="3886200"/>
          <p14:tracePt t="46435" x="6235700" y="3879850"/>
          <p14:tracePt t="46450" x="6235700" y="3873500"/>
          <p14:tracePt t="46467" x="6229350" y="3873500"/>
          <p14:tracePt t="46483" x="6229350" y="3867150"/>
          <p14:tracePt t="46512" x="6223000" y="3860800"/>
          <p14:tracePt t="46539" x="6223000" y="3854450"/>
          <p14:tracePt t="46564" x="6216650" y="3848100"/>
          <p14:tracePt t="46588" x="6210300" y="3848100"/>
          <p14:tracePt t="46604" x="6203950" y="3848100"/>
          <p14:tracePt t="46636" x="6197600" y="3841750"/>
          <p14:tracePt t="47236" x="6197600" y="3867150"/>
          <p14:tracePt t="47244" x="6203950" y="3898900"/>
          <p14:tracePt t="47252" x="6210300" y="3917950"/>
          <p14:tracePt t="47261" x="6223000" y="3937000"/>
          <p14:tracePt t="47278" x="6248400" y="4000500"/>
          <p14:tracePt t="47295" x="6280150" y="4057650"/>
          <p14:tracePt t="47312" x="6305550" y="4089400"/>
          <p14:tracePt t="47346" x="6362700" y="4133850"/>
          <p14:tracePt t="47380" x="6483350" y="4178300"/>
          <p14:tracePt t="47413" x="6584950" y="4229100"/>
          <p14:tracePt t="47430" x="6616700" y="4235450"/>
          <p14:tracePt t="47447" x="6629400" y="4241800"/>
          <p14:tracePt t="47463" x="6635750" y="4241800"/>
          <p14:tracePt t="47480" x="6642100" y="4241800"/>
          <p14:tracePt t="47496" x="6654800" y="4241800"/>
          <p14:tracePt t="47514" x="6711950" y="4235450"/>
          <p14:tracePt t="47529" x="6724650" y="4229100"/>
          <p14:tracePt t="47545" x="6762750" y="4222750"/>
          <p14:tracePt t="47562" x="6788150" y="4216400"/>
          <p14:tracePt t="47579" x="6813550" y="4210050"/>
          <p14:tracePt t="47596" x="6851650" y="4203700"/>
          <p14:tracePt t="47613" x="6902450" y="4197350"/>
          <p14:tracePt t="47629" x="6946900" y="4184650"/>
          <p14:tracePt t="47646" x="6985000" y="4171950"/>
          <p14:tracePt t="47663" x="7004050" y="4159250"/>
          <p14:tracePt t="47679" x="7035800" y="4146550"/>
          <p14:tracePt t="47696" x="7054850" y="4121150"/>
          <p14:tracePt t="47713" x="7080250" y="4089400"/>
          <p14:tracePt t="47729" x="7099300" y="4070350"/>
          <p14:tracePt t="47746" x="7124700" y="4019550"/>
          <p14:tracePt t="47761" x="7131050" y="4000500"/>
          <p14:tracePt t="47778" x="7150100" y="3968750"/>
          <p14:tracePt t="47795" x="7162800" y="3949700"/>
          <p14:tracePt t="47812" x="7169150" y="3937000"/>
          <p14:tracePt t="47829" x="7175500" y="3924300"/>
          <p14:tracePt t="47846" x="7188200" y="3917950"/>
          <p14:tracePt t="47863" x="7194550" y="3911600"/>
          <p14:tracePt t="47879" x="7200900" y="3905250"/>
          <p14:tracePt t="47917" x="7200900" y="3898900"/>
          <p14:tracePt t="47924" x="7207250" y="3898900"/>
          <p14:tracePt t="48180" x="7219950" y="3898900"/>
          <p14:tracePt t="48188" x="7245350" y="3917950"/>
          <p14:tracePt t="48195" x="7258050" y="3930650"/>
          <p14:tracePt t="48212" x="7289800" y="3949700"/>
          <p14:tracePt t="48229" x="7308850" y="3968750"/>
          <p14:tracePt t="48245" x="7321550" y="3975100"/>
          <p14:tracePt t="48262" x="7327900" y="3981450"/>
          <p14:tracePt t="48295" x="7327900" y="3987800"/>
          <p14:tracePt t="48330" x="7340600" y="3987800"/>
          <p14:tracePt t="48363" x="7366000" y="3987800"/>
          <p14:tracePt t="48380" x="7372350" y="3987800"/>
          <p14:tracePt t="48397" x="7372350" y="3981450"/>
          <p14:tracePt t="48414" x="7378700" y="3981450"/>
          <p14:tracePt t="48429" x="7385050" y="3975100"/>
          <p14:tracePt t="48446" x="7391400" y="3975100"/>
          <p14:tracePt t="48463" x="7397750" y="3968750"/>
          <p14:tracePt t="48479" x="7397750" y="3962400"/>
          <p14:tracePt t="48497" x="7404100" y="3956050"/>
          <p14:tracePt t="48513" x="7416800" y="3943350"/>
          <p14:tracePt t="48528" x="7423150" y="3930650"/>
          <p14:tracePt t="48547" x="7435850" y="3905250"/>
          <p14:tracePt t="48563" x="7435850" y="3892550"/>
          <p14:tracePt t="48579" x="7435850" y="3886200"/>
          <p14:tracePt t="48598" x="7429500" y="3860800"/>
          <p14:tracePt t="48613" x="7410450" y="3854450"/>
          <p14:tracePt t="48630" x="7404100" y="3848100"/>
          <p14:tracePt t="48645" x="7397750" y="3848100"/>
          <p14:tracePt t="48663" x="7366000" y="3848100"/>
          <p14:tracePt t="48680" x="7327900" y="3848100"/>
          <p14:tracePt t="48696" x="7283450" y="3848100"/>
          <p14:tracePt t="48713" x="7232650" y="3867150"/>
          <p14:tracePt t="48728" x="7219950" y="3867150"/>
          <p14:tracePt t="48747" x="7188200" y="3892550"/>
          <p14:tracePt t="48763" x="7162800" y="3911600"/>
          <p14:tracePt t="48779" x="7137400" y="3930650"/>
          <p14:tracePt t="48796" x="7112000" y="3949700"/>
          <p14:tracePt t="48812" x="7080250" y="3962400"/>
          <p14:tracePt t="48829" x="7061200" y="3968750"/>
          <p14:tracePt t="48846" x="7054850" y="3975100"/>
          <p14:tracePt t="49076" x="7054850" y="3968750"/>
          <p14:tracePt t="49084" x="7048500" y="3968750"/>
          <p14:tracePt t="49140" x="7048500" y="3962400"/>
          <p14:tracePt t="49725" x="7042150" y="3962400"/>
          <p14:tracePt t="49730" x="7029450" y="3962400"/>
          <p14:tracePt t="49747" x="7016750" y="3975100"/>
          <p14:tracePt t="49763" x="7010400" y="3987800"/>
          <p14:tracePt t="49779" x="7004050" y="3994150"/>
          <p14:tracePt t="49795" x="6991350" y="4000500"/>
          <p14:tracePt t="49811" x="6978650" y="4013200"/>
          <p14:tracePt t="49828" x="6965950" y="4025900"/>
          <p14:tracePt t="49862" x="6946900" y="4044950"/>
          <p14:tracePt t="49895" x="6902450" y="4076700"/>
          <p14:tracePt t="49928" x="6826250" y="4102100"/>
          <p14:tracePt t="49945" x="6762750" y="4121150"/>
          <p14:tracePt t="49961" x="6673850" y="4140200"/>
          <p14:tracePt t="49978" x="6559550" y="4140200"/>
          <p14:tracePt t="49994" x="6527800" y="4140200"/>
          <p14:tracePt t="50012" x="6502400" y="4140200"/>
          <p14:tracePt t="50028" x="6496050" y="4140200"/>
          <p14:tracePt t="50044" x="6489700" y="4140200"/>
          <p14:tracePt t="50061" x="6483350" y="4140200"/>
          <p14:tracePt t="50078" x="6470650" y="4140200"/>
          <p14:tracePt t="50096" x="6445250" y="4140200"/>
          <p14:tracePt t="50113" x="6413500" y="4127500"/>
          <p14:tracePt t="50130" x="6375400" y="4114800"/>
          <p14:tracePt t="50146" x="6369050" y="4108450"/>
          <p14:tracePt t="50292" x="6362700" y="4102100"/>
          <p14:tracePt t="50299" x="6337300" y="4089400"/>
          <p14:tracePt t="50314" x="6305550" y="4070350"/>
          <p14:tracePt t="50329" x="6273800" y="4057650"/>
          <p14:tracePt t="50346" x="6254750" y="4051300"/>
          <p14:tracePt t="50363" x="6248400" y="4051300"/>
          <p14:tracePt t="50404" x="6242050" y="4051300"/>
          <p14:tracePt t="50419" x="6235700" y="4051300"/>
          <p14:tracePt t="50436" x="6229350" y="4057650"/>
          <p14:tracePt t="50443" x="6223000" y="4064000"/>
          <p14:tracePt t="50451" x="6223000" y="4076700"/>
          <p14:tracePt t="50461" x="6216650" y="4083050"/>
          <p14:tracePt t="50478" x="6216650" y="4102100"/>
          <p14:tracePt t="50495" x="6216650" y="4108450"/>
          <p14:tracePt t="50512" x="6216650" y="4114800"/>
          <p14:tracePt t="50528" x="6229350" y="4127500"/>
          <p14:tracePt t="50547" x="6254750" y="4152900"/>
          <p14:tracePt t="50564" x="6299200" y="4159250"/>
          <p14:tracePt t="50579" x="6330950" y="4178300"/>
          <p14:tracePt t="50596" x="6369050" y="4178300"/>
          <p14:tracePt t="50612" x="6413500" y="4184650"/>
          <p14:tracePt t="50629" x="6457950" y="4191000"/>
          <p14:tracePt t="50646" x="6483350" y="4197350"/>
          <p14:tracePt t="50662" x="6496050" y="4197350"/>
          <p14:tracePt t="50679" x="6508750" y="4197350"/>
          <p14:tracePt t="50696" x="6521450" y="4197350"/>
          <p14:tracePt t="50713" x="6546850" y="4191000"/>
          <p14:tracePt t="50730" x="6572250" y="4171950"/>
          <p14:tracePt t="50746" x="6591300" y="4165600"/>
          <p14:tracePt t="50763" x="6610350" y="4152900"/>
          <p14:tracePt t="50779" x="6635750" y="4140200"/>
          <p14:tracePt t="50796" x="6648450" y="4121150"/>
          <p14:tracePt t="50812" x="6667500" y="4095750"/>
          <p14:tracePt t="50830" x="6692900" y="4070350"/>
          <p14:tracePt t="50846" x="6705600" y="4032250"/>
          <p14:tracePt t="50863" x="6724650" y="3987800"/>
          <p14:tracePt t="50879" x="6731000" y="3949700"/>
          <p14:tracePt t="50896" x="6731000" y="3911600"/>
          <p14:tracePt t="50914" x="6743700" y="3848100"/>
          <p14:tracePt t="50928" x="6743700" y="3829050"/>
          <p14:tracePt t="50947" x="6743700" y="3784600"/>
          <p14:tracePt t="50964" x="6743700" y="3765550"/>
          <p14:tracePt t="50980" x="6743700" y="3740150"/>
          <p14:tracePt t="50996" x="6737350" y="3721100"/>
          <p14:tracePt t="51013" x="6724650" y="3702050"/>
          <p14:tracePt t="51029" x="6724650" y="3689350"/>
          <p14:tracePt t="51047" x="6718300" y="3676650"/>
          <p14:tracePt t="51063" x="6711950" y="3676650"/>
          <p14:tracePt t="51080" x="6705600" y="3670300"/>
          <p14:tracePt t="51096" x="6686550" y="3657600"/>
          <p14:tracePt t="51113" x="6661150" y="3638550"/>
          <p14:tracePt t="51128" x="6654800" y="3625850"/>
          <p14:tracePt t="51148" x="6616700" y="3613150"/>
          <p14:tracePt t="51164" x="6584950" y="3594100"/>
          <p14:tracePt t="51179" x="6546850" y="3587750"/>
          <p14:tracePt t="51195" x="6508750" y="3575050"/>
          <p14:tracePt t="51212" x="6451600" y="3562350"/>
          <p14:tracePt t="51229" x="6400800" y="3549650"/>
          <p14:tracePt t="51246" x="6350000" y="3536950"/>
          <p14:tracePt t="51263" x="6324600" y="3530600"/>
          <p14:tracePt t="51279" x="6299200" y="3530600"/>
          <p14:tracePt t="51296" x="6273800" y="3530600"/>
          <p14:tracePt t="51312" x="6248400" y="3530600"/>
          <p14:tracePt t="51329" x="6197600" y="3543300"/>
          <p14:tracePt t="51346" x="6127750" y="3581400"/>
          <p14:tracePt t="51363" x="6089650" y="3600450"/>
          <p14:tracePt t="51379" x="6064250" y="3619500"/>
          <p14:tracePt t="51397" x="6045200" y="3638550"/>
          <p14:tracePt t="51413" x="6019800" y="3657600"/>
          <p14:tracePt t="51429" x="5994400" y="3695700"/>
          <p14:tracePt t="51445" x="5975350" y="3721100"/>
          <p14:tracePt t="51463" x="5956300" y="3746500"/>
          <p14:tracePt t="51480" x="5949950" y="3778250"/>
          <p14:tracePt t="51497" x="5943600" y="3797300"/>
          <p14:tracePt t="51514" x="5943600" y="3841750"/>
          <p14:tracePt t="51529" x="5943600" y="3854450"/>
          <p14:tracePt t="51546" x="5943600" y="3892550"/>
          <p14:tracePt t="51563" x="5943600" y="3911600"/>
          <p14:tracePt t="51579" x="5943600" y="3924300"/>
          <p14:tracePt t="51596" x="5943600" y="3930650"/>
          <p14:tracePt t="51613" x="5943600" y="3943350"/>
          <p14:tracePt t="51629" x="5943600" y="3956050"/>
          <p14:tracePt t="51646" x="5943600" y="3968750"/>
          <p14:tracePt t="51663" x="5943600" y="3975100"/>
          <p14:tracePt t="51680" x="5943600" y="3987800"/>
          <p14:tracePt t="51697" x="5943600" y="3994150"/>
          <p14:tracePt t="51713" x="5943600" y="4006850"/>
          <p14:tracePt t="51731" x="5949950" y="4013200"/>
          <p14:tracePt t="51748" x="5956300" y="4025900"/>
          <p14:tracePt t="51764" x="5969000" y="4032250"/>
          <p14:tracePt t="51779" x="5981700" y="4044950"/>
          <p14:tracePt t="51796" x="6000750" y="4057650"/>
          <p14:tracePt t="51813" x="6007100" y="4064000"/>
          <p14:tracePt t="51829" x="6013450" y="4076700"/>
          <p14:tracePt t="51846" x="6019800" y="4083050"/>
          <p14:tracePt t="51863" x="6026150" y="4089400"/>
          <p14:tracePt t="51880" x="6045200" y="4108450"/>
          <p14:tracePt t="51896" x="6064250" y="4121150"/>
          <p14:tracePt t="51912" x="6096000" y="4133850"/>
          <p14:tracePt t="51930" x="6140450" y="4152900"/>
          <p14:tracePt t="51946" x="6191250" y="4165600"/>
          <p14:tracePt t="51963" x="6248400" y="4171950"/>
          <p14:tracePt t="51979" x="6337300" y="4191000"/>
          <p14:tracePt t="51996" x="6464300" y="4210050"/>
          <p14:tracePt t="52013" x="6572250" y="4216400"/>
          <p14:tracePt t="52029" x="6642100" y="4229100"/>
          <p14:tracePt t="52046" x="6673850" y="4229100"/>
          <p14:tracePt t="52064" x="6692900" y="4229100"/>
          <p14:tracePt t="52079" x="6705600" y="4222750"/>
          <p14:tracePt t="52096" x="6718300" y="4210050"/>
          <p14:tracePt t="52113" x="6769100" y="4191000"/>
          <p14:tracePt t="52129" x="6826250" y="4165600"/>
          <p14:tracePt t="52147" x="6902450" y="4146550"/>
          <p14:tracePt t="52164" x="6946900" y="4127500"/>
          <p14:tracePt t="52179" x="6972300" y="4114800"/>
          <p14:tracePt t="52197" x="7004050" y="4102100"/>
          <p14:tracePt t="52212" x="7042150" y="4083050"/>
          <p14:tracePt t="52229" x="7080250" y="4064000"/>
          <p14:tracePt t="52246" x="7112000" y="4051300"/>
          <p14:tracePt t="52263" x="7131050" y="4044950"/>
          <p14:tracePt t="52280" x="7150100" y="4038600"/>
          <p14:tracePt t="52296" x="7162800" y="4032250"/>
          <p14:tracePt t="52313" x="7181850" y="4013200"/>
          <p14:tracePt t="52329" x="7194550" y="4000500"/>
          <p14:tracePt t="52347" x="7200900" y="3994150"/>
          <p14:tracePt t="52364" x="7207250" y="3987800"/>
          <p14:tracePt t="52379" x="7207250" y="3981450"/>
          <p14:tracePt t="52396" x="7213600" y="3981450"/>
          <p14:tracePt t="52636" x="7213600" y="3987800"/>
          <p14:tracePt t="52644" x="7219950" y="4013200"/>
          <p14:tracePt t="52651" x="7226300" y="4038600"/>
          <p14:tracePt t="52662" x="7232650" y="4051300"/>
          <p14:tracePt t="52679" x="7251700" y="4076700"/>
          <p14:tracePt t="52697" x="7264400" y="4095750"/>
          <p14:tracePt t="52713" x="7277100" y="4114800"/>
          <p14:tracePt t="52730" x="7289800" y="4133850"/>
          <p14:tracePt t="52746" x="7302500" y="4140200"/>
          <p14:tracePt t="52763" x="7321550" y="4159250"/>
          <p14:tracePt t="52779" x="7346950" y="4171950"/>
          <p14:tracePt t="52796" x="7372350" y="4178300"/>
          <p14:tracePt t="52813" x="7410450" y="4191000"/>
          <p14:tracePt t="52828" x="7448550" y="4191000"/>
          <p14:tracePt t="52846" x="7493000" y="4197350"/>
          <p14:tracePt t="52863" x="7543800" y="4210050"/>
          <p14:tracePt t="52878" x="7600950" y="4222750"/>
          <p14:tracePt t="52896" x="7664450" y="4235450"/>
          <p14:tracePt t="52913" x="7766050" y="4248150"/>
          <p14:tracePt t="52929" x="7810500" y="4248150"/>
          <p14:tracePt t="52945" x="7874000" y="4248150"/>
          <p14:tracePt t="52965" x="7931150" y="4216400"/>
          <p14:tracePt t="52978" x="7937500" y="4197350"/>
          <p14:tracePt t="52995" x="7969250" y="4114800"/>
          <p14:tracePt t="53013" x="7988300" y="4044950"/>
          <p14:tracePt t="53029" x="8007350" y="3987800"/>
          <p14:tracePt t="53046" x="8026400" y="3924300"/>
          <p14:tracePt t="53063" x="8045450" y="3867150"/>
          <p14:tracePt t="53079" x="8058150" y="3810000"/>
          <p14:tracePt t="53094" x="8077200" y="3752850"/>
          <p14:tracePt t="53112" x="8096250" y="3695700"/>
          <p14:tracePt t="53129" x="8108950" y="3651250"/>
          <p14:tracePt t="53145" x="8115300" y="3587750"/>
          <p14:tracePt t="53163" x="8115300" y="3549650"/>
          <p14:tracePt t="53178" x="8115300" y="3524250"/>
          <p14:tracePt t="53197" x="8102600" y="3498850"/>
          <p14:tracePt t="53213" x="8083550" y="3473450"/>
          <p14:tracePt t="53228" x="8045450" y="3435350"/>
          <p14:tracePt t="53246" x="7981950" y="3403600"/>
          <p14:tracePt t="53263" x="7905750" y="3371850"/>
          <p14:tracePt t="53279" x="7842250" y="3352800"/>
          <p14:tracePt t="53296" x="7785100" y="3333750"/>
          <p14:tracePt t="53313" x="7753350" y="3327400"/>
          <p14:tracePt t="53330" x="7715250" y="3321050"/>
          <p14:tracePt t="53346" x="7670800" y="3321050"/>
          <p14:tracePt t="53363" x="7639050" y="3321050"/>
          <p14:tracePt t="53379" x="7594600" y="3327400"/>
          <p14:tracePt t="53396" x="7588250" y="3327400"/>
          <p14:tracePt t="53437" x="7588250" y="3333750"/>
          <p14:tracePt t="53444" x="7575550" y="3346450"/>
          <p14:tracePt t="53452" x="7556500" y="3365500"/>
          <p14:tracePt t="53462" x="7550150" y="3384550"/>
          <p14:tracePt t="53479" x="7518400" y="3422650"/>
          <p14:tracePt t="53496" x="7499350" y="3460750"/>
          <p14:tracePt t="53513" x="7473950" y="3498850"/>
          <p14:tracePt t="53529" x="7461250" y="3524250"/>
          <p14:tracePt t="53545" x="7448550" y="3556000"/>
          <p14:tracePt t="53562" x="7442200" y="3581400"/>
          <p14:tracePt t="53579" x="7423150" y="3613150"/>
          <p14:tracePt t="53594" x="7423150" y="3644900"/>
          <p14:tracePt t="53612" x="7410450" y="3670300"/>
          <p14:tracePt t="53629" x="7404100" y="3695700"/>
          <p14:tracePt t="53647" x="7404100" y="3721100"/>
          <p14:tracePt t="53663" x="7397750" y="3740150"/>
          <p14:tracePt t="53679" x="7397750" y="3759200"/>
          <p14:tracePt t="53696" x="7397750" y="3778250"/>
          <p14:tracePt t="53714" x="7391400" y="3810000"/>
          <p14:tracePt t="53729" x="7391400" y="3822700"/>
          <p14:tracePt t="53748" x="7391400" y="3860800"/>
          <p14:tracePt t="53763" x="7391400" y="3873500"/>
          <p14:tracePt t="53779" x="7391400" y="3892550"/>
          <p14:tracePt t="53797" x="7397750" y="3911600"/>
          <p14:tracePt t="53813" x="7397750" y="3924300"/>
          <p14:tracePt t="53829" x="7404100" y="3943350"/>
          <p14:tracePt t="53846" x="7410450" y="3968750"/>
          <p14:tracePt t="53863" x="7416800" y="3981450"/>
          <p14:tracePt t="53878" x="7423150" y="3994150"/>
          <p14:tracePt t="53895" x="7435850" y="4000500"/>
          <p14:tracePt t="53912" x="7442200" y="4006850"/>
          <p14:tracePt t="53929" x="7442200" y="4013200"/>
          <p14:tracePt t="53947" x="7448550" y="4019550"/>
          <p14:tracePt t="53988" x="7461250" y="4019550"/>
          <p14:tracePt t="53996" x="7467600" y="4019550"/>
          <p14:tracePt t="54002" x="7473950" y="4019550"/>
          <p14:tracePt t="54012" x="7480300" y="4019550"/>
          <p14:tracePt t="54044" x="7486650" y="4013200"/>
          <p14:tracePt t="54108" x="7480300" y="4000500"/>
          <p14:tracePt t="54116" x="7448550" y="3994150"/>
          <p14:tracePt t="54129" x="7423150" y="3981450"/>
          <p14:tracePt t="54146" x="7334250" y="3943350"/>
          <p14:tracePt t="54163" x="7277100" y="3937000"/>
          <p14:tracePt t="54179" x="7226300" y="3937000"/>
          <p14:tracePt t="54196" x="7194550" y="3937000"/>
          <p14:tracePt t="54213" x="7175500" y="3937000"/>
          <p14:tracePt t="54229" x="7150100" y="3949700"/>
          <p14:tracePt t="54296" x="7067550" y="3981450"/>
          <p14:tracePt t="54313" x="7061200" y="3987800"/>
          <p14:tracePt t="54329" x="7048500" y="4006850"/>
          <p14:tracePt t="54346" x="7042150" y="4013200"/>
          <p14:tracePt t="54363" x="7035800" y="4019550"/>
          <p14:tracePt t="54379" x="7035800" y="4025900"/>
          <p14:tracePt t="54397" x="7035800" y="4032250"/>
          <p14:tracePt t="54557" x="7042150" y="4032250"/>
          <p14:tracePt t="54564" x="7061200" y="4025900"/>
          <p14:tracePt t="54580" x="7073900" y="4019550"/>
          <p14:tracePt t="54596" x="7086600" y="4019550"/>
          <p14:tracePt t="54699" x="7073900" y="4006850"/>
          <p14:tracePt t="54707" x="7042150" y="4000500"/>
          <p14:tracePt t="54716" x="7016750" y="3994150"/>
          <p14:tracePt t="54730" x="6972300" y="3994150"/>
          <p14:tracePt t="54746" x="6927850" y="3987800"/>
          <p14:tracePt t="54763" x="6896100" y="3987800"/>
          <p14:tracePt t="54779" x="6883400" y="3987800"/>
          <p14:tracePt t="54797" x="6877050" y="3987800"/>
          <p14:tracePt t="54828" x="6870700" y="3987800"/>
          <p14:tracePt t="54835" x="6864350" y="3987800"/>
          <p14:tracePt t="54851" x="6858000" y="3994150"/>
          <p14:tracePt t="54863" x="6858000" y="4000500"/>
          <p14:tracePt t="54879" x="6851650" y="4000500"/>
          <p14:tracePt t="54988" x="6870700" y="4000500"/>
          <p14:tracePt t="54995" x="6902450" y="4000500"/>
          <p14:tracePt t="55003" x="6921500" y="4000500"/>
          <p14:tracePt t="55013" x="6953250" y="4000500"/>
          <p14:tracePt t="55029" x="7010400" y="4006850"/>
          <p14:tracePt t="55046" x="7048500" y="4013200"/>
          <p14:tracePt t="55063" x="7067550" y="4013200"/>
          <p14:tracePt t="55079" x="7080250" y="4013200"/>
          <p14:tracePt t="55098" x="7092950" y="4013200"/>
          <p14:tracePt t="55114" x="7099300" y="4006850"/>
          <p14:tracePt t="55130" x="7112000" y="4006850"/>
          <p14:tracePt t="55145" x="7118350" y="4000500"/>
          <p14:tracePt t="55162" x="7137400" y="3994150"/>
          <p14:tracePt t="55178" x="7150100" y="3987800"/>
          <p14:tracePt t="55195" x="7156450" y="3987800"/>
          <p14:tracePt t="55212" x="7162800" y="3981450"/>
          <p14:tracePt t="55229" x="7169150" y="3981450"/>
          <p14:tracePt t="55436" x="7169150" y="3987800"/>
          <p14:tracePt t="55443" x="7169150" y="3994150"/>
          <p14:tracePt t="55452" x="7169150" y="4000500"/>
          <p14:tracePt t="55463" x="7169150" y="4006850"/>
          <p14:tracePt t="55480" x="7169150" y="4013200"/>
          <p14:tracePt t="55499" x="7169150" y="4019550"/>
          <p14:tracePt t="55516" x="7169150" y="4025900"/>
          <p14:tracePt t="55528" x="7169150" y="4032250"/>
          <p14:tracePt t="55545" x="7169150" y="4038600"/>
          <p14:tracePt t="55561" x="7169150" y="4051300"/>
          <p14:tracePt t="55578" x="7169150" y="4070350"/>
          <p14:tracePt t="55596" x="7169150" y="4076700"/>
          <p14:tracePt t="55620" x="7169150" y="4083050"/>
          <p14:tracePt t="55676" x="7162800" y="4083050"/>
          <p14:tracePt t="55700" x="7162800" y="4089400"/>
          <p14:tracePt t="55716" x="7162800" y="4095750"/>
          <p14:tracePt t="55722" x="7156450" y="4095750"/>
          <p14:tracePt t="55731" x="7150100" y="4095750"/>
          <p14:tracePt t="55746" x="7143750" y="4102100"/>
          <p14:tracePt t="55762" x="7112000" y="4121150"/>
          <p14:tracePt t="55778" x="7061200" y="4140200"/>
          <p14:tracePt t="55796" x="7010400" y="4159250"/>
          <p14:tracePt t="55812" x="6959600" y="4171950"/>
          <p14:tracePt t="55829" x="6934200" y="4178300"/>
          <p14:tracePt t="55846" x="6921500" y="4184650"/>
          <p14:tracePt t="55863" x="6915150" y="4184650"/>
          <p14:tracePt t="55884" x="6908800" y="4184650"/>
          <p14:tracePt t="55896" x="6908800" y="4191000"/>
          <p14:tracePt t="55913" x="6883400" y="4191000"/>
          <p14:tracePt t="55930" x="6819900" y="4197350"/>
          <p14:tracePt t="55945" x="6769100" y="4203700"/>
          <p14:tracePt t="55962" x="6731000" y="4210050"/>
          <p14:tracePt t="55978" x="6686550" y="4222750"/>
          <p14:tracePt t="55997" x="6654800" y="4229100"/>
          <p14:tracePt t="56013" x="6604000" y="4241800"/>
          <p14:tracePt t="56029" x="6546850" y="4248150"/>
          <p14:tracePt t="56046" x="6470650" y="4273550"/>
          <p14:tracePt t="56063" x="6388100" y="4292600"/>
          <p14:tracePt t="56079" x="6375400" y="4298950"/>
          <p14:tracePt t="56096" x="6375400" y="4305300"/>
          <p14:tracePt t="56116" x="6369050" y="4305300"/>
          <p14:tracePt t="56132" x="6362700" y="4305300"/>
          <p14:tracePt t="56146" x="6305550" y="4337050"/>
          <p14:tracePt t="56163" x="6242050" y="4368800"/>
          <p14:tracePt t="56179" x="6203950" y="4381500"/>
          <p14:tracePt t="56196" x="6191250" y="4394200"/>
          <p14:tracePt t="56212" x="6172200" y="4400550"/>
          <p14:tracePt t="56230" x="6108700" y="4438650"/>
          <p14:tracePt t="56247" x="6019800" y="4470400"/>
          <p14:tracePt t="56263" x="5930900" y="4502150"/>
          <p14:tracePt t="56279" x="5918200" y="4508500"/>
          <p14:tracePt t="56298" x="5848350" y="4508500"/>
          <p14:tracePt t="56313" x="5784850" y="4514850"/>
          <p14:tracePt t="56330" x="5537200" y="4552950"/>
          <p14:tracePt t="56346" x="5232400" y="4572000"/>
          <p14:tracePt t="56363" x="4959350" y="4572000"/>
          <p14:tracePt t="56378" x="4705350" y="4559300"/>
          <p14:tracePt t="56397" x="4521200" y="4540250"/>
          <p14:tracePt t="56413" x="4375150" y="4514850"/>
          <p14:tracePt t="56429" x="4273550" y="4495800"/>
          <p14:tracePt t="56446" x="4184650" y="4476750"/>
          <p14:tracePt t="56462" x="4108450" y="4470400"/>
          <p14:tracePt t="56478" x="4025900" y="4464050"/>
          <p14:tracePt t="56496" x="3943350" y="4464050"/>
          <p14:tracePt t="56512" x="3841750" y="4464050"/>
          <p14:tracePt t="56529" x="3714750" y="4457700"/>
          <p14:tracePt t="56547" x="3517900" y="4457700"/>
          <p14:tracePt t="56562" x="3397250" y="4457700"/>
          <p14:tracePt t="56578" x="3270250" y="4457700"/>
          <p14:tracePt t="56598" x="3168650" y="4464050"/>
          <p14:tracePt t="56613" x="3098800" y="4476750"/>
          <p14:tracePt t="56630" x="3022600" y="4483100"/>
          <p14:tracePt t="56646" x="2971800" y="4502150"/>
          <p14:tracePt t="56663" x="2901950" y="4508500"/>
          <p14:tracePt t="56679" x="2813050" y="4527550"/>
          <p14:tracePt t="56695" x="2724150" y="4552950"/>
          <p14:tracePt t="56713" x="2628900" y="4565650"/>
          <p14:tracePt t="56729" x="2514600" y="4591050"/>
          <p14:tracePt t="56745" x="2349500" y="4603750"/>
          <p14:tracePt t="56763" x="2247900" y="4610100"/>
          <p14:tracePt t="56779" x="2171700" y="4622800"/>
          <p14:tracePt t="56796" x="2082800" y="4629150"/>
          <p14:tracePt t="56813" x="2038350" y="4635500"/>
          <p14:tracePt t="56829" x="1993900" y="4641850"/>
          <p14:tracePt t="56846" x="1962150" y="4654550"/>
          <p14:tracePt t="56863" x="1955800" y="4654550"/>
          <p14:tracePt t="56879" x="1936750" y="4660900"/>
          <p14:tracePt t="56898" x="1917700" y="4667250"/>
          <p14:tracePt t="56914" x="1892300" y="4679950"/>
          <p14:tracePt t="56931" x="1885950" y="4679950"/>
          <p14:tracePt t="56946" x="1866900" y="4692650"/>
          <p14:tracePt t="56963" x="1847850" y="4699000"/>
          <p14:tracePt t="56979" x="1816100" y="4705350"/>
          <p14:tracePt t="56995" x="1803400" y="4718050"/>
          <p14:tracePt t="57013" x="1784350" y="4724400"/>
          <p14:tracePt t="57029" x="1771650" y="4730750"/>
          <p14:tracePt t="57052" x="1771650" y="4737100"/>
          <p14:tracePt t="57063" x="1765300" y="4737100"/>
          <p14:tracePt t="57092" x="1758950" y="4737100"/>
          <p14:tracePt t="57099" x="1752600" y="4743450"/>
          <p14:tracePt t="57113" x="1746250" y="4749800"/>
          <p14:tracePt t="57129" x="1733550" y="4762500"/>
          <p14:tracePt t="57146" x="1727200" y="4762500"/>
          <p14:tracePt t="57163" x="1720850" y="4768850"/>
          <p14:tracePt t="57188" x="1714500" y="4775200"/>
          <p14:tracePt t="57196" x="1708150" y="4781550"/>
          <p14:tracePt t="57213" x="1701800" y="4787900"/>
          <p14:tracePt t="57229" x="1689100" y="4800600"/>
          <p14:tracePt t="57247" x="1689100" y="4813300"/>
          <p14:tracePt t="57264" x="1682750" y="4819650"/>
          <p14:tracePt t="57356" x="1682750" y="4826000"/>
          <p14:tracePt t="57364" x="1682750" y="4845050"/>
          <p14:tracePt t="57379" x="1708150" y="4870450"/>
          <p14:tracePt t="57396" x="1739900" y="4902200"/>
          <p14:tracePt t="57413" x="1778000" y="4927600"/>
          <p14:tracePt t="57429" x="1828800" y="4946650"/>
          <p14:tracePt t="57446" x="1866900" y="4959350"/>
          <p14:tracePt t="57463" x="1898650" y="4965700"/>
          <p14:tracePt t="57479" x="1917700" y="4965700"/>
          <p14:tracePt t="57497" x="1936750" y="4972050"/>
          <p14:tracePt t="57516" x="1943100" y="4972050"/>
          <p14:tracePt t="57685" x="1943100" y="4965700"/>
          <p14:tracePt t="57692" x="1943100" y="4953000"/>
          <p14:tracePt t="57698" x="1955800" y="4940300"/>
          <p14:tracePt t="57715" x="1968500" y="4927600"/>
          <p14:tracePt t="57732" x="1968500" y="4921250"/>
          <p14:tracePt t="57746" x="1974850" y="4921250"/>
          <p14:tracePt t="57763" x="1974850" y="4914900"/>
          <p14:tracePt t="57779" x="1981200" y="4914900"/>
          <p14:tracePt t="57796" x="1987550" y="4908550"/>
          <p14:tracePt t="57812" x="1987550" y="4902200"/>
          <p14:tracePt t="57829" x="1993900" y="4895850"/>
          <p14:tracePt t="57847" x="2000250" y="4895850"/>
          <p14:tracePt t="57863" x="2000250" y="4889500"/>
          <p14:tracePt t="57884" x="2006600" y="4889500"/>
          <p14:tracePt t="57897" x="2006600" y="4883150"/>
          <p14:tracePt t="57913" x="2012950" y="4883150"/>
          <p14:tracePt t="57929" x="2012950" y="4876800"/>
          <p14:tracePt t="57947" x="2012950" y="4870450"/>
          <p14:tracePt t="57972" x="2019300" y="4870450"/>
          <p14:tracePt t="58131" x="2006600" y="4876800"/>
          <p14:tracePt t="58139" x="1987550" y="4883150"/>
          <p14:tracePt t="58147" x="1962150" y="4902200"/>
          <p14:tracePt t="58163" x="1924050" y="4921250"/>
          <p14:tracePt t="58179" x="1879600" y="4940300"/>
          <p14:tracePt t="58197" x="1860550" y="4946650"/>
          <p14:tracePt t="58213" x="1860550" y="4953000"/>
          <p14:tracePt t="58268" x="1854200" y="4953000"/>
          <p14:tracePt t="58346" x="1860550" y="4946650"/>
          <p14:tracePt t="58355" x="1873250" y="4927600"/>
          <p14:tracePt t="58363" x="1885950" y="4914900"/>
          <p14:tracePt t="58380" x="1911350" y="4902200"/>
          <p14:tracePt t="58396" x="1936750" y="4883150"/>
          <p14:tracePt t="58413" x="1955800" y="4857750"/>
          <p14:tracePt t="58429" x="1981200" y="4838700"/>
          <p14:tracePt t="58446" x="2000250" y="4806950"/>
          <p14:tracePt t="58463" x="2032000" y="4762500"/>
          <p14:tracePt t="58478" x="2057400" y="4711700"/>
          <p14:tracePt t="58495" x="2063750" y="4673600"/>
          <p14:tracePt t="58513" x="2076450" y="4648200"/>
          <p14:tracePt t="58528" x="2076450" y="4635500"/>
          <p14:tracePt t="58546" x="2082800" y="4629150"/>
          <p14:tracePt t="58709" x="2082800" y="4635500"/>
          <p14:tracePt t="58716" x="2089150" y="4654550"/>
          <p14:tracePt t="58730" x="2108200" y="4679950"/>
          <p14:tracePt t="58747" x="2127250" y="4705350"/>
          <p14:tracePt t="58762" x="2146300" y="4730750"/>
          <p14:tracePt t="58779" x="2171700" y="4743450"/>
          <p14:tracePt t="58797" x="2203450" y="4768850"/>
          <p14:tracePt t="58812" x="2241550" y="4775200"/>
          <p14:tracePt t="58829" x="2286000" y="4787900"/>
          <p14:tracePt t="58847" x="2343150" y="4787900"/>
          <p14:tracePt t="58863" x="2419350" y="4800600"/>
          <p14:tracePt t="58878" x="2495550" y="4806950"/>
          <p14:tracePt t="58896" x="2565400" y="4813300"/>
          <p14:tracePt t="58913" x="2622550" y="4813300"/>
          <p14:tracePt t="58928" x="2660650" y="4813300"/>
          <p14:tracePt t="58947" x="2717800" y="4813300"/>
          <p14:tracePt t="58962" x="2762250" y="4800600"/>
          <p14:tracePt t="58980" x="2800350" y="4794250"/>
          <p14:tracePt t="58996" x="2825750" y="4775200"/>
          <p14:tracePt t="59012" x="2851150" y="4768850"/>
          <p14:tracePt t="59029" x="2857500" y="4762500"/>
          <p14:tracePt t="59046" x="2870200" y="4756150"/>
          <p14:tracePt t="59063" x="2876550" y="4756150"/>
          <p14:tracePt t="59079" x="2882900" y="4749800"/>
          <p14:tracePt t="59097" x="2889250" y="4749800"/>
          <p14:tracePt t="59236" x="2895600" y="4749800"/>
          <p14:tracePt t="59244" x="2965450" y="4768850"/>
          <p14:tracePt t="59251" x="3016250" y="4787900"/>
          <p14:tracePt t="59262" x="3073400" y="4806950"/>
          <p14:tracePt t="59279" x="3225800" y="4838700"/>
          <p14:tracePt t="59296" x="3352800" y="4870450"/>
          <p14:tracePt t="59314" x="3448050" y="4883150"/>
          <p14:tracePt t="59329" x="3467100" y="4883150"/>
          <p14:tracePt t="59345" x="3479800" y="4883150"/>
          <p14:tracePt t="59363" x="3492500" y="4883150"/>
          <p14:tracePt t="59379" x="3511550" y="4864100"/>
          <p14:tracePt t="59396" x="3530600" y="4845050"/>
          <p14:tracePt t="59413" x="3543300" y="4826000"/>
          <p14:tracePt t="59430" x="3549650" y="4806950"/>
          <p14:tracePt t="59446" x="3562350" y="4787900"/>
          <p14:tracePt t="59463" x="3562350" y="4762500"/>
          <p14:tracePt t="59479" x="3575050" y="4743450"/>
          <p14:tracePt t="59496" x="3575050" y="4737100"/>
          <p14:tracePt t="59513" x="3575050" y="4730750"/>
          <p14:tracePt t="59529" x="3581400" y="4730750"/>
          <p14:tracePt t="59659" x="3575050" y="4737100"/>
          <p14:tracePt t="59668" x="3568700" y="4749800"/>
          <p14:tracePt t="59679" x="3568700" y="4756150"/>
          <p14:tracePt t="59697" x="3568700" y="4768850"/>
          <p14:tracePt t="59713" x="3568700" y="4781550"/>
          <p14:tracePt t="59729" x="3575050" y="4800600"/>
          <p14:tracePt t="59746" x="3600450" y="4813300"/>
          <p14:tracePt t="59763" x="3625850" y="4819650"/>
          <p14:tracePt t="59779" x="3651250" y="4819650"/>
          <p14:tracePt t="59796" x="3670300" y="4819650"/>
          <p14:tracePt t="59813" x="3695700" y="4819650"/>
          <p14:tracePt t="59830" x="3714750" y="4819650"/>
          <p14:tracePt t="59846" x="3727450" y="4813300"/>
          <p14:tracePt t="59863" x="3765550" y="4794250"/>
          <p14:tracePt t="59880" x="3797300" y="4768850"/>
          <p14:tracePt t="59896" x="3829050" y="4724400"/>
          <p14:tracePt t="59913" x="3867150" y="4660900"/>
          <p14:tracePt t="59929" x="3886200" y="4572000"/>
          <p14:tracePt t="59946" x="3886200" y="4425950"/>
          <p14:tracePt t="59963" x="3886200" y="4349750"/>
          <p14:tracePt t="59979" x="3886200" y="4311650"/>
          <p14:tracePt t="59996" x="3892550" y="4286250"/>
          <p14:tracePt t="60013" x="3892550" y="4267200"/>
          <p14:tracePt t="60029" x="3892550" y="4260850"/>
          <p14:tracePt t="60172" x="3860800" y="4241800"/>
          <p14:tracePt t="60178" x="3829050" y="4229100"/>
          <p14:tracePt t="60187" x="3797300" y="4222750"/>
          <p14:tracePt t="60195" x="3771900" y="4210050"/>
          <p14:tracePt t="60212" x="3702050" y="4178300"/>
          <p14:tracePt t="60229" x="3651250" y="4152900"/>
          <p14:tracePt t="60246" x="3619500" y="4140200"/>
          <p14:tracePt t="60263" x="3600450" y="4133850"/>
          <p14:tracePt t="60279" x="3587750" y="4127500"/>
          <p14:tracePt t="60295" x="3568700" y="4121150"/>
          <p14:tracePt t="60311" x="3549650" y="4121150"/>
          <p14:tracePt t="60328" x="3517900" y="4114800"/>
          <p14:tracePt t="60345" x="3479800" y="4114800"/>
          <p14:tracePt t="60362" x="3435350" y="4114800"/>
          <p14:tracePt t="60378" x="3403600" y="4114800"/>
          <p14:tracePt t="60394" x="3365500" y="4140200"/>
          <p14:tracePt t="60411" x="3333750" y="4178300"/>
          <p14:tracePt t="60428" x="3302000" y="4216400"/>
          <p14:tracePt t="60445" x="3257550" y="4260850"/>
          <p14:tracePt t="60461" x="3219450" y="4298950"/>
          <p14:tracePt t="60478" x="3194050" y="4330700"/>
          <p14:tracePt t="60495" x="3168650" y="4362450"/>
          <p14:tracePt t="60512" x="3155950" y="4394200"/>
          <p14:tracePt t="60528" x="3155950" y="4413250"/>
          <p14:tracePt t="60544" x="3155950" y="4451350"/>
          <p14:tracePt t="60563" x="3213100" y="4591050"/>
          <p14:tracePt t="60579" x="3289300" y="4686300"/>
          <p14:tracePt t="60596" x="3352800" y="4743450"/>
          <p14:tracePt t="60612" x="3435350" y="4800600"/>
          <p14:tracePt t="60629" x="3517900" y="4845050"/>
          <p14:tracePt t="60646" x="3575050" y="4870450"/>
          <p14:tracePt t="60663" x="3625850" y="4889500"/>
          <p14:tracePt t="60679" x="3708400" y="4914900"/>
          <p14:tracePt t="60696" x="3784600" y="4927600"/>
          <p14:tracePt t="60713" x="3892550" y="4940300"/>
          <p14:tracePt t="60729" x="3917950" y="4940300"/>
          <p14:tracePt t="60748" x="4006850" y="4940300"/>
          <p14:tracePt t="60764" x="4057650" y="4933950"/>
          <p14:tracePt t="60780" x="4127500" y="4908550"/>
          <p14:tracePt t="60796" x="4210050" y="4870450"/>
          <p14:tracePt t="60813" x="4318000" y="4819650"/>
          <p14:tracePt t="60828" x="4394200" y="4756150"/>
          <p14:tracePt t="60845" x="4470400" y="4699000"/>
          <p14:tracePt t="60862" x="4521200" y="4654550"/>
          <p14:tracePt t="60878" x="4572000" y="4591050"/>
          <p14:tracePt t="60896" x="4622800" y="4533900"/>
          <p14:tracePt t="60913" x="4667250" y="4464050"/>
          <p14:tracePt t="60928" x="4711700" y="4419600"/>
          <p14:tracePt t="60947" x="4724400" y="4400550"/>
          <p14:tracePt t="60964" x="4737100" y="4387850"/>
          <p14:tracePt t="60979" x="4756150" y="4368800"/>
          <p14:tracePt t="60998" x="4768850" y="4362450"/>
          <p14:tracePt t="61012" x="4775200" y="4349750"/>
          <p14:tracePt t="61029" x="4787900" y="4343400"/>
          <p14:tracePt t="61092" x="4781550" y="4343400"/>
          <p14:tracePt t="61099" x="4775200" y="4343400"/>
          <p14:tracePt t="61113" x="4762500" y="4343400"/>
          <p14:tracePt t="61130" x="4730750" y="4356100"/>
          <p14:tracePt t="61146" x="4705350" y="4368800"/>
          <p14:tracePt t="61162" x="4686300" y="4381500"/>
          <p14:tracePt t="61188" x="4679950" y="4394200"/>
          <p14:tracePt t="61195" x="4667250" y="4394200"/>
          <p14:tracePt t="61213" x="4648200" y="4419600"/>
          <p14:tracePt t="61229" x="4648200" y="4445000"/>
          <p14:tracePt t="61245" x="4654550" y="4508500"/>
          <p14:tracePt t="61262" x="4699000" y="4584700"/>
          <p14:tracePt t="61279" x="4775200" y="4660900"/>
          <p14:tracePt t="61296" x="4895850" y="4737100"/>
          <p14:tracePt t="61312" x="5067300" y="4806950"/>
          <p14:tracePt t="61330" x="5283200" y="4883150"/>
          <p14:tracePt t="61346" x="5314950" y="4895850"/>
          <p14:tracePt t="61362" x="5340350" y="4895850"/>
          <p14:tracePt t="61387" x="5353050" y="4895850"/>
          <p14:tracePt t="61412" x="5359400" y="4895850"/>
          <p14:tracePt t="61428" x="5372100" y="4895850"/>
          <p14:tracePt t="61436" x="5410200" y="4870450"/>
          <p14:tracePt t="61445" x="5441950" y="4851400"/>
          <p14:tracePt t="61463" x="5505450" y="4826000"/>
          <p14:tracePt t="61480" x="5543550" y="4806950"/>
          <p14:tracePt t="61496" x="5562600" y="4787900"/>
          <p14:tracePt t="61514" x="5594350" y="4762500"/>
          <p14:tracePt t="61529" x="5600700" y="4756150"/>
          <p14:tracePt t="61546" x="5619750" y="4743450"/>
          <p14:tracePt t="61563" x="5632450" y="4737100"/>
          <p14:tracePt t="61578" x="5638800" y="4730750"/>
          <p14:tracePt t="61595" x="5645150" y="4730750"/>
          <p14:tracePt t="61900" x="5651500" y="4730750"/>
          <p14:tracePt t="61908" x="5695950" y="4724400"/>
          <p14:tracePt t="61915" x="5727700" y="4724400"/>
          <p14:tracePt t="61929" x="5822950" y="4724400"/>
          <p14:tracePt t="61945" x="5918200" y="4730750"/>
          <p14:tracePt t="61962" x="6007100" y="4737100"/>
          <p14:tracePt t="61979" x="6045200" y="4737100"/>
          <p14:tracePt t="61997" x="6064250" y="4737100"/>
          <p14:tracePt t="62013" x="6083300" y="4737100"/>
          <p14:tracePt t="62029" x="6089650" y="4730750"/>
          <p14:tracePt t="62046" x="6096000" y="4730750"/>
          <p14:tracePt t="62063" x="6108700" y="4724400"/>
          <p14:tracePt t="62078" x="6127750" y="4718050"/>
          <p14:tracePt t="62096" x="6140450" y="4711700"/>
          <p14:tracePt t="62113" x="6146800" y="4711700"/>
          <p14:tracePt t="62128" x="6159500" y="4705350"/>
          <p14:tracePt t="62147" x="6165850" y="4699000"/>
          <p14:tracePt t="62163" x="6172200" y="4692650"/>
          <p14:tracePt t="62179" x="6184900" y="4686300"/>
          <p14:tracePt t="62197" x="6191250" y="4679950"/>
          <p14:tracePt t="62219" x="6197600" y="4679950"/>
          <p14:tracePt t="62230" x="6203950" y="4673600"/>
          <p14:tracePt t="62246" x="6203950" y="4667250"/>
          <p14:tracePt t="62275" x="6210300" y="4667250"/>
          <p14:tracePt t="62356" x="6210300" y="4660900"/>
          <p14:tracePt t="62900" x="6216650" y="4660900"/>
          <p14:tracePt t="63205" x="6216650" y="4673600"/>
          <p14:tracePt t="63211" x="6248400" y="4749800"/>
          <p14:tracePt t="63218" x="6292850" y="4813300"/>
          <p14:tracePt t="63228" x="6337300" y="4883150"/>
          <p14:tracePt t="63245" x="6515100" y="5010150"/>
          <p14:tracePt t="63262" x="6699250" y="5118100"/>
          <p14:tracePt t="63278" x="6832600" y="5162550"/>
          <p14:tracePt t="63312" x="6927850" y="5181600"/>
          <p14:tracePt t="63346" x="7061200" y="5156200"/>
          <p14:tracePt t="63380" x="7251700" y="5124450"/>
          <p14:tracePt t="63413" x="7391400" y="5086350"/>
          <p14:tracePt t="63429" x="7435850" y="5067300"/>
          <p14:tracePt t="63447" x="7467600" y="5048250"/>
          <p14:tracePt t="63463" x="7499350" y="5029200"/>
          <p14:tracePt t="63479" x="7550150" y="5016500"/>
          <p14:tracePt t="63496" x="7607300" y="4997450"/>
          <p14:tracePt t="63513" x="7670800" y="4984750"/>
          <p14:tracePt t="63530" x="7785100" y="4959350"/>
          <p14:tracePt t="63546" x="7848600" y="4940300"/>
          <p14:tracePt t="63562" x="7880350" y="4927600"/>
          <p14:tracePt t="63579" x="7905750" y="4908550"/>
          <p14:tracePt t="63596" x="7912100" y="4895850"/>
          <p14:tracePt t="63612" x="7931150" y="4876800"/>
          <p14:tracePt t="63628" x="7931150" y="4851400"/>
          <p14:tracePt t="63646" x="7937500" y="4838700"/>
          <p14:tracePt t="63663" x="7937500" y="4826000"/>
          <p14:tracePt t="63679" x="7943850" y="4813300"/>
          <p14:tracePt t="63697" x="7943850" y="4800600"/>
          <p14:tracePt t="63713" x="7937500" y="4781550"/>
          <p14:tracePt t="63728" x="7937500" y="4762500"/>
          <p14:tracePt t="63744" x="7931150" y="4749800"/>
          <p14:tracePt t="63762" x="7924800" y="4743450"/>
          <p14:tracePt t="63778" x="7905750" y="4737100"/>
          <p14:tracePt t="63796" x="7886700" y="4730750"/>
          <p14:tracePt t="63812" x="7874000" y="4724400"/>
          <p14:tracePt t="63829" x="7861300" y="4718050"/>
          <p14:tracePt t="63846" x="7848600" y="4718050"/>
          <p14:tracePt t="63863" x="7842250" y="4718050"/>
          <p14:tracePt t="63879" x="7835900" y="4711700"/>
          <p14:tracePt t="63896" x="7816850" y="4705350"/>
          <p14:tracePt t="63913" x="7804150" y="4705350"/>
          <p14:tracePt t="63930" x="7778750" y="4705350"/>
          <p14:tracePt t="63946" x="7766050" y="4705350"/>
          <p14:tracePt t="63962" x="7759700" y="4705350"/>
          <p14:tracePt t="64011" x="7753350" y="4705350"/>
          <p14:tracePt t="64365" x="7747000" y="4705350"/>
          <p14:tracePt t="64372" x="7702550" y="4730750"/>
          <p14:tracePt t="64378" x="7664450" y="4756150"/>
          <p14:tracePt t="64394" x="7575550" y="4806950"/>
          <p14:tracePt t="64411" x="7442200" y="4876800"/>
          <p14:tracePt t="64428" x="7289800" y="4940300"/>
          <p14:tracePt t="64462" x="6959600" y="5067300"/>
          <p14:tracePt t="64496" x="6762750" y="5168900"/>
          <p14:tracePt t="64530" x="6661150" y="5213350"/>
          <p14:tracePt t="64562" x="6642100" y="5226050"/>
          <p14:tracePt t="64579" x="6635750" y="5232400"/>
          <p14:tracePt t="64597" x="6616700" y="5238750"/>
          <p14:tracePt t="64613" x="6584950" y="5238750"/>
          <p14:tracePt t="64629" x="6534150" y="5238750"/>
          <p14:tracePt t="64646" x="6470650" y="5226050"/>
          <p14:tracePt t="64663" x="6394450" y="5213350"/>
          <p14:tracePt t="64679" x="6330950" y="5200650"/>
          <p14:tracePt t="64697" x="6280150" y="5200650"/>
          <p14:tracePt t="64713" x="6248400" y="5200650"/>
          <p14:tracePt t="64729" x="6242050" y="5200650"/>
          <p14:tracePt t="64748" x="6235700" y="5200650"/>
          <p14:tracePt t="64820" x="6242050" y="5200650"/>
          <p14:tracePt t="64827" x="6254750" y="5187950"/>
          <p14:tracePt t="64836" x="6273800" y="5175250"/>
          <p14:tracePt t="64846" x="6286500" y="5162550"/>
          <p14:tracePt t="64862" x="6324600" y="5149850"/>
          <p14:tracePt t="64879" x="6343650" y="5137150"/>
          <p14:tracePt t="64897" x="6362700" y="5124450"/>
          <p14:tracePt t="64913" x="6388100" y="5111750"/>
          <p14:tracePt t="64930" x="6419850" y="5080000"/>
          <p14:tracePt t="64946" x="6438900" y="5060950"/>
          <p14:tracePt t="64994" x="6445250" y="5054600"/>
          <p14:tracePt t="65026" x="6451600" y="5048250"/>
          <p14:tracePt t="65034" x="6457950" y="5041900"/>
          <p14:tracePt t="65044" x="6457950" y="5035550"/>
          <p14:tracePt t="65061" x="6470650" y="5022850"/>
          <p14:tracePt t="65078" x="6477000" y="5016500"/>
          <p14:tracePt t="65094" x="6477000" y="5010150"/>
          <p14:tracePt t="65111" x="6483350" y="5010150"/>
          <p14:tracePt t="65128" x="6483350" y="4997450"/>
          <p14:tracePt t="65300" x="6489700" y="4997450"/>
          <p14:tracePt t="65308" x="6502400" y="5016500"/>
          <p14:tracePt t="65315" x="6515100" y="5029200"/>
          <p14:tracePt t="65329" x="6527800" y="5054600"/>
          <p14:tracePt t="65347" x="6597650" y="5118100"/>
          <p14:tracePt t="65363" x="6654800" y="5149850"/>
          <p14:tracePt t="65380" x="6731000" y="5181600"/>
          <p14:tracePt t="65396" x="6800850" y="5200650"/>
          <p14:tracePt t="65412" x="6896100" y="5219700"/>
          <p14:tracePt t="65429" x="7010400" y="5219700"/>
          <p14:tracePt t="65446" x="7118350" y="5219700"/>
          <p14:tracePt t="65462" x="7239000" y="5219700"/>
          <p14:tracePt t="65478" x="7340600" y="5200650"/>
          <p14:tracePt t="65495" x="7416800" y="5181600"/>
          <p14:tracePt t="65511" x="7473950" y="5156200"/>
          <p14:tracePt t="65528" x="7512050" y="5118100"/>
          <p14:tracePt t="65544" x="7537450" y="5092700"/>
          <p14:tracePt t="65562" x="7562850" y="5054600"/>
          <p14:tracePt t="65578" x="7588250" y="4997450"/>
          <p14:tracePt t="65595" x="7607300" y="4965700"/>
          <p14:tracePt t="65611" x="7620000" y="4940300"/>
          <p14:tracePt t="65628" x="7632700" y="4921250"/>
          <p14:tracePt t="65645" x="7645400" y="4902200"/>
          <p14:tracePt t="65661" x="7658100" y="4876800"/>
          <p14:tracePt t="65678" x="7670800" y="4864100"/>
          <p14:tracePt t="65694" x="7689850" y="4838700"/>
          <p14:tracePt t="65711" x="7702550" y="4819650"/>
          <p14:tracePt t="65728" x="7721600" y="4794250"/>
          <p14:tracePt t="65745" x="7759700" y="4762500"/>
          <p14:tracePt t="65763" x="7772400" y="4743450"/>
          <p14:tracePt t="65779" x="7785100" y="4730750"/>
          <p14:tracePt t="65797" x="7797800" y="4718050"/>
          <p14:tracePt t="65813" x="7810500" y="4711700"/>
          <p14:tracePt t="65830" x="7810500" y="4705350"/>
          <p14:tracePt t="65852" x="7810500" y="4699000"/>
          <p14:tracePt t="66492" x="7785100" y="4718050"/>
          <p14:tracePt t="66499" x="7772400" y="4718050"/>
          <p14:tracePt t="66512" x="7772400" y="4724400"/>
          <p14:tracePt t="66528" x="7766050" y="4724400"/>
          <p14:tracePt t="66563" x="7753350" y="4730750"/>
          <p14:tracePt t="66597" x="7734300" y="4743450"/>
          <p14:tracePt t="66629" x="7708900" y="4756150"/>
          <p14:tracePt t="66662" x="7600950" y="4800600"/>
          <p14:tracePt t="66679" x="7499350" y="4826000"/>
          <p14:tracePt t="66696" x="7359650" y="4851400"/>
          <p14:tracePt t="66713" x="7200900" y="4864100"/>
          <p14:tracePt t="66729" x="7048500" y="4864100"/>
          <p14:tracePt t="66746" x="6826250" y="4787900"/>
          <p14:tracePt t="66763" x="6692900" y="4718050"/>
          <p14:tracePt t="66779" x="6597650" y="4673600"/>
          <p14:tracePt t="66796" x="6565900" y="4654550"/>
          <p14:tracePt t="66813" x="6553200" y="4635500"/>
          <p14:tracePt t="66828" x="6546850" y="4616450"/>
          <p14:tracePt t="66846" x="6540500" y="4597400"/>
          <p14:tracePt t="66862" x="6534150" y="4559300"/>
          <p14:tracePt t="66878" x="6527800" y="4514850"/>
          <p14:tracePt t="66896" x="6521450" y="4470400"/>
          <p14:tracePt t="66912" x="6521450" y="4413250"/>
          <p14:tracePt t="66928" x="6515100" y="4387850"/>
          <p14:tracePt t="66946" x="6515100" y="4356100"/>
          <p14:tracePt t="66963" x="6515100" y="4343400"/>
          <p14:tracePt t="66979" x="6515100" y="4337050"/>
          <p14:tracePt t="66996" x="6508750" y="4337050"/>
          <p14:tracePt t="67013" x="6508750" y="4330700"/>
          <p14:tracePt t="67029" x="6508750" y="4318000"/>
          <p14:tracePt t="67046" x="6502400" y="4318000"/>
          <p14:tracePt t="67063" x="6502400" y="4311650"/>
          <p14:tracePt t="67080" x="6502400" y="4305300"/>
          <p14:tracePt t="67096" x="6496050" y="4292600"/>
          <p14:tracePt t="67114" x="6489700" y="4273550"/>
          <p14:tracePt t="67131" x="6489700" y="4267200"/>
          <p14:tracePt t="67146" x="6489700" y="4260850"/>
          <p14:tracePt t="67172" x="6489700" y="4254500"/>
          <p14:tracePt t="67204" x="6489700" y="4248150"/>
          <p14:tracePt t="67476" x="6502400" y="4267200"/>
          <p14:tracePt t="67484" x="6540500" y="4305300"/>
          <p14:tracePt t="67495" x="6578600" y="4343400"/>
          <p14:tracePt t="67512" x="6654800" y="4406900"/>
          <p14:tracePt t="67528" x="6737350" y="4476750"/>
          <p14:tracePt t="67563" x="6877050" y="4584700"/>
          <p14:tracePt t="67597" x="7061200" y="4673600"/>
          <p14:tracePt t="67629" x="7277100" y="4743450"/>
          <p14:tracePt t="67646" x="7385050" y="4768850"/>
          <p14:tracePt t="67663" x="7473950" y="4775200"/>
          <p14:tracePt t="67678" x="7562850" y="4787900"/>
          <p14:tracePt t="67695" x="7645400" y="4787900"/>
          <p14:tracePt t="67713" x="7696200" y="4781550"/>
          <p14:tracePt t="67729" x="7727950" y="4775200"/>
          <p14:tracePt t="67746" x="7778750" y="4743450"/>
          <p14:tracePt t="67763" x="7791450" y="4724400"/>
          <p14:tracePt t="67778" x="7810500" y="4711700"/>
          <p14:tracePt t="67796" x="7823200" y="4699000"/>
          <p14:tracePt t="67812" x="7829550" y="4692650"/>
          <p14:tracePt t="67828" x="7835900" y="4686300"/>
          <p14:tracePt t="67845" x="7842250" y="4679950"/>
          <p14:tracePt t="67892" x="7842250" y="4673600"/>
          <p14:tracePt t="67924" x="7848600" y="4673600"/>
          <p14:tracePt t="69075" x="7842250" y="4673600"/>
          <p14:tracePt t="69084" x="7829550" y="4679950"/>
          <p14:tracePt t="69095" x="7823200" y="4686300"/>
          <p14:tracePt t="69111" x="7804150" y="4692650"/>
          <p14:tracePt t="69128" x="7785100" y="4699000"/>
          <p14:tracePt t="69144" x="7759700" y="4718050"/>
          <p14:tracePt t="69161" x="7689850" y="4749800"/>
          <p14:tracePt t="69178" x="7613650" y="4781550"/>
          <p14:tracePt t="69212" x="7467600" y="4832350"/>
          <p14:tracePt t="69246" x="7296150" y="4876800"/>
          <p14:tracePt t="69279" x="7137400" y="4927600"/>
          <p14:tracePt t="69312" x="6991350" y="4965700"/>
          <p14:tracePt t="69329" x="6908800" y="4972050"/>
          <p14:tracePt t="69347" x="6781800" y="4978400"/>
          <p14:tracePt t="69363" x="6737350" y="4972050"/>
          <p14:tracePt t="69379" x="6705600" y="4959350"/>
          <p14:tracePt t="69396" x="6692900" y="4959350"/>
          <p14:tracePt t="69413" x="6686550" y="4959350"/>
          <p14:tracePt t="69436" x="6686550" y="4953000"/>
          <p14:tracePt t="69447" x="6673850" y="4946650"/>
          <p14:tracePt t="69463" x="6635750" y="4914900"/>
          <p14:tracePt t="69478" x="6604000" y="4889500"/>
          <p14:tracePt t="69495" x="6584950" y="4876800"/>
          <p14:tracePt t="69513" x="6578600" y="4870450"/>
          <p14:tracePt t="69530" x="6578600" y="4864100"/>
          <p14:tracePt t="69545" x="6578600" y="4857750"/>
          <p14:tracePt t="69564" x="6578600" y="4851400"/>
          <p14:tracePt t="69581" x="6578600" y="4838700"/>
          <p14:tracePt t="69596" x="6578600" y="4832350"/>
          <p14:tracePt t="69613" x="6578600" y="4819650"/>
          <p14:tracePt t="69635" x="6578600" y="4813300"/>
          <p14:tracePt t="69651" x="6584950" y="4813300"/>
          <p14:tracePt t="69662" x="6584950" y="4806950"/>
          <p14:tracePt t="69684" x="6584950" y="4800600"/>
          <p14:tracePt t="69716" x="6591300" y="4800600"/>
          <p14:tracePt t="69828" x="6591300" y="4819650"/>
          <p14:tracePt t="69836" x="6610350" y="4845050"/>
          <p14:tracePt t="69846" x="6623050" y="4857750"/>
          <p14:tracePt t="69863" x="6648450" y="4883150"/>
          <p14:tracePt t="69880" x="6699250" y="4902200"/>
          <p14:tracePt t="69896" x="6756400" y="4927600"/>
          <p14:tracePt t="69912" x="6788150" y="4927600"/>
          <p14:tracePt t="69928" x="6819900" y="4933950"/>
          <p14:tracePt t="69946" x="6877050" y="4933950"/>
          <p14:tracePt t="69961" x="6896100" y="4933950"/>
          <p14:tracePt t="69963" x="6921500" y="4927600"/>
          <p14:tracePt t="69980" x="6978650" y="4908550"/>
          <p14:tracePt t="69995" x="7054850" y="4870450"/>
          <p14:tracePt t="70012" x="7143750" y="4826000"/>
          <p14:tracePt t="70029" x="7239000" y="4781550"/>
          <p14:tracePt t="70046" x="7327900" y="4730750"/>
          <p14:tracePt t="70063" x="7397750" y="4692650"/>
          <p14:tracePt t="70079" x="7467600" y="4635500"/>
          <p14:tracePt t="70096" x="7537450" y="4572000"/>
          <p14:tracePt t="70113" x="7620000" y="4508500"/>
          <p14:tracePt t="70128" x="7708900" y="4445000"/>
          <p14:tracePt t="70146" x="7778750" y="4394200"/>
          <p14:tracePt t="70163" x="7810500" y="4375150"/>
          <p14:tracePt t="70180" x="7835900" y="4356100"/>
          <p14:tracePt t="70196" x="7854950" y="4343400"/>
          <p14:tracePt t="70213" x="7867650" y="4330700"/>
          <p14:tracePt t="70229" x="7880350" y="4324350"/>
          <p14:tracePt t="70246" x="7899400" y="4305300"/>
          <p14:tracePt t="70263" x="7912100" y="4298950"/>
          <p14:tracePt t="70280" x="7931150" y="4286250"/>
          <p14:tracePt t="70296" x="7943850" y="4273550"/>
          <p14:tracePt t="70313" x="7950200" y="4267200"/>
          <p14:tracePt t="70330" x="7956550" y="4248150"/>
          <p14:tracePt t="70346" x="7969250" y="4241800"/>
          <p14:tracePt t="70364" x="7969250" y="4229100"/>
          <p14:tracePt t="70378" x="7975600" y="4222750"/>
          <p14:tracePt t="70395" x="7975600" y="4216400"/>
          <p14:tracePt t="70684" x="7969250" y="4216400"/>
          <p14:tracePt t="70699" x="7962900" y="4216400"/>
          <p14:tracePt t="70770" x="7956550" y="4216400"/>
          <p14:tracePt t="70818" x="7950200" y="4216400"/>
          <p14:tracePt t="70882" x="7943850" y="4216400"/>
          <p14:tracePt t="70914" x="7943850" y="4210050"/>
          <p14:tracePt t="70921" x="7937500" y="4210050"/>
          <p14:tracePt t="70955" x="7937500" y="4203700"/>
          <p14:tracePt t="71340" x="7931150" y="4203700"/>
          <p14:tracePt t="71396" x="7924800" y="4203700"/>
          <p14:tracePt t="71403" x="7924800" y="4210050"/>
          <p14:tracePt t="71418" x="7918450" y="4216400"/>
          <p14:tracePt t="71452" x="7912100" y="4216400"/>
          <p14:tracePt t="72602" x="7886700" y="4229100"/>
          <p14:tracePt t="72610" x="7848600" y="4248150"/>
          <p14:tracePt t="72618" x="7823200" y="4260850"/>
          <p14:tracePt t="72628" x="7810500" y="4286250"/>
          <p14:tracePt t="72644" x="7766050" y="4343400"/>
          <p14:tracePt t="72661" x="7734300" y="4406900"/>
          <p14:tracePt t="72678" x="7689850" y="4470400"/>
          <p14:tracePt t="72712" x="7588250" y="4610100"/>
          <p14:tracePt t="72745" x="7442200" y="4743450"/>
          <p14:tracePt t="72779" x="7245350" y="4902200"/>
          <p14:tracePt t="72796" x="7169150" y="4946650"/>
          <p14:tracePt t="72813" x="7112000" y="4978400"/>
          <p14:tracePt t="72829" x="7061200" y="4997450"/>
          <p14:tracePt t="72846" x="7023100" y="5010150"/>
          <p14:tracePt t="72863" x="6985000" y="5016500"/>
          <p14:tracePt t="72879" x="6946900" y="5022850"/>
          <p14:tracePt t="72897" x="6896100" y="5022850"/>
          <p14:tracePt t="72913" x="6807200" y="5016500"/>
          <p14:tracePt t="72928" x="6705600" y="4997450"/>
          <p14:tracePt t="72946" x="6559550" y="4965700"/>
          <p14:tracePt t="72963" x="6483350" y="4940300"/>
          <p14:tracePt t="72979" x="6445250" y="4933950"/>
          <p14:tracePt t="72996" x="6419850" y="4927600"/>
          <p14:tracePt t="73012" x="6413500" y="4921250"/>
          <p14:tracePt t="73028" x="6394450" y="4914900"/>
          <p14:tracePt t="73046" x="6362700" y="4908550"/>
          <p14:tracePt t="73063" x="6330950" y="4895850"/>
          <p14:tracePt t="73080" x="6280150" y="4883150"/>
          <p14:tracePt t="73096" x="6235700" y="4857750"/>
          <p14:tracePt t="73112" x="6210300" y="4845050"/>
          <p14:tracePt t="73129" x="6203950" y="4832350"/>
          <p14:tracePt t="73146" x="6203950" y="4794250"/>
          <p14:tracePt t="73163" x="6203950" y="4762500"/>
          <p14:tracePt t="73179" x="6203950" y="4718050"/>
          <p14:tracePt t="73198" x="6203950" y="4635500"/>
          <p14:tracePt t="73212" x="6210300" y="4546600"/>
          <p14:tracePt t="73228" x="6210300" y="4451350"/>
          <p14:tracePt t="73246" x="6203950" y="4330700"/>
          <p14:tracePt t="73263" x="6165850" y="4229100"/>
          <p14:tracePt t="73278" x="6146800" y="4159250"/>
          <p14:tracePt t="73296" x="6134100" y="4121150"/>
          <p14:tracePt t="73312" x="6127750" y="4095750"/>
          <p14:tracePt t="73329" x="6127750" y="4076700"/>
          <p14:tracePt t="73346" x="6134100" y="4044950"/>
          <p14:tracePt t="73362" x="6146800" y="4019550"/>
          <p14:tracePt t="73379" x="6165850" y="4006850"/>
          <p14:tracePt t="73397" x="6184900" y="3987800"/>
          <p14:tracePt t="73412" x="6210300" y="3975100"/>
          <p14:tracePt t="73428" x="6229350" y="3968750"/>
          <p14:tracePt t="73445" x="6242050" y="3956050"/>
          <p14:tracePt t="73462" x="6273800" y="3956050"/>
          <p14:tracePt t="73480" x="6305550" y="3943350"/>
          <p14:tracePt t="73496" x="6330950" y="3937000"/>
          <p14:tracePt t="73512" x="6369050" y="3937000"/>
          <p14:tracePt t="73529" x="6388100" y="3937000"/>
          <p14:tracePt t="73545" x="6400800" y="3937000"/>
          <p14:tracePt t="73563" x="6432550" y="3937000"/>
          <p14:tracePt t="73578" x="6445250" y="3943350"/>
          <p14:tracePt t="73597" x="6464300" y="3956050"/>
          <p14:tracePt t="73612" x="6483350" y="3968750"/>
          <p14:tracePt t="73629" x="6508750" y="3987800"/>
          <p14:tracePt t="73645" x="6527800" y="4006850"/>
          <p14:tracePt t="73662" x="6559550" y="4044950"/>
          <p14:tracePt t="73678" x="6578600" y="4083050"/>
          <p14:tracePt t="73696" x="6597650" y="4102100"/>
          <p14:tracePt t="73713" x="6623050" y="4133850"/>
          <p14:tracePt t="73729" x="6635750" y="4152900"/>
          <p14:tracePt t="73747" x="6667500" y="4203700"/>
          <p14:tracePt t="73763" x="6680200" y="4241800"/>
          <p14:tracePt t="73778" x="6705600" y="4279900"/>
          <p14:tracePt t="73797" x="6718300" y="4318000"/>
          <p14:tracePt t="73812" x="6731000" y="4343400"/>
          <p14:tracePt t="73829" x="6737350" y="4368800"/>
          <p14:tracePt t="73846" x="6743700" y="4400550"/>
          <p14:tracePt t="73862" x="6743700" y="4432300"/>
          <p14:tracePt t="73879" x="6743700" y="4470400"/>
          <p14:tracePt t="73896" x="6750050" y="4495800"/>
          <p14:tracePt t="73913" x="6750050" y="4514850"/>
          <p14:tracePt t="73930" x="6750050" y="4540250"/>
          <p14:tracePt t="73946" x="6750050" y="4565650"/>
          <p14:tracePt t="73963" x="6750050" y="4591050"/>
          <p14:tracePt t="73979" x="6737350" y="4622800"/>
          <p14:tracePt t="73997" x="6731000" y="4641850"/>
          <p14:tracePt t="74012" x="6718300" y="4667250"/>
          <p14:tracePt t="74029" x="6711950" y="4679950"/>
          <p14:tracePt t="74045" x="6705600" y="4692650"/>
          <p14:tracePt t="74062" x="6699250" y="4711700"/>
          <p14:tracePt t="74079" x="6692900" y="4724400"/>
          <p14:tracePt t="74096" x="6686550" y="4737100"/>
          <p14:tracePt t="74113" x="6673850" y="4756150"/>
          <p14:tracePt t="74129" x="6667500" y="4756150"/>
          <p14:tracePt t="74145" x="6654800" y="4768850"/>
          <p14:tracePt t="74164" x="6642100" y="4787900"/>
          <p14:tracePt t="74179" x="6635750" y="4794250"/>
          <p14:tracePt t="74196" x="6629400" y="4800600"/>
          <p14:tracePt t="74212" x="6616700" y="4806950"/>
          <p14:tracePt t="74229" x="6610350" y="4813300"/>
          <p14:tracePt t="74245" x="6597650" y="4826000"/>
          <p14:tracePt t="74263" x="6578600" y="4832350"/>
          <p14:tracePt t="74278" x="6559550" y="4838700"/>
          <p14:tracePt t="74296" x="6546850" y="4851400"/>
          <p14:tracePt t="74313" x="6521450" y="4857750"/>
          <p14:tracePt t="74330" x="6483350" y="4870450"/>
          <p14:tracePt t="74345" x="6451600" y="4876800"/>
          <p14:tracePt t="74363" x="6419850" y="4889500"/>
          <p14:tracePt t="74379" x="6388100" y="4889500"/>
          <p14:tracePt t="74396" x="6350000" y="4895850"/>
          <p14:tracePt t="74413" x="6324600" y="4908550"/>
          <p14:tracePt t="74480" x="6223000" y="4908550"/>
          <p14:tracePt t="74497" x="6191250" y="4908550"/>
          <p14:tracePt t="74514" x="6102350" y="4876800"/>
          <p14:tracePt t="74528" x="6057900" y="4857750"/>
          <p14:tracePt t="74545" x="5956300" y="4794250"/>
          <p14:tracePt t="74562" x="5842000" y="4711700"/>
          <p14:tracePt t="74578" x="5803900" y="4686300"/>
          <p14:tracePt t="74596" x="5791200" y="4673600"/>
          <p14:tracePt t="74612" x="5784850" y="4660900"/>
          <p14:tracePt t="74629" x="5784850" y="4654550"/>
          <p14:tracePt t="74646" x="5772150" y="4610100"/>
          <p14:tracePt t="74662" x="5753100" y="4552950"/>
          <p14:tracePt t="74679" x="5746750" y="4508500"/>
          <p14:tracePt t="74695" x="5746750" y="4464050"/>
          <p14:tracePt t="74712" x="5746750" y="4419600"/>
          <p14:tracePt t="74728" x="5746750" y="4387850"/>
          <p14:tracePt t="74746" x="5765800" y="4343400"/>
          <p14:tracePt t="74763" x="5778500" y="4318000"/>
          <p14:tracePt t="74780" x="5797550" y="4298950"/>
          <p14:tracePt t="74796" x="5803900" y="4286250"/>
          <p14:tracePt t="74812" x="5829300" y="4260850"/>
          <p14:tracePt t="74828" x="5854700" y="4235450"/>
          <p14:tracePt t="74845" x="5899150" y="4210050"/>
          <p14:tracePt t="74862" x="5930900" y="4191000"/>
          <p14:tracePt t="74879" x="5969000" y="4178300"/>
          <p14:tracePt t="74895" x="5988050" y="4171950"/>
          <p14:tracePt t="74912" x="6013450" y="4165600"/>
          <p14:tracePt t="74928" x="6051550" y="4165600"/>
          <p14:tracePt t="74947" x="6146800" y="4152900"/>
          <p14:tracePt t="74963" x="6267450" y="4152900"/>
          <p14:tracePt t="74979" x="6375400" y="4171950"/>
          <p14:tracePt t="74996" x="6483350" y="4203700"/>
          <p14:tracePt t="75012" x="6584950" y="4248150"/>
          <p14:tracePt t="75029" x="6699250" y="4305300"/>
          <p14:tracePt t="75047" x="6832600" y="4375150"/>
          <p14:tracePt t="75063" x="7016750" y="4464050"/>
          <p14:tracePt t="75079" x="7239000" y="4546600"/>
          <p14:tracePt t="75096" x="7435850" y="4610100"/>
          <p14:tracePt t="75112" x="7562850" y="4635500"/>
          <p14:tracePt t="75129" x="7658100" y="4660900"/>
          <p14:tracePt t="75145" x="7677150" y="4667250"/>
          <p14:tracePt t="75161" x="7696200" y="4679950"/>
          <p14:tracePt t="75178" x="7727950" y="4699000"/>
          <p14:tracePt t="75194" x="7734300" y="4705350"/>
          <p14:tracePt t="75227" x="7734300" y="4711700"/>
          <p14:tracePt t="75236" x="7740650" y="4718050"/>
          <p14:tracePt t="75246" x="7740650" y="4724400"/>
          <p14:tracePt t="75262" x="7753350" y="4743450"/>
          <p14:tracePt t="75279" x="7766050" y="4768850"/>
          <p14:tracePt t="75296" x="7772400" y="4787900"/>
          <p14:tracePt t="75313" x="7772400" y="4794250"/>
          <p14:tracePt t="75338" x="7772400" y="4800600"/>
          <p14:tracePt t="75371" x="7772400" y="4806950"/>
          <p14:tracePt t="75378" x="7772400" y="4813300"/>
          <p14:tracePt t="75395" x="7766050" y="4819650"/>
          <p14:tracePt t="75403" x="7759700" y="4826000"/>
          <p14:tracePt t="75412" x="7740650" y="4826000"/>
          <p14:tracePt t="75429" x="7702550" y="4832350"/>
          <p14:tracePt t="75445" x="7664450" y="4832350"/>
          <p14:tracePt t="75462" x="7620000" y="4832350"/>
          <p14:tracePt t="75480" x="7581900" y="4826000"/>
          <p14:tracePt t="75495" x="7550150" y="4813300"/>
          <p14:tracePt t="75513" x="7531100" y="4800600"/>
          <p14:tracePt t="75528" x="7505700" y="4781550"/>
          <p14:tracePt t="75546" x="7473950" y="4743450"/>
          <p14:tracePt t="75562" x="7448550" y="4699000"/>
          <p14:tracePt t="75579" x="7429500" y="4673600"/>
          <p14:tracePt t="75595" x="7416800" y="4635500"/>
          <p14:tracePt t="75612" x="7404100" y="4591050"/>
          <p14:tracePt t="75629" x="7404100" y="4552950"/>
          <p14:tracePt t="75646" x="7404100" y="4508500"/>
          <p14:tracePt t="75662" x="7404100" y="4476750"/>
          <p14:tracePt t="75679" x="7410450" y="4438650"/>
          <p14:tracePt t="75696" x="7416800" y="4400550"/>
          <p14:tracePt t="75713" x="7442200" y="4356100"/>
          <p14:tracePt t="75728" x="7454900" y="4330700"/>
          <p14:tracePt t="75747" x="7473950" y="4286250"/>
          <p14:tracePt t="75763" x="7493000" y="4248150"/>
          <p14:tracePt t="75779" x="7505700" y="4216400"/>
          <p14:tracePt t="75796" x="7524750" y="4178300"/>
          <p14:tracePt t="75812" x="7543800" y="4146550"/>
          <p14:tracePt t="75829" x="7562850" y="4121150"/>
          <p14:tracePt t="75846" x="7575550" y="4095750"/>
          <p14:tracePt t="75862" x="7581900" y="4089400"/>
          <p14:tracePt t="75878" x="7588250" y="4083050"/>
          <p14:tracePt t="75895" x="7594600" y="4076700"/>
          <p14:tracePt t="75913" x="7600950" y="4070350"/>
          <p14:tracePt t="75928" x="7613650" y="4064000"/>
          <p14:tracePt t="75944" x="7626350" y="4057650"/>
          <p14:tracePt t="75961" x="7651750" y="4051300"/>
          <p14:tracePt t="75978" x="7727950" y="4038600"/>
          <p14:tracePt t="75994" x="7797800" y="4032250"/>
          <p14:tracePt t="76011" x="7854950" y="4032250"/>
          <p14:tracePt t="76028" x="7905750" y="4032250"/>
          <p14:tracePt t="76044" x="7924800" y="4032250"/>
          <p14:tracePt t="76066" x="7931150" y="4032250"/>
          <p14:tracePt t="76114" x="7937500" y="4032250"/>
          <p14:tracePt t="76121" x="7956550" y="4038600"/>
          <p14:tracePt t="76130" x="7981950" y="4057650"/>
          <p14:tracePt t="76144" x="8001000" y="4076700"/>
          <p14:tracePt t="76161" x="8070850" y="4121150"/>
          <p14:tracePt t="76178" x="8096250" y="4146550"/>
          <p14:tracePt t="76196" x="8108950" y="4171950"/>
          <p14:tracePt t="76212" x="8121650" y="4191000"/>
          <p14:tracePt t="76229" x="8128000" y="4229100"/>
          <p14:tracePt t="76244" x="8140700" y="4279900"/>
          <p14:tracePt t="76262" x="8159750" y="4343400"/>
          <p14:tracePt t="76278" x="8166100" y="4419600"/>
          <p14:tracePt t="76295" x="8172450" y="4489450"/>
          <p14:tracePt t="76313" x="8172450" y="4584700"/>
          <p14:tracePt t="76329" x="8172450" y="4622800"/>
          <p14:tracePt t="76347" x="8166100" y="4737100"/>
          <p14:tracePt t="76363" x="8147050" y="4800600"/>
          <p14:tracePt t="76379" x="8128000" y="4857750"/>
          <p14:tracePt t="76396" x="8115300" y="4902200"/>
          <p14:tracePt t="76413" x="8089900" y="4946650"/>
          <p14:tracePt t="76429" x="8064500" y="4984750"/>
          <p14:tracePt t="76446" x="8045450" y="5003800"/>
          <p14:tracePt t="76463" x="8013700" y="5016500"/>
          <p14:tracePt t="76478" x="7988300" y="5029200"/>
          <p14:tracePt t="76496" x="7956550" y="5029200"/>
          <p14:tracePt t="76512" x="7918450" y="5029200"/>
          <p14:tracePt t="76530" x="7823200" y="5003800"/>
          <p14:tracePt t="76545" x="7721600" y="4946650"/>
          <p14:tracePt t="76562" x="7620000" y="4902200"/>
          <p14:tracePt t="76579" x="7543800" y="4857750"/>
          <p14:tracePt t="76595" x="7499350" y="4832350"/>
          <p14:tracePt t="76613" x="7480300" y="4813300"/>
          <p14:tracePt t="76629" x="7480300" y="4806950"/>
          <p14:tracePt t="76646" x="7480300" y="4800600"/>
          <p14:tracePt t="76663" x="7473950" y="4794250"/>
          <p14:tracePt t="76679" x="7473950" y="4775200"/>
          <p14:tracePt t="76696" x="7473950" y="4749800"/>
          <p14:tracePt t="76713" x="7473950" y="4737100"/>
          <p14:tracePt t="76728" x="7480300" y="4711700"/>
          <p14:tracePt t="76745" x="7480300" y="4686300"/>
          <p14:tracePt t="76762" x="7493000" y="4660900"/>
          <p14:tracePt t="76778" x="7493000" y="4648200"/>
          <p14:tracePt t="76796" x="7499350" y="4635500"/>
          <p14:tracePt t="76813" x="7505700" y="4616450"/>
          <p14:tracePt t="76829" x="7505700" y="4603750"/>
          <p14:tracePt t="76846" x="7512050" y="4584700"/>
          <p14:tracePt t="76863" x="7518400" y="4572000"/>
          <p14:tracePt t="76878" x="7518400" y="4565650"/>
          <p14:tracePt t="76896" x="7518400" y="4559300"/>
          <p14:tracePt t="76913" x="7524750" y="4552950"/>
          <p14:tracePt t="76929" x="7524750" y="4546600"/>
          <p14:tracePt t="76947" x="7524750" y="4540250"/>
          <p14:tracePt t="76972" x="7531100" y="4540250"/>
          <p14:tracePt t="77052" x="7518400" y="4540250"/>
          <p14:tracePt t="77059" x="7486650" y="4559300"/>
          <p14:tracePt t="77068" x="7467600" y="4572000"/>
          <p14:tracePt t="77079" x="7442200" y="4578350"/>
          <p14:tracePt t="77096" x="7366000" y="4616450"/>
          <p14:tracePt t="77112" x="7283450" y="4654550"/>
          <p14:tracePt t="77129" x="7213600" y="4692650"/>
          <p14:tracePt t="77145" x="7118350" y="4730750"/>
          <p14:tracePt t="77162" x="7073900" y="4743450"/>
          <p14:tracePt t="77179" x="7042150" y="4749800"/>
          <p14:tracePt t="77196" x="7042150" y="4756150"/>
          <p14:tracePt t="77252" x="7035800" y="4756150"/>
          <p14:tracePt t="77268" x="7023100" y="4749800"/>
          <p14:tracePt t="77276" x="7016750" y="4743450"/>
          <p14:tracePt t="77283" x="7010400" y="4737100"/>
          <p14:tracePt t="77295" x="7010400" y="4730750"/>
          <p14:tracePt t="77312" x="6997700" y="4718050"/>
          <p14:tracePt t="77329" x="6991350" y="4705350"/>
          <p14:tracePt t="77347" x="6978650" y="4699000"/>
          <p14:tracePt t="77362" x="6978650" y="4692650"/>
          <p14:tracePt t="77468" x="6978650" y="4686300"/>
          <p14:tracePt t="77500" x="6972300" y="4686300"/>
          <p14:tracePt t="78660" x="6965950" y="4686300"/>
          <p14:tracePt t="78667" x="6965950" y="4692650"/>
          <p14:tracePt t="78691" x="6959600" y="4692650"/>
          <p14:tracePt t="78707" x="6959600" y="4699000"/>
          <p14:tracePt t="78739" x="6959600" y="4705350"/>
          <p14:tracePt t="78763" x="6959600" y="4711700"/>
          <p14:tracePt t="78795" x="6959600" y="4724400"/>
          <p14:tracePt t="78811" x="6959600" y="4743450"/>
          <p14:tracePt t="78828" x="6959600" y="4756150"/>
          <p14:tracePt t="78845" x="6959600" y="4762500"/>
          <p14:tracePt t="78862" x="6965950" y="4768850"/>
          <p14:tracePt t="78880" x="6972300" y="4781550"/>
          <p14:tracePt t="78896" x="6972300" y="4787900"/>
          <p14:tracePt t="78912" x="6972300" y="4800600"/>
          <p14:tracePt t="78928" x="6978650" y="4806950"/>
          <p14:tracePt t="78946" x="6978650" y="4819650"/>
          <p14:tracePt t="78964" x="6978650" y="4826000"/>
          <p14:tracePt t="79477" x="6972300" y="4838700"/>
          <p14:tracePt t="79483" x="6959600" y="4845050"/>
          <p14:tracePt t="79495" x="6946900" y="4851400"/>
          <p14:tracePt t="79512" x="6889750" y="4864100"/>
          <p14:tracePt t="79528" x="6781800" y="4864100"/>
          <p14:tracePt t="79545" x="6591300" y="4826000"/>
          <p14:tracePt t="79562" x="6013450" y="4622800"/>
          <p14:tracePt t="79577" x="5448300" y="4375150"/>
          <p14:tracePt t="79612" x="4076700" y="3644900"/>
          <p14:tracePt t="79644" x="2774950" y="2774950"/>
          <p14:tracePt t="79678" x="2139950" y="2127250"/>
          <p14:tracePt t="79695" x="2038350" y="1930400"/>
          <p14:tracePt t="79712" x="2000250" y="1784350"/>
          <p14:tracePt t="79728" x="1968500" y="1644650"/>
          <p14:tracePt t="79746" x="1962150" y="1511300"/>
          <p14:tracePt t="79762" x="1936750" y="1384300"/>
          <p14:tracePt t="79779" x="1911350" y="1250950"/>
          <p14:tracePt t="79796" x="1854200" y="1073150"/>
          <p14:tracePt t="79811" x="1758950" y="933450"/>
          <p14:tracePt t="79828" x="1644650" y="806450"/>
          <p14:tracePt t="79846" x="1536700" y="692150"/>
          <p14:tracePt t="79862" x="1428750" y="596900"/>
          <p14:tracePt t="79879" x="1327150" y="501650"/>
          <p14:tracePt t="79896" x="1244600" y="412750"/>
          <p14:tracePt t="79912" x="1174750" y="342900"/>
          <p14:tracePt t="79929" x="1098550" y="260350"/>
          <p14:tracePt t="80927" x="990600" y="7620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3" y="21157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3" y="4508088"/>
            <a:ext cx="1995467" cy="2448983"/>
          </a:xfrm>
          <a:prstGeom prst="rect">
            <a:avLst/>
          </a:prstGeom>
        </p:spPr>
      </p:pic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xmlns="" id="{DA7A087B-5AC1-2806-BC37-D00662EF5FF6}"/>
              </a:ext>
            </a:extLst>
          </p:cNvPr>
          <p:cNvSpPr txBox="1">
            <a:spLocks/>
          </p:cNvSpPr>
          <p:nvPr/>
        </p:nvSpPr>
        <p:spPr>
          <a:xfrm>
            <a:off x="539042" y="2140196"/>
            <a:ext cx="11113921" cy="29450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42900" indent="-342900"/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мен алымдары бірдей бөлшектерді салыстыра білуді,</a:t>
            </a:r>
          </a:p>
          <a:p>
            <a:pPr marL="342900" indent="-342900"/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Бөлімдері де, алымдары да әр түрлі бөлшектерді салыстыра білуді,</a:t>
            </a:r>
          </a:p>
          <a:p>
            <a:pPr marL="342900" indent="-342900"/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салыстыра білуді  үйрендіңіздер.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59991" indent="-457189" algn="just">
              <a:lnSpc>
                <a:spcPct val="100000"/>
              </a:lnSpc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69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588">
        <p:fade/>
      </p:transition>
    </mc:Choice>
    <mc:Fallback xmlns="">
      <p:transition spd="med" advTm="2058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2.5|2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.8|4.9|6.1|11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11.3|6.7|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8.8|6.2|8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0.2|1.5|11.6|39.9|14.1|20.4|7.3|11.9|18.1|9.3|4.1|7.9|9.2|8.9|7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848</TotalTime>
  <Words>210</Words>
  <Application>Microsoft Office PowerPoint</Application>
  <PresentationFormat>Широкоэкранный</PresentationFormat>
  <Paragraphs>57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Тема Office</vt:lpstr>
      <vt:lpstr>Презентация PowerPoint</vt:lpstr>
      <vt:lpstr>Жай бөлшектерді және аралас сандарды  салыстыру</vt:lpstr>
      <vt:lpstr> Аралас  сандарды  салыстыру</vt:lpstr>
      <vt:lpstr>Аралас  сандарды  салыстыру</vt:lpstr>
      <vt:lpstr>Координаталық сәуледе бөлшектерді салыстырайық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Маржан Амиреева</dc:creator>
  <cp:lastModifiedBy>Huawei</cp:lastModifiedBy>
  <cp:revision>19</cp:revision>
  <dcterms:created xsi:type="dcterms:W3CDTF">2024-01-28T08:54:06Z</dcterms:created>
  <dcterms:modified xsi:type="dcterms:W3CDTF">2024-08-13T05:49:41Z</dcterms:modified>
</cp:coreProperties>
</file>