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cs typeface="Arial" charset="0"/>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cs typeface="Arial" charset="0"/>
              </a:defRPr>
            </a:lvl1pPr>
          </a:lstStyle>
          <a:p>
            <a:pPr>
              <a:defRPr/>
            </a:pPr>
            <a:fld id="{5183FFE3-8F23-426C-8CDE-A16DDEE52037}" type="datetimeFigureOut">
              <a:rPr lang="ru-RU"/>
              <a:pPr>
                <a:defRPr/>
              </a:pPr>
              <a:t>22.11.2016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cs typeface="Arial" charset="0"/>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EF27B27-DC4F-4909-9150-EBC510FF802B}" type="slidenum">
              <a:rPr lang="ru-RU" altLang="en-US"/>
              <a:pPr/>
              <a:t>‹#›</a:t>
            </a:fld>
            <a:endParaRPr lang="ru-RU"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Скругленный прямоугольник 9"/>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Скругленный прямоугольник 10"/>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ru-RU"/>
              <a:t>Образец заголовка</a:t>
            </a:r>
            <a:endParaRPr lang="en-US"/>
          </a:p>
        </p:txBody>
      </p:sp>
      <p:sp>
        <p:nvSpPr>
          <p:cNvPr id="20" name="Подзаголовок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a:t>Образец подзаголовка</a:t>
            </a:r>
            <a:endParaRPr lang="en-US"/>
          </a:p>
        </p:txBody>
      </p:sp>
      <p:sp>
        <p:nvSpPr>
          <p:cNvPr id="7" name="Дата 18"/>
          <p:cNvSpPr>
            <a:spLocks noGrp="1"/>
          </p:cNvSpPr>
          <p:nvPr>
            <p:ph type="dt" sz="half" idx="10"/>
          </p:nvPr>
        </p:nvSpPr>
        <p:spPr/>
        <p:txBody>
          <a:bodyPr/>
          <a:lstStyle>
            <a:lvl1pPr>
              <a:defRPr smtClean="0"/>
            </a:lvl1pPr>
            <a:extLst/>
          </a:lstStyle>
          <a:p>
            <a:pPr>
              <a:defRPr/>
            </a:pPr>
            <a:fld id="{CFE62F6B-F5C7-4D64-95A7-635F8364CB41}" type="datetime1">
              <a:rPr lang="ru-RU"/>
              <a:pPr>
                <a:defRPr/>
              </a:pPr>
              <a:t>22.11.2016</a:t>
            </a:fld>
            <a:endParaRPr lang="ru-RU"/>
          </a:p>
        </p:txBody>
      </p:sp>
      <p:sp>
        <p:nvSpPr>
          <p:cNvPr id="8" name="Нижний колонтитул 7"/>
          <p:cNvSpPr>
            <a:spLocks noGrp="1"/>
          </p:cNvSpPr>
          <p:nvPr>
            <p:ph type="ftr" sz="quarter" idx="11"/>
          </p:nvPr>
        </p:nvSpPr>
        <p:spPr/>
        <p:txBody>
          <a:bodyPr/>
          <a:lstStyle>
            <a:lvl1pPr>
              <a:defRPr smtClean="0"/>
            </a:lvl1pPr>
            <a:extLst/>
          </a:lstStyle>
          <a:p>
            <a:pPr>
              <a:defRPr/>
            </a:pPr>
            <a:r>
              <a:rPr lang="en-US"/>
              <a:t>IKAZ.KZ - </a:t>
            </a:r>
            <a:r>
              <a:rPr lang="ru-RU"/>
              <a:t>ашық мәліметтер порталы</a:t>
            </a:r>
          </a:p>
        </p:txBody>
      </p:sp>
      <p:sp>
        <p:nvSpPr>
          <p:cNvPr id="9" name="Номер слайда 10"/>
          <p:cNvSpPr>
            <a:spLocks noGrp="1"/>
          </p:cNvSpPr>
          <p:nvPr>
            <p:ph type="sldNum" sz="quarter" idx="12"/>
          </p:nvPr>
        </p:nvSpPr>
        <p:spPr/>
        <p:txBody>
          <a:bodyPr/>
          <a:lstStyle>
            <a:lvl1pPr>
              <a:defRPr/>
            </a:lvl1pPr>
          </a:lstStyle>
          <a:p>
            <a:fld id="{3DFA0480-915B-4DCD-B345-21D6DC1B8F3E}" type="slidenum">
              <a:rPr lang="ru-RU" altLang="en-US"/>
              <a:pPr/>
              <a:t>‹#›</a:t>
            </a:fld>
            <a:endParaRPr lang="ru-RU" altLang="en-US"/>
          </a:p>
        </p:txBody>
      </p:sp>
    </p:spTree>
    <p:extLst>
      <p:ext uri="{BB962C8B-B14F-4D97-AF65-F5344CB8AC3E}">
        <p14:creationId xmlns:p14="http://schemas.microsoft.com/office/powerpoint/2010/main" val="146272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E323C700-C9DE-411D-AD80-1B35B84F6D25}" type="datetime1">
              <a:rPr lang="ru-RU"/>
              <a:pPr>
                <a:defRPr/>
              </a:pPr>
              <a:t>22.11.2016</a:t>
            </a:fld>
            <a:endParaRPr lang="ru-RU"/>
          </a:p>
        </p:txBody>
      </p:sp>
      <p:sp>
        <p:nvSpPr>
          <p:cNvPr id="5"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6" name="Номер слайда 4"/>
          <p:cNvSpPr>
            <a:spLocks noGrp="1"/>
          </p:cNvSpPr>
          <p:nvPr>
            <p:ph type="sldNum" sz="quarter" idx="12"/>
          </p:nvPr>
        </p:nvSpPr>
        <p:spPr/>
        <p:txBody>
          <a:bodyPr/>
          <a:lstStyle>
            <a:lvl1pPr>
              <a:defRPr/>
            </a:lvl1pPr>
          </a:lstStyle>
          <a:p>
            <a:fld id="{FA3C4A2E-CCEE-4819-8BC1-C48C84404A8D}" type="slidenum">
              <a:rPr lang="ru-RU" altLang="en-US"/>
              <a:pPr/>
              <a:t>‹#›</a:t>
            </a:fld>
            <a:endParaRPr lang="ru-RU" altLang="en-US"/>
          </a:p>
        </p:txBody>
      </p:sp>
    </p:spTree>
    <p:extLst>
      <p:ext uri="{BB962C8B-B14F-4D97-AF65-F5344CB8AC3E}">
        <p14:creationId xmlns:p14="http://schemas.microsoft.com/office/powerpoint/2010/main" val="4113358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83D9E6B4-3D52-4EC2-A5B2-D6F0C08BCA5F}" type="datetime1">
              <a:rPr lang="ru-RU"/>
              <a:pPr>
                <a:defRPr/>
              </a:pPr>
              <a:t>22.11.2016</a:t>
            </a:fld>
            <a:endParaRPr lang="ru-RU"/>
          </a:p>
        </p:txBody>
      </p:sp>
      <p:sp>
        <p:nvSpPr>
          <p:cNvPr id="5"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6" name="Номер слайда 4"/>
          <p:cNvSpPr>
            <a:spLocks noGrp="1"/>
          </p:cNvSpPr>
          <p:nvPr>
            <p:ph type="sldNum" sz="quarter" idx="12"/>
          </p:nvPr>
        </p:nvSpPr>
        <p:spPr/>
        <p:txBody>
          <a:bodyPr/>
          <a:lstStyle>
            <a:lvl1pPr>
              <a:defRPr/>
            </a:lvl1pPr>
          </a:lstStyle>
          <a:p>
            <a:fld id="{88819210-9015-4CA3-BC09-5D45EAD50DD8}" type="slidenum">
              <a:rPr lang="ru-RU" altLang="en-US"/>
              <a:pPr/>
              <a:t>‹#›</a:t>
            </a:fld>
            <a:endParaRPr lang="ru-RU" altLang="en-US"/>
          </a:p>
        </p:txBody>
      </p:sp>
    </p:spTree>
    <p:extLst>
      <p:ext uri="{BB962C8B-B14F-4D97-AF65-F5344CB8AC3E}">
        <p14:creationId xmlns:p14="http://schemas.microsoft.com/office/powerpoint/2010/main" val="2713530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Объект 2"/>
          <p:cNvSpPr>
            <a:spLocks noGrp="1"/>
          </p:cNvSpPr>
          <p:nvPr>
            <p:ph idx="1"/>
          </p:nvPr>
        </p:nvSpPr>
        <p:spPr>
          <a:xfrm>
            <a:off x="502920" y="530352"/>
            <a:ext cx="8183880" cy="41879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30B8C98D-CADC-484E-8070-C5E45985898B}" type="datetime1">
              <a:rPr lang="ru-RU"/>
              <a:pPr>
                <a:defRPr/>
              </a:pPr>
              <a:t>22.11.2016</a:t>
            </a:fld>
            <a:endParaRPr lang="ru-RU"/>
          </a:p>
        </p:txBody>
      </p:sp>
      <p:sp>
        <p:nvSpPr>
          <p:cNvPr id="5"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6" name="Номер слайда 4"/>
          <p:cNvSpPr>
            <a:spLocks noGrp="1"/>
          </p:cNvSpPr>
          <p:nvPr>
            <p:ph type="sldNum" sz="quarter" idx="12"/>
          </p:nvPr>
        </p:nvSpPr>
        <p:spPr/>
        <p:txBody>
          <a:bodyPr/>
          <a:lstStyle>
            <a:lvl1pPr>
              <a:defRPr/>
            </a:lvl1pPr>
          </a:lstStyle>
          <a:p>
            <a:fld id="{DF641EBF-B691-4EAF-8F5B-77529DAA983D}" type="slidenum">
              <a:rPr lang="ru-RU" altLang="en-US"/>
              <a:pPr/>
              <a:t>‹#›</a:t>
            </a:fld>
            <a:endParaRPr lang="ru-RU" altLang="en-US"/>
          </a:p>
        </p:txBody>
      </p:sp>
    </p:spTree>
    <p:extLst>
      <p:ext uri="{BB962C8B-B14F-4D97-AF65-F5344CB8AC3E}">
        <p14:creationId xmlns:p14="http://schemas.microsoft.com/office/powerpoint/2010/main" val="840829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Скругленный прямоугольник 9"/>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ru-RU"/>
              <a:t>Образец заголовка</a:t>
            </a:r>
            <a:endParaRPr lang="en-US"/>
          </a:p>
        </p:txBody>
      </p:sp>
      <p:sp>
        <p:nvSpPr>
          <p:cNvPr id="3" name="Текст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a:t>Образец текста</a:t>
            </a:r>
          </a:p>
        </p:txBody>
      </p:sp>
      <p:sp>
        <p:nvSpPr>
          <p:cNvPr id="6" name="Дата 3"/>
          <p:cNvSpPr>
            <a:spLocks noGrp="1"/>
          </p:cNvSpPr>
          <p:nvPr>
            <p:ph type="dt" sz="half" idx="10"/>
          </p:nvPr>
        </p:nvSpPr>
        <p:spPr/>
        <p:txBody>
          <a:bodyPr/>
          <a:lstStyle>
            <a:lvl1pPr>
              <a:defRPr smtClean="0"/>
            </a:lvl1pPr>
            <a:extLst/>
          </a:lstStyle>
          <a:p>
            <a:pPr>
              <a:defRPr/>
            </a:pPr>
            <a:fld id="{ABCAE4D8-3845-494B-9403-9E9060F29238}" type="datetime1">
              <a:rPr lang="ru-RU"/>
              <a:pPr>
                <a:defRPr/>
              </a:pPr>
              <a:t>22.11.2016</a:t>
            </a:fld>
            <a:endParaRPr lang="ru-RU"/>
          </a:p>
        </p:txBody>
      </p:sp>
      <p:sp>
        <p:nvSpPr>
          <p:cNvPr id="7" name="Нижний колонтитул 4"/>
          <p:cNvSpPr>
            <a:spLocks noGrp="1"/>
          </p:cNvSpPr>
          <p:nvPr>
            <p:ph type="ftr" sz="quarter" idx="11"/>
          </p:nvPr>
        </p:nvSpPr>
        <p:spPr/>
        <p:txBody>
          <a:bodyPr/>
          <a:lstStyle>
            <a:lvl1pPr>
              <a:defRPr smtClean="0"/>
            </a:lvl1pPr>
            <a:extLst/>
          </a:lstStyle>
          <a:p>
            <a:pPr>
              <a:defRPr/>
            </a:pPr>
            <a:r>
              <a:rPr lang="en-US"/>
              <a:t>IKAZ.KZ - </a:t>
            </a:r>
            <a:r>
              <a:rPr lang="ru-RU"/>
              <a:t>ашық мәліметтер порталы</a:t>
            </a:r>
          </a:p>
        </p:txBody>
      </p:sp>
      <p:sp>
        <p:nvSpPr>
          <p:cNvPr id="8" name="Номер слайда 5"/>
          <p:cNvSpPr>
            <a:spLocks noGrp="1"/>
          </p:cNvSpPr>
          <p:nvPr>
            <p:ph type="sldNum" sz="quarter" idx="12"/>
          </p:nvPr>
        </p:nvSpPr>
        <p:spPr/>
        <p:txBody>
          <a:bodyPr/>
          <a:lstStyle>
            <a:lvl1pPr>
              <a:defRPr/>
            </a:lvl1pPr>
          </a:lstStyle>
          <a:p>
            <a:fld id="{7F112A9B-5144-40CD-847C-91E67627C75E}" type="slidenum">
              <a:rPr lang="ru-RU" altLang="en-US"/>
              <a:pPr/>
              <a:t>‹#›</a:t>
            </a:fld>
            <a:endParaRPr lang="ru-RU" altLang="en-US"/>
          </a:p>
        </p:txBody>
      </p:sp>
    </p:spTree>
    <p:extLst>
      <p:ext uri="{BB962C8B-B14F-4D97-AF65-F5344CB8AC3E}">
        <p14:creationId xmlns:p14="http://schemas.microsoft.com/office/powerpoint/2010/main" val="196215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4292D8FE-21A8-4864-933F-47DAEE1B3883}" type="datetime1">
              <a:rPr lang="ru-RU"/>
              <a:pPr>
                <a:defRPr/>
              </a:pPr>
              <a:t>22.11.2016</a:t>
            </a:fld>
            <a:endParaRPr lang="ru-RU"/>
          </a:p>
        </p:txBody>
      </p:sp>
      <p:sp>
        <p:nvSpPr>
          <p:cNvPr id="6"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7" name="Номер слайда 4"/>
          <p:cNvSpPr>
            <a:spLocks noGrp="1"/>
          </p:cNvSpPr>
          <p:nvPr>
            <p:ph type="sldNum" sz="quarter" idx="12"/>
          </p:nvPr>
        </p:nvSpPr>
        <p:spPr/>
        <p:txBody>
          <a:bodyPr/>
          <a:lstStyle>
            <a:lvl1pPr>
              <a:defRPr/>
            </a:lvl1pPr>
          </a:lstStyle>
          <a:p>
            <a:fld id="{ED950090-6303-4FB9-8E0C-D1A138553490}" type="slidenum">
              <a:rPr lang="ru-RU" altLang="en-US"/>
              <a:pPr/>
              <a:t>‹#›</a:t>
            </a:fld>
            <a:endParaRPr lang="ru-RU" altLang="en-US"/>
          </a:p>
        </p:txBody>
      </p:sp>
    </p:spTree>
    <p:extLst>
      <p:ext uri="{BB962C8B-B14F-4D97-AF65-F5344CB8AC3E}">
        <p14:creationId xmlns:p14="http://schemas.microsoft.com/office/powerpoint/2010/main" val="1212485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lvl1pPr>
              <a:defRPr b="1"/>
            </a:lvl1pPr>
            <a:extLst/>
          </a:lstStyle>
          <a:p>
            <a:r>
              <a:rPr lang="ru-RU"/>
              <a:t>Образец заголовка</a:t>
            </a:r>
            <a:endParaRPr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5" name="Объект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Объект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24"/>
          <p:cNvSpPr>
            <a:spLocks noGrp="1"/>
          </p:cNvSpPr>
          <p:nvPr>
            <p:ph type="dt" sz="half" idx="10"/>
          </p:nvPr>
        </p:nvSpPr>
        <p:spPr/>
        <p:txBody>
          <a:bodyPr/>
          <a:lstStyle>
            <a:lvl1pPr>
              <a:defRPr/>
            </a:lvl1pPr>
          </a:lstStyle>
          <a:p>
            <a:pPr>
              <a:defRPr/>
            </a:pPr>
            <a:fld id="{B539668E-2D63-4A5F-A233-24A7EABDF717}" type="datetime1">
              <a:rPr lang="ru-RU"/>
              <a:pPr>
                <a:defRPr/>
              </a:pPr>
              <a:t>22.11.2016</a:t>
            </a:fld>
            <a:endParaRPr lang="ru-RU"/>
          </a:p>
        </p:txBody>
      </p:sp>
      <p:sp>
        <p:nvSpPr>
          <p:cNvPr id="8"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9" name="Номер слайда 4"/>
          <p:cNvSpPr>
            <a:spLocks noGrp="1"/>
          </p:cNvSpPr>
          <p:nvPr>
            <p:ph type="sldNum" sz="quarter" idx="12"/>
          </p:nvPr>
        </p:nvSpPr>
        <p:spPr/>
        <p:txBody>
          <a:bodyPr/>
          <a:lstStyle>
            <a:lvl1pPr>
              <a:defRPr/>
            </a:lvl1pPr>
          </a:lstStyle>
          <a:p>
            <a:fld id="{98AAADCC-1587-4BA2-8CCF-74C86E61AE49}" type="slidenum">
              <a:rPr lang="ru-RU" altLang="en-US"/>
              <a:pPr/>
              <a:t>‹#›</a:t>
            </a:fld>
            <a:endParaRPr lang="ru-RU" altLang="en-US"/>
          </a:p>
        </p:txBody>
      </p:sp>
    </p:spTree>
    <p:extLst>
      <p:ext uri="{BB962C8B-B14F-4D97-AF65-F5344CB8AC3E}">
        <p14:creationId xmlns:p14="http://schemas.microsoft.com/office/powerpoint/2010/main" val="419806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4"/>
          <p:cNvSpPr>
            <a:spLocks noGrp="1"/>
          </p:cNvSpPr>
          <p:nvPr>
            <p:ph type="dt" sz="half" idx="10"/>
          </p:nvPr>
        </p:nvSpPr>
        <p:spPr/>
        <p:txBody>
          <a:bodyPr/>
          <a:lstStyle>
            <a:lvl1pPr>
              <a:defRPr/>
            </a:lvl1pPr>
          </a:lstStyle>
          <a:p>
            <a:pPr>
              <a:defRPr/>
            </a:pPr>
            <a:fld id="{FFC0F9D3-BA56-4A90-BF0E-7F14E7E60DE0}" type="datetime1">
              <a:rPr lang="ru-RU"/>
              <a:pPr>
                <a:defRPr/>
              </a:pPr>
              <a:t>22.11.2016</a:t>
            </a:fld>
            <a:endParaRPr lang="ru-RU"/>
          </a:p>
        </p:txBody>
      </p:sp>
      <p:sp>
        <p:nvSpPr>
          <p:cNvPr id="4"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5" name="Номер слайда 4"/>
          <p:cNvSpPr>
            <a:spLocks noGrp="1"/>
          </p:cNvSpPr>
          <p:nvPr>
            <p:ph type="sldNum" sz="quarter" idx="12"/>
          </p:nvPr>
        </p:nvSpPr>
        <p:spPr/>
        <p:txBody>
          <a:bodyPr/>
          <a:lstStyle>
            <a:lvl1pPr>
              <a:defRPr/>
            </a:lvl1pPr>
          </a:lstStyle>
          <a:p>
            <a:fld id="{483BEFC3-3EFA-40F5-BF19-999D4FCD6584}" type="slidenum">
              <a:rPr lang="ru-RU" altLang="en-US"/>
              <a:pPr/>
              <a:t>‹#›</a:t>
            </a:fld>
            <a:endParaRPr lang="ru-RU" altLang="en-US"/>
          </a:p>
        </p:txBody>
      </p:sp>
    </p:spTree>
    <p:extLst>
      <p:ext uri="{BB962C8B-B14F-4D97-AF65-F5344CB8AC3E}">
        <p14:creationId xmlns:p14="http://schemas.microsoft.com/office/powerpoint/2010/main" val="1075971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Скругленный прямоугольник 9"/>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Дата 1"/>
          <p:cNvSpPr>
            <a:spLocks noGrp="1"/>
          </p:cNvSpPr>
          <p:nvPr>
            <p:ph type="dt" sz="half" idx="10"/>
          </p:nvPr>
        </p:nvSpPr>
        <p:spPr/>
        <p:txBody>
          <a:bodyPr/>
          <a:lstStyle>
            <a:lvl1pPr>
              <a:defRPr smtClean="0"/>
            </a:lvl1pPr>
            <a:extLst/>
          </a:lstStyle>
          <a:p>
            <a:pPr>
              <a:defRPr/>
            </a:pPr>
            <a:fld id="{6C66F265-CD2F-473C-848A-811998B281F8}" type="datetime1">
              <a:rPr lang="ru-RU"/>
              <a:pPr>
                <a:defRPr/>
              </a:pPr>
              <a:t>22.11.2016</a:t>
            </a:fld>
            <a:endParaRPr lang="ru-RU"/>
          </a:p>
        </p:txBody>
      </p:sp>
      <p:sp>
        <p:nvSpPr>
          <p:cNvPr id="4" name="Нижний колонтитул 2"/>
          <p:cNvSpPr>
            <a:spLocks noGrp="1"/>
          </p:cNvSpPr>
          <p:nvPr>
            <p:ph type="ftr" sz="quarter" idx="11"/>
          </p:nvPr>
        </p:nvSpPr>
        <p:spPr/>
        <p:txBody>
          <a:bodyPr/>
          <a:lstStyle>
            <a:lvl1pPr>
              <a:defRPr smtClean="0"/>
            </a:lvl1pPr>
            <a:extLst/>
          </a:lstStyle>
          <a:p>
            <a:pPr>
              <a:defRPr/>
            </a:pPr>
            <a:r>
              <a:rPr lang="en-US"/>
              <a:t>IKAZ.KZ - </a:t>
            </a:r>
            <a:r>
              <a:rPr lang="ru-RU"/>
              <a:t>ашық мәліметтер порталы</a:t>
            </a:r>
          </a:p>
        </p:txBody>
      </p:sp>
      <p:sp>
        <p:nvSpPr>
          <p:cNvPr id="5" name="Номер слайда 3"/>
          <p:cNvSpPr>
            <a:spLocks noGrp="1"/>
          </p:cNvSpPr>
          <p:nvPr>
            <p:ph type="sldNum" sz="quarter" idx="12"/>
          </p:nvPr>
        </p:nvSpPr>
        <p:spPr/>
        <p:txBody>
          <a:bodyPr/>
          <a:lstStyle>
            <a:lvl1pPr>
              <a:defRPr/>
            </a:lvl1pPr>
          </a:lstStyle>
          <a:p>
            <a:fld id="{C5F2DCD9-08F4-460F-8AE1-C82A5A101F05}" type="slidenum">
              <a:rPr lang="ru-RU" altLang="en-US"/>
              <a:pPr/>
              <a:t>‹#›</a:t>
            </a:fld>
            <a:endParaRPr lang="ru-RU" altLang="en-US"/>
          </a:p>
        </p:txBody>
      </p:sp>
    </p:spTree>
    <p:extLst>
      <p:ext uri="{BB962C8B-B14F-4D97-AF65-F5344CB8AC3E}">
        <p14:creationId xmlns:p14="http://schemas.microsoft.com/office/powerpoint/2010/main" val="169724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ru-RU"/>
              <a:t>Образец заголовка</a:t>
            </a:r>
            <a:endParaRPr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B8F38694-AE3B-4D8B-B015-79AB12F0E56D}" type="datetime1">
              <a:rPr lang="ru-RU"/>
              <a:pPr>
                <a:defRPr/>
              </a:pPr>
              <a:t>22.11.2016</a:t>
            </a:fld>
            <a:endParaRPr lang="ru-RU"/>
          </a:p>
        </p:txBody>
      </p:sp>
      <p:sp>
        <p:nvSpPr>
          <p:cNvPr id="6" name="Нижний колонтитул 17"/>
          <p:cNvSpPr>
            <a:spLocks noGrp="1"/>
          </p:cNvSpPr>
          <p:nvPr>
            <p:ph type="ftr" sz="quarter" idx="11"/>
          </p:nvPr>
        </p:nvSpPr>
        <p:spPr/>
        <p:txBody>
          <a:bodyPr/>
          <a:lstStyle>
            <a:lvl1pPr>
              <a:defRPr/>
            </a:lvl1pPr>
          </a:lstStyle>
          <a:p>
            <a:pPr>
              <a:defRPr/>
            </a:pPr>
            <a:r>
              <a:rPr lang="en-US"/>
              <a:t>IKAZ.KZ - </a:t>
            </a:r>
            <a:r>
              <a:rPr lang="ru-RU"/>
              <a:t>ашық мәліметтер порталы</a:t>
            </a:r>
          </a:p>
        </p:txBody>
      </p:sp>
      <p:sp>
        <p:nvSpPr>
          <p:cNvPr id="7" name="Номер слайда 4"/>
          <p:cNvSpPr>
            <a:spLocks noGrp="1"/>
          </p:cNvSpPr>
          <p:nvPr>
            <p:ph type="sldNum" sz="quarter" idx="12"/>
          </p:nvPr>
        </p:nvSpPr>
        <p:spPr/>
        <p:txBody>
          <a:bodyPr/>
          <a:lstStyle>
            <a:lvl1pPr>
              <a:defRPr/>
            </a:lvl1pPr>
          </a:lstStyle>
          <a:p>
            <a:fld id="{E3C80C35-8C8A-4CF1-8CCF-8A461F37510B}" type="slidenum">
              <a:rPr lang="ru-RU" altLang="en-US"/>
              <a:pPr/>
              <a:t>‹#›</a:t>
            </a:fld>
            <a:endParaRPr lang="ru-RU" altLang="en-US"/>
          </a:p>
        </p:txBody>
      </p:sp>
    </p:spTree>
    <p:extLst>
      <p:ext uri="{BB962C8B-B14F-4D97-AF65-F5344CB8AC3E}">
        <p14:creationId xmlns:p14="http://schemas.microsoft.com/office/powerpoint/2010/main" val="2101755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Скругленный прямоугольник 9"/>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с одним скругленным углом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ru-RU"/>
              <a:t>Образец заголовка</a:t>
            </a:r>
            <a:endParaRPr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ru-RU" noProof="0"/>
              <a:t>Вставка рисунка</a:t>
            </a:r>
            <a:endParaRPr lang="en-US" noProof="0"/>
          </a:p>
        </p:txBody>
      </p:sp>
      <p:sp>
        <p:nvSpPr>
          <p:cNvPr id="7" name="Дата 4"/>
          <p:cNvSpPr>
            <a:spLocks noGrp="1"/>
          </p:cNvSpPr>
          <p:nvPr>
            <p:ph type="dt" sz="half" idx="10"/>
          </p:nvPr>
        </p:nvSpPr>
        <p:spPr/>
        <p:txBody>
          <a:bodyPr/>
          <a:lstStyle>
            <a:lvl1pPr>
              <a:defRPr smtClean="0"/>
            </a:lvl1pPr>
            <a:extLst/>
          </a:lstStyle>
          <a:p>
            <a:pPr>
              <a:defRPr/>
            </a:pPr>
            <a:fld id="{475DC926-A2F4-45DE-83D2-4006328B8A44}" type="datetime1">
              <a:rPr lang="ru-RU"/>
              <a:pPr>
                <a:defRPr/>
              </a:pPr>
              <a:t>22.11.2016</a:t>
            </a:fld>
            <a:endParaRPr lang="ru-RU"/>
          </a:p>
        </p:txBody>
      </p:sp>
      <p:sp>
        <p:nvSpPr>
          <p:cNvPr id="8" name="Нижний колонтитул 5"/>
          <p:cNvSpPr>
            <a:spLocks noGrp="1"/>
          </p:cNvSpPr>
          <p:nvPr>
            <p:ph type="ftr" sz="quarter" idx="11"/>
          </p:nvPr>
        </p:nvSpPr>
        <p:spPr/>
        <p:txBody>
          <a:bodyPr/>
          <a:lstStyle>
            <a:lvl1pPr>
              <a:defRPr smtClean="0"/>
            </a:lvl1pPr>
            <a:extLst/>
          </a:lstStyle>
          <a:p>
            <a:pPr>
              <a:defRPr/>
            </a:pPr>
            <a:r>
              <a:rPr lang="en-US"/>
              <a:t>IKAZ.KZ - </a:t>
            </a:r>
            <a:r>
              <a:rPr lang="ru-RU"/>
              <a:t>ашық мәліметтер порталы</a:t>
            </a:r>
          </a:p>
        </p:txBody>
      </p:sp>
      <p:sp>
        <p:nvSpPr>
          <p:cNvPr id="9" name="Номер слайда 6"/>
          <p:cNvSpPr>
            <a:spLocks noGrp="1"/>
          </p:cNvSpPr>
          <p:nvPr>
            <p:ph type="sldNum" sz="quarter" idx="12"/>
          </p:nvPr>
        </p:nvSpPr>
        <p:spPr/>
        <p:txBody>
          <a:bodyPr/>
          <a:lstStyle>
            <a:lvl1pPr>
              <a:defRPr/>
            </a:lvl1pPr>
          </a:lstStyle>
          <a:p>
            <a:fld id="{6742B048-E955-48D4-B02B-A20AFC15F969}" type="slidenum">
              <a:rPr lang="ru-RU" altLang="en-US"/>
              <a:pPr/>
              <a:t>‹#›</a:t>
            </a:fld>
            <a:endParaRPr lang="ru-RU" altLang="en-US"/>
          </a:p>
        </p:txBody>
      </p:sp>
    </p:spTree>
    <p:extLst>
      <p:ext uri="{BB962C8B-B14F-4D97-AF65-F5344CB8AC3E}">
        <p14:creationId xmlns:p14="http://schemas.microsoft.com/office/powerpoint/2010/main" val="199764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Заголовок 12"/>
          <p:cNvSpPr>
            <a:spLocks noGrp="1"/>
          </p:cNvSpPr>
          <p:nvPr>
            <p:ph type="title"/>
          </p:nvPr>
        </p:nvSpPr>
        <p:spPr>
          <a:xfrm>
            <a:off x="503238" y="4986338"/>
            <a:ext cx="8183562" cy="1050925"/>
          </a:xfrm>
          <a:prstGeom prst="rect">
            <a:avLst/>
          </a:prstGeom>
        </p:spPr>
        <p:txBody>
          <a:bodyPr vert="horz" anchor="b">
            <a:normAutofit/>
          </a:bodyPr>
          <a:lstStyle/>
          <a:p>
            <a:r>
              <a:rPr lang="ru-RU"/>
              <a:t>Образец заголовка</a:t>
            </a:r>
            <a:endParaRPr lang="en-US"/>
          </a:p>
        </p:txBody>
      </p:sp>
      <p:sp>
        <p:nvSpPr>
          <p:cNvPr id="1031" name="Текст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ru-RU" altLang="en-US"/>
              <a:t>Образец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endParaRPr lang="en-US" altLang="en-US"/>
          </a:p>
        </p:txBody>
      </p:sp>
      <p:sp>
        <p:nvSpPr>
          <p:cNvPr id="25" name="Дата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cs typeface="+mn-cs"/>
              </a:defRPr>
            </a:lvl1pPr>
            <a:extLst/>
          </a:lstStyle>
          <a:p>
            <a:pPr>
              <a:defRPr/>
            </a:pPr>
            <a:fld id="{08C485E5-3029-42D5-9DF4-C4B78F8C582E}" type="datetime1">
              <a:rPr lang="ru-RU"/>
              <a:pPr>
                <a:defRPr/>
              </a:pPr>
              <a:t>22.11.2016</a:t>
            </a:fld>
            <a:endParaRPr lang="ru-RU"/>
          </a:p>
        </p:txBody>
      </p:sp>
      <p:sp>
        <p:nvSpPr>
          <p:cNvPr id="18" name="Нижний колонтитул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bg2">
                    <a:shade val="50000"/>
                  </a:schemeClr>
                </a:solidFill>
                <a:latin typeface="+mn-lt"/>
                <a:cs typeface="+mn-cs"/>
              </a:defRPr>
            </a:lvl1pPr>
            <a:extLst/>
          </a:lstStyle>
          <a:p>
            <a:pPr>
              <a:defRPr/>
            </a:pPr>
            <a:r>
              <a:rPr lang="en-US"/>
              <a:t>IKAZ.KZ - </a:t>
            </a:r>
            <a:r>
              <a:rPr lang="ru-RU"/>
              <a:t>ашық мәліметтер порталы</a:t>
            </a:r>
          </a:p>
        </p:txBody>
      </p:sp>
      <p:sp>
        <p:nvSpPr>
          <p:cNvPr id="5" name="Номер слайда 4"/>
          <p:cNvSpPr>
            <a:spLocks noGrp="1"/>
          </p:cNvSpPr>
          <p:nvPr>
            <p:ph type="sldNum" sz="quarter" idx="4"/>
          </p:nvPr>
        </p:nvSpPr>
        <p:spPr>
          <a:xfrm>
            <a:off x="8348663" y="6111875"/>
            <a:ext cx="457200" cy="365125"/>
          </a:xfrm>
          <a:prstGeom prst="rect">
            <a:avLst/>
          </a:prstGeom>
        </p:spPr>
        <p:txBody>
          <a:bodyPr vert="horz" wrap="square" lIns="91440" tIns="45720" rIns="91440" bIns="45720" numCol="1" anchor="b" anchorCtr="0" compatLnSpc="1">
            <a:prstTxWarp prst="textNoShape">
              <a:avLst/>
            </a:prstTxWarp>
          </a:bodyPr>
          <a:lstStyle>
            <a:lvl1pPr algn="r">
              <a:defRPr sz="1000">
                <a:solidFill>
                  <a:srgbClr val="A7A399"/>
                </a:solidFill>
              </a:defRPr>
            </a:lvl1pPr>
          </a:lstStyle>
          <a:p>
            <a:fld id="{36A246BC-FA80-46A9-B13C-F3617BA6E5F9}" type="slidenum">
              <a:rPr lang="ru-RU" altLang="en-US"/>
              <a:pPr/>
              <a:t>‹#›</a:t>
            </a:fld>
            <a:endParaRPr lang="ru-RU" altLang="en-US"/>
          </a:p>
        </p:txBody>
      </p:sp>
    </p:spTree>
  </p:cSld>
  <p:clrMap bg1="lt1" tx1="dk1" bg2="lt2" tx2="dk2" accent1="accent1" accent2="accent2" accent3="accent3" accent4="accent4" accent5="accent5" accent6="accent6" hlink="hlink" folHlink="folHlink"/>
  <p:sldLayoutIdLst>
    <p:sldLayoutId id="2147483698" r:id="rId1"/>
    <p:sldLayoutId id="2147483691" r:id="rId2"/>
    <p:sldLayoutId id="2147483699" r:id="rId3"/>
    <p:sldLayoutId id="2147483692" r:id="rId4"/>
    <p:sldLayoutId id="2147483693" r:id="rId5"/>
    <p:sldLayoutId id="2147483694" r:id="rId6"/>
    <p:sldLayoutId id="2147483700" r:id="rId7"/>
    <p:sldLayoutId id="2147483695" r:id="rId8"/>
    <p:sldLayoutId id="2147483701" r:id="rId9"/>
    <p:sldLayoutId id="2147483696" r:id="rId10"/>
    <p:sldLayoutId id="2147483697" r:id="rId11"/>
  </p:sldLayoutIdLst>
  <p:hf sldNum="0" hd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anose="05020102010507070707"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anose="020B0604030504040204"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anose="05020102010507070707"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anose="020B0604030504040204"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anose="05020102010507070707"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1484313"/>
            <a:ext cx="7772400" cy="1828800"/>
          </a:xfrm>
        </p:spPr>
        <p:txBody>
          <a:bodyPr>
            <a:noAutofit/>
          </a:bodyPr>
          <a:lstStyle/>
          <a:p>
            <a:pPr algn="ctr" eaLnBrk="1" fontAlgn="auto" hangingPunct="1">
              <a:spcAft>
                <a:spcPts val="0"/>
              </a:spcAft>
              <a:defRPr/>
            </a:pPr>
            <a:r>
              <a:rPr lang="kk-KZ" sz="7200" dirty="0"/>
              <a:t>Доспамбет жырау</a:t>
            </a:r>
            <a:endParaRPr lang="ru-RU" sz="7200" dirty="0"/>
          </a:p>
        </p:txBody>
      </p:sp>
      <p:sp>
        <p:nvSpPr>
          <p:cNvPr id="3" name="Нижний колонтитул 2"/>
          <p:cNvSpPr>
            <a:spLocks noGrp="1"/>
          </p:cNvSpPr>
          <p:nvPr>
            <p:ph type="ftr" sz="quarter" idx="11"/>
          </p:nvPr>
        </p:nvSpPr>
        <p:spPr>
          <a:xfrm>
            <a:off x="5219700" y="6111875"/>
            <a:ext cx="3600450" cy="365125"/>
          </a:xfrm>
        </p:spPr>
        <p:txBody>
          <a:bodyPr/>
          <a:lstStyle/>
          <a:p>
            <a:pPr>
              <a:defRPr/>
            </a:pPr>
            <a:r>
              <a:rPr lang="en-US" sz="1400" dirty="0">
                <a:solidFill>
                  <a:schemeClr val="tx1"/>
                </a:solidFill>
              </a:rPr>
              <a:t>IKAZ.KZ - </a:t>
            </a:r>
            <a:r>
              <a:rPr lang="ru-RU" sz="1400" dirty="0" err="1">
                <a:solidFill>
                  <a:schemeClr val="tx1"/>
                </a:solidFill>
              </a:rPr>
              <a:t>ашық</a:t>
            </a:r>
            <a:r>
              <a:rPr lang="ru-RU" sz="1400" dirty="0">
                <a:solidFill>
                  <a:schemeClr val="tx1"/>
                </a:solidFill>
              </a:rPr>
              <a:t> </a:t>
            </a:r>
            <a:r>
              <a:rPr lang="ru-RU" sz="1400" dirty="0" err="1">
                <a:solidFill>
                  <a:schemeClr val="tx1"/>
                </a:solidFill>
              </a:rPr>
              <a:t>мәліметтер</a:t>
            </a:r>
            <a:r>
              <a:rPr lang="ru-RU" sz="1400" dirty="0">
                <a:solidFill>
                  <a:schemeClr val="tx1"/>
                </a:solidFill>
              </a:rPr>
              <a:t> порталы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Объект 2"/>
          <p:cNvSpPr>
            <a:spLocks noGrp="1"/>
          </p:cNvSpPr>
          <p:nvPr>
            <p:ph idx="1"/>
          </p:nvPr>
        </p:nvSpPr>
        <p:spPr>
          <a:xfrm>
            <a:off x="468313" y="1196975"/>
            <a:ext cx="8183562" cy="4187825"/>
          </a:xfrm>
        </p:spPr>
        <p:txBody>
          <a:bodyPr/>
          <a:lstStyle/>
          <a:p>
            <a:pPr eaLnBrk="1" hangingPunct="1"/>
            <a:r>
              <a:rPr lang="ru-RU" altLang="en-US">
                <a:solidFill>
                  <a:srgbClr val="00B050"/>
                </a:solidFill>
              </a:rPr>
              <a:t>Кейін В.В. Радловтың “Халық әдебиетінің үлгілері” (1896) деген жинақта басылды. “Ертедегі әдебиет нұсқалары” (1967), “Алдаспан” (1971), “</a:t>
            </a:r>
            <a:r>
              <a:rPr lang="en-US" altLang="en-US">
                <a:solidFill>
                  <a:srgbClr val="00B050"/>
                </a:solidFill>
              </a:rPr>
              <a:t>XV — XV</a:t>
            </a:r>
            <a:r>
              <a:rPr lang="ru-RU" altLang="en-US">
                <a:solidFill>
                  <a:srgbClr val="00B050"/>
                </a:solidFill>
              </a:rPr>
              <a:t>ІІІ ғасырлардағы қазақ поэзиясы” (1982), “Бес ғасыр жырлайды” (1985), т.б. сан алуан хрестоматия, жинақтарда үздіксіз жарияланып келді.</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1125538"/>
            <a:ext cx="8183562" cy="4187825"/>
          </a:xfrm>
        </p:spPr>
        <p:txBody>
          <a:bodyPr>
            <a:normAutofit/>
          </a:bodyPr>
          <a:lstStyle/>
          <a:p>
            <a:pPr marL="0" indent="0" algn="ctr" eaLnBrk="1" fontAlgn="auto" hangingPunct="1">
              <a:spcAft>
                <a:spcPts val="0"/>
              </a:spcAft>
              <a:buFont typeface="Wingdings 2"/>
              <a:buNone/>
              <a:defRPr/>
            </a:pPr>
            <a:r>
              <a:rPr lang="kk-KZ" sz="4800" b="1" dirty="0">
                <a:solidFill>
                  <a:srgbClr val="0070C0"/>
                </a:solidFill>
                <a:effectLst>
                  <a:outerShdw blurRad="38100" dist="38100" dir="2700000" algn="tl">
                    <a:srgbClr val="000000">
                      <a:alpha val="43137"/>
                    </a:srgbClr>
                  </a:outerShdw>
                </a:effectLst>
              </a:rPr>
              <a:t>Назарларыңызға рахмет!!!</a:t>
            </a:r>
            <a:endParaRPr lang="ru-RU" sz="4800" b="1" dirty="0">
              <a:solidFill>
                <a:srgbClr val="0070C0"/>
              </a:solidFill>
              <a:effectLst>
                <a:outerShdw blurRad="38100" dist="38100" dir="2700000" algn="tl">
                  <a:srgbClr val="000000">
                    <a:alpha val="43137"/>
                  </a:srgbClr>
                </a:outerShdw>
              </a:effectLst>
            </a:endParaRP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3238" y="530225"/>
            <a:ext cx="3997325" cy="5346700"/>
          </a:xfrm>
        </p:spPr>
        <p:txBody>
          <a:bodyPr>
            <a:normAutofit fontScale="92500" lnSpcReduction="10000"/>
          </a:bodyPr>
          <a:lstStyle/>
          <a:p>
            <a:pPr marL="0" indent="0" eaLnBrk="1" fontAlgn="auto" hangingPunct="1">
              <a:spcAft>
                <a:spcPts val="0"/>
              </a:spcAft>
              <a:buFont typeface="Wingdings 2"/>
              <a:buNone/>
              <a:defRPr/>
            </a:pPr>
            <a:r>
              <a:rPr lang="ru-RU" b="1" dirty="0" err="1">
                <a:solidFill>
                  <a:schemeClr val="accent1"/>
                </a:solidFill>
              </a:rPr>
              <a:t>Доспамбет</a:t>
            </a:r>
            <a:r>
              <a:rPr lang="ru-RU" b="1" dirty="0">
                <a:solidFill>
                  <a:schemeClr val="accent1"/>
                </a:solidFill>
              </a:rPr>
              <a:t> </a:t>
            </a:r>
            <a:r>
              <a:rPr lang="ru-RU" b="1" dirty="0" err="1">
                <a:solidFill>
                  <a:schemeClr val="accent1"/>
                </a:solidFill>
              </a:rPr>
              <a:t>Жырау</a:t>
            </a:r>
            <a:r>
              <a:rPr lang="ru-RU" b="1" dirty="0">
                <a:solidFill>
                  <a:schemeClr val="accent1"/>
                </a:solidFill>
              </a:rPr>
              <a:t> (1490, </a:t>
            </a:r>
            <a:r>
              <a:rPr lang="ru-RU" b="1" dirty="0" err="1">
                <a:solidFill>
                  <a:schemeClr val="accent1"/>
                </a:solidFill>
              </a:rPr>
              <a:t>қазіргі</a:t>
            </a:r>
            <a:r>
              <a:rPr lang="ru-RU" b="1" dirty="0">
                <a:solidFill>
                  <a:schemeClr val="accent1"/>
                </a:solidFill>
              </a:rPr>
              <a:t> </a:t>
            </a:r>
            <a:r>
              <a:rPr lang="ru-RU" b="1" dirty="0" err="1">
                <a:solidFill>
                  <a:schemeClr val="accent1"/>
                </a:solidFill>
              </a:rPr>
              <a:t>Ресей</a:t>
            </a:r>
            <a:r>
              <a:rPr lang="ru-RU" b="1" dirty="0">
                <a:solidFill>
                  <a:schemeClr val="accent1"/>
                </a:solidFill>
              </a:rPr>
              <a:t> </a:t>
            </a:r>
            <a:r>
              <a:rPr lang="ru-RU" b="1" dirty="0" err="1">
                <a:solidFill>
                  <a:schemeClr val="accent1"/>
                </a:solidFill>
              </a:rPr>
              <a:t>Федерациясы</a:t>
            </a:r>
            <a:r>
              <a:rPr lang="ru-RU" b="1" dirty="0">
                <a:solidFill>
                  <a:schemeClr val="accent1"/>
                </a:solidFill>
              </a:rPr>
              <a:t>, Ростов </a:t>
            </a:r>
            <a:r>
              <a:rPr lang="ru-RU" b="1" dirty="0" err="1">
                <a:solidFill>
                  <a:schemeClr val="accent1"/>
                </a:solidFill>
              </a:rPr>
              <a:t>облысы</a:t>
            </a:r>
            <a:r>
              <a:rPr lang="ru-RU" b="1" dirty="0">
                <a:solidFill>
                  <a:schemeClr val="accent1"/>
                </a:solidFill>
              </a:rPr>
              <a:t>, </a:t>
            </a:r>
            <a:r>
              <a:rPr lang="ru-RU" b="1" dirty="0" err="1">
                <a:solidFill>
                  <a:schemeClr val="accent1"/>
                </a:solidFill>
              </a:rPr>
              <a:t>Азау</a:t>
            </a:r>
            <a:r>
              <a:rPr lang="ru-RU" b="1" dirty="0">
                <a:solidFill>
                  <a:schemeClr val="accent1"/>
                </a:solidFill>
              </a:rPr>
              <a:t> </a:t>
            </a:r>
            <a:r>
              <a:rPr lang="ru-RU" b="1" dirty="0" err="1">
                <a:solidFill>
                  <a:schemeClr val="accent1"/>
                </a:solidFill>
              </a:rPr>
              <a:t>қаласы</a:t>
            </a:r>
            <a:r>
              <a:rPr lang="ru-RU" b="1" dirty="0">
                <a:solidFill>
                  <a:schemeClr val="accent1"/>
                </a:solidFill>
              </a:rPr>
              <a:t> — 1523, </a:t>
            </a:r>
            <a:r>
              <a:rPr lang="ru-RU" b="1" dirty="0" err="1">
                <a:solidFill>
                  <a:schemeClr val="accent1"/>
                </a:solidFill>
              </a:rPr>
              <a:t>Астрахан</a:t>
            </a:r>
            <a:r>
              <a:rPr lang="ru-RU" b="1" dirty="0">
                <a:solidFill>
                  <a:schemeClr val="accent1"/>
                </a:solidFill>
              </a:rPr>
              <a:t> </a:t>
            </a:r>
            <a:r>
              <a:rPr lang="ru-RU" b="1" dirty="0" err="1">
                <a:solidFill>
                  <a:schemeClr val="accent1"/>
                </a:solidFill>
              </a:rPr>
              <a:t>маңы</a:t>
            </a:r>
            <a:r>
              <a:rPr lang="ru-RU" b="1" dirty="0">
                <a:solidFill>
                  <a:schemeClr val="accent1"/>
                </a:solidFill>
              </a:rPr>
              <a:t>) — </a:t>
            </a:r>
            <a:r>
              <a:rPr lang="ru-RU" b="1" dirty="0" err="1">
                <a:solidFill>
                  <a:schemeClr val="accent1"/>
                </a:solidFill>
              </a:rPr>
              <a:t>жырау</a:t>
            </a:r>
            <a:r>
              <a:rPr lang="ru-RU" b="1" dirty="0">
                <a:solidFill>
                  <a:schemeClr val="accent1"/>
                </a:solidFill>
              </a:rPr>
              <a:t>, </a:t>
            </a:r>
            <a:r>
              <a:rPr lang="ru-RU" b="1" dirty="0" err="1">
                <a:solidFill>
                  <a:schemeClr val="accent1"/>
                </a:solidFill>
              </a:rPr>
              <a:t>қолбасшы</a:t>
            </a:r>
            <a:r>
              <a:rPr lang="ru-RU" b="1" dirty="0">
                <a:solidFill>
                  <a:schemeClr val="accent1"/>
                </a:solidFill>
              </a:rPr>
              <a:t>, батыр. </a:t>
            </a:r>
            <a:r>
              <a:rPr lang="ru-RU" b="1" dirty="0" err="1">
                <a:solidFill>
                  <a:schemeClr val="accent1"/>
                </a:solidFill>
              </a:rPr>
              <a:t>Доспамбет</a:t>
            </a:r>
            <a:r>
              <a:rPr lang="ru-RU" b="1" dirty="0">
                <a:solidFill>
                  <a:schemeClr val="accent1"/>
                </a:solidFill>
              </a:rPr>
              <a:t> </a:t>
            </a:r>
            <a:r>
              <a:rPr lang="ru-RU" b="1" dirty="0" err="1">
                <a:solidFill>
                  <a:schemeClr val="accent1"/>
                </a:solidFill>
              </a:rPr>
              <a:t>жырау</a:t>
            </a:r>
            <a:r>
              <a:rPr lang="ru-RU" b="1" dirty="0">
                <a:solidFill>
                  <a:schemeClr val="accent1"/>
                </a:solidFill>
              </a:rPr>
              <a:t> </a:t>
            </a:r>
            <a:r>
              <a:rPr lang="ru-RU" b="1" dirty="0" err="1">
                <a:solidFill>
                  <a:schemeClr val="accent1"/>
                </a:solidFill>
              </a:rPr>
              <a:t>қазақ</a:t>
            </a:r>
            <a:r>
              <a:rPr lang="ru-RU" b="1" dirty="0">
                <a:solidFill>
                  <a:schemeClr val="accent1"/>
                </a:solidFill>
              </a:rPr>
              <a:t> </a:t>
            </a:r>
            <a:r>
              <a:rPr lang="ru-RU" b="1" dirty="0" err="1">
                <a:solidFill>
                  <a:schemeClr val="accent1"/>
                </a:solidFill>
              </a:rPr>
              <a:t>халқының</a:t>
            </a:r>
            <a:r>
              <a:rPr lang="ru-RU" b="1" dirty="0">
                <a:solidFill>
                  <a:schemeClr val="accent1"/>
                </a:solidFill>
              </a:rPr>
              <a:t> </a:t>
            </a:r>
            <a:r>
              <a:rPr lang="ru-RU" b="1" dirty="0" err="1">
                <a:solidFill>
                  <a:schemeClr val="accent1"/>
                </a:solidFill>
              </a:rPr>
              <a:t>қалыптасу</a:t>
            </a:r>
            <a:r>
              <a:rPr lang="ru-RU" b="1" dirty="0">
                <a:solidFill>
                  <a:schemeClr val="accent1"/>
                </a:solidFill>
              </a:rPr>
              <a:t> </a:t>
            </a:r>
            <a:r>
              <a:rPr lang="ru-RU" b="1" dirty="0" err="1">
                <a:solidFill>
                  <a:schemeClr val="accent1"/>
                </a:solidFill>
              </a:rPr>
              <a:t>кезеңінде</a:t>
            </a:r>
            <a:r>
              <a:rPr lang="ru-RU" b="1" dirty="0">
                <a:solidFill>
                  <a:schemeClr val="accent1"/>
                </a:solidFill>
              </a:rPr>
              <a:t> </a:t>
            </a:r>
            <a:r>
              <a:rPr lang="ru-RU" b="1" dirty="0" err="1">
                <a:solidFill>
                  <a:schemeClr val="accent1"/>
                </a:solidFill>
              </a:rPr>
              <a:t>өмір</a:t>
            </a:r>
            <a:r>
              <a:rPr lang="ru-RU" b="1" dirty="0">
                <a:solidFill>
                  <a:schemeClr val="accent1"/>
                </a:solidFill>
              </a:rPr>
              <a:t> </a:t>
            </a:r>
            <a:r>
              <a:rPr lang="ru-RU" b="1" dirty="0" err="1">
                <a:solidFill>
                  <a:schemeClr val="accent1"/>
                </a:solidFill>
              </a:rPr>
              <a:t>сүрді</a:t>
            </a:r>
            <a:r>
              <a:rPr lang="ru-RU" b="1" dirty="0">
                <a:solidFill>
                  <a:schemeClr val="accent1"/>
                </a:solidFill>
              </a:rPr>
              <a:t>.</a:t>
            </a:r>
            <a:endParaRPr lang="ru-RU" dirty="0">
              <a:solidFill>
                <a:schemeClr val="accent1"/>
              </a:solidFill>
            </a:endParaRPr>
          </a:p>
        </p:txBody>
      </p:sp>
      <p:pic>
        <p:nvPicPr>
          <p:cNvPr id="1026" name="Picture 2" descr="Доспамбет жыра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552516"/>
            <a:ext cx="3847083" cy="525274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Объект 2"/>
          <p:cNvSpPr>
            <a:spLocks noGrp="1"/>
          </p:cNvSpPr>
          <p:nvPr>
            <p:ph idx="1"/>
          </p:nvPr>
        </p:nvSpPr>
        <p:spPr>
          <a:xfrm>
            <a:off x="468313" y="981075"/>
            <a:ext cx="8183562" cy="4187825"/>
          </a:xfrm>
        </p:spPr>
        <p:txBody>
          <a:bodyPr/>
          <a:lstStyle/>
          <a:p>
            <a:pPr algn="just" eaLnBrk="1" hangingPunct="1"/>
            <a:r>
              <a:rPr lang="ru-RU" altLang="en-US">
                <a:solidFill>
                  <a:srgbClr val="0070C0"/>
                </a:solidFill>
              </a:rPr>
              <a:t>Кіші Ноғай ордасында әскери қолбасшы болған. Дешті Қыпшақты көп аралаған, Бақшасарайда, Стамбұлда болған. Қырым ханының жағында көптеген әскери жорықтарға қатысқан. Тайпааралық ұрыстардың бірінде қаза тапты.</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188" y="188913"/>
            <a:ext cx="8183562" cy="1050925"/>
          </a:xfrm>
        </p:spPr>
        <p:txBody>
          <a:bodyPr>
            <a:noAutofit/>
          </a:bodyPr>
          <a:lstStyle/>
          <a:p>
            <a:pPr algn="ctr" eaLnBrk="1" fontAlgn="auto" hangingPunct="1">
              <a:spcAft>
                <a:spcPts val="0"/>
              </a:spcAft>
              <a:defRPr/>
            </a:pPr>
            <a:r>
              <a:rPr lang="ru-RU" sz="4800" dirty="0" err="1">
                <a:solidFill>
                  <a:schemeClr val="accent1">
                    <a:tint val="88000"/>
                    <a:satMod val="150000"/>
                  </a:schemeClr>
                </a:solidFill>
                <a:effectLst>
                  <a:outerShdw blurRad="38100" dist="38100" dir="2700000" algn="tl">
                    <a:srgbClr val="000000">
                      <a:alpha val="43137"/>
                    </a:srgbClr>
                  </a:outerShdw>
                </a:effectLst>
              </a:rPr>
              <a:t>Шығармашылығы</a:t>
            </a:r>
            <a:endParaRPr lang="ru-RU" sz="4800" dirty="0">
              <a:solidFill>
                <a:schemeClr val="accent1">
                  <a:tint val="88000"/>
                  <a:satMod val="150000"/>
                </a:schemeClr>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468313" y="1628775"/>
            <a:ext cx="8183562" cy="4187825"/>
          </a:xfrm>
        </p:spPr>
        <p:txBody>
          <a:bodyPr>
            <a:normAutofit/>
          </a:bodyPr>
          <a:lstStyle/>
          <a:p>
            <a:pPr marL="0" indent="0" algn="just" eaLnBrk="1" fontAlgn="auto" hangingPunct="1">
              <a:spcAft>
                <a:spcPts val="0"/>
              </a:spcAft>
              <a:buFont typeface="Wingdings 2"/>
              <a:buNone/>
              <a:defRPr/>
            </a:pPr>
            <a:r>
              <a:rPr lang="ru-RU" dirty="0" err="1">
                <a:solidFill>
                  <a:schemeClr val="accent4">
                    <a:lumMod val="75000"/>
                  </a:schemeClr>
                </a:solidFill>
              </a:rPr>
              <a:t>Доспамбет</a:t>
            </a:r>
            <a:r>
              <a:rPr lang="ru-RU" dirty="0">
                <a:solidFill>
                  <a:schemeClr val="accent4">
                    <a:lumMod val="75000"/>
                  </a:schemeClr>
                </a:solidFill>
              </a:rPr>
              <a:t> </a:t>
            </a:r>
            <a:r>
              <a:rPr lang="ru-RU" dirty="0" err="1">
                <a:solidFill>
                  <a:schemeClr val="accent4">
                    <a:lumMod val="75000"/>
                  </a:schemeClr>
                </a:solidFill>
              </a:rPr>
              <a:t>жырау</a:t>
            </a:r>
            <a:r>
              <a:rPr lang="ru-RU" dirty="0">
                <a:solidFill>
                  <a:schemeClr val="accent4">
                    <a:lumMod val="75000"/>
                  </a:schemeClr>
                </a:solidFill>
              </a:rPr>
              <a:t> </a:t>
            </a:r>
            <a:r>
              <a:rPr lang="ru-RU" dirty="0" err="1">
                <a:solidFill>
                  <a:schemeClr val="accent4">
                    <a:lumMod val="75000"/>
                  </a:schemeClr>
                </a:solidFill>
              </a:rPr>
              <a:t>жырларынан</a:t>
            </a:r>
            <a:r>
              <a:rPr lang="ru-RU" dirty="0">
                <a:solidFill>
                  <a:schemeClr val="accent4">
                    <a:lumMod val="75000"/>
                  </a:schemeClr>
                </a:solidFill>
              </a:rPr>
              <a:t> </a:t>
            </a:r>
            <a:r>
              <a:rPr lang="ru-RU" dirty="0" err="1">
                <a:solidFill>
                  <a:schemeClr val="accent4">
                    <a:lumMod val="75000"/>
                  </a:schemeClr>
                </a:solidFill>
              </a:rPr>
              <a:t>оның</a:t>
            </a:r>
            <a:r>
              <a:rPr lang="ru-RU" dirty="0">
                <a:solidFill>
                  <a:schemeClr val="accent4">
                    <a:lumMod val="75000"/>
                  </a:schemeClr>
                </a:solidFill>
              </a:rPr>
              <a:t> </a:t>
            </a:r>
            <a:r>
              <a:rPr lang="ru-RU" dirty="0" err="1">
                <a:solidFill>
                  <a:schemeClr val="accent4">
                    <a:lumMod val="75000"/>
                  </a:schemeClr>
                </a:solidFill>
              </a:rPr>
              <a:t>мұрат-мақсаты</a:t>
            </a:r>
            <a:r>
              <a:rPr lang="ru-RU" dirty="0">
                <a:solidFill>
                  <a:schemeClr val="accent4">
                    <a:lumMod val="75000"/>
                  </a:schemeClr>
                </a:solidFill>
              </a:rPr>
              <a:t>, </a:t>
            </a:r>
            <a:r>
              <a:rPr lang="ru-RU" dirty="0" err="1">
                <a:solidFill>
                  <a:schemeClr val="accent4">
                    <a:lumMod val="75000"/>
                  </a:schemeClr>
                </a:solidFill>
              </a:rPr>
              <a:t>түсінік-талғамы</a:t>
            </a:r>
            <a:r>
              <a:rPr lang="ru-RU" dirty="0">
                <a:solidFill>
                  <a:schemeClr val="accent4">
                    <a:lumMod val="75000"/>
                  </a:schemeClr>
                </a:solidFill>
              </a:rPr>
              <a:t>, </a:t>
            </a:r>
            <a:r>
              <a:rPr lang="ru-RU" dirty="0" err="1">
                <a:solidFill>
                  <a:schemeClr val="accent4">
                    <a:lumMod val="75000"/>
                  </a:schemeClr>
                </a:solidFill>
              </a:rPr>
              <a:t>дүниеге</a:t>
            </a:r>
            <a:r>
              <a:rPr lang="ru-RU" dirty="0">
                <a:solidFill>
                  <a:schemeClr val="accent4">
                    <a:lumMod val="75000"/>
                  </a:schemeClr>
                </a:solidFill>
              </a:rPr>
              <a:t> </a:t>
            </a:r>
            <a:r>
              <a:rPr lang="ru-RU" dirty="0" err="1">
                <a:solidFill>
                  <a:schemeClr val="accent4">
                    <a:lumMod val="75000"/>
                  </a:schemeClr>
                </a:solidFill>
              </a:rPr>
              <a:t>көзқарасы</a:t>
            </a:r>
            <a:r>
              <a:rPr lang="ru-RU" dirty="0">
                <a:solidFill>
                  <a:schemeClr val="accent4">
                    <a:lumMod val="75000"/>
                  </a:schemeClr>
                </a:solidFill>
              </a:rPr>
              <a:t> </a:t>
            </a:r>
            <a:r>
              <a:rPr lang="ru-RU" dirty="0" err="1">
                <a:solidFill>
                  <a:schemeClr val="accent4">
                    <a:lumMod val="75000"/>
                  </a:schemeClr>
                </a:solidFill>
              </a:rPr>
              <a:t>анық</a:t>
            </a:r>
            <a:r>
              <a:rPr lang="ru-RU" dirty="0">
                <a:solidFill>
                  <a:schemeClr val="accent4">
                    <a:lumMod val="75000"/>
                  </a:schemeClr>
                </a:solidFill>
              </a:rPr>
              <a:t> </a:t>
            </a:r>
            <a:r>
              <a:rPr lang="ru-RU" dirty="0" err="1">
                <a:solidFill>
                  <a:schemeClr val="accent4">
                    <a:lumMod val="75000"/>
                  </a:schemeClr>
                </a:solidFill>
              </a:rPr>
              <a:t>аңғарылады</a:t>
            </a:r>
            <a:r>
              <a:rPr lang="ru-RU" dirty="0">
                <a:solidFill>
                  <a:schemeClr val="accent4">
                    <a:lumMod val="75000"/>
                  </a:schemeClr>
                </a:solidFill>
              </a:rPr>
              <a:t>. </a:t>
            </a:r>
            <a:r>
              <a:rPr lang="ru-RU" dirty="0" err="1">
                <a:solidFill>
                  <a:schemeClr val="accent4">
                    <a:lumMod val="75000"/>
                  </a:schemeClr>
                </a:solidFill>
              </a:rPr>
              <a:t>Отан</a:t>
            </a:r>
            <a:r>
              <a:rPr lang="ru-RU" dirty="0">
                <a:solidFill>
                  <a:schemeClr val="accent4">
                    <a:lumMod val="75000"/>
                  </a:schemeClr>
                </a:solidFill>
              </a:rPr>
              <a:t> </a:t>
            </a:r>
            <a:r>
              <a:rPr lang="ru-RU" dirty="0" err="1">
                <a:solidFill>
                  <a:schemeClr val="accent4">
                    <a:lumMod val="75000"/>
                  </a:schemeClr>
                </a:solidFill>
              </a:rPr>
              <a:t>қорғау</a:t>
            </a:r>
            <a:r>
              <a:rPr lang="ru-RU" dirty="0">
                <a:solidFill>
                  <a:schemeClr val="accent4">
                    <a:lumMod val="75000"/>
                  </a:schemeClr>
                </a:solidFill>
              </a:rPr>
              <a:t>, </a:t>
            </a:r>
            <a:r>
              <a:rPr lang="ru-RU" dirty="0" err="1">
                <a:solidFill>
                  <a:schemeClr val="accent4">
                    <a:lumMod val="75000"/>
                  </a:schemeClr>
                </a:solidFill>
              </a:rPr>
              <a:t>елге</a:t>
            </a:r>
            <a:r>
              <a:rPr lang="ru-RU" dirty="0">
                <a:solidFill>
                  <a:schemeClr val="accent4">
                    <a:lumMod val="75000"/>
                  </a:schemeClr>
                </a:solidFill>
              </a:rPr>
              <a:t>, </a:t>
            </a:r>
            <a:r>
              <a:rPr lang="ru-RU" dirty="0" err="1">
                <a:solidFill>
                  <a:schemeClr val="accent4">
                    <a:lumMod val="75000"/>
                  </a:schemeClr>
                </a:solidFill>
              </a:rPr>
              <a:t>жерге</a:t>
            </a:r>
            <a:r>
              <a:rPr lang="ru-RU" dirty="0">
                <a:solidFill>
                  <a:schemeClr val="accent4">
                    <a:lumMod val="75000"/>
                  </a:schemeClr>
                </a:solidFill>
              </a:rPr>
              <a:t> </a:t>
            </a:r>
            <a:r>
              <a:rPr lang="ru-RU" dirty="0" err="1">
                <a:solidFill>
                  <a:schemeClr val="accent4">
                    <a:lumMod val="75000"/>
                  </a:schemeClr>
                </a:solidFill>
              </a:rPr>
              <a:t>деген</a:t>
            </a:r>
            <a:r>
              <a:rPr lang="ru-RU" dirty="0">
                <a:solidFill>
                  <a:schemeClr val="accent4">
                    <a:lumMod val="75000"/>
                  </a:schemeClr>
                </a:solidFill>
              </a:rPr>
              <a:t> </a:t>
            </a:r>
            <a:r>
              <a:rPr lang="ru-RU" dirty="0" err="1">
                <a:solidFill>
                  <a:schemeClr val="accent4">
                    <a:lumMod val="75000"/>
                  </a:schemeClr>
                </a:solidFill>
              </a:rPr>
              <a:t>сүйіспеншілікті</a:t>
            </a:r>
            <a:r>
              <a:rPr lang="ru-RU" dirty="0">
                <a:solidFill>
                  <a:schemeClr val="accent4">
                    <a:lumMod val="75000"/>
                  </a:schemeClr>
                </a:solidFill>
              </a:rPr>
              <a:t> </a:t>
            </a:r>
            <a:r>
              <a:rPr lang="ru-RU" dirty="0" err="1">
                <a:solidFill>
                  <a:schemeClr val="accent4">
                    <a:lumMod val="75000"/>
                  </a:schemeClr>
                </a:solidFill>
              </a:rPr>
              <a:t>бейнелейтін</a:t>
            </a:r>
            <a:r>
              <a:rPr lang="ru-RU" dirty="0">
                <a:solidFill>
                  <a:schemeClr val="accent4">
                    <a:lumMod val="75000"/>
                  </a:schemeClr>
                </a:solidFill>
              </a:rPr>
              <a:t> </a:t>
            </a:r>
            <a:r>
              <a:rPr lang="ru-RU" dirty="0" err="1">
                <a:solidFill>
                  <a:schemeClr val="accent4">
                    <a:lumMod val="75000"/>
                  </a:schemeClr>
                </a:solidFill>
              </a:rPr>
              <a:t>жырларында</a:t>
            </a:r>
            <a:r>
              <a:rPr lang="ru-RU" dirty="0">
                <a:solidFill>
                  <a:schemeClr val="accent4">
                    <a:lumMod val="75000"/>
                  </a:schemeClr>
                </a:solidFill>
              </a:rPr>
              <a:t> </a:t>
            </a:r>
            <a:r>
              <a:rPr lang="ru-RU" dirty="0" err="1">
                <a:solidFill>
                  <a:schemeClr val="accent4">
                    <a:lumMod val="75000"/>
                  </a:schemeClr>
                </a:solidFill>
              </a:rPr>
              <a:t>қырым</a:t>
            </a:r>
            <a:r>
              <a:rPr lang="ru-RU" dirty="0">
                <a:solidFill>
                  <a:schemeClr val="accent4">
                    <a:lumMod val="75000"/>
                  </a:schemeClr>
                </a:solidFill>
              </a:rPr>
              <a:t>, </a:t>
            </a:r>
            <a:r>
              <a:rPr lang="ru-RU" dirty="0" err="1">
                <a:solidFill>
                  <a:schemeClr val="accent4">
                    <a:lumMod val="75000"/>
                  </a:schemeClr>
                </a:solidFill>
              </a:rPr>
              <a:t>ноғай</a:t>
            </a:r>
            <a:r>
              <a:rPr lang="ru-RU" dirty="0">
                <a:solidFill>
                  <a:schemeClr val="accent4">
                    <a:lumMod val="75000"/>
                  </a:schemeClr>
                </a:solidFill>
              </a:rPr>
              <a:t>, </a:t>
            </a:r>
            <a:r>
              <a:rPr lang="ru-RU" dirty="0" err="1">
                <a:solidFill>
                  <a:schemeClr val="accent4">
                    <a:lumMod val="75000"/>
                  </a:schemeClr>
                </a:solidFill>
              </a:rPr>
              <a:t>қазақ</a:t>
            </a:r>
            <a:r>
              <a:rPr lang="ru-RU" dirty="0">
                <a:solidFill>
                  <a:schemeClr val="accent4">
                    <a:lumMod val="75000"/>
                  </a:schemeClr>
                </a:solidFill>
              </a:rPr>
              <a:t> </a:t>
            </a:r>
            <a:r>
              <a:rPr lang="ru-RU" dirty="0" err="1">
                <a:solidFill>
                  <a:schemeClr val="accent4">
                    <a:lumMod val="75000"/>
                  </a:schemeClr>
                </a:solidFill>
              </a:rPr>
              <a:t>жұртының</a:t>
            </a:r>
            <a:r>
              <a:rPr lang="ru-RU" dirty="0">
                <a:solidFill>
                  <a:schemeClr val="accent4">
                    <a:lumMod val="75000"/>
                  </a:schemeClr>
                </a:solidFill>
              </a:rPr>
              <a:t> </a:t>
            </a:r>
            <a:r>
              <a:rPr lang="ru-RU" dirty="0" err="1">
                <a:solidFill>
                  <a:schemeClr val="accent4">
                    <a:lumMod val="75000"/>
                  </a:schemeClr>
                </a:solidFill>
              </a:rPr>
              <a:t>іргесі</a:t>
            </a:r>
            <a:r>
              <a:rPr lang="ru-RU" dirty="0">
                <a:solidFill>
                  <a:schemeClr val="accent4">
                    <a:lumMod val="75000"/>
                  </a:schemeClr>
                </a:solidFill>
              </a:rPr>
              <a:t> </a:t>
            </a:r>
            <a:r>
              <a:rPr lang="ru-RU" dirty="0" err="1">
                <a:solidFill>
                  <a:schemeClr val="accent4">
                    <a:lumMod val="75000"/>
                  </a:schemeClr>
                </a:solidFill>
              </a:rPr>
              <a:t>бүтін</a:t>
            </a:r>
            <a:r>
              <a:rPr lang="ru-RU" dirty="0">
                <a:solidFill>
                  <a:schemeClr val="accent4">
                    <a:lumMod val="75000"/>
                  </a:schemeClr>
                </a:solidFill>
              </a:rPr>
              <a:t>, </a:t>
            </a:r>
            <a:r>
              <a:rPr lang="ru-RU" dirty="0" err="1">
                <a:solidFill>
                  <a:schemeClr val="accent4">
                    <a:lumMod val="75000"/>
                  </a:schemeClr>
                </a:solidFill>
              </a:rPr>
              <a:t>ешкімге</a:t>
            </a:r>
            <a:r>
              <a:rPr lang="ru-RU" dirty="0">
                <a:solidFill>
                  <a:schemeClr val="accent4">
                    <a:lumMod val="75000"/>
                  </a:schemeClr>
                </a:solidFill>
              </a:rPr>
              <a:t> бас </a:t>
            </a:r>
            <a:r>
              <a:rPr lang="ru-RU" dirty="0" err="1">
                <a:solidFill>
                  <a:schemeClr val="accent4">
                    <a:lumMod val="75000"/>
                  </a:schemeClr>
                </a:solidFill>
              </a:rPr>
              <a:t>имейтін</a:t>
            </a:r>
            <a:r>
              <a:rPr lang="ru-RU" dirty="0">
                <a:solidFill>
                  <a:schemeClr val="accent4">
                    <a:lumMod val="75000"/>
                  </a:schemeClr>
                </a:solidFill>
              </a:rPr>
              <a:t> ел </a:t>
            </a:r>
            <a:r>
              <a:rPr lang="ru-RU" dirty="0" err="1">
                <a:solidFill>
                  <a:schemeClr val="accent4">
                    <a:lumMod val="75000"/>
                  </a:schemeClr>
                </a:solidFill>
              </a:rPr>
              <a:t>болып</a:t>
            </a:r>
            <a:r>
              <a:rPr lang="ru-RU" dirty="0">
                <a:solidFill>
                  <a:schemeClr val="accent4">
                    <a:lumMod val="75000"/>
                  </a:schemeClr>
                </a:solidFill>
              </a:rPr>
              <a:t> </a:t>
            </a:r>
            <a:r>
              <a:rPr lang="ru-RU" dirty="0" err="1">
                <a:solidFill>
                  <a:schemeClr val="accent4">
                    <a:lumMod val="75000"/>
                  </a:schemeClr>
                </a:solidFill>
              </a:rPr>
              <a:t>отырған</a:t>
            </a:r>
            <a:r>
              <a:rPr lang="ru-RU" dirty="0">
                <a:solidFill>
                  <a:schemeClr val="accent4">
                    <a:lumMod val="75000"/>
                  </a:schemeClr>
                </a:solidFill>
              </a:rPr>
              <a:t> </a:t>
            </a:r>
            <a:r>
              <a:rPr lang="ru-RU" dirty="0" err="1">
                <a:solidFill>
                  <a:schemeClr val="accent4">
                    <a:lumMod val="75000"/>
                  </a:schemeClr>
                </a:solidFill>
              </a:rPr>
              <a:t>заманды</a:t>
            </a:r>
            <a:r>
              <a:rPr lang="ru-RU" dirty="0">
                <a:solidFill>
                  <a:schemeClr val="accent4">
                    <a:lumMod val="75000"/>
                  </a:schemeClr>
                </a:solidFill>
              </a:rPr>
              <a:t> </a:t>
            </a:r>
            <a:r>
              <a:rPr lang="ru-RU" dirty="0" err="1">
                <a:solidFill>
                  <a:schemeClr val="accent4">
                    <a:lumMod val="75000"/>
                  </a:schemeClr>
                </a:solidFill>
              </a:rPr>
              <a:t>аңсау</a:t>
            </a:r>
            <a:r>
              <a:rPr lang="ru-RU" dirty="0">
                <a:solidFill>
                  <a:schemeClr val="accent4">
                    <a:lumMod val="75000"/>
                  </a:schemeClr>
                </a:solidFill>
              </a:rPr>
              <a:t> </a:t>
            </a:r>
            <a:r>
              <a:rPr lang="ru-RU" dirty="0" err="1">
                <a:solidFill>
                  <a:schemeClr val="accent4">
                    <a:lumMod val="75000"/>
                  </a:schemeClr>
                </a:solidFill>
              </a:rPr>
              <a:t>сарыны</a:t>
            </a:r>
            <a:r>
              <a:rPr lang="ru-RU" dirty="0">
                <a:solidFill>
                  <a:schemeClr val="accent4">
                    <a:lumMod val="75000"/>
                  </a:schemeClr>
                </a:solidFill>
              </a:rPr>
              <a:t> </a:t>
            </a:r>
            <a:r>
              <a:rPr lang="ru-RU" dirty="0" err="1">
                <a:solidFill>
                  <a:schemeClr val="accent4">
                    <a:lumMod val="75000"/>
                  </a:schemeClr>
                </a:solidFill>
              </a:rPr>
              <a:t>байқалады</a:t>
            </a:r>
            <a:r>
              <a:rPr lang="ru-RU" dirty="0">
                <a:solidFill>
                  <a:schemeClr val="accent4">
                    <a:lumMod val="75000"/>
                  </a:schemeClr>
                </a:solidFill>
              </a:rPr>
              <a:t>.</a:t>
            </a:r>
          </a:p>
        </p:txBody>
      </p:sp>
      <p:sp>
        <p:nvSpPr>
          <p:cNvPr id="4" name="Нижний колонтитул 3"/>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850" y="1052513"/>
            <a:ext cx="8424863" cy="4187825"/>
          </a:xfrm>
        </p:spPr>
        <p:txBody>
          <a:bodyPr>
            <a:normAutofit/>
          </a:bodyPr>
          <a:lstStyle/>
          <a:p>
            <a:pPr marL="265176" indent="-265176" eaLnBrk="1" fontAlgn="auto" hangingPunct="1">
              <a:spcAft>
                <a:spcPts val="0"/>
              </a:spcAft>
              <a:buFont typeface="Wingdings 2"/>
              <a:buChar char=""/>
              <a:defRPr/>
            </a:pPr>
            <a:r>
              <a:rPr lang="ru-RU" dirty="0" err="1">
                <a:solidFill>
                  <a:schemeClr val="accent2">
                    <a:lumMod val="60000"/>
                    <a:lumOff val="40000"/>
                  </a:schemeClr>
                </a:solidFill>
              </a:rPr>
              <a:t>Жырау</a:t>
            </a:r>
            <a:r>
              <a:rPr lang="ru-RU" dirty="0">
                <a:solidFill>
                  <a:schemeClr val="accent2">
                    <a:lumMod val="60000"/>
                    <a:lumOff val="40000"/>
                  </a:schemeClr>
                </a:solidFill>
              </a:rPr>
              <a:t> </a:t>
            </a:r>
            <a:r>
              <a:rPr lang="ru-RU" dirty="0" err="1">
                <a:solidFill>
                  <a:schemeClr val="accent2">
                    <a:lumMod val="60000"/>
                    <a:lumOff val="40000"/>
                  </a:schemeClr>
                </a:solidFill>
              </a:rPr>
              <a:t>ол</a:t>
            </a:r>
            <a:r>
              <a:rPr lang="ru-RU" dirty="0">
                <a:solidFill>
                  <a:schemeClr val="accent2">
                    <a:lumMod val="60000"/>
                    <a:lumOff val="40000"/>
                  </a:schemeClr>
                </a:solidFill>
              </a:rPr>
              <a:t> </a:t>
            </a:r>
            <a:r>
              <a:rPr lang="ru-RU" dirty="0" err="1">
                <a:solidFill>
                  <a:schemeClr val="accent2">
                    <a:lumMod val="60000"/>
                    <a:lumOff val="40000"/>
                  </a:schemeClr>
                </a:solidFill>
              </a:rPr>
              <a:t>заманды</a:t>
            </a:r>
            <a:r>
              <a:rPr lang="ru-RU" dirty="0">
                <a:solidFill>
                  <a:schemeClr val="accent2">
                    <a:lumMod val="60000"/>
                    <a:lumOff val="40000"/>
                  </a:schemeClr>
                </a:solidFill>
              </a:rPr>
              <a:t> </a:t>
            </a:r>
            <a:r>
              <a:rPr lang="ru-RU" dirty="0" err="1">
                <a:solidFill>
                  <a:schemeClr val="accent2">
                    <a:lumMod val="60000"/>
                    <a:lumOff val="40000"/>
                  </a:schemeClr>
                </a:solidFill>
              </a:rPr>
              <a:t>қайтып</a:t>
            </a:r>
            <a:r>
              <a:rPr lang="ru-RU" dirty="0">
                <a:solidFill>
                  <a:schemeClr val="accent2">
                    <a:lumMod val="60000"/>
                    <a:lumOff val="40000"/>
                  </a:schemeClr>
                </a:solidFill>
              </a:rPr>
              <a:t> </a:t>
            </a:r>
            <a:r>
              <a:rPr lang="ru-RU" dirty="0" err="1">
                <a:solidFill>
                  <a:schemeClr val="accent2">
                    <a:lumMod val="60000"/>
                    <a:lumOff val="40000"/>
                  </a:schemeClr>
                </a:solidFill>
              </a:rPr>
              <a:t>келмес</a:t>
            </a:r>
            <a:r>
              <a:rPr lang="ru-RU" dirty="0">
                <a:solidFill>
                  <a:schemeClr val="accent2">
                    <a:lumMod val="60000"/>
                    <a:lumOff val="40000"/>
                  </a:schemeClr>
                </a:solidFill>
              </a:rPr>
              <a:t> </a:t>
            </a:r>
            <a:r>
              <a:rPr lang="ru-RU" dirty="0" err="1">
                <a:solidFill>
                  <a:schemeClr val="accent2">
                    <a:lumMod val="60000"/>
                    <a:lumOff val="40000"/>
                  </a:schemeClr>
                </a:solidFill>
              </a:rPr>
              <a:t>бақытты</a:t>
            </a:r>
            <a:r>
              <a:rPr lang="ru-RU" dirty="0">
                <a:solidFill>
                  <a:schemeClr val="accent2">
                    <a:lumMod val="60000"/>
                    <a:lumOff val="40000"/>
                  </a:schemeClr>
                </a:solidFill>
              </a:rPr>
              <a:t> </a:t>
            </a:r>
            <a:r>
              <a:rPr lang="ru-RU" dirty="0" err="1">
                <a:solidFill>
                  <a:schemeClr val="accent2">
                    <a:lumMod val="60000"/>
                    <a:lumOff val="40000"/>
                  </a:schemeClr>
                </a:solidFill>
              </a:rPr>
              <a:t>өмір</a:t>
            </a:r>
            <a:r>
              <a:rPr lang="ru-RU" dirty="0">
                <a:solidFill>
                  <a:schemeClr val="accent2">
                    <a:lumMod val="60000"/>
                    <a:lumOff val="40000"/>
                  </a:schemeClr>
                </a:solidFill>
              </a:rPr>
              <a:t> </a:t>
            </a:r>
            <a:r>
              <a:rPr lang="ru-RU" dirty="0" err="1">
                <a:solidFill>
                  <a:schemeClr val="accent2">
                    <a:lumMod val="60000"/>
                    <a:lumOff val="40000"/>
                  </a:schemeClr>
                </a:solidFill>
              </a:rPr>
              <a:t>ретінде</a:t>
            </a:r>
            <a:r>
              <a:rPr lang="ru-RU" dirty="0">
                <a:solidFill>
                  <a:schemeClr val="accent2">
                    <a:lumMod val="60000"/>
                    <a:lumOff val="40000"/>
                  </a:schemeClr>
                </a:solidFill>
              </a:rPr>
              <a:t> </a:t>
            </a:r>
            <a:r>
              <a:rPr lang="ru-RU" dirty="0" err="1">
                <a:solidFill>
                  <a:schemeClr val="accent2">
                    <a:lumMod val="60000"/>
                    <a:lumOff val="40000"/>
                  </a:schemeClr>
                </a:solidFill>
              </a:rPr>
              <a:t>толғайды</a:t>
            </a:r>
            <a:r>
              <a:rPr lang="ru-RU" dirty="0">
                <a:solidFill>
                  <a:schemeClr val="accent2">
                    <a:lumMod val="60000"/>
                    <a:lumOff val="40000"/>
                  </a:schemeClr>
                </a:solidFill>
              </a:rPr>
              <a:t> (“</a:t>
            </a:r>
            <a:r>
              <a:rPr lang="ru-RU" dirty="0" err="1">
                <a:solidFill>
                  <a:schemeClr val="accent2">
                    <a:lumMod val="60000"/>
                    <a:lumOff val="40000"/>
                  </a:schemeClr>
                </a:solidFill>
              </a:rPr>
              <a:t>Айнала</a:t>
            </a:r>
            <a:r>
              <a:rPr lang="ru-RU" dirty="0">
                <a:solidFill>
                  <a:schemeClr val="accent2">
                    <a:lumMod val="60000"/>
                    <a:lumOff val="40000"/>
                  </a:schemeClr>
                </a:solidFill>
              </a:rPr>
              <a:t> </a:t>
            </a:r>
            <a:r>
              <a:rPr lang="ru-RU" dirty="0" err="1">
                <a:solidFill>
                  <a:schemeClr val="accent2">
                    <a:lumMod val="60000"/>
                    <a:lumOff val="40000"/>
                  </a:schemeClr>
                </a:solidFill>
              </a:rPr>
              <a:t>бұлақ</a:t>
            </a:r>
            <a:r>
              <a:rPr lang="ru-RU" dirty="0">
                <a:solidFill>
                  <a:schemeClr val="accent2">
                    <a:lumMod val="60000"/>
                    <a:lumOff val="40000"/>
                  </a:schemeClr>
                </a:solidFill>
              </a:rPr>
              <a:t> басы </a:t>
            </a:r>
            <a:r>
              <a:rPr lang="ru-RU" dirty="0" err="1">
                <a:solidFill>
                  <a:schemeClr val="accent2">
                    <a:lumMod val="60000"/>
                    <a:lumOff val="40000"/>
                  </a:schemeClr>
                </a:solidFill>
              </a:rPr>
              <a:t>таң</a:t>
            </a:r>
            <a:r>
              <a:rPr lang="ru-RU" dirty="0">
                <a:solidFill>
                  <a:schemeClr val="accent2">
                    <a:lumMod val="60000"/>
                    <a:lumOff val="40000"/>
                  </a:schemeClr>
                </a:solidFill>
              </a:rPr>
              <a:t>”, “</a:t>
            </a:r>
            <a:r>
              <a:rPr lang="ru-RU" dirty="0" err="1">
                <a:solidFill>
                  <a:schemeClr val="accent2">
                    <a:lumMod val="60000"/>
                    <a:lumOff val="40000"/>
                  </a:schemeClr>
                </a:solidFill>
              </a:rPr>
              <a:t>Тоғай</a:t>
            </a:r>
            <a:r>
              <a:rPr lang="ru-RU" dirty="0">
                <a:solidFill>
                  <a:schemeClr val="accent2">
                    <a:lumMod val="60000"/>
                    <a:lumOff val="40000"/>
                  </a:schemeClr>
                </a:solidFill>
              </a:rPr>
              <a:t>, </a:t>
            </a:r>
            <a:r>
              <a:rPr lang="ru-RU" dirty="0" err="1">
                <a:solidFill>
                  <a:schemeClr val="accent2">
                    <a:lumMod val="60000"/>
                    <a:lumOff val="40000"/>
                  </a:schemeClr>
                </a:solidFill>
              </a:rPr>
              <a:t>тоғай</a:t>
            </a:r>
            <a:r>
              <a:rPr lang="ru-RU" dirty="0">
                <a:solidFill>
                  <a:schemeClr val="accent2">
                    <a:lumMod val="60000"/>
                    <a:lumOff val="40000"/>
                  </a:schemeClr>
                </a:solidFill>
              </a:rPr>
              <a:t>, </a:t>
            </a:r>
            <a:r>
              <a:rPr lang="ru-RU" dirty="0" err="1">
                <a:solidFill>
                  <a:schemeClr val="accent2">
                    <a:lumMod val="60000"/>
                    <a:lumOff val="40000"/>
                  </a:schemeClr>
                </a:solidFill>
              </a:rPr>
              <a:t>тоғай</a:t>
            </a:r>
            <a:r>
              <a:rPr lang="ru-RU" dirty="0">
                <a:solidFill>
                  <a:schemeClr val="accent2">
                    <a:lumMod val="60000"/>
                    <a:lumOff val="40000"/>
                  </a:schemeClr>
                </a:solidFill>
              </a:rPr>
              <a:t> су”, “</a:t>
            </a:r>
            <a:r>
              <a:rPr lang="ru-RU" dirty="0" err="1">
                <a:solidFill>
                  <a:schemeClr val="accent2">
                    <a:lumMod val="60000"/>
                    <a:lumOff val="40000"/>
                  </a:schemeClr>
                </a:solidFill>
              </a:rPr>
              <a:t>Азау</a:t>
            </a:r>
            <a:r>
              <a:rPr lang="ru-RU" dirty="0">
                <a:solidFill>
                  <a:schemeClr val="accent2">
                    <a:lumMod val="60000"/>
                    <a:lumOff val="40000"/>
                  </a:schemeClr>
                </a:solidFill>
              </a:rPr>
              <a:t>, </a:t>
            </a:r>
            <a:r>
              <a:rPr lang="ru-RU" dirty="0" err="1">
                <a:solidFill>
                  <a:schemeClr val="accent2">
                    <a:lumMod val="60000"/>
                    <a:lumOff val="40000"/>
                  </a:schemeClr>
                </a:solidFill>
              </a:rPr>
              <a:t>азау</a:t>
            </a:r>
            <a:r>
              <a:rPr lang="ru-RU" dirty="0">
                <a:solidFill>
                  <a:schemeClr val="accent2">
                    <a:lumMod val="60000"/>
                    <a:lumOff val="40000"/>
                  </a:schemeClr>
                </a:solidFill>
              </a:rPr>
              <a:t> </a:t>
            </a:r>
            <a:r>
              <a:rPr lang="ru-RU" dirty="0" err="1">
                <a:solidFill>
                  <a:schemeClr val="accent2">
                    <a:lumMod val="60000"/>
                    <a:lumOff val="40000"/>
                  </a:schemeClr>
                </a:solidFill>
              </a:rPr>
              <a:t>дегенің</a:t>
            </a:r>
            <a:r>
              <a:rPr lang="ru-RU" dirty="0">
                <a:solidFill>
                  <a:schemeClr val="accent2">
                    <a:lumMod val="60000"/>
                    <a:lumOff val="40000"/>
                  </a:schemeClr>
                </a:solidFill>
              </a:rPr>
              <a:t>”, “</a:t>
            </a:r>
            <a:r>
              <a:rPr lang="ru-RU" dirty="0" err="1">
                <a:solidFill>
                  <a:schemeClr val="accent2">
                    <a:lumMod val="60000"/>
                    <a:lumOff val="40000"/>
                  </a:schemeClr>
                </a:solidFill>
              </a:rPr>
              <a:t>Арғымаққа</a:t>
            </a:r>
            <a:r>
              <a:rPr lang="ru-RU" dirty="0">
                <a:solidFill>
                  <a:schemeClr val="accent2">
                    <a:lumMod val="60000"/>
                    <a:lumOff val="40000"/>
                  </a:schemeClr>
                </a:solidFill>
              </a:rPr>
              <a:t> </a:t>
            </a:r>
            <a:r>
              <a:rPr lang="ru-RU" dirty="0" err="1">
                <a:solidFill>
                  <a:schemeClr val="accent2">
                    <a:lumMod val="60000"/>
                    <a:lumOff val="40000"/>
                  </a:schemeClr>
                </a:solidFill>
              </a:rPr>
              <a:t>оқ</a:t>
            </a:r>
            <a:r>
              <a:rPr lang="ru-RU" dirty="0">
                <a:solidFill>
                  <a:schemeClr val="accent2">
                    <a:lumMod val="60000"/>
                    <a:lumOff val="40000"/>
                  </a:schemeClr>
                </a:solidFill>
              </a:rPr>
              <a:t> </a:t>
            </a:r>
            <a:r>
              <a:rPr lang="ru-RU" dirty="0" err="1">
                <a:solidFill>
                  <a:schemeClr val="accent2">
                    <a:lumMod val="60000"/>
                    <a:lumOff val="40000"/>
                  </a:schemeClr>
                </a:solidFill>
              </a:rPr>
              <a:t>тиді</a:t>
            </a:r>
            <a:r>
              <a:rPr lang="ru-RU" dirty="0">
                <a:solidFill>
                  <a:schemeClr val="accent2">
                    <a:lumMod val="60000"/>
                    <a:lumOff val="40000"/>
                  </a:schemeClr>
                </a:solidFill>
              </a:rPr>
              <a:t>”, “</a:t>
            </a:r>
            <a:r>
              <a:rPr lang="ru-RU" dirty="0" err="1">
                <a:solidFill>
                  <a:schemeClr val="accent2">
                    <a:lumMod val="60000"/>
                    <a:lumOff val="40000"/>
                  </a:schemeClr>
                </a:solidFill>
              </a:rPr>
              <a:t>Қоғалы</a:t>
            </a:r>
            <a:r>
              <a:rPr lang="ru-RU" dirty="0">
                <a:solidFill>
                  <a:schemeClr val="accent2">
                    <a:lumMod val="60000"/>
                    <a:lumOff val="40000"/>
                  </a:schemeClr>
                </a:solidFill>
              </a:rPr>
              <a:t> </a:t>
            </a:r>
            <a:r>
              <a:rPr lang="ru-RU" dirty="0" err="1">
                <a:solidFill>
                  <a:schemeClr val="accent2">
                    <a:lumMod val="60000"/>
                    <a:lumOff val="40000"/>
                  </a:schemeClr>
                </a:solidFill>
              </a:rPr>
              <a:t>көлдер</a:t>
            </a:r>
            <a:r>
              <a:rPr lang="ru-RU" dirty="0">
                <a:solidFill>
                  <a:schemeClr val="accent2">
                    <a:lumMod val="60000"/>
                    <a:lumOff val="40000"/>
                  </a:schemeClr>
                </a:solidFill>
              </a:rPr>
              <a:t>, </a:t>
            </a:r>
            <a:r>
              <a:rPr lang="ru-RU" dirty="0" err="1">
                <a:solidFill>
                  <a:schemeClr val="accent2">
                    <a:lumMod val="60000"/>
                    <a:lumOff val="40000"/>
                  </a:schemeClr>
                </a:solidFill>
              </a:rPr>
              <a:t>қом</a:t>
            </a:r>
            <a:r>
              <a:rPr lang="ru-RU" dirty="0">
                <a:solidFill>
                  <a:schemeClr val="accent2">
                    <a:lumMod val="60000"/>
                    <a:lumOff val="40000"/>
                  </a:schemeClr>
                </a:solidFill>
              </a:rPr>
              <a:t> </a:t>
            </a:r>
            <a:r>
              <a:rPr lang="ru-RU" dirty="0" err="1">
                <a:solidFill>
                  <a:schemeClr val="accent2">
                    <a:lumMod val="60000"/>
                    <a:lumOff val="40000"/>
                  </a:schemeClr>
                </a:solidFill>
              </a:rPr>
              <a:t>сулар</a:t>
            </a:r>
            <a:r>
              <a:rPr lang="ru-RU" dirty="0">
                <a:solidFill>
                  <a:schemeClr val="accent2">
                    <a:lumMod val="60000"/>
                    <a:lumOff val="40000"/>
                  </a:schemeClr>
                </a:solidFill>
              </a:rPr>
              <a:t>”, “</a:t>
            </a:r>
            <a:r>
              <a:rPr lang="ru-RU" dirty="0" err="1">
                <a:solidFill>
                  <a:schemeClr val="accent2">
                    <a:lumMod val="60000"/>
                    <a:lumOff val="40000"/>
                  </a:schemeClr>
                </a:solidFill>
              </a:rPr>
              <a:t>Айналайын</a:t>
            </a:r>
            <a:r>
              <a:rPr lang="ru-RU" dirty="0">
                <a:solidFill>
                  <a:schemeClr val="accent2">
                    <a:lumMod val="60000"/>
                    <a:lumOff val="40000"/>
                  </a:schemeClr>
                </a:solidFill>
              </a:rPr>
              <a:t>, </a:t>
            </a:r>
            <a:r>
              <a:rPr lang="ru-RU" dirty="0" err="1">
                <a:solidFill>
                  <a:schemeClr val="accent2">
                    <a:lumMod val="60000"/>
                    <a:lumOff val="40000"/>
                  </a:schemeClr>
                </a:solidFill>
              </a:rPr>
              <a:t>Ақ</a:t>
            </a:r>
            <a:r>
              <a:rPr lang="ru-RU" dirty="0">
                <a:solidFill>
                  <a:schemeClr val="accent2">
                    <a:lumMod val="60000"/>
                    <a:lumOff val="40000"/>
                  </a:schemeClr>
                </a:solidFill>
              </a:rPr>
              <a:t> </a:t>
            </a:r>
            <a:r>
              <a:rPr lang="ru-RU" dirty="0" err="1">
                <a:solidFill>
                  <a:schemeClr val="accent2">
                    <a:lumMod val="60000"/>
                    <a:lumOff val="40000"/>
                  </a:schemeClr>
                </a:solidFill>
              </a:rPr>
              <a:t>Жайық</a:t>
            </a:r>
            <a:r>
              <a:rPr lang="ru-RU" dirty="0">
                <a:solidFill>
                  <a:schemeClr val="accent2">
                    <a:lumMod val="60000"/>
                    <a:lumOff val="40000"/>
                  </a:schemeClr>
                </a:solidFill>
              </a:rPr>
              <a:t>”, </a:t>
            </a:r>
            <a:r>
              <a:rPr lang="ru-RU" dirty="0" err="1">
                <a:solidFill>
                  <a:schemeClr val="accent2">
                    <a:lumMod val="60000"/>
                    <a:lumOff val="40000"/>
                  </a:schemeClr>
                </a:solidFill>
              </a:rPr>
              <a:t>т.б</a:t>
            </a:r>
            <a:r>
              <a:rPr lang="ru-RU" dirty="0">
                <a:solidFill>
                  <a:schemeClr val="accent2">
                    <a:lumMod val="60000"/>
                    <a:lumOff val="40000"/>
                  </a:schemeClr>
                </a:solidFill>
              </a:rPr>
              <a:t>.). </a:t>
            </a:r>
            <a:r>
              <a:rPr lang="ru-RU" dirty="0" err="1">
                <a:solidFill>
                  <a:schemeClr val="accent2">
                    <a:lumMod val="60000"/>
                    <a:lumOff val="40000"/>
                  </a:schemeClr>
                </a:solidFill>
              </a:rPr>
              <a:t>Жырау</a:t>
            </a:r>
            <a:r>
              <a:rPr lang="ru-RU" dirty="0">
                <a:solidFill>
                  <a:schemeClr val="accent2">
                    <a:lumMod val="60000"/>
                    <a:lumOff val="40000"/>
                  </a:schemeClr>
                </a:solidFill>
              </a:rPr>
              <a:t> </a:t>
            </a:r>
            <a:r>
              <a:rPr lang="ru-RU" dirty="0" err="1">
                <a:solidFill>
                  <a:schemeClr val="accent2">
                    <a:lumMod val="60000"/>
                    <a:lumOff val="40000"/>
                  </a:schemeClr>
                </a:solidFill>
              </a:rPr>
              <a:t>өткен</a:t>
            </a:r>
            <a:r>
              <a:rPr lang="ru-RU" dirty="0">
                <a:solidFill>
                  <a:schemeClr val="accent2">
                    <a:lumMod val="60000"/>
                    <a:lumOff val="40000"/>
                  </a:schemeClr>
                </a:solidFill>
              </a:rPr>
              <a:t> </a:t>
            </a:r>
            <a:r>
              <a:rPr lang="ru-RU" dirty="0" err="1">
                <a:solidFill>
                  <a:schemeClr val="accent2">
                    <a:lumMod val="60000"/>
                    <a:lumOff val="40000"/>
                  </a:schemeClr>
                </a:solidFill>
              </a:rPr>
              <a:t>өмірді</a:t>
            </a:r>
            <a:r>
              <a:rPr lang="ru-RU" dirty="0">
                <a:solidFill>
                  <a:schemeClr val="accent2">
                    <a:lumMod val="60000"/>
                    <a:lumOff val="40000"/>
                  </a:schemeClr>
                </a:solidFill>
              </a:rPr>
              <a:t> </a:t>
            </a:r>
            <a:r>
              <a:rPr lang="ru-RU" dirty="0" err="1">
                <a:solidFill>
                  <a:schemeClr val="accent2">
                    <a:lumMod val="60000"/>
                    <a:lumOff val="40000"/>
                  </a:schemeClr>
                </a:solidFill>
              </a:rPr>
              <a:t>жырлағанда</a:t>
            </a:r>
            <a:r>
              <a:rPr lang="ru-RU" dirty="0">
                <a:solidFill>
                  <a:schemeClr val="accent2">
                    <a:lumMod val="60000"/>
                    <a:lumOff val="40000"/>
                  </a:schemeClr>
                </a:solidFill>
              </a:rPr>
              <a:t> </a:t>
            </a:r>
            <a:r>
              <a:rPr lang="ru-RU" dirty="0" err="1">
                <a:solidFill>
                  <a:schemeClr val="accent2">
                    <a:lumMod val="60000"/>
                    <a:lumOff val="40000"/>
                  </a:schemeClr>
                </a:solidFill>
              </a:rPr>
              <a:t>туған</a:t>
            </a:r>
            <a:r>
              <a:rPr lang="ru-RU" dirty="0">
                <a:solidFill>
                  <a:schemeClr val="accent2">
                    <a:lumMod val="60000"/>
                    <a:lumOff val="40000"/>
                  </a:schemeClr>
                </a:solidFill>
              </a:rPr>
              <a:t> ел, </a:t>
            </a:r>
            <a:r>
              <a:rPr lang="ru-RU" dirty="0" err="1">
                <a:solidFill>
                  <a:schemeClr val="accent2">
                    <a:lumMod val="60000"/>
                    <a:lumOff val="40000"/>
                  </a:schemeClr>
                </a:solidFill>
              </a:rPr>
              <a:t>өскен</a:t>
            </a:r>
            <a:r>
              <a:rPr lang="ru-RU" dirty="0">
                <a:solidFill>
                  <a:schemeClr val="accent2">
                    <a:lumMod val="60000"/>
                    <a:lumOff val="40000"/>
                  </a:schemeClr>
                </a:solidFill>
              </a:rPr>
              <a:t> </a:t>
            </a:r>
            <a:r>
              <a:rPr lang="ru-RU" dirty="0" err="1">
                <a:solidFill>
                  <a:schemeClr val="accent2">
                    <a:lumMod val="60000"/>
                    <a:lumOff val="40000"/>
                  </a:schemeClr>
                </a:solidFill>
              </a:rPr>
              <a:t>жерге</a:t>
            </a:r>
            <a:r>
              <a:rPr lang="ru-RU" dirty="0">
                <a:solidFill>
                  <a:schemeClr val="accent2">
                    <a:lumMod val="60000"/>
                    <a:lumOff val="40000"/>
                  </a:schemeClr>
                </a:solidFill>
              </a:rPr>
              <a:t> </a:t>
            </a:r>
            <a:r>
              <a:rPr lang="ru-RU" dirty="0" err="1">
                <a:solidFill>
                  <a:schemeClr val="accent2">
                    <a:lumMod val="60000"/>
                    <a:lumOff val="40000"/>
                  </a:schemeClr>
                </a:solidFill>
              </a:rPr>
              <a:t>деген</a:t>
            </a:r>
            <a:r>
              <a:rPr lang="ru-RU" dirty="0">
                <a:solidFill>
                  <a:schemeClr val="accent2">
                    <a:lumMod val="60000"/>
                    <a:lumOff val="40000"/>
                  </a:schemeClr>
                </a:solidFill>
              </a:rPr>
              <a:t> </a:t>
            </a:r>
            <a:r>
              <a:rPr lang="ru-RU" dirty="0" err="1">
                <a:solidFill>
                  <a:schemeClr val="accent2">
                    <a:lumMod val="60000"/>
                    <a:lumOff val="40000"/>
                  </a:schemeClr>
                </a:solidFill>
              </a:rPr>
              <a:t>ыстық</a:t>
            </a:r>
            <a:r>
              <a:rPr lang="ru-RU" dirty="0">
                <a:solidFill>
                  <a:schemeClr val="accent2">
                    <a:lumMod val="60000"/>
                    <a:lumOff val="40000"/>
                  </a:schemeClr>
                </a:solidFill>
              </a:rPr>
              <a:t> </a:t>
            </a:r>
            <a:r>
              <a:rPr lang="ru-RU" dirty="0" err="1">
                <a:solidFill>
                  <a:schemeClr val="accent2">
                    <a:lumMod val="60000"/>
                    <a:lumOff val="40000"/>
                  </a:schemeClr>
                </a:solidFill>
              </a:rPr>
              <a:t>махаббатын</a:t>
            </a:r>
            <a:r>
              <a:rPr lang="ru-RU" dirty="0">
                <a:solidFill>
                  <a:schemeClr val="accent2">
                    <a:lumMod val="60000"/>
                    <a:lumOff val="40000"/>
                  </a:schemeClr>
                </a:solidFill>
              </a:rPr>
              <a:t> </a:t>
            </a:r>
            <a:r>
              <a:rPr lang="ru-RU" dirty="0" err="1">
                <a:solidFill>
                  <a:schemeClr val="accent2">
                    <a:lumMod val="60000"/>
                    <a:lumOff val="40000"/>
                  </a:schemeClr>
                </a:solidFill>
              </a:rPr>
              <a:t>келер</a:t>
            </a:r>
            <a:r>
              <a:rPr lang="ru-RU" dirty="0">
                <a:solidFill>
                  <a:schemeClr val="accent2">
                    <a:lumMod val="60000"/>
                    <a:lumOff val="40000"/>
                  </a:schemeClr>
                </a:solidFill>
              </a:rPr>
              <a:t> </a:t>
            </a:r>
            <a:r>
              <a:rPr lang="ru-RU" dirty="0" err="1">
                <a:solidFill>
                  <a:schemeClr val="accent2">
                    <a:lumMod val="60000"/>
                    <a:lumOff val="40000"/>
                  </a:schemeClr>
                </a:solidFill>
              </a:rPr>
              <a:t>ұрпақ</a:t>
            </a:r>
            <a:r>
              <a:rPr lang="ru-RU" dirty="0">
                <a:solidFill>
                  <a:schemeClr val="accent2">
                    <a:lumMod val="60000"/>
                    <a:lumOff val="40000"/>
                  </a:schemeClr>
                </a:solidFill>
              </a:rPr>
              <a:t> </a:t>
            </a:r>
            <a:r>
              <a:rPr lang="ru-RU" dirty="0" err="1">
                <a:solidFill>
                  <a:schemeClr val="accent2">
                    <a:lumMod val="60000"/>
                    <a:lumOff val="40000"/>
                  </a:schemeClr>
                </a:solidFill>
              </a:rPr>
              <a:t>болашағымен</a:t>
            </a:r>
            <a:r>
              <a:rPr lang="ru-RU" dirty="0">
                <a:solidFill>
                  <a:schemeClr val="accent2">
                    <a:lumMod val="60000"/>
                    <a:lumOff val="40000"/>
                  </a:schemeClr>
                </a:solidFill>
              </a:rPr>
              <a:t> </a:t>
            </a:r>
            <a:r>
              <a:rPr lang="ru-RU" dirty="0" err="1">
                <a:solidFill>
                  <a:schemeClr val="accent2">
                    <a:lumMod val="60000"/>
                    <a:lumOff val="40000"/>
                  </a:schemeClr>
                </a:solidFill>
              </a:rPr>
              <a:t>байланыстыра</a:t>
            </a:r>
            <a:r>
              <a:rPr lang="ru-RU" dirty="0">
                <a:solidFill>
                  <a:schemeClr val="accent2">
                    <a:lumMod val="60000"/>
                    <a:lumOff val="40000"/>
                  </a:schemeClr>
                </a:solidFill>
              </a:rPr>
              <a:t> </a:t>
            </a:r>
            <a:r>
              <a:rPr lang="ru-RU" dirty="0" err="1">
                <a:solidFill>
                  <a:schemeClr val="accent2">
                    <a:lumMod val="60000"/>
                    <a:lumOff val="40000"/>
                  </a:schemeClr>
                </a:solidFill>
              </a:rPr>
              <a:t>сипаттайды</a:t>
            </a:r>
            <a:r>
              <a:rPr lang="ru-RU" dirty="0">
                <a:solidFill>
                  <a:schemeClr val="accent2">
                    <a:lumMod val="60000"/>
                    <a:lumOff val="40000"/>
                  </a:schemeClr>
                </a:solidFill>
              </a:rPr>
              <a:t>.</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ъект 2"/>
          <p:cNvSpPr>
            <a:spLocks noGrp="1"/>
          </p:cNvSpPr>
          <p:nvPr>
            <p:ph idx="1"/>
          </p:nvPr>
        </p:nvSpPr>
        <p:spPr>
          <a:xfrm>
            <a:off x="468313" y="836613"/>
            <a:ext cx="4716462" cy="5635625"/>
          </a:xfrm>
        </p:spPr>
        <p:txBody>
          <a:bodyPr/>
          <a:lstStyle/>
          <a:p>
            <a:pPr eaLnBrk="1" hangingPunct="1"/>
            <a:r>
              <a:rPr lang="ru-RU" altLang="en-US" b="1">
                <a:solidFill>
                  <a:srgbClr val="0070C0"/>
                </a:solidFill>
              </a:rPr>
              <a:t>Олардың да ертең еліне қорған, тірек болуын қалайды. Доспамбет жырау өз басын өлімге тігіп, сан рет қанды шайқастарға қатысқан ата қонысын үлкен сүйіспеншілікпен толғайды. </a:t>
            </a:r>
          </a:p>
        </p:txBody>
      </p:sp>
      <p:pic>
        <p:nvPicPr>
          <p:cNvPr id="11267" name="Picture 2" descr="https://upload.wikimedia.org/wikipedia/kk/thumb/6/68/%D0%96%D1%8B%D1%80%D0%B0%D1%83.png/220px-%D0%96%D1%8B%D1%80%D0%B0%D1%8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1341438"/>
            <a:ext cx="2520950" cy="336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620713"/>
            <a:ext cx="8183562" cy="5346700"/>
          </a:xfrm>
        </p:spPr>
        <p:txBody>
          <a:bodyPr>
            <a:normAutofit/>
          </a:bodyPr>
          <a:lstStyle/>
          <a:p>
            <a:pPr marL="265176" indent="-265176" eaLnBrk="1" fontAlgn="auto" hangingPunct="1">
              <a:spcAft>
                <a:spcPts val="0"/>
              </a:spcAft>
              <a:buFont typeface="Wingdings 2"/>
              <a:buChar char=""/>
              <a:defRPr/>
            </a:pPr>
            <a:r>
              <a:rPr lang="ru-RU" dirty="0" err="1">
                <a:solidFill>
                  <a:srgbClr val="0070C0"/>
                </a:solidFill>
                <a:effectLst>
                  <a:outerShdw blurRad="38100" dist="38100" dir="2700000" algn="tl">
                    <a:srgbClr val="000000">
                      <a:alpha val="43137"/>
                    </a:srgbClr>
                  </a:outerShdw>
                </a:effectLst>
              </a:rPr>
              <a:t>Жырау</a:t>
            </a:r>
            <a:r>
              <a:rPr lang="ru-RU" dirty="0">
                <a:solidFill>
                  <a:srgbClr val="0070C0"/>
                </a:solidFill>
                <a:effectLst>
                  <a:outerShdw blurRad="38100" dist="38100" dir="2700000" algn="tl">
                    <a:srgbClr val="000000">
                      <a:alpha val="43137"/>
                    </a:srgbClr>
                  </a:outerShdw>
                </a:effectLst>
              </a:rPr>
              <a:t> ел </a:t>
            </a:r>
            <a:r>
              <a:rPr lang="ru-RU" dirty="0" err="1">
                <a:solidFill>
                  <a:srgbClr val="0070C0"/>
                </a:solidFill>
                <a:effectLst>
                  <a:outerShdw blurRad="38100" dist="38100" dir="2700000" algn="tl">
                    <a:srgbClr val="000000">
                      <a:alpha val="43137"/>
                    </a:srgbClr>
                  </a:outerShdw>
                </a:effectLst>
              </a:rPr>
              <a:t>қорғау</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жорық</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тақырыбына</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арналған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жырларында</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елі</a:t>
            </a:r>
            <a:r>
              <a:rPr lang="ru-RU" dirty="0">
                <a:solidFill>
                  <a:srgbClr val="0070C0"/>
                </a:solidFill>
                <a:effectLst>
                  <a:outerShdw blurRad="38100" dist="38100" dir="2700000" algn="tl">
                    <a:srgbClr val="000000">
                      <a:alpha val="43137"/>
                    </a:srgbClr>
                  </a:outerShdw>
                </a:effectLst>
              </a:rPr>
              <a:t> мен </a:t>
            </a:r>
            <a:r>
              <a:rPr lang="ru-RU" dirty="0" err="1">
                <a:solidFill>
                  <a:srgbClr val="0070C0"/>
                </a:solidFill>
                <a:effectLst>
                  <a:outerShdw blurRad="38100" dist="38100" dir="2700000" algn="tl">
                    <a:srgbClr val="000000">
                      <a:alpha val="43137"/>
                    </a:srgbClr>
                  </a:outerShdw>
                </a:effectLst>
              </a:rPr>
              <a:t>жері</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үшін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өлген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ердің</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арманы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жоқ</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деп</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отаншылдық</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рухты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бәрінен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биік</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қояды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Ол</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серілік</a:t>
            </a:r>
            <a:r>
              <a:rPr lang="ru-RU" dirty="0">
                <a:solidFill>
                  <a:srgbClr val="0070C0"/>
                </a:solidFill>
                <a:effectLst>
                  <a:outerShdw blurRad="38100" dist="38100" dir="2700000" algn="tl">
                    <a:srgbClr val="000000">
                      <a:alpha val="43137"/>
                    </a:srgbClr>
                  </a:outerShdw>
                </a:effectLst>
              </a:rPr>
              <a:t> пен </a:t>
            </a:r>
            <a:r>
              <a:rPr lang="ru-RU" dirty="0" err="1">
                <a:solidFill>
                  <a:srgbClr val="0070C0"/>
                </a:solidFill>
                <a:effectLst>
                  <a:outerShdw blurRad="38100" dist="38100" dir="2700000" algn="tl">
                    <a:srgbClr val="000000">
                      <a:alpha val="43137"/>
                    </a:srgbClr>
                  </a:outerShdw>
                </a:effectLst>
              </a:rPr>
              <a:t>сақилықты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дарқандықты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қонақжайлылықты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ата-бабадан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келе</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жатқан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асыл</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дәстүр</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ретінде</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дәріптейді</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Доспамбет</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жырау</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шығармалары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қазақ</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поэзиясы</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тарихында</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өзгеше</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көркемдігімен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екпінді</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ырғағымен</a:t>
            </a:r>
            <a:r>
              <a:rPr lang="ru-RU" dirty="0">
                <a:solidFill>
                  <a:srgbClr val="0070C0"/>
                </a:solidFill>
                <a:effectLst>
                  <a:outerShdw blurRad="38100" dist="38100" dir="2700000" algn="tl">
                    <a:srgbClr val="000000">
                      <a:alpha val="43137"/>
                    </a:srgbClr>
                  </a:outerShdw>
                </a:effectLst>
              </a:rPr>
              <a:t> </a:t>
            </a:r>
            <a:r>
              <a:rPr lang="ru-RU" dirty="0" err="1">
                <a:solidFill>
                  <a:srgbClr val="0070C0"/>
                </a:solidFill>
                <a:effectLst>
                  <a:outerShdw blurRad="38100" dist="38100" dir="2700000" algn="tl">
                    <a:srgbClr val="000000">
                      <a:alpha val="43137"/>
                    </a:srgbClr>
                  </a:outerShdw>
                </a:effectLst>
              </a:rPr>
              <a:t>ерекшеленеді</a:t>
            </a:r>
            <a:r>
              <a:rPr lang="ru-RU" dirty="0">
                <a:solidFill>
                  <a:srgbClr val="0070C0"/>
                </a:solidFill>
                <a:effectLst>
                  <a:outerShdw blurRad="38100" dist="38100" dir="2700000" algn="tl">
                    <a:srgbClr val="000000">
                      <a:alpha val="43137"/>
                    </a:srgbClr>
                  </a:outerShdw>
                </a:effectLst>
              </a:rPr>
              <a:t>.</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Объект 2"/>
          <p:cNvSpPr>
            <a:spLocks noGrp="1"/>
          </p:cNvSpPr>
          <p:nvPr>
            <p:ph idx="1"/>
          </p:nvPr>
        </p:nvSpPr>
        <p:spPr>
          <a:xfrm>
            <a:off x="395288" y="530225"/>
            <a:ext cx="8291512" cy="4187825"/>
          </a:xfrm>
        </p:spPr>
        <p:txBody>
          <a:bodyPr/>
          <a:lstStyle/>
          <a:p>
            <a:pPr marL="0" indent="0" eaLnBrk="1" hangingPunct="1">
              <a:buFont typeface="Wingdings 2" panose="05020102010507070707" pitchFamily="18" charset="2"/>
              <a:buNone/>
            </a:pPr>
            <a:r>
              <a:rPr lang="ru-RU" altLang="en-US" sz="3200">
                <a:solidFill>
                  <a:srgbClr val="FF0000"/>
                </a:solidFill>
              </a:rPr>
              <a:t> Жырау айтайын деген ойының қуатын еселеп арттыру үшін қайталауларды жиі қолданады. Сөйтіп, оларды ұтымдылықпен пайдаланып, ойдың әсерлілігі мен өткірлігін күшейте түседі. Доспамбет жыраудың ерлік пен елдікке үндейтін толғаулары Бұқар жырау, Махамбет сынды өзінен кейінгі ақындарға елеулі әсер еткені байқалады. </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313" y="1341438"/>
            <a:ext cx="8183562" cy="4187825"/>
          </a:xfrm>
        </p:spPr>
        <p:txBody>
          <a:bodyPr>
            <a:normAutofit fontScale="92500" lnSpcReduction="10000"/>
          </a:bodyPr>
          <a:lstStyle/>
          <a:p>
            <a:pPr marL="265176" indent="-265176" eaLnBrk="1" fontAlgn="auto" hangingPunct="1">
              <a:spcAft>
                <a:spcPts val="0"/>
              </a:spcAft>
              <a:buFont typeface="Wingdings 2"/>
              <a:buChar char=""/>
              <a:defRPr/>
            </a:pPr>
            <a:r>
              <a:rPr lang="ru-RU" dirty="0" err="1">
                <a:solidFill>
                  <a:srgbClr val="7030A0"/>
                </a:solidFill>
              </a:rPr>
              <a:t>Бұл</a:t>
            </a:r>
            <a:r>
              <a:rPr lang="ru-RU" dirty="0">
                <a:solidFill>
                  <a:srgbClr val="7030A0"/>
                </a:solidFill>
              </a:rPr>
              <a:t> </a:t>
            </a:r>
            <a:r>
              <a:rPr lang="ru-RU" dirty="0" err="1">
                <a:solidFill>
                  <a:srgbClr val="7030A0"/>
                </a:solidFill>
              </a:rPr>
              <a:t>дәстүр</a:t>
            </a:r>
            <a:r>
              <a:rPr lang="ru-RU" dirty="0">
                <a:solidFill>
                  <a:srgbClr val="7030A0"/>
                </a:solidFill>
              </a:rPr>
              <a:t> </a:t>
            </a:r>
            <a:r>
              <a:rPr lang="ru-RU" dirty="0" err="1">
                <a:solidFill>
                  <a:srgbClr val="7030A0"/>
                </a:solidFill>
              </a:rPr>
              <a:t>толыса</a:t>
            </a:r>
            <a:r>
              <a:rPr lang="ru-RU" dirty="0">
                <a:solidFill>
                  <a:srgbClr val="7030A0"/>
                </a:solidFill>
              </a:rPr>
              <a:t>, </a:t>
            </a:r>
            <a:r>
              <a:rPr lang="ru-RU" dirty="0" err="1">
                <a:solidFill>
                  <a:srgbClr val="7030A0"/>
                </a:solidFill>
              </a:rPr>
              <a:t>кемелдене</a:t>
            </a:r>
            <a:r>
              <a:rPr lang="ru-RU" dirty="0">
                <a:solidFill>
                  <a:srgbClr val="7030A0"/>
                </a:solidFill>
              </a:rPr>
              <a:t> </a:t>
            </a:r>
            <a:r>
              <a:rPr lang="ru-RU" dirty="0" err="1">
                <a:solidFill>
                  <a:srgbClr val="7030A0"/>
                </a:solidFill>
              </a:rPr>
              <a:t>келе</a:t>
            </a:r>
            <a:r>
              <a:rPr lang="ru-RU" dirty="0">
                <a:solidFill>
                  <a:srgbClr val="7030A0"/>
                </a:solidFill>
              </a:rPr>
              <a:t> </a:t>
            </a:r>
            <a:r>
              <a:rPr lang="ru-RU" dirty="0" err="1">
                <a:solidFill>
                  <a:srgbClr val="7030A0"/>
                </a:solidFill>
              </a:rPr>
              <a:t>жаңа</a:t>
            </a:r>
            <a:r>
              <a:rPr lang="ru-RU" dirty="0">
                <a:solidFill>
                  <a:srgbClr val="7030A0"/>
                </a:solidFill>
              </a:rPr>
              <a:t> </a:t>
            </a:r>
            <a:r>
              <a:rPr lang="ru-RU" dirty="0" err="1">
                <a:solidFill>
                  <a:srgbClr val="7030A0"/>
                </a:solidFill>
              </a:rPr>
              <a:t>сипатқа</a:t>
            </a:r>
            <a:r>
              <a:rPr lang="ru-RU" dirty="0">
                <a:solidFill>
                  <a:srgbClr val="7030A0"/>
                </a:solidFill>
              </a:rPr>
              <a:t> </a:t>
            </a:r>
            <a:r>
              <a:rPr lang="ru-RU" dirty="0" err="1">
                <a:solidFill>
                  <a:srgbClr val="7030A0"/>
                </a:solidFill>
              </a:rPr>
              <a:t>ие</a:t>
            </a:r>
            <a:r>
              <a:rPr lang="ru-RU" dirty="0">
                <a:solidFill>
                  <a:srgbClr val="7030A0"/>
                </a:solidFill>
              </a:rPr>
              <a:t> </a:t>
            </a:r>
            <a:r>
              <a:rPr lang="ru-RU" dirty="0" err="1">
                <a:solidFill>
                  <a:srgbClr val="7030A0"/>
                </a:solidFill>
              </a:rPr>
              <a:t>болды</a:t>
            </a:r>
            <a:r>
              <a:rPr lang="ru-RU" dirty="0">
                <a:solidFill>
                  <a:srgbClr val="7030A0"/>
                </a:solidFill>
              </a:rPr>
              <a:t>. </a:t>
            </a:r>
            <a:r>
              <a:rPr lang="ru-RU" dirty="0" err="1">
                <a:solidFill>
                  <a:srgbClr val="7030A0"/>
                </a:solidFill>
              </a:rPr>
              <a:t>Доспамбет</a:t>
            </a:r>
            <a:r>
              <a:rPr lang="ru-RU" dirty="0">
                <a:solidFill>
                  <a:srgbClr val="7030A0"/>
                </a:solidFill>
              </a:rPr>
              <a:t> </a:t>
            </a:r>
            <a:r>
              <a:rPr lang="ru-RU" dirty="0" err="1">
                <a:solidFill>
                  <a:srgbClr val="7030A0"/>
                </a:solidFill>
              </a:rPr>
              <a:t>жыраудың</a:t>
            </a:r>
            <a:r>
              <a:rPr lang="ru-RU" dirty="0">
                <a:solidFill>
                  <a:srgbClr val="7030A0"/>
                </a:solidFill>
              </a:rPr>
              <a:t> </a:t>
            </a:r>
            <a:r>
              <a:rPr lang="ru-RU" dirty="0" err="1">
                <a:solidFill>
                  <a:srgbClr val="7030A0"/>
                </a:solidFill>
              </a:rPr>
              <a:t>шығармалары</a:t>
            </a:r>
            <a:r>
              <a:rPr lang="ru-RU" dirty="0">
                <a:solidFill>
                  <a:srgbClr val="7030A0"/>
                </a:solidFill>
              </a:rPr>
              <a:t> </a:t>
            </a:r>
            <a:r>
              <a:rPr lang="ru-RU" dirty="0" err="1">
                <a:solidFill>
                  <a:srgbClr val="7030A0"/>
                </a:solidFill>
              </a:rPr>
              <a:t>толық</a:t>
            </a:r>
            <a:r>
              <a:rPr lang="ru-RU" dirty="0">
                <a:solidFill>
                  <a:srgbClr val="7030A0"/>
                </a:solidFill>
              </a:rPr>
              <a:t> </a:t>
            </a:r>
            <a:r>
              <a:rPr lang="ru-RU" dirty="0" err="1">
                <a:solidFill>
                  <a:srgbClr val="7030A0"/>
                </a:solidFill>
              </a:rPr>
              <a:t>жеткен</a:t>
            </a:r>
            <a:r>
              <a:rPr lang="ru-RU" dirty="0">
                <a:solidFill>
                  <a:srgbClr val="7030A0"/>
                </a:solidFill>
              </a:rPr>
              <a:t> </a:t>
            </a:r>
            <a:r>
              <a:rPr lang="ru-RU" dirty="0" err="1">
                <a:solidFill>
                  <a:srgbClr val="7030A0"/>
                </a:solidFill>
              </a:rPr>
              <a:t>жоқ</a:t>
            </a:r>
            <a:r>
              <a:rPr lang="ru-RU" dirty="0">
                <a:solidFill>
                  <a:srgbClr val="7030A0"/>
                </a:solidFill>
              </a:rPr>
              <a:t>. </a:t>
            </a:r>
            <a:r>
              <a:rPr lang="ru-RU" dirty="0" err="1">
                <a:solidFill>
                  <a:srgbClr val="7030A0"/>
                </a:solidFill>
              </a:rPr>
              <a:t>Көпшілігі</a:t>
            </a:r>
            <a:r>
              <a:rPr lang="ru-RU" dirty="0">
                <a:solidFill>
                  <a:srgbClr val="7030A0"/>
                </a:solidFill>
              </a:rPr>
              <a:t> </a:t>
            </a:r>
            <a:r>
              <a:rPr lang="ru-RU" dirty="0" err="1">
                <a:solidFill>
                  <a:srgbClr val="7030A0"/>
                </a:solidFill>
              </a:rPr>
              <a:t>жорық</a:t>
            </a:r>
            <a:r>
              <a:rPr lang="ru-RU" dirty="0">
                <a:solidFill>
                  <a:srgbClr val="7030A0"/>
                </a:solidFill>
              </a:rPr>
              <a:t> </a:t>
            </a:r>
            <a:r>
              <a:rPr lang="ru-RU" dirty="0" err="1">
                <a:solidFill>
                  <a:srgbClr val="7030A0"/>
                </a:solidFill>
              </a:rPr>
              <a:t>үстінде</a:t>
            </a:r>
            <a:r>
              <a:rPr lang="ru-RU" dirty="0">
                <a:solidFill>
                  <a:srgbClr val="7030A0"/>
                </a:solidFill>
              </a:rPr>
              <a:t> </a:t>
            </a:r>
            <a:r>
              <a:rPr lang="ru-RU" dirty="0" err="1">
                <a:solidFill>
                  <a:srgbClr val="7030A0"/>
                </a:solidFill>
              </a:rPr>
              <a:t>қолма-қол</a:t>
            </a:r>
            <a:r>
              <a:rPr lang="ru-RU" dirty="0">
                <a:solidFill>
                  <a:srgbClr val="7030A0"/>
                </a:solidFill>
              </a:rPr>
              <a:t> </a:t>
            </a:r>
            <a:r>
              <a:rPr lang="ru-RU" dirty="0" err="1">
                <a:solidFill>
                  <a:srgbClr val="7030A0"/>
                </a:solidFill>
              </a:rPr>
              <a:t>айтылған</a:t>
            </a:r>
            <a:r>
              <a:rPr lang="ru-RU" dirty="0">
                <a:solidFill>
                  <a:srgbClr val="7030A0"/>
                </a:solidFill>
              </a:rPr>
              <a:t>. Ел </a:t>
            </a:r>
            <a:r>
              <a:rPr lang="ru-RU" dirty="0" err="1">
                <a:solidFill>
                  <a:srgbClr val="7030A0"/>
                </a:solidFill>
              </a:rPr>
              <a:t>жадында</a:t>
            </a:r>
            <a:r>
              <a:rPr lang="ru-RU" dirty="0">
                <a:solidFill>
                  <a:srgbClr val="7030A0"/>
                </a:solidFill>
              </a:rPr>
              <a:t> </a:t>
            </a:r>
            <a:r>
              <a:rPr lang="ru-RU" dirty="0" err="1">
                <a:solidFill>
                  <a:srgbClr val="7030A0"/>
                </a:solidFill>
              </a:rPr>
              <a:t>сақталғандары</a:t>
            </a:r>
            <a:r>
              <a:rPr lang="ru-RU" dirty="0">
                <a:solidFill>
                  <a:srgbClr val="7030A0"/>
                </a:solidFill>
              </a:rPr>
              <a:t> </a:t>
            </a:r>
            <a:r>
              <a:rPr lang="ru-RU" dirty="0" err="1">
                <a:solidFill>
                  <a:srgbClr val="7030A0"/>
                </a:solidFill>
              </a:rPr>
              <a:t>ғана</a:t>
            </a:r>
            <a:r>
              <a:rPr lang="ru-RU" dirty="0">
                <a:solidFill>
                  <a:srgbClr val="7030A0"/>
                </a:solidFill>
              </a:rPr>
              <a:t> </a:t>
            </a:r>
            <a:r>
              <a:rPr lang="ru-RU" dirty="0" err="1">
                <a:solidFill>
                  <a:srgbClr val="7030A0"/>
                </a:solidFill>
              </a:rPr>
              <a:t>бізге</a:t>
            </a:r>
            <a:r>
              <a:rPr lang="ru-RU" dirty="0">
                <a:solidFill>
                  <a:srgbClr val="7030A0"/>
                </a:solidFill>
              </a:rPr>
              <a:t> </a:t>
            </a:r>
            <a:r>
              <a:rPr lang="ru-RU" dirty="0" err="1">
                <a:solidFill>
                  <a:srgbClr val="7030A0"/>
                </a:solidFill>
              </a:rPr>
              <a:t>жеткен</a:t>
            </a:r>
            <a:r>
              <a:rPr lang="ru-RU" dirty="0">
                <a:solidFill>
                  <a:srgbClr val="7030A0"/>
                </a:solidFill>
              </a:rPr>
              <a:t>. Осы </a:t>
            </a:r>
            <a:r>
              <a:rPr lang="ru-RU" dirty="0" err="1">
                <a:solidFill>
                  <a:srgbClr val="7030A0"/>
                </a:solidFill>
              </a:rPr>
              <a:t>азғана</a:t>
            </a:r>
            <a:r>
              <a:rPr lang="ru-RU" dirty="0">
                <a:solidFill>
                  <a:srgbClr val="7030A0"/>
                </a:solidFill>
              </a:rPr>
              <a:t> </a:t>
            </a:r>
            <a:r>
              <a:rPr lang="ru-RU" dirty="0" err="1">
                <a:solidFill>
                  <a:srgbClr val="7030A0"/>
                </a:solidFill>
              </a:rPr>
              <a:t>жырларының</a:t>
            </a:r>
            <a:r>
              <a:rPr lang="ru-RU" dirty="0">
                <a:solidFill>
                  <a:srgbClr val="7030A0"/>
                </a:solidFill>
              </a:rPr>
              <a:t> </a:t>
            </a:r>
            <a:r>
              <a:rPr lang="ru-RU" dirty="0" err="1">
                <a:solidFill>
                  <a:srgbClr val="7030A0"/>
                </a:solidFill>
              </a:rPr>
              <a:t>өзінен-ақ</a:t>
            </a:r>
            <a:r>
              <a:rPr lang="ru-RU" dirty="0">
                <a:solidFill>
                  <a:srgbClr val="7030A0"/>
                </a:solidFill>
              </a:rPr>
              <a:t> </a:t>
            </a:r>
            <a:r>
              <a:rPr lang="ru-RU" dirty="0" err="1">
                <a:solidFill>
                  <a:srgbClr val="7030A0"/>
                </a:solidFill>
              </a:rPr>
              <a:t>оның</a:t>
            </a:r>
            <a:r>
              <a:rPr lang="ru-RU" dirty="0">
                <a:solidFill>
                  <a:srgbClr val="7030A0"/>
                </a:solidFill>
              </a:rPr>
              <a:t> </a:t>
            </a:r>
            <a:r>
              <a:rPr lang="ru-RU" dirty="0" err="1">
                <a:solidFill>
                  <a:srgbClr val="7030A0"/>
                </a:solidFill>
              </a:rPr>
              <a:t>жырды</a:t>
            </a:r>
            <a:r>
              <a:rPr lang="ru-RU" dirty="0">
                <a:solidFill>
                  <a:srgbClr val="7030A0"/>
                </a:solidFill>
              </a:rPr>
              <a:t> </a:t>
            </a:r>
            <a:r>
              <a:rPr lang="ru-RU" dirty="0" err="1">
                <a:solidFill>
                  <a:srgbClr val="7030A0"/>
                </a:solidFill>
              </a:rPr>
              <a:t>түйдек-түйдегімен</a:t>
            </a:r>
            <a:r>
              <a:rPr lang="ru-RU" dirty="0">
                <a:solidFill>
                  <a:srgbClr val="7030A0"/>
                </a:solidFill>
              </a:rPr>
              <a:t> </a:t>
            </a:r>
            <a:r>
              <a:rPr lang="ru-RU" dirty="0" err="1">
                <a:solidFill>
                  <a:srgbClr val="7030A0"/>
                </a:solidFill>
              </a:rPr>
              <a:t>ағытатын</a:t>
            </a:r>
            <a:r>
              <a:rPr lang="ru-RU" dirty="0">
                <a:solidFill>
                  <a:srgbClr val="7030A0"/>
                </a:solidFill>
              </a:rPr>
              <a:t> </a:t>
            </a:r>
            <a:r>
              <a:rPr lang="ru-RU" dirty="0" err="1">
                <a:solidFill>
                  <a:srgbClr val="7030A0"/>
                </a:solidFill>
              </a:rPr>
              <a:t>дауылпаз</a:t>
            </a:r>
            <a:r>
              <a:rPr lang="ru-RU" dirty="0">
                <a:solidFill>
                  <a:srgbClr val="7030A0"/>
                </a:solidFill>
              </a:rPr>
              <a:t> </a:t>
            </a:r>
            <a:r>
              <a:rPr lang="ru-RU" dirty="0" err="1">
                <a:solidFill>
                  <a:srgbClr val="7030A0"/>
                </a:solidFill>
              </a:rPr>
              <a:t>жырау</a:t>
            </a:r>
            <a:r>
              <a:rPr lang="ru-RU" dirty="0">
                <a:solidFill>
                  <a:srgbClr val="7030A0"/>
                </a:solidFill>
              </a:rPr>
              <a:t> </a:t>
            </a:r>
            <a:r>
              <a:rPr lang="ru-RU" dirty="0" err="1">
                <a:solidFill>
                  <a:srgbClr val="7030A0"/>
                </a:solidFill>
              </a:rPr>
              <a:t>болғаны</a:t>
            </a:r>
            <a:r>
              <a:rPr lang="ru-RU" dirty="0">
                <a:solidFill>
                  <a:srgbClr val="7030A0"/>
                </a:solidFill>
              </a:rPr>
              <a:t> </a:t>
            </a:r>
            <a:r>
              <a:rPr lang="ru-RU" dirty="0" err="1">
                <a:solidFill>
                  <a:srgbClr val="7030A0"/>
                </a:solidFill>
              </a:rPr>
              <a:t>аңғарылады</a:t>
            </a:r>
            <a:r>
              <a:rPr lang="ru-RU" dirty="0">
                <a:solidFill>
                  <a:srgbClr val="7030A0"/>
                </a:solidFill>
              </a:rPr>
              <a:t>. </a:t>
            </a:r>
            <a:r>
              <a:rPr lang="ru-RU" dirty="0" err="1">
                <a:solidFill>
                  <a:srgbClr val="7030A0"/>
                </a:solidFill>
              </a:rPr>
              <a:t>Доспамбет</a:t>
            </a:r>
            <a:r>
              <a:rPr lang="ru-RU" dirty="0">
                <a:solidFill>
                  <a:srgbClr val="7030A0"/>
                </a:solidFill>
              </a:rPr>
              <a:t> </a:t>
            </a:r>
            <a:r>
              <a:rPr lang="ru-RU" dirty="0" err="1">
                <a:solidFill>
                  <a:srgbClr val="7030A0"/>
                </a:solidFill>
              </a:rPr>
              <a:t>жыраудың</a:t>
            </a:r>
            <a:r>
              <a:rPr lang="ru-RU" dirty="0">
                <a:solidFill>
                  <a:srgbClr val="7030A0"/>
                </a:solidFill>
              </a:rPr>
              <a:t> </a:t>
            </a:r>
            <a:r>
              <a:rPr lang="ru-RU" dirty="0" err="1">
                <a:solidFill>
                  <a:srgbClr val="7030A0"/>
                </a:solidFill>
              </a:rPr>
              <a:t>жырлары</a:t>
            </a:r>
            <a:r>
              <a:rPr lang="ru-RU" dirty="0">
                <a:solidFill>
                  <a:srgbClr val="7030A0"/>
                </a:solidFill>
              </a:rPr>
              <a:t> </a:t>
            </a:r>
            <a:r>
              <a:rPr lang="ru-RU" dirty="0" err="1">
                <a:solidFill>
                  <a:srgbClr val="7030A0"/>
                </a:solidFill>
              </a:rPr>
              <a:t>ертеректе</a:t>
            </a:r>
            <a:r>
              <a:rPr lang="ru-RU" dirty="0">
                <a:solidFill>
                  <a:srgbClr val="7030A0"/>
                </a:solidFill>
              </a:rPr>
              <a:t> Османов “</a:t>
            </a:r>
            <a:r>
              <a:rPr lang="ru-RU" dirty="0" err="1">
                <a:solidFill>
                  <a:srgbClr val="7030A0"/>
                </a:solidFill>
              </a:rPr>
              <a:t>Ноғай</a:t>
            </a:r>
            <a:r>
              <a:rPr lang="ru-RU" dirty="0">
                <a:solidFill>
                  <a:srgbClr val="7030A0"/>
                </a:solidFill>
              </a:rPr>
              <a:t> </a:t>
            </a:r>
            <a:r>
              <a:rPr lang="ru-RU" dirty="0" err="1">
                <a:solidFill>
                  <a:srgbClr val="7030A0"/>
                </a:solidFill>
              </a:rPr>
              <a:t>уа</a:t>
            </a:r>
            <a:r>
              <a:rPr lang="ru-RU" dirty="0">
                <a:solidFill>
                  <a:srgbClr val="7030A0"/>
                </a:solidFill>
              </a:rPr>
              <a:t> </a:t>
            </a:r>
            <a:r>
              <a:rPr lang="ru-RU" dirty="0" err="1">
                <a:solidFill>
                  <a:srgbClr val="7030A0"/>
                </a:solidFill>
              </a:rPr>
              <a:t>құмық</a:t>
            </a:r>
            <a:r>
              <a:rPr lang="ru-RU" dirty="0">
                <a:solidFill>
                  <a:srgbClr val="7030A0"/>
                </a:solidFill>
              </a:rPr>
              <a:t> </a:t>
            </a:r>
            <a:r>
              <a:rPr lang="ru-RU" dirty="0" err="1">
                <a:solidFill>
                  <a:srgbClr val="7030A0"/>
                </a:solidFill>
              </a:rPr>
              <a:t>шығырлары</a:t>
            </a:r>
            <a:r>
              <a:rPr lang="ru-RU" dirty="0">
                <a:solidFill>
                  <a:srgbClr val="7030A0"/>
                </a:solidFill>
              </a:rPr>
              <a:t>” (СПб., 1893) </a:t>
            </a:r>
            <a:r>
              <a:rPr lang="ru-RU" dirty="0" err="1">
                <a:solidFill>
                  <a:srgbClr val="7030A0"/>
                </a:solidFill>
              </a:rPr>
              <a:t>атты</a:t>
            </a:r>
            <a:r>
              <a:rPr lang="ru-RU" dirty="0">
                <a:solidFill>
                  <a:srgbClr val="7030A0"/>
                </a:solidFill>
              </a:rPr>
              <a:t> </a:t>
            </a:r>
            <a:r>
              <a:rPr lang="ru-RU" dirty="0" err="1">
                <a:solidFill>
                  <a:srgbClr val="7030A0"/>
                </a:solidFill>
              </a:rPr>
              <a:t>жинағына</a:t>
            </a:r>
            <a:r>
              <a:rPr lang="ru-RU" dirty="0">
                <a:solidFill>
                  <a:srgbClr val="7030A0"/>
                </a:solidFill>
              </a:rPr>
              <a:t> </a:t>
            </a:r>
            <a:r>
              <a:rPr lang="ru-RU" dirty="0" err="1">
                <a:solidFill>
                  <a:srgbClr val="7030A0"/>
                </a:solidFill>
              </a:rPr>
              <a:t>енген</a:t>
            </a:r>
            <a:r>
              <a:rPr lang="ru-RU" dirty="0">
                <a:solidFill>
                  <a:srgbClr val="7030A0"/>
                </a:solidFill>
              </a:rPr>
              <a:t>.</a:t>
            </a:r>
          </a:p>
        </p:txBody>
      </p:sp>
      <p:sp>
        <p:nvSpPr>
          <p:cNvPr id="2" name="Нижний колонтитул 1"/>
          <p:cNvSpPr>
            <a:spLocks noGrp="1"/>
          </p:cNvSpPr>
          <p:nvPr>
            <p:ph type="ftr" sz="quarter" idx="11"/>
          </p:nvPr>
        </p:nvSpPr>
        <p:spPr/>
        <p:txBody>
          <a:bodyPr/>
          <a:lstStyle/>
          <a:p>
            <a:pPr>
              <a:defRPr/>
            </a:pPr>
            <a:r>
              <a:rPr lang="en-US"/>
              <a:t>IKAZ.KZ - </a:t>
            </a:r>
            <a:r>
              <a:rPr lang="ru-RU"/>
              <a:t>ашық мәліметтер порталы</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25</TotalTime>
  <Words>490</Words>
  <Application>Microsoft Office PowerPoint</Application>
  <PresentationFormat>Экран (4:3)</PresentationFormat>
  <Paragraphs>23</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Аспект</vt:lpstr>
      <vt:lpstr>Доспамбет жырау</vt:lpstr>
      <vt:lpstr>Презентация PowerPoint</vt:lpstr>
      <vt:lpstr>Презентация PowerPoint</vt:lpstr>
      <vt:lpstr>Шығармашылығы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Доспамбет жырау</dc:title>
  <dc:creator>Titan</dc:creator>
  <cp:lastModifiedBy>Titan</cp:lastModifiedBy>
  <cp:revision>5</cp:revision>
  <dcterms:created xsi:type="dcterms:W3CDTF">2016-01-01T09:49:57Z</dcterms:created>
  <dcterms:modified xsi:type="dcterms:W3CDTF">2016-11-22T17:06:43Z</dcterms:modified>
</cp:coreProperties>
</file>