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C357F9-C144-442E-A607-D2D72F268B1C}" type="datetimeFigureOut">
              <a:rPr lang="ru-RU" smtClean="0"/>
              <a:t>17.02.2025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57E3B3-A4D7-4CED-A0B1-6DA9A598586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1560" y="3717032"/>
            <a:ext cx="5976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Алтынжалды ойнатқан Аттила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55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pire\Desktop\аттила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80" y="116632"/>
            <a:ext cx="7344816" cy="40770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323528" y="4365104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«Аттила- көшпелі ру-тайпалардың басын қосып, бір жерге шоғырландырған, мемлекет негізін қалаған тарихи тұлға. Әскери қолбасшы, қоғам қайраткері, көшпелі және отырықшы мемлекет арасындағы рухани, мәдени, сауда дипломатиясын жүзеге асырған билеуші. Оның іс-әрекетінен салт-дәстүрді қатаң ұстанған, сондай-ақ өзі басқарып отырған халқының әдет-ғұрпы мен мәдениетін, тілінжоғары бағалаған билеушінің бейнесін көреміз</a:t>
            </a:r>
            <a:r>
              <a:rPr lang="ru-RU" dirty="0" smtClean="0"/>
              <a:t>»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</a:t>
            </a:r>
            <a:r>
              <a:rPr lang="kk-KZ" dirty="0" smtClean="0"/>
              <a:t>Ғ. Меңлібаев</a:t>
            </a:r>
          </a:p>
        </p:txBody>
      </p:sp>
    </p:spTree>
    <p:extLst>
      <p:ext uri="{BB962C8B-B14F-4D97-AF65-F5344CB8AC3E}">
        <p14:creationId xmlns:p14="http://schemas.microsoft.com/office/powerpoint/2010/main" val="51022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pire\Desktop\аттила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5812"/>
            <a:ext cx="5472608" cy="4032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" name="TextBox 3"/>
          <p:cNvSpPr txBox="1"/>
          <p:nvPr/>
        </p:nvSpPr>
        <p:spPr>
          <a:xfrm>
            <a:off x="5724128" y="332656"/>
            <a:ext cx="3419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Аттиланың болмысын, қайраткерлік тұлғасын зерттеген тарихшы ғалым: С.Өтенияз: Аттила деген атпен көптеген халықтардың әдебиеті мен тарихында белгігі тұлға. Мысалы, неміс тайпалары тілінде оны Эцель, Скандинавия халықтарының батырлар жырында Атли, дат халқының аңыз жырларында Артала, испан тіліндегі </a:t>
            </a:r>
            <a:r>
              <a:rPr lang="kk-KZ" smtClean="0"/>
              <a:t>деректерде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</TotalTime>
  <Words>113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Aspire</dc:creator>
  <cp:lastModifiedBy>*</cp:lastModifiedBy>
  <cp:revision>7</cp:revision>
  <dcterms:created xsi:type="dcterms:W3CDTF">2018-11-14T06:04:11Z</dcterms:created>
  <dcterms:modified xsi:type="dcterms:W3CDTF">2025-02-17T09:53:23Z</dcterms:modified>
</cp:coreProperties>
</file>