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Әбілқайыр хандығы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 хандығы құрылғаннан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Әбілқайырдан тараған Шайбанилар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ұрпағының Шығыс Дешті-Қыпшақтағы билігі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жерлердегі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 хандарына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 көшті.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ХҮІ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көшпелі өзбектердің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бөлігі Шайбанилердің бастауымен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Мәуереннахрға көшіп 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Ондағы Темір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ұрпақтарынң билігінің әлсірегенін пайдаланып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Шайбанилер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Азиядағы өкімет билігін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жерінде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қалған тайпалар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 хандығының қол астына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" y="764704"/>
            <a:ext cx="3250704" cy="554461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ХҮ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20-жылдарында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Қазақстанның орталық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солтүстік-батыс аймақтарында тәуелсіз феодалдық иеліктер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1428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Шайбан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ұрпағы Әбілқайыр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(1428-1468) осы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аймақтардағы билікті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қолына алды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Сырдария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бойындағы қалалар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мен Хорезм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үшін Темір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ұрпақтарымен ұзақ соғысты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Шығыс Дешті-Қыпшақтың бытыраңқы тайпаларының басын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қосып «Көшпелі өзбектер мемлекетін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құрды.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Картинки по запросу көшпелі өзбек мемлекеті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908720"/>
            <a:ext cx="5570984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2420888"/>
            <a:ext cx="4248472" cy="1143000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/>
              <a:t>Әбілқайыр хандығының территориясы</a:t>
            </a:r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>
            <a:off x="2123728" y="1772816"/>
            <a:ext cx="4824536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7020272" y="2564904"/>
            <a:ext cx="50405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0800000">
            <a:off x="1547664" y="2564904"/>
            <a:ext cx="50405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4355976" y="4077072"/>
            <a:ext cx="50405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4355976" y="1124744"/>
            <a:ext cx="504056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2699628"/>
            <a:ext cx="100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dirty="0" err="1" smtClean="0"/>
              <a:t>Жайық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483768" y="4725144"/>
            <a:ext cx="443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Сырдарияның төменгі жағы </a:t>
            </a:r>
            <a:r>
              <a:rPr lang="ru-RU" dirty="0" smtClean="0"/>
              <a:t>мен Арал </a:t>
            </a:r>
            <a:r>
              <a:rPr lang="ru-RU" dirty="0" err="1" smtClean="0"/>
              <a:t>өңірі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43808" y="692696"/>
            <a:ext cx="4145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Тобылдың </a:t>
            </a:r>
            <a:r>
              <a:rPr lang="ru-RU" dirty="0" smtClean="0"/>
              <a:t>орта </a:t>
            </a:r>
            <a:r>
              <a:rPr lang="ru-RU" dirty="0" err="1" smtClean="0"/>
              <a:t>ағысы </a:t>
            </a:r>
            <a:r>
              <a:rPr lang="ru-RU" dirty="0" smtClean="0"/>
              <a:t>мен </a:t>
            </a:r>
            <a:r>
              <a:rPr lang="ru-RU" dirty="0" err="1" smtClean="0"/>
              <a:t>Ертіске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524329" y="2492896"/>
            <a:ext cx="1619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Балқаш көліне дейін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376264" cy="710952"/>
          </a:xfrm>
        </p:spPr>
        <p:txBody>
          <a:bodyPr>
            <a:normAutofit/>
          </a:bodyPr>
          <a:lstStyle/>
          <a:p>
            <a:r>
              <a:rPr lang="kk-KZ" sz="3600" dirty="0" smtClean="0"/>
              <a:t>Астанасы</a:t>
            </a:r>
            <a:endParaRPr lang="ru-RU" sz="3600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395536" y="1196752"/>
            <a:ext cx="2880320" cy="35283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Алғашқыда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Тура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3275856" y="1988840"/>
            <a:ext cx="2880320" cy="35283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1431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Орда-Базар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-конечная звезда 5"/>
          <p:cNvSpPr/>
          <p:nvPr/>
        </p:nvSpPr>
        <p:spPr>
          <a:xfrm>
            <a:off x="6156176" y="2852936"/>
            <a:ext cx="2880320" cy="35283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1446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Сығанақ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843808" y="3645024"/>
            <a:ext cx="93610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652120" y="4437112"/>
            <a:ext cx="100811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2712" y="1290464"/>
            <a:ext cx="1857400" cy="914400"/>
          </a:xfrm>
        </p:spPr>
        <p:txBody>
          <a:bodyPr/>
          <a:lstStyle/>
          <a:p>
            <a:r>
              <a:rPr lang="kk-KZ" dirty="0" smtClean="0"/>
              <a:t>Халқы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843808" y="1988840"/>
            <a:ext cx="3384376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өзбектер деп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аталған түрік тайпалары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4797152"/>
            <a:ext cx="856895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қыпшақтар, қоңыраттар, наймандар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маңғыттар, қарлұқтар, қаңлылар, үйсіндер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635896" y="3789040"/>
            <a:ext cx="187220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2232247"/>
          </a:xfrm>
        </p:spPr>
        <p:txBody>
          <a:bodyPr>
            <a:normAutofit lnSpcReduction="10000"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Елді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билесе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Әбілқайыр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мемлекетінің ішкі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жағдайын тұрақты ете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алмады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орталықтан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басқарылмай бірнеше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иеліктерге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бөлініп, оларды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Шыңғыс әулетінің билеушілері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басқарып, олардың арасында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 толассыз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соғыстар тоқтамады.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Әбілқайыр хандығ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852936"/>
            <a:ext cx="5616624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Әбілқайыр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 билігін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нығайтып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жаңа жерлер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қосып 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үшін көптеген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соғыстар жүргізді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4320480" cy="532859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1430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Тобыл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өзені бойында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Шайбани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ұрпағы Махмұт Қожаханды жеңді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Хорезмді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Үргенішті талқандады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Сырдария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өңіріндегі далада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Жошы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әулетінің Махмұд және Ахмет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хандарын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жеңіп,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Орда-Базар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қаласын тартып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1446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Мұстафа ханды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тізе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бүктіреді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Сырдария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бойындағы Сығанақ, Созақ, Аққорған, Өзгент, Аркөкті жаулап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Сығанақты астана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етті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ХҮ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ғ.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50-жылдары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Самарқанд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Бұхарды шабуылдап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өңірдегі Темір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ұрпақтарының ішкі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өміріне араласты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Бірақта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1457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 Темір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бастаған ойраттардан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Сығанақ түбінде жеңіліп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 қорлайтындай ауыр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ртинки по запросу әбілқайыр хандығы соғыста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412776"/>
            <a:ext cx="3528392" cy="2304256"/>
          </a:xfrm>
          <a:prstGeom prst="rect">
            <a:avLst/>
          </a:prstGeom>
          <a:noFill/>
        </p:spPr>
      </p:pic>
      <p:pic>
        <p:nvPicPr>
          <p:cNvPr id="3076" name="Picture 4" descr="Картинки по запросу әбілқайыр хандығы соғыста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789040"/>
            <a:ext cx="3538364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/>
          <p:cNvSpPr/>
          <p:nvPr/>
        </p:nvSpPr>
        <p:spPr>
          <a:xfrm>
            <a:off x="1043608" y="404664"/>
            <a:ext cx="6912768" cy="122413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692696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Бұл жағдай Әбілқайыр ханның саяси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беделін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төмендетті</a:t>
            </a:r>
            <a:r>
              <a:rPr lang="ru-RU" sz="2400" b="1" dirty="0" err="1" smtClean="0"/>
              <a:t>.</a:t>
            </a:r>
            <a:endParaRPr lang="ru-RU" sz="2400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555776" y="1844824"/>
            <a:ext cx="1368152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331640" y="3501008"/>
            <a:ext cx="3744416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Нәтижесінде ХҮғ.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50-жылдарының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аяғында Көшпелі өзбектер мемлекетінен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Жәнібек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Керей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сұлтандар бастаған халықтың бір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Моғолстанға көшіп кетті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 rot="18696338">
            <a:off x="5133009" y="2714064"/>
            <a:ext cx="3240360" cy="160841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жазалау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1468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Әбілқайыр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Моғолстанға жорыққа аттанып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кенеттен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қайтыс болды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Молния 12"/>
          <p:cNvSpPr/>
          <p:nvPr/>
        </p:nvSpPr>
        <p:spPr>
          <a:xfrm rot="4923565">
            <a:off x="4525308" y="1721130"/>
            <a:ext cx="1792867" cy="1820602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Осыдан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Әбілқайыр хандығы  ыдырап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кетті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2348880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Әбілқайырдың мұрагері Шайх-Хайдар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тартыста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өлтірілді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395536" y="332656"/>
            <a:ext cx="8424936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2051720" y="2276872"/>
            <a:ext cx="4464496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563888" y="1556792"/>
            <a:ext cx="151216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ильный пятиугольник 7"/>
          <p:cNvSpPr/>
          <p:nvPr/>
        </p:nvSpPr>
        <p:spPr>
          <a:xfrm>
            <a:off x="1979712" y="3356992"/>
            <a:ext cx="4608512" cy="280831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 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Әбілқайырдың немересі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Мұхаммед Шайбани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(1470-1510)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қазақ хандарымен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Сырдария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Қаратау аймағындағы қалалар үшін ұзақ соғыс жүргізді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</TotalTime>
  <Words>275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Әбілқайыр хандығы</vt:lpstr>
      <vt:lpstr>Слайд 2</vt:lpstr>
      <vt:lpstr>Әбілқайыр хандығының территориясы</vt:lpstr>
      <vt:lpstr>Астанасы</vt:lpstr>
      <vt:lpstr>Халқы</vt:lpstr>
      <vt:lpstr>Слайд 6</vt:lpstr>
      <vt:lpstr>Әбілқайыр хан өз билігін нығайтып, жаңа жерлер қосып алу үшін көптеген  соғыстар жүргізді</vt:lpstr>
      <vt:lpstr>Слайд 8</vt:lpstr>
      <vt:lpstr>Осыдан кейін Әбілқайыр хандығы  ыдырап кетті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Әбілқайыр хандығы</dc:title>
  <dc:creator>1</dc:creator>
  <cp:lastModifiedBy>1</cp:lastModifiedBy>
  <cp:revision>8</cp:revision>
  <dcterms:created xsi:type="dcterms:W3CDTF">2016-12-10T02:51:08Z</dcterms:created>
  <dcterms:modified xsi:type="dcterms:W3CDTF">2016-12-10T03:58:43Z</dcterms:modified>
</cp:coreProperties>
</file>