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3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4" y="1000126"/>
            <a:ext cx="8262874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17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614363"/>
            <a:ext cx="7558087" cy="60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71600" y="597789"/>
            <a:ext cx="4443984" cy="823912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Қиялыңдағы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410714" y="597789"/>
            <a:ext cx="4443984" cy="823912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Қиялыңдағы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көлік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ip-rost.ru/wp-content/themes/siprost/images/question_ph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00213"/>
            <a:ext cx="4443413" cy="4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urer-sreda.ru/wp-content/uploads/2016/09/kurer_sredaru_%D0%9D%D0%BE%D0%B2%D1%8B%D0%B5_%D0%BF%D0%BE%D1%81%D1%82%D1%83%D0%BF%D0%BB%D0%B5%D0%BD%D0%B8%D1%8F_%D0%B2_%D0%B8%D0%B7%D0%B2%D0%B5%D1%81%D1%82%D0%BD%D1%8B%D0%B9_%D0%B8%D0%BD%D1%82%D0%B5%D1%80%D0%BD%D0%B5%D1%82_%D0%BC%D0%B0%D0%B3%D0%B0%D0%B7%D0%B8%D0%BD_20160919122117813_kurer_sredaru_%D0%9D%D0%BE%D0%B2%D1%8B%D0%B5_%D0%BF%D0%BE%D1%81%D1%82%D1%83%D0%BF%D0%BB%D0%B5%D0%BD%D0%B8%D1%8F_%D0%B2_%D0%B8%D0%B7%D0%B2%D0%B5%D1%81%D1%82%D0%BD%D1%8B%D0%B9_%D0%B8%D0%BD%D1%82%D0%B5%D1%80%D0%BD%D0%B5%D1%82_%D0%BC%D0%B0%D0%B3%D0%B0%D0%B7%D0%B8%D0%BD-560x3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700213"/>
            <a:ext cx="4445000" cy="4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4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57350"/>
            <a:ext cx="9601200" cy="4471988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өндіруді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үнемді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жаслған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дүниеден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көмегңмен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есептеуіш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модельдеудің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қарапайым-техникалық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көтерді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8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k6DzpRk7V6c/Ue92BADcr2I/AAAAAAAAANI/9DCjJ4QYMNg/s1600/ferrari+car+wire+frame+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91" y="3314700"/>
            <a:ext cx="4040716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66.media.tumblr.com/edfd5330d2d3c47fbb68583ad26d9e50/tumblr_o341dipbuf1ql08jto4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6" y="352425"/>
            <a:ext cx="6105525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tana.biz/prepod/_bloks/pic/rf4hcvw-0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352425"/>
            <a:ext cx="43815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vip-1gl.ru/vipberrrt/1014314527796871368199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3" y="3314700"/>
            <a:ext cx="5657850" cy="30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78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00163"/>
            <a:ext cx="9601200" cy="4567237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модельдеудің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құбылыстарды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әсерлерді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моделдеуге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болжауға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болжанатын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құбылыстарды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моделдеуге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төндірмейді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көрнекілікті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жетімді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645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191/00038400-b64e4580/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1"/>
            <a:ext cx="8015288" cy="635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1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1" y="1085850"/>
            <a:ext cx="8558212" cy="544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3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842963"/>
            <a:ext cx="8643937" cy="565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29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742949"/>
            <a:ext cx="842962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75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642939"/>
            <a:ext cx="8786812" cy="604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04674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41</TotalTime>
  <Words>167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Franklin Gothic Book</vt:lpstr>
      <vt:lpstr>Times New Roman</vt:lpstr>
      <vt:lpstr>Crop</vt:lpstr>
      <vt:lpstr>Компьютерлік модель</vt:lpstr>
      <vt:lpstr>Компьютерлік модель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Comp9</cp:lastModifiedBy>
  <cp:revision>5</cp:revision>
  <dcterms:created xsi:type="dcterms:W3CDTF">2019-02-12T16:42:55Z</dcterms:created>
  <dcterms:modified xsi:type="dcterms:W3CDTF">2019-03-18T16:18:11Z</dcterms:modified>
</cp:coreProperties>
</file>