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04467-0631-4669-904E-7B4156EC43E9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0B8392-C4AF-4499-AF0E-B1766DD0D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8" y="-2691"/>
            <a:ext cx="9164538" cy="68546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3240360" cy="392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Жәнібекұлы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1445-1518ж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2335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4651" y="14469"/>
            <a:ext cx="41044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1511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1521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хан.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70-90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1510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жорығы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Ұлытау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өңіріндегі</a:t>
            </a:r>
            <a:endParaRPr lang="ru-RU" b="0" i="0" dirty="0" smtClean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ұлысына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бағытталады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Мұхаммед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 1506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1511 – 13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Шайбанилар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ісімен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айналысады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1512 – 13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көктемде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Қараталдағы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ханға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Сайрам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endParaRPr lang="ru-RU" b="0" i="0" dirty="0" smtClean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әкімі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Қаттабектен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билігін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алуын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сұрайды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1513жылы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Әндіжаннан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моғол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Сұлтан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Сайд хан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елшілікпен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1517-21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хандығының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://psu.kz/images/november2014/bilik_sms/kasi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816424" cy="245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542"/>
          </a:xfrm>
        </p:spPr>
      </p:pic>
      <p:sp>
        <p:nvSpPr>
          <p:cNvPr id="6" name="Прямоугольник 5"/>
          <p:cNvSpPr/>
          <p:nvPr/>
        </p:nvSpPr>
        <p:spPr>
          <a:xfrm>
            <a:off x="165381" y="29546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Захир ад-дин </a:t>
            </a:r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Бабыр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Жұрттың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айтуына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хандары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сұлтандарының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бірде-бірі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бағындыра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алмаса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әскерінде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Мұхаммед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Хайдар </a:t>
            </a:r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Дулати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Дешті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Қыпшаққа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билігін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таратты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миллионнан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Жошы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ханнан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жұртта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Қадырғали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Жалайыр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ұлдары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атасының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ұлысына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патшалық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Төңірегіндегі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уәлаяттарды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Махмуд ибн </a:t>
            </a:r>
            <a:r>
              <a:rPr lang="ru-RU" sz="16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Уәли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Дешті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Қыпшақ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билігін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күшейткені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соншалық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әскерінде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Хайдар Рази: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1515-16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Жошы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ұлысын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тәртіпке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келтіргендігі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артықты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алдыңызға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елестету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миллионға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жетті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im5.asset.yvimg.kz/userimages/ehistory/zR23UU1KHDZGWHalaSnRXH514vQXx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88" y="764704"/>
            <a:ext cx="3240360" cy="3574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0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suction.wav"/>
          </p:stSnd>
        </p:sndAc>
      </p:transition>
    </mc:Choice>
    <mc:Fallback>
      <p:transition spd="slow"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9144000" cy="6858000"/>
          </a:xfrm>
        </p:spPr>
      </p:pic>
      <p:pic>
        <p:nvPicPr>
          <p:cNvPr id="4098" name="Picture 2" descr="http://www.exlibrus.de/sites/default/files/shop/images/49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0" y="620688"/>
            <a:ext cx="3295529" cy="543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-history.kz/media/upload/4624/2015/08/11/29fd164ead426c358c04aa86b4cb2a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331236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" y="-1758"/>
            <a:ext cx="9162458" cy="6858000"/>
          </a:xfrm>
        </p:spPr>
      </p:pic>
      <p:pic>
        <p:nvPicPr>
          <p:cNvPr id="5124" name="Picture 4" descr="http://liter.kz/image/s/w/976/6001-6-v_karagande_startovali_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956"/>
            <a:ext cx="3456383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iter.kz/image/s/w/976/12409-6-syn_stepei_kasym-han_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651007" cy="2920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aq.kz/foto/daeebd1e9f37e6d9a3ef1cb054d06e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31" y="3645024"/>
            <a:ext cx="415492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2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push.wav"/>
          </p:stSnd>
        </p:sndAc>
      </p:transition>
    </mc:Choice>
    <mc:Fallback>
      <p:transition spd="slow">
        <p:blinds dir="vert"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-1"/>
            <a:ext cx="9164149" cy="6891441"/>
          </a:xfrm>
        </p:spPr>
      </p:pic>
      <p:sp>
        <p:nvSpPr>
          <p:cNvPr id="5" name="Прямоугольник 4"/>
          <p:cNvSpPr/>
          <p:nvPr/>
        </p:nvSpPr>
        <p:spPr>
          <a:xfrm>
            <a:off x="-4869" y="-14808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қасқа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Қасқа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жасалуына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билігі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Бұрындық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анағұрлым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хандығының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хандығының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нығаюы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феодалдық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қырқыстар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аласапыранқылықты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аяқтатты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өліп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өріс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талас-тартыстарға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 мал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жайылыстарынан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өріс-қоныс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жайлау-қыстауларына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көшіп-қонуын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өндіріспен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шұғылдануын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Сөйтіп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өндіргіш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өсірді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psu.kz/images/november2014/bilik_sms/kas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752"/>
            <a:ext cx="4067943" cy="3361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1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explode.wav"/>
          </p:stSnd>
        </p:sndAc>
      </p:transition>
    </mc:Choice>
    <mc:Fallback>
      <p:transition spd="slow">
        <p:circl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4"/>
            <a:ext cx="9144000" cy="6889034"/>
          </a:xfrm>
        </p:spPr>
      </p:pic>
      <p:pic>
        <p:nvPicPr>
          <p:cNvPr id="7176" name="Picture 8" descr="http://smailik.ucoz.com/_ph/49/2/3773880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gifr.ru/data/gifs/0/f/7/0f76c312e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97" y="2132856"/>
            <a:ext cx="67687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4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98</TotalTime>
  <Words>289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жанат</dc:creator>
  <cp:lastModifiedBy>жанат</cp:lastModifiedBy>
  <cp:revision>9</cp:revision>
  <dcterms:created xsi:type="dcterms:W3CDTF">2016-02-26T03:57:27Z</dcterms:created>
  <dcterms:modified xsi:type="dcterms:W3CDTF">2016-02-26T05:35:59Z</dcterms:modified>
</cp:coreProperties>
</file>