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5A6709-2696-4610-A485-2AB8F63D0B18}"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ru-RU"/>
        </a:p>
      </dgm:t>
    </dgm:pt>
    <dgm:pt modelId="{7EAF03D3-73BA-4C13-82BC-50D5D29287B5}">
      <dgm:prSet phldrT="[Текст]" custT="1"/>
      <dgm:spPr/>
      <dgm:t>
        <a:bodyPr/>
        <a:lstStyle/>
        <a:p>
          <a:r>
            <a:rPr lang="ru-RU" sz="2800" b="1" dirty="0" err="1" smtClean="0">
              <a:solidFill>
                <a:srgbClr val="FF0000"/>
              </a:solidFill>
              <a:latin typeface="Times New Roman" pitchFamily="18" charset="0"/>
              <a:cs typeface="Times New Roman" pitchFamily="18" charset="0"/>
            </a:rPr>
            <a:t>Алгоритмді</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сипаттаудың</a:t>
          </a:r>
          <a:r>
            <a:rPr lang="ru-RU" sz="2800" b="1" dirty="0" smtClean="0">
              <a:solidFill>
                <a:srgbClr val="FF0000"/>
              </a:solidFill>
              <a:latin typeface="Times New Roman" pitchFamily="18" charset="0"/>
              <a:cs typeface="Times New Roman" pitchFamily="18" charset="0"/>
            </a:rPr>
            <a:t> </a:t>
          </a:r>
          <a:br>
            <a:rPr lang="ru-RU" sz="2800" b="1" dirty="0" smtClean="0">
              <a:solidFill>
                <a:srgbClr val="FF0000"/>
              </a:solidFill>
              <a:latin typeface="Times New Roman" pitchFamily="18" charset="0"/>
              <a:cs typeface="Times New Roman" pitchFamily="18" charset="0"/>
            </a:rPr>
          </a:b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түрлері</a:t>
          </a:r>
          <a:r>
            <a:rPr lang="ru-RU" sz="2800" b="1" dirty="0" smtClean="0">
              <a:solidFill>
                <a:srgbClr val="FF0000"/>
              </a:solidFill>
              <a:latin typeface="Times New Roman" pitchFamily="18" charset="0"/>
              <a:cs typeface="Times New Roman" pitchFamily="18" charset="0"/>
            </a:rPr>
            <a:t> </a:t>
          </a:r>
          <a:endParaRPr lang="ru-RU" sz="2800" b="1" dirty="0">
            <a:solidFill>
              <a:srgbClr val="FF0000"/>
            </a:solidFill>
          </a:endParaRPr>
        </a:p>
      </dgm:t>
    </dgm:pt>
    <dgm:pt modelId="{B7AEC875-9FAB-44BB-8CBF-80BA0C2B53AC}" type="parTrans" cxnId="{04B61BBD-94BB-420B-85E0-E48664B6F796}">
      <dgm:prSet/>
      <dgm:spPr/>
      <dgm:t>
        <a:bodyPr/>
        <a:lstStyle/>
        <a:p>
          <a:endParaRPr lang="ru-RU"/>
        </a:p>
      </dgm:t>
    </dgm:pt>
    <dgm:pt modelId="{84AEA000-F7AC-4DBC-95DB-B791DEF41101}" type="sibTrans" cxnId="{04B61BBD-94BB-420B-85E0-E48664B6F796}">
      <dgm:prSet/>
      <dgm:spPr/>
      <dgm:t>
        <a:bodyPr/>
        <a:lstStyle/>
        <a:p>
          <a:endParaRPr lang="ru-RU"/>
        </a:p>
      </dgm:t>
    </dgm:pt>
    <dgm:pt modelId="{4F3D644A-3097-4A1A-9CB3-EB251215992E}">
      <dgm:prSet phldrT="[Текст]" custT="1"/>
      <dgm:spPr/>
      <dgm:t>
        <a:bodyPr/>
        <a:lstStyle/>
        <a:p>
          <a:r>
            <a:rPr lang="ru-RU" sz="2400" b="1" i="0" dirty="0" err="1" smtClean="0">
              <a:solidFill>
                <a:srgbClr val="FF0000"/>
              </a:solidFill>
              <a:latin typeface="Times New Roman" pitchFamily="18" charset="0"/>
              <a:cs typeface="Times New Roman" pitchFamily="18" charset="0"/>
            </a:rPr>
            <a:t>Алгоритмді</a:t>
          </a:r>
          <a:r>
            <a:rPr lang="ru-RU" sz="2400" b="1" i="0" dirty="0" smtClean="0">
              <a:solidFill>
                <a:srgbClr val="FF0000"/>
              </a:solidFill>
              <a:latin typeface="Times New Roman" pitchFamily="18" charset="0"/>
              <a:cs typeface="Times New Roman" pitchFamily="18" charset="0"/>
            </a:rPr>
            <a:t> </a:t>
          </a:r>
          <a:r>
            <a:rPr lang="ru-RU" sz="2400" b="1" i="0" dirty="0" err="1" smtClean="0">
              <a:solidFill>
                <a:srgbClr val="FF0000"/>
              </a:solidFill>
              <a:latin typeface="Times New Roman" pitchFamily="18" charset="0"/>
              <a:cs typeface="Times New Roman" pitchFamily="18" charset="0"/>
            </a:rPr>
            <a:t>сөз</a:t>
          </a:r>
          <a:r>
            <a:rPr lang="ru-RU" sz="2400" b="0" i="0" dirty="0" smtClean="0">
              <a:latin typeface="Times New Roman" pitchFamily="18" charset="0"/>
              <a:cs typeface="Times New Roman" pitchFamily="18" charset="0"/>
            </a:rPr>
            <a:t> </a:t>
          </a:r>
          <a:r>
            <a:rPr lang="ru-RU" sz="2400" b="0" i="1" dirty="0" smtClean="0">
              <a:latin typeface="Times New Roman" pitchFamily="18" charset="0"/>
              <a:cs typeface="Times New Roman" pitchFamily="18" charset="0"/>
            </a:rPr>
            <a:t>–</a:t>
          </a:r>
          <a:r>
            <a:rPr lang="ru-RU" sz="2400" b="0" i="0" dirty="0" smtClean="0">
              <a:latin typeface="Times New Roman" pitchFamily="18" charset="0"/>
              <a:cs typeface="Times New Roman" pitchFamily="18" charset="0"/>
            </a:rPr>
            <a:t> формула </a:t>
          </a:r>
          <a:r>
            <a:rPr lang="ru-RU" sz="2400" b="0" i="0" dirty="0" err="1" smtClean="0">
              <a:latin typeface="Times New Roman" pitchFamily="18" charset="0"/>
              <a:cs typeface="Times New Roman" pitchFamily="18" charset="0"/>
            </a:rPr>
            <a:t>арқылы</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сипаттау</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яғни</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алгоритмді</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сөз</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және</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формулалар</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көмегімен</a:t>
          </a:r>
          <a:r>
            <a:rPr lang="ru-RU" sz="2400" b="0" i="0" dirty="0" smtClean="0">
              <a:latin typeface="Times New Roman" pitchFamily="18" charset="0"/>
              <a:cs typeface="Times New Roman" pitchFamily="18" charset="0"/>
            </a:rPr>
            <a:t> </a:t>
          </a:r>
          <a:r>
            <a:rPr lang="ru-RU" sz="2400" b="0" i="0" dirty="0" err="1" smtClean="0">
              <a:latin typeface="Times New Roman" pitchFamily="18" charset="0"/>
              <a:cs typeface="Times New Roman" pitchFamily="18" charset="0"/>
            </a:rPr>
            <a:t>сипаттау</a:t>
          </a:r>
          <a:r>
            <a:rPr lang="ru-RU" sz="1900" b="0" i="0" dirty="0" smtClean="0"/>
            <a:t>.</a:t>
          </a:r>
          <a:endParaRPr lang="ru-RU" sz="1900" dirty="0"/>
        </a:p>
      </dgm:t>
    </dgm:pt>
    <dgm:pt modelId="{553C68CD-BBA6-452F-886F-ADAB69C70426}" type="parTrans" cxnId="{7CC1B91B-3902-4EE4-8D30-D78E96F713FD}">
      <dgm:prSet/>
      <dgm:spPr/>
      <dgm:t>
        <a:bodyPr/>
        <a:lstStyle/>
        <a:p>
          <a:endParaRPr lang="ru-RU"/>
        </a:p>
      </dgm:t>
    </dgm:pt>
    <dgm:pt modelId="{958F25C3-8513-4392-AFED-159BA0D0251D}" type="sibTrans" cxnId="{7CC1B91B-3902-4EE4-8D30-D78E96F713FD}">
      <dgm:prSet/>
      <dgm:spPr/>
      <dgm:t>
        <a:bodyPr/>
        <a:lstStyle/>
        <a:p>
          <a:endParaRPr lang="ru-RU"/>
        </a:p>
      </dgm:t>
    </dgm:pt>
    <dgm:pt modelId="{9541D9FD-5B27-4C13-9B43-FB58C688ECD7}">
      <dgm:prSet phldrT="[Текст]" custT="1"/>
      <dgm:spPr/>
      <dgm:t>
        <a:bodyPr/>
        <a:lstStyle/>
        <a:p>
          <a:r>
            <a:rPr lang="ru-RU" sz="2000" b="0" i="0" dirty="0" err="1" smtClean="0">
              <a:solidFill>
                <a:srgbClr val="FF0000"/>
              </a:solidFill>
              <a:latin typeface="Times New Roman" pitchFamily="18" charset="0"/>
              <a:cs typeface="Times New Roman" pitchFamily="18" charset="0"/>
            </a:rPr>
            <a:t>Алгоритмді</a:t>
          </a:r>
          <a:r>
            <a:rPr lang="ru-RU" sz="2000" b="0" i="0" dirty="0" smtClean="0">
              <a:solidFill>
                <a:srgbClr val="FF0000"/>
              </a:solidFill>
              <a:latin typeface="Times New Roman" pitchFamily="18" charset="0"/>
              <a:cs typeface="Times New Roman" pitchFamily="18" charset="0"/>
            </a:rPr>
            <a:t> псевдокод </a:t>
          </a:r>
          <a:r>
            <a:rPr lang="ru-RU" sz="2000" b="0" i="0" dirty="0" err="1" smtClean="0">
              <a:solidFill>
                <a:srgbClr val="FF0000"/>
              </a:solidFill>
              <a:latin typeface="Times New Roman" pitchFamily="18" charset="0"/>
              <a:cs typeface="Times New Roman" pitchFamily="18" charset="0"/>
            </a:rPr>
            <a:t>арқылы</a:t>
          </a:r>
          <a:r>
            <a:rPr lang="ru-RU" sz="2000" b="0" i="0" dirty="0" smtClean="0">
              <a:solidFill>
                <a:srgbClr val="FF0000"/>
              </a:solidFill>
              <a:latin typeface="Times New Roman" pitchFamily="18" charset="0"/>
              <a:cs typeface="Times New Roman" pitchFamily="18" charset="0"/>
            </a:rPr>
            <a:t> </a:t>
          </a:r>
          <a:r>
            <a:rPr lang="ru-RU" sz="2000" b="0" i="0" dirty="0" err="1" smtClean="0">
              <a:solidFill>
                <a:srgbClr val="FF0000"/>
              </a:solidFill>
              <a:latin typeface="Times New Roman" pitchFamily="18" charset="0"/>
              <a:cs typeface="Times New Roman" pitchFamily="18" charset="0"/>
            </a:rPr>
            <a:t>сипаттау</a:t>
          </a:r>
          <a:r>
            <a:rPr lang="ru-RU" sz="2000" b="0" i="0" dirty="0" smtClean="0">
              <a:solidFill>
                <a:srgbClr val="FF0000"/>
              </a:solidFill>
              <a:latin typeface="Times New Roman" pitchFamily="18" charset="0"/>
              <a:cs typeface="Times New Roman" pitchFamily="18" charset="0"/>
            </a:rPr>
            <a:t>.</a:t>
          </a:r>
          <a:r>
            <a:rPr lang="ru-RU" sz="2000" b="0" i="0" dirty="0" smtClean="0">
              <a:solidFill>
                <a:srgbClr val="0070C0"/>
              </a:solidFill>
              <a:latin typeface="Times New Roman" pitchFamily="18" charset="0"/>
              <a:cs typeface="Times New Roman" pitchFamily="18" charset="0"/>
            </a:rPr>
            <a:t> </a:t>
          </a:r>
          <a:r>
            <a:rPr lang="ru-RU" sz="2000" b="1" i="1" dirty="0" smtClean="0">
              <a:solidFill>
                <a:srgbClr val="0070C0"/>
              </a:solidFill>
              <a:latin typeface="Times New Roman" pitchFamily="18" charset="0"/>
              <a:cs typeface="Times New Roman" pitchFamily="18" charset="0"/>
            </a:rPr>
            <a:t>Псевдокод</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дегеніміз</a:t>
          </a:r>
          <a:r>
            <a:rPr lang="ru-RU" sz="2000" b="0" i="0" dirty="0" smtClean="0">
              <a:latin typeface="Times New Roman" pitchFamily="18" charset="0"/>
              <a:cs typeface="Times New Roman" pitchFamily="18" charset="0"/>
            </a:rPr>
            <a:t> – команда </a:t>
          </a:r>
          <a:r>
            <a:rPr lang="ru-RU" sz="2000" b="0" i="0" dirty="0" err="1" smtClean="0">
              <a:latin typeface="Times New Roman" pitchFamily="18" charset="0"/>
              <a:cs typeface="Times New Roman" pitchFamily="18" charset="0"/>
            </a:rPr>
            <a:t>әрекетінің</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яғни</a:t>
          </a:r>
          <a:r>
            <a:rPr lang="ru-RU" sz="2000" b="0" i="0" dirty="0" smtClean="0">
              <a:latin typeface="Times New Roman" pitchFamily="18" charset="0"/>
              <a:cs typeface="Times New Roman" pitchFamily="18" charset="0"/>
            </a:rPr>
            <a:t> алгоритм </a:t>
          </a:r>
          <a:r>
            <a:rPr lang="ru-RU" sz="2000" b="0" i="0" dirty="0" err="1" smtClean="0">
              <a:latin typeface="Times New Roman" pitchFamily="18" charset="0"/>
              <a:cs typeface="Times New Roman" pitchFamily="18" charset="0"/>
            </a:rPr>
            <a:t>қадамының</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нақты</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программалау</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тілі</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операторларын</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қолданбай</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жәй</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тілмен</a:t>
          </a:r>
          <a:r>
            <a:rPr lang="ru-RU" sz="2000" b="0" i="0" dirty="0" smtClean="0">
              <a:latin typeface="Times New Roman" pitchFamily="18" charset="0"/>
              <a:cs typeface="Times New Roman" pitchFamily="18" charset="0"/>
            </a:rPr>
            <a:t>  </a:t>
          </a:r>
          <a:r>
            <a:rPr lang="ru-RU" sz="2000" b="0" i="0" dirty="0" err="1" smtClean="0">
              <a:latin typeface="Times New Roman" pitchFamily="18" charset="0"/>
              <a:cs typeface="Times New Roman" pitchFamily="18" charset="0"/>
            </a:rPr>
            <a:t>сипатталуы</a:t>
          </a:r>
          <a:endParaRPr lang="ru-RU" sz="2000" dirty="0">
            <a:latin typeface="Times New Roman" pitchFamily="18" charset="0"/>
            <a:cs typeface="Times New Roman" pitchFamily="18" charset="0"/>
          </a:endParaRPr>
        </a:p>
      </dgm:t>
    </dgm:pt>
    <dgm:pt modelId="{1A78FE96-1999-4F2C-B13B-3387821B5471}" type="parTrans" cxnId="{8594D431-41FA-4E4C-B4AA-F06ABFF62F78}">
      <dgm:prSet/>
      <dgm:spPr/>
      <dgm:t>
        <a:bodyPr/>
        <a:lstStyle/>
        <a:p>
          <a:endParaRPr lang="ru-RU"/>
        </a:p>
      </dgm:t>
    </dgm:pt>
    <dgm:pt modelId="{CA2D6DD8-CF1B-4194-934C-4388560C907D}" type="sibTrans" cxnId="{8594D431-41FA-4E4C-B4AA-F06ABFF62F78}">
      <dgm:prSet/>
      <dgm:spPr/>
      <dgm:t>
        <a:bodyPr/>
        <a:lstStyle/>
        <a:p>
          <a:endParaRPr lang="ru-RU"/>
        </a:p>
      </dgm:t>
    </dgm:pt>
    <dgm:pt modelId="{0EAA97F5-FBEC-4350-8596-6EB3C184F7C8}">
      <dgm:prSet phldrT="[Текст]" custT="1"/>
      <dgm:spPr/>
      <dgm:t>
        <a:bodyPr/>
        <a:lstStyle/>
        <a:p>
          <a:r>
            <a:rPr lang="kk-KZ" sz="2400" b="0" i="0" dirty="0" smtClean="0">
              <a:solidFill>
                <a:srgbClr val="FF0000"/>
              </a:solidFill>
              <a:latin typeface="Times New Roman" pitchFamily="18" charset="0"/>
              <a:cs typeface="Times New Roman" pitchFamily="18" charset="0"/>
            </a:rPr>
            <a:t>Алгоритмді программалау тілдерінің бірі арқылы жазу </a:t>
          </a:r>
          <a:r>
            <a:rPr lang="kk-KZ" sz="2400" b="0" i="0" dirty="0" smtClean="0">
              <a:latin typeface="Times New Roman" pitchFamily="18" charset="0"/>
              <a:cs typeface="Times New Roman" pitchFamily="18" charset="0"/>
            </a:rPr>
            <a:t>(Pascal, Basic).</a:t>
          </a:r>
          <a:endParaRPr lang="ru-RU" sz="2400" dirty="0">
            <a:latin typeface="Times New Roman" pitchFamily="18" charset="0"/>
            <a:cs typeface="Times New Roman" pitchFamily="18" charset="0"/>
          </a:endParaRPr>
        </a:p>
      </dgm:t>
    </dgm:pt>
    <dgm:pt modelId="{E8DD9F54-0978-4772-893F-31F65440CBE8}" type="parTrans" cxnId="{5EF02F79-99C9-40C2-A3D0-61DD564EC1F3}">
      <dgm:prSet/>
      <dgm:spPr/>
      <dgm:t>
        <a:bodyPr/>
        <a:lstStyle/>
        <a:p>
          <a:endParaRPr lang="ru-RU"/>
        </a:p>
      </dgm:t>
    </dgm:pt>
    <dgm:pt modelId="{93B9D777-C490-4ABA-9B48-ACEB69A81F1F}" type="sibTrans" cxnId="{5EF02F79-99C9-40C2-A3D0-61DD564EC1F3}">
      <dgm:prSet/>
      <dgm:spPr/>
      <dgm:t>
        <a:bodyPr/>
        <a:lstStyle/>
        <a:p>
          <a:endParaRPr lang="ru-RU"/>
        </a:p>
      </dgm:t>
    </dgm:pt>
    <dgm:pt modelId="{5A52A6A6-3E42-4768-B2AB-DF3E00AD6F6D}">
      <dgm:prSet phldrT="[Текст]" phldr="1"/>
      <dgm:spPr/>
      <dgm:t>
        <a:bodyPr/>
        <a:lstStyle/>
        <a:p>
          <a:endParaRPr lang="ru-RU"/>
        </a:p>
      </dgm:t>
    </dgm:pt>
    <dgm:pt modelId="{E92430AF-FBB9-481E-8F97-719FE6B461C5}" type="parTrans" cxnId="{0157B20F-6781-4EC3-A814-A7D6903E23F7}">
      <dgm:prSet/>
      <dgm:spPr/>
      <dgm:t>
        <a:bodyPr/>
        <a:lstStyle/>
        <a:p>
          <a:endParaRPr lang="ru-RU"/>
        </a:p>
      </dgm:t>
    </dgm:pt>
    <dgm:pt modelId="{64EC79FA-6F79-47BE-A46B-FA554B257E94}" type="sibTrans" cxnId="{0157B20F-6781-4EC3-A814-A7D6903E23F7}">
      <dgm:prSet/>
      <dgm:spPr/>
      <dgm:t>
        <a:bodyPr/>
        <a:lstStyle/>
        <a:p>
          <a:endParaRPr lang="ru-RU"/>
        </a:p>
      </dgm:t>
    </dgm:pt>
    <dgm:pt modelId="{ADBD5DCC-3666-42F9-ACD2-817083028A7B}">
      <dgm:prSet custT="1"/>
      <dgm:spPr/>
      <dgm:t>
        <a:bodyPr/>
        <a:lstStyle/>
        <a:p>
          <a:r>
            <a:rPr lang="kk-KZ" sz="2400" b="0" i="0" dirty="0" smtClean="0">
              <a:latin typeface="Times New Roman" pitchFamily="18" charset="0"/>
              <a:cs typeface="Times New Roman" pitchFamily="18" charset="0"/>
            </a:rPr>
            <a:t>Алгоритмнің графикалық сипатталуы, яғни алгоритмді арнайы графикалық схемалар – </a:t>
          </a:r>
          <a:r>
            <a:rPr lang="kk-KZ" sz="2400" b="0" i="0" dirty="0" smtClean="0">
              <a:solidFill>
                <a:srgbClr val="FF0000"/>
              </a:solidFill>
              <a:latin typeface="Times New Roman" pitchFamily="18" charset="0"/>
              <a:cs typeface="Times New Roman" pitchFamily="18" charset="0"/>
            </a:rPr>
            <a:t>блок-схемалар көмегімен сипаттау.</a:t>
          </a:r>
          <a:endParaRPr lang="ru-RU" sz="2400" dirty="0">
            <a:solidFill>
              <a:srgbClr val="FF0000"/>
            </a:solidFill>
            <a:latin typeface="Times New Roman" pitchFamily="18" charset="0"/>
            <a:cs typeface="Times New Roman" pitchFamily="18" charset="0"/>
          </a:endParaRPr>
        </a:p>
      </dgm:t>
    </dgm:pt>
    <dgm:pt modelId="{01A3F83D-9968-46AA-ABA0-0E7955A46346}" type="parTrans" cxnId="{0EF1875E-6AEF-45BD-8552-92A0717B8E40}">
      <dgm:prSet/>
      <dgm:spPr/>
      <dgm:t>
        <a:bodyPr/>
        <a:lstStyle/>
        <a:p>
          <a:endParaRPr lang="ru-RU"/>
        </a:p>
      </dgm:t>
    </dgm:pt>
    <dgm:pt modelId="{92CF8A92-8DFC-48FD-AF1F-C8AAE42A63E7}" type="sibTrans" cxnId="{0EF1875E-6AEF-45BD-8552-92A0717B8E40}">
      <dgm:prSet/>
      <dgm:spPr/>
      <dgm:t>
        <a:bodyPr/>
        <a:lstStyle/>
        <a:p>
          <a:endParaRPr lang="ru-RU"/>
        </a:p>
      </dgm:t>
    </dgm:pt>
    <dgm:pt modelId="{AD41B2FA-3393-4832-B12E-BC617D1EC3D0}" type="pres">
      <dgm:prSet presAssocID="{085A6709-2696-4610-A485-2AB8F63D0B18}" presName="diagram" presStyleCnt="0">
        <dgm:presLayoutVars>
          <dgm:chMax val="1"/>
          <dgm:dir/>
          <dgm:animLvl val="ctr"/>
          <dgm:resizeHandles val="exact"/>
        </dgm:presLayoutVars>
      </dgm:prSet>
      <dgm:spPr/>
      <dgm:t>
        <a:bodyPr/>
        <a:lstStyle/>
        <a:p>
          <a:endParaRPr lang="ru-RU"/>
        </a:p>
      </dgm:t>
    </dgm:pt>
    <dgm:pt modelId="{740B703A-5FEE-4541-8459-B4A22A9CC523}" type="pres">
      <dgm:prSet presAssocID="{085A6709-2696-4610-A485-2AB8F63D0B18}" presName="matrix" presStyleCnt="0"/>
      <dgm:spPr/>
    </dgm:pt>
    <dgm:pt modelId="{3E7CC791-8DB3-4DB9-9095-BAAAD8A5A307}" type="pres">
      <dgm:prSet presAssocID="{085A6709-2696-4610-A485-2AB8F63D0B18}" presName="tile1" presStyleLbl="node1" presStyleIdx="0" presStyleCnt="4"/>
      <dgm:spPr/>
      <dgm:t>
        <a:bodyPr/>
        <a:lstStyle/>
        <a:p>
          <a:endParaRPr lang="ru-RU"/>
        </a:p>
      </dgm:t>
    </dgm:pt>
    <dgm:pt modelId="{B25C92B9-4495-4D0D-BB37-46C001DE7CE8}" type="pres">
      <dgm:prSet presAssocID="{085A6709-2696-4610-A485-2AB8F63D0B18}" presName="tile1text" presStyleLbl="node1" presStyleIdx="0" presStyleCnt="4">
        <dgm:presLayoutVars>
          <dgm:chMax val="0"/>
          <dgm:chPref val="0"/>
          <dgm:bulletEnabled val="1"/>
        </dgm:presLayoutVars>
      </dgm:prSet>
      <dgm:spPr/>
      <dgm:t>
        <a:bodyPr/>
        <a:lstStyle/>
        <a:p>
          <a:endParaRPr lang="ru-RU"/>
        </a:p>
      </dgm:t>
    </dgm:pt>
    <dgm:pt modelId="{BE4F5796-41F2-4353-AFA8-7375F4CFCFA1}" type="pres">
      <dgm:prSet presAssocID="{085A6709-2696-4610-A485-2AB8F63D0B18}" presName="tile2" presStyleLbl="node1" presStyleIdx="1" presStyleCnt="4"/>
      <dgm:spPr/>
      <dgm:t>
        <a:bodyPr/>
        <a:lstStyle/>
        <a:p>
          <a:endParaRPr lang="ru-RU"/>
        </a:p>
      </dgm:t>
    </dgm:pt>
    <dgm:pt modelId="{570EDA48-2BC4-41AC-A7C1-F6CCE0332FDD}" type="pres">
      <dgm:prSet presAssocID="{085A6709-2696-4610-A485-2AB8F63D0B18}" presName="tile2text" presStyleLbl="node1" presStyleIdx="1" presStyleCnt="4">
        <dgm:presLayoutVars>
          <dgm:chMax val="0"/>
          <dgm:chPref val="0"/>
          <dgm:bulletEnabled val="1"/>
        </dgm:presLayoutVars>
      </dgm:prSet>
      <dgm:spPr/>
      <dgm:t>
        <a:bodyPr/>
        <a:lstStyle/>
        <a:p>
          <a:endParaRPr lang="ru-RU"/>
        </a:p>
      </dgm:t>
    </dgm:pt>
    <dgm:pt modelId="{4CF23F1D-D50D-48A2-8CC1-49CFFFF3D987}" type="pres">
      <dgm:prSet presAssocID="{085A6709-2696-4610-A485-2AB8F63D0B18}" presName="tile3" presStyleLbl="node1" presStyleIdx="2" presStyleCnt="4"/>
      <dgm:spPr/>
      <dgm:t>
        <a:bodyPr/>
        <a:lstStyle/>
        <a:p>
          <a:endParaRPr lang="ru-RU"/>
        </a:p>
      </dgm:t>
    </dgm:pt>
    <dgm:pt modelId="{5D52DAC9-4E4F-4A24-B15B-F9C6C7CB8497}" type="pres">
      <dgm:prSet presAssocID="{085A6709-2696-4610-A485-2AB8F63D0B18}" presName="tile3text" presStyleLbl="node1" presStyleIdx="2" presStyleCnt="4">
        <dgm:presLayoutVars>
          <dgm:chMax val="0"/>
          <dgm:chPref val="0"/>
          <dgm:bulletEnabled val="1"/>
        </dgm:presLayoutVars>
      </dgm:prSet>
      <dgm:spPr/>
      <dgm:t>
        <a:bodyPr/>
        <a:lstStyle/>
        <a:p>
          <a:endParaRPr lang="ru-RU"/>
        </a:p>
      </dgm:t>
    </dgm:pt>
    <dgm:pt modelId="{AF4926AA-FD8C-4660-AF11-314AADE7B14F}" type="pres">
      <dgm:prSet presAssocID="{085A6709-2696-4610-A485-2AB8F63D0B18}" presName="tile4" presStyleLbl="node1" presStyleIdx="3" presStyleCnt="4"/>
      <dgm:spPr/>
      <dgm:t>
        <a:bodyPr/>
        <a:lstStyle/>
        <a:p>
          <a:endParaRPr lang="ru-RU"/>
        </a:p>
      </dgm:t>
    </dgm:pt>
    <dgm:pt modelId="{F44CFA8F-3148-41E3-BF31-FFADA651E785}" type="pres">
      <dgm:prSet presAssocID="{085A6709-2696-4610-A485-2AB8F63D0B18}" presName="tile4text" presStyleLbl="node1" presStyleIdx="3" presStyleCnt="4">
        <dgm:presLayoutVars>
          <dgm:chMax val="0"/>
          <dgm:chPref val="0"/>
          <dgm:bulletEnabled val="1"/>
        </dgm:presLayoutVars>
      </dgm:prSet>
      <dgm:spPr/>
      <dgm:t>
        <a:bodyPr/>
        <a:lstStyle/>
        <a:p>
          <a:endParaRPr lang="ru-RU"/>
        </a:p>
      </dgm:t>
    </dgm:pt>
    <dgm:pt modelId="{1B9CE6D1-AB9B-4BEC-AA81-AE59C0AB1375}" type="pres">
      <dgm:prSet presAssocID="{085A6709-2696-4610-A485-2AB8F63D0B18}" presName="centerTile" presStyleLbl="fgShp" presStyleIdx="0" presStyleCnt="1">
        <dgm:presLayoutVars>
          <dgm:chMax val="0"/>
          <dgm:chPref val="0"/>
        </dgm:presLayoutVars>
      </dgm:prSet>
      <dgm:spPr/>
      <dgm:t>
        <a:bodyPr/>
        <a:lstStyle/>
        <a:p>
          <a:endParaRPr lang="ru-RU"/>
        </a:p>
      </dgm:t>
    </dgm:pt>
  </dgm:ptLst>
  <dgm:cxnLst>
    <dgm:cxn modelId="{CDF32EA8-4804-4B21-BA20-F22006763417}" type="presOf" srcId="{0EAA97F5-FBEC-4350-8596-6EB3C184F7C8}" destId="{AF4926AA-FD8C-4660-AF11-314AADE7B14F}" srcOrd="0" destOrd="0" presId="urn:microsoft.com/office/officeart/2005/8/layout/matrix1"/>
    <dgm:cxn modelId="{8594D431-41FA-4E4C-B4AA-F06ABFF62F78}" srcId="{7EAF03D3-73BA-4C13-82BC-50D5D29287B5}" destId="{9541D9FD-5B27-4C13-9B43-FB58C688ECD7}" srcOrd="1" destOrd="0" parTransId="{1A78FE96-1999-4F2C-B13B-3387821B5471}" sibTransId="{CA2D6DD8-CF1B-4194-934C-4388560C907D}"/>
    <dgm:cxn modelId="{7C85A3C5-C707-41C8-9EAC-58DA79955EE6}" type="presOf" srcId="{0EAA97F5-FBEC-4350-8596-6EB3C184F7C8}" destId="{F44CFA8F-3148-41E3-BF31-FFADA651E785}" srcOrd="1" destOrd="0" presId="urn:microsoft.com/office/officeart/2005/8/layout/matrix1"/>
    <dgm:cxn modelId="{04B61BBD-94BB-420B-85E0-E48664B6F796}" srcId="{085A6709-2696-4610-A485-2AB8F63D0B18}" destId="{7EAF03D3-73BA-4C13-82BC-50D5D29287B5}" srcOrd="0" destOrd="0" parTransId="{B7AEC875-9FAB-44BB-8CBF-80BA0C2B53AC}" sibTransId="{84AEA000-F7AC-4DBC-95DB-B791DEF41101}"/>
    <dgm:cxn modelId="{5EF02F79-99C9-40C2-A3D0-61DD564EC1F3}" srcId="{7EAF03D3-73BA-4C13-82BC-50D5D29287B5}" destId="{0EAA97F5-FBEC-4350-8596-6EB3C184F7C8}" srcOrd="3" destOrd="0" parTransId="{E8DD9F54-0978-4772-893F-31F65440CBE8}" sibTransId="{93B9D777-C490-4ABA-9B48-ACEB69A81F1F}"/>
    <dgm:cxn modelId="{CD124991-F5F1-46AE-B306-CAF860D7855E}" type="presOf" srcId="{9541D9FD-5B27-4C13-9B43-FB58C688ECD7}" destId="{BE4F5796-41F2-4353-AFA8-7375F4CFCFA1}" srcOrd="0" destOrd="0" presId="urn:microsoft.com/office/officeart/2005/8/layout/matrix1"/>
    <dgm:cxn modelId="{C78DD7E9-126E-4231-8A0B-219DACC8C5D6}" type="presOf" srcId="{9541D9FD-5B27-4C13-9B43-FB58C688ECD7}" destId="{570EDA48-2BC4-41AC-A7C1-F6CCE0332FDD}" srcOrd="1" destOrd="0" presId="urn:microsoft.com/office/officeart/2005/8/layout/matrix1"/>
    <dgm:cxn modelId="{DC64BA4D-6592-4F01-9F0F-D7CF7FB748B8}" type="presOf" srcId="{ADBD5DCC-3666-42F9-ACD2-817083028A7B}" destId="{4CF23F1D-D50D-48A2-8CC1-49CFFFF3D987}" srcOrd="0" destOrd="0" presId="urn:microsoft.com/office/officeart/2005/8/layout/matrix1"/>
    <dgm:cxn modelId="{E0A3180A-577F-4BCC-A414-7AAD934DBB87}" type="presOf" srcId="{4F3D644A-3097-4A1A-9CB3-EB251215992E}" destId="{3E7CC791-8DB3-4DB9-9095-BAAAD8A5A307}" srcOrd="0" destOrd="0" presId="urn:microsoft.com/office/officeart/2005/8/layout/matrix1"/>
    <dgm:cxn modelId="{0EF1875E-6AEF-45BD-8552-92A0717B8E40}" srcId="{7EAF03D3-73BA-4C13-82BC-50D5D29287B5}" destId="{ADBD5DCC-3666-42F9-ACD2-817083028A7B}" srcOrd="2" destOrd="0" parTransId="{01A3F83D-9968-46AA-ABA0-0E7955A46346}" sibTransId="{92CF8A92-8DFC-48FD-AF1F-C8AAE42A63E7}"/>
    <dgm:cxn modelId="{D0F57C6F-DD95-417B-B26D-729E11210319}" type="presOf" srcId="{085A6709-2696-4610-A485-2AB8F63D0B18}" destId="{AD41B2FA-3393-4832-B12E-BC617D1EC3D0}" srcOrd="0" destOrd="0" presId="urn:microsoft.com/office/officeart/2005/8/layout/matrix1"/>
    <dgm:cxn modelId="{7CC1B91B-3902-4EE4-8D30-D78E96F713FD}" srcId="{7EAF03D3-73BA-4C13-82BC-50D5D29287B5}" destId="{4F3D644A-3097-4A1A-9CB3-EB251215992E}" srcOrd="0" destOrd="0" parTransId="{553C68CD-BBA6-452F-886F-ADAB69C70426}" sibTransId="{958F25C3-8513-4392-AFED-159BA0D0251D}"/>
    <dgm:cxn modelId="{559447B8-A662-4CDB-8EA3-76286BEDD0E7}" type="presOf" srcId="{7EAF03D3-73BA-4C13-82BC-50D5D29287B5}" destId="{1B9CE6D1-AB9B-4BEC-AA81-AE59C0AB1375}" srcOrd="0" destOrd="0" presId="urn:microsoft.com/office/officeart/2005/8/layout/matrix1"/>
    <dgm:cxn modelId="{A6814F41-F907-4BFE-98EF-DED6D2E80D89}" type="presOf" srcId="{4F3D644A-3097-4A1A-9CB3-EB251215992E}" destId="{B25C92B9-4495-4D0D-BB37-46C001DE7CE8}" srcOrd="1" destOrd="0" presId="urn:microsoft.com/office/officeart/2005/8/layout/matrix1"/>
    <dgm:cxn modelId="{0334C729-E602-451C-AE71-8ECA5BF8CD8E}" type="presOf" srcId="{ADBD5DCC-3666-42F9-ACD2-817083028A7B}" destId="{5D52DAC9-4E4F-4A24-B15B-F9C6C7CB8497}" srcOrd="1" destOrd="0" presId="urn:microsoft.com/office/officeart/2005/8/layout/matrix1"/>
    <dgm:cxn modelId="{0157B20F-6781-4EC3-A814-A7D6903E23F7}" srcId="{7EAF03D3-73BA-4C13-82BC-50D5D29287B5}" destId="{5A52A6A6-3E42-4768-B2AB-DF3E00AD6F6D}" srcOrd="4" destOrd="0" parTransId="{E92430AF-FBB9-481E-8F97-719FE6B461C5}" sibTransId="{64EC79FA-6F79-47BE-A46B-FA554B257E94}"/>
    <dgm:cxn modelId="{A30FC7B5-1DCE-4702-8586-D0C0F757D7B4}" type="presParOf" srcId="{AD41B2FA-3393-4832-B12E-BC617D1EC3D0}" destId="{740B703A-5FEE-4541-8459-B4A22A9CC523}" srcOrd="0" destOrd="0" presId="urn:microsoft.com/office/officeart/2005/8/layout/matrix1"/>
    <dgm:cxn modelId="{FB59A381-A7DE-4D5C-82EE-D4C08473BB3B}" type="presParOf" srcId="{740B703A-5FEE-4541-8459-B4A22A9CC523}" destId="{3E7CC791-8DB3-4DB9-9095-BAAAD8A5A307}" srcOrd="0" destOrd="0" presId="urn:microsoft.com/office/officeart/2005/8/layout/matrix1"/>
    <dgm:cxn modelId="{1B6E34EA-AF52-4A84-818D-C0096371C565}" type="presParOf" srcId="{740B703A-5FEE-4541-8459-B4A22A9CC523}" destId="{B25C92B9-4495-4D0D-BB37-46C001DE7CE8}" srcOrd="1" destOrd="0" presId="urn:microsoft.com/office/officeart/2005/8/layout/matrix1"/>
    <dgm:cxn modelId="{A0A2DF99-AEB2-46E7-9A13-9E29792E6BC5}" type="presParOf" srcId="{740B703A-5FEE-4541-8459-B4A22A9CC523}" destId="{BE4F5796-41F2-4353-AFA8-7375F4CFCFA1}" srcOrd="2" destOrd="0" presId="urn:microsoft.com/office/officeart/2005/8/layout/matrix1"/>
    <dgm:cxn modelId="{995C8982-4C1A-472B-9BF4-1AA30183F0D8}" type="presParOf" srcId="{740B703A-5FEE-4541-8459-B4A22A9CC523}" destId="{570EDA48-2BC4-41AC-A7C1-F6CCE0332FDD}" srcOrd="3" destOrd="0" presId="urn:microsoft.com/office/officeart/2005/8/layout/matrix1"/>
    <dgm:cxn modelId="{32DC9B88-9A39-4A1B-89E1-9510266E412E}" type="presParOf" srcId="{740B703A-5FEE-4541-8459-B4A22A9CC523}" destId="{4CF23F1D-D50D-48A2-8CC1-49CFFFF3D987}" srcOrd="4" destOrd="0" presId="urn:microsoft.com/office/officeart/2005/8/layout/matrix1"/>
    <dgm:cxn modelId="{A990948B-C86D-47DD-9457-761DCE370994}" type="presParOf" srcId="{740B703A-5FEE-4541-8459-B4A22A9CC523}" destId="{5D52DAC9-4E4F-4A24-B15B-F9C6C7CB8497}" srcOrd="5" destOrd="0" presId="urn:microsoft.com/office/officeart/2005/8/layout/matrix1"/>
    <dgm:cxn modelId="{C4093057-CCAF-41A4-AAA0-D9B263DD66BE}" type="presParOf" srcId="{740B703A-5FEE-4541-8459-B4A22A9CC523}" destId="{AF4926AA-FD8C-4660-AF11-314AADE7B14F}" srcOrd="6" destOrd="0" presId="urn:microsoft.com/office/officeart/2005/8/layout/matrix1"/>
    <dgm:cxn modelId="{493EB849-1A08-4D1B-9EC9-B2F378EC6712}" type="presParOf" srcId="{740B703A-5FEE-4541-8459-B4A22A9CC523}" destId="{F44CFA8F-3148-41E3-BF31-FFADA651E785}" srcOrd="7" destOrd="0" presId="urn:microsoft.com/office/officeart/2005/8/layout/matrix1"/>
    <dgm:cxn modelId="{0559B48B-5B29-4C72-A754-3EEA6CB9ABE4}" type="presParOf" srcId="{AD41B2FA-3393-4832-B12E-BC617D1EC3D0}" destId="{1B9CE6D1-AB9B-4BEC-AA81-AE59C0AB1375}"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F11C85-0B0E-4EB8-B17D-D535EA32A7D7}"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ru-RU"/>
        </a:p>
      </dgm:t>
    </dgm:pt>
    <dgm:pt modelId="{8A840367-BD21-41BD-AD9A-D9CED50F8DDD}">
      <dgm:prSet phldrT="[Текст]" custT="1"/>
      <dgm:spPr/>
      <dgm:t>
        <a:bodyPr/>
        <a:lstStyle/>
        <a:p>
          <a:r>
            <a:rPr lang="ru-RU" sz="1400" b="1" i="0" dirty="0" err="1" smtClean="0">
              <a:solidFill>
                <a:srgbClr val="0070C0"/>
              </a:solidFill>
              <a:latin typeface="Times New Roman" pitchFamily="18" charset="0"/>
              <a:cs typeface="Times New Roman" pitchFamily="18" charset="0"/>
            </a:rPr>
            <a:t>Программалау</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тілдері</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фукнционалдық</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мәніне</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байланысты</a:t>
          </a:r>
          <a:r>
            <a:rPr lang="ru-RU" sz="1400" b="1" i="0" dirty="0" smtClean="0">
              <a:solidFill>
                <a:srgbClr val="0070C0"/>
              </a:solidFill>
              <a:latin typeface="Times New Roman" pitchFamily="18" charset="0"/>
              <a:cs typeface="Times New Roman" pitchFamily="18" charset="0"/>
            </a:rPr>
            <a:t> 4 </a:t>
          </a:r>
          <a:r>
            <a:rPr lang="ru-RU" sz="1400" b="1" i="0" dirty="0" err="1" smtClean="0">
              <a:solidFill>
                <a:srgbClr val="0070C0"/>
              </a:solidFill>
              <a:latin typeface="Times New Roman" pitchFamily="18" charset="0"/>
              <a:cs typeface="Times New Roman" pitchFamily="18" charset="0"/>
            </a:rPr>
            <a:t>үлкен</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классқа</a:t>
          </a:r>
          <a:r>
            <a:rPr lang="ru-RU" sz="1400" b="1" i="0" dirty="0" smtClean="0">
              <a:solidFill>
                <a:srgbClr val="0070C0"/>
              </a:solidFill>
              <a:latin typeface="Times New Roman" pitchFamily="18" charset="0"/>
              <a:cs typeface="Times New Roman" pitchFamily="18" charset="0"/>
            </a:rPr>
            <a:t> </a:t>
          </a:r>
          <a:r>
            <a:rPr lang="ru-RU" sz="1400" b="1" i="0" dirty="0" err="1" smtClean="0">
              <a:solidFill>
                <a:srgbClr val="0070C0"/>
              </a:solidFill>
              <a:latin typeface="Times New Roman" pitchFamily="18" charset="0"/>
              <a:cs typeface="Times New Roman" pitchFamily="18" charset="0"/>
            </a:rPr>
            <a:t>бөлінеді</a:t>
          </a:r>
          <a:r>
            <a:rPr lang="ru-RU" sz="1400" b="1" i="0" dirty="0" smtClean="0">
              <a:solidFill>
                <a:srgbClr val="0070C0"/>
              </a:solidFill>
              <a:latin typeface="Times New Roman" pitchFamily="18" charset="0"/>
              <a:cs typeface="Times New Roman" pitchFamily="18" charset="0"/>
            </a:rPr>
            <a:t>:</a:t>
          </a:r>
          <a:endParaRPr lang="ru-RU" sz="1400" b="1" dirty="0">
            <a:solidFill>
              <a:srgbClr val="0070C0"/>
            </a:solidFill>
            <a:latin typeface="Times New Roman" pitchFamily="18" charset="0"/>
            <a:cs typeface="Times New Roman" pitchFamily="18" charset="0"/>
          </a:endParaRPr>
        </a:p>
      </dgm:t>
    </dgm:pt>
    <dgm:pt modelId="{5CA4F6C6-C70C-4BB7-B677-C057891CE6FF}" type="parTrans" cxnId="{6F98861C-1A25-4286-9624-ED96875BCF36}">
      <dgm:prSet/>
      <dgm:spPr/>
      <dgm:t>
        <a:bodyPr/>
        <a:lstStyle/>
        <a:p>
          <a:endParaRPr lang="ru-RU"/>
        </a:p>
      </dgm:t>
    </dgm:pt>
    <dgm:pt modelId="{0CAE3C0D-69DC-47D8-BC8B-86769AE9A4EA}" type="sibTrans" cxnId="{6F98861C-1A25-4286-9624-ED96875BCF36}">
      <dgm:prSet/>
      <dgm:spPr/>
      <dgm:t>
        <a:bodyPr/>
        <a:lstStyle/>
        <a:p>
          <a:endParaRPr lang="ru-RU"/>
        </a:p>
      </dgm:t>
    </dgm:pt>
    <dgm:pt modelId="{6E64367A-610D-4DBC-9E6D-EEA79833C6E4}">
      <dgm:prSet phldrT="[Текст]"/>
      <dgm:spPr/>
      <dgm:t>
        <a:bodyPr/>
        <a:lstStyle/>
        <a:p>
          <a:r>
            <a:rPr lang="kk-KZ" b="1" i="0" dirty="0" smtClean="0">
              <a:solidFill>
                <a:srgbClr val="0070C0"/>
              </a:solidFill>
            </a:rPr>
            <a:t>программалауға үйретуші</a:t>
          </a:r>
          <a:endParaRPr lang="ru-RU" b="1" dirty="0">
            <a:solidFill>
              <a:srgbClr val="0070C0"/>
            </a:solidFill>
          </a:endParaRPr>
        </a:p>
      </dgm:t>
    </dgm:pt>
    <dgm:pt modelId="{359AF78C-4CFF-4C7B-ADC4-4E986586A1E0}" type="parTrans" cxnId="{107F4A56-45D4-4BF1-9B49-7E216286E2FF}">
      <dgm:prSet/>
      <dgm:spPr/>
      <dgm:t>
        <a:bodyPr/>
        <a:lstStyle/>
        <a:p>
          <a:endParaRPr lang="ru-RU"/>
        </a:p>
      </dgm:t>
    </dgm:pt>
    <dgm:pt modelId="{AF02A9EB-FE19-473E-8E59-F6C422B2BD89}" type="sibTrans" cxnId="{107F4A56-45D4-4BF1-9B49-7E216286E2FF}">
      <dgm:prSet/>
      <dgm:spPr/>
      <dgm:t>
        <a:bodyPr/>
        <a:lstStyle/>
        <a:p>
          <a:endParaRPr lang="ru-RU"/>
        </a:p>
      </dgm:t>
    </dgm:pt>
    <dgm:pt modelId="{6F7BA657-B508-48ED-9FAD-4D6F5F30AAC7}">
      <dgm:prSet phldrT="[Текст]" custT="1"/>
      <dgm:spPr/>
      <dgm:t>
        <a:bodyPr/>
        <a:lstStyle/>
        <a:p>
          <a:r>
            <a:rPr lang="kk-KZ" sz="3600" b="1" i="0" dirty="0" smtClean="0">
              <a:solidFill>
                <a:srgbClr val="0070C0"/>
              </a:solidFill>
              <a:latin typeface="Times New Roman" pitchFamily="18" charset="0"/>
              <a:cs typeface="Times New Roman" pitchFamily="18" charset="0"/>
            </a:rPr>
            <a:t>жалпы мәнді</a:t>
          </a:r>
          <a:endParaRPr lang="ru-RU" sz="3600" b="1" dirty="0">
            <a:solidFill>
              <a:srgbClr val="0070C0"/>
            </a:solidFill>
            <a:latin typeface="Times New Roman" pitchFamily="18" charset="0"/>
            <a:cs typeface="Times New Roman" pitchFamily="18" charset="0"/>
          </a:endParaRPr>
        </a:p>
      </dgm:t>
    </dgm:pt>
    <dgm:pt modelId="{889D6C08-EAD2-4353-B7D6-07DB7B4E09A0}" type="parTrans" cxnId="{7557A6D3-17D9-4C18-AD29-6A415B8CAC99}">
      <dgm:prSet/>
      <dgm:spPr/>
      <dgm:t>
        <a:bodyPr/>
        <a:lstStyle/>
        <a:p>
          <a:endParaRPr lang="ru-RU"/>
        </a:p>
      </dgm:t>
    </dgm:pt>
    <dgm:pt modelId="{B05612E5-6216-4CB0-BA80-5D868EB3D3F2}" type="sibTrans" cxnId="{7557A6D3-17D9-4C18-AD29-6A415B8CAC99}">
      <dgm:prSet/>
      <dgm:spPr/>
      <dgm:t>
        <a:bodyPr/>
        <a:lstStyle/>
        <a:p>
          <a:endParaRPr lang="ru-RU"/>
        </a:p>
      </dgm:t>
    </dgm:pt>
    <dgm:pt modelId="{041EA5CB-5A9A-4414-8A42-0BF67C7FC711}">
      <dgm:prSet phldrT="[Текст]" custT="1"/>
      <dgm:spPr/>
      <dgm:t>
        <a:bodyPr/>
        <a:lstStyle/>
        <a:p>
          <a:r>
            <a:rPr lang="ru-RU" sz="2800" b="1" i="0" dirty="0" smtClean="0">
              <a:solidFill>
                <a:srgbClr val="0070C0"/>
              </a:solidFill>
              <a:latin typeface="Times New Roman" pitchFamily="18" charset="0"/>
              <a:cs typeface="Times New Roman" pitchFamily="18" charset="0"/>
            </a:rPr>
            <a:t>параллель </a:t>
          </a:r>
          <a:r>
            <a:rPr lang="ru-RU" sz="2800" b="1" i="0" dirty="0" err="1" smtClean="0">
              <a:solidFill>
                <a:srgbClr val="0070C0"/>
              </a:solidFill>
              <a:latin typeface="Times New Roman" pitchFamily="18" charset="0"/>
              <a:cs typeface="Times New Roman" pitchFamily="18" charset="0"/>
            </a:rPr>
            <a:t>программалаушы</a:t>
          </a:r>
          <a:endParaRPr lang="ru-RU" sz="2800" b="1" dirty="0">
            <a:solidFill>
              <a:srgbClr val="0070C0"/>
            </a:solidFill>
            <a:latin typeface="Times New Roman" pitchFamily="18" charset="0"/>
            <a:cs typeface="Times New Roman" pitchFamily="18" charset="0"/>
          </a:endParaRPr>
        </a:p>
      </dgm:t>
    </dgm:pt>
    <dgm:pt modelId="{907993AE-C651-4F52-B40A-EFD8B56C698C}" type="parTrans" cxnId="{FBED2C85-2223-4439-9AFA-AD45F3ACE107}">
      <dgm:prSet/>
      <dgm:spPr/>
      <dgm:t>
        <a:bodyPr/>
        <a:lstStyle/>
        <a:p>
          <a:endParaRPr lang="ru-RU"/>
        </a:p>
      </dgm:t>
    </dgm:pt>
    <dgm:pt modelId="{35E6663F-4F59-4C91-985A-F7A69685B2AA}" type="sibTrans" cxnId="{FBED2C85-2223-4439-9AFA-AD45F3ACE107}">
      <dgm:prSet/>
      <dgm:spPr/>
      <dgm:t>
        <a:bodyPr/>
        <a:lstStyle/>
        <a:p>
          <a:endParaRPr lang="ru-RU"/>
        </a:p>
      </dgm:t>
    </dgm:pt>
    <dgm:pt modelId="{F1688EED-2FC9-4A04-A057-13205A0F7BC2}">
      <dgm:prSet phldrT="[Текст]" phldr="1"/>
      <dgm:spPr/>
      <dgm:t>
        <a:bodyPr/>
        <a:lstStyle/>
        <a:p>
          <a:endParaRPr lang="ru-RU"/>
        </a:p>
      </dgm:t>
    </dgm:pt>
    <dgm:pt modelId="{6CB657F3-9BD0-4C73-83BF-00D865783377}" type="parTrans" cxnId="{585FC981-988F-415F-990C-BF20B8228156}">
      <dgm:prSet/>
      <dgm:spPr/>
      <dgm:t>
        <a:bodyPr/>
        <a:lstStyle/>
        <a:p>
          <a:endParaRPr lang="ru-RU"/>
        </a:p>
      </dgm:t>
    </dgm:pt>
    <dgm:pt modelId="{32E61C75-E170-447E-96FB-B44A66CDFDD3}" type="sibTrans" cxnId="{585FC981-988F-415F-990C-BF20B8228156}">
      <dgm:prSet/>
      <dgm:spPr/>
      <dgm:t>
        <a:bodyPr/>
        <a:lstStyle/>
        <a:p>
          <a:endParaRPr lang="ru-RU"/>
        </a:p>
      </dgm:t>
    </dgm:pt>
    <dgm:pt modelId="{23A46062-A89A-4EF9-ABE7-E8969321C97D}">
      <dgm:prSet/>
      <dgm:spPr/>
      <dgm:t>
        <a:bodyPr/>
        <a:lstStyle/>
        <a:p>
          <a:endParaRPr lang="ru-RU"/>
        </a:p>
      </dgm:t>
    </dgm:pt>
    <dgm:pt modelId="{6ED636B7-49DD-4364-9B87-8135DCD0242F}" type="parTrans" cxnId="{A8705577-E46C-476A-B8A4-969DF2D487C6}">
      <dgm:prSet/>
      <dgm:spPr/>
      <dgm:t>
        <a:bodyPr/>
        <a:lstStyle/>
        <a:p>
          <a:endParaRPr lang="ru-RU"/>
        </a:p>
      </dgm:t>
    </dgm:pt>
    <dgm:pt modelId="{8781ECB9-69EE-47CF-8E3A-610A117444C7}" type="sibTrans" cxnId="{A8705577-E46C-476A-B8A4-969DF2D487C6}">
      <dgm:prSet/>
      <dgm:spPr/>
      <dgm:t>
        <a:bodyPr/>
        <a:lstStyle/>
        <a:p>
          <a:endParaRPr lang="ru-RU"/>
        </a:p>
      </dgm:t>
    </dgm:pt>
    <dgm:pt modelId="{10F1A566-20E7-4F60-8155-1B20265C6AF2}">
      <dgm:prSet custT="1"/>
      <dgm:spPr/>
      <dgm:t>
        <a:bodyPr/>
        <a:lstStyle/>
        <a:p>
          <a:r>
            <a:rPr lang="kk-KZ" sz="3200" b="1" i="0" dirty="0" smtClean="0">
              <a:solidFill>
                <a:srgbClr val="0070C0"/>
              </a:solidFill>
              <a:latin typeface="Times New Roman" pitchFamily="18" charset="0"/>
              <a:cs typeface="Times New Roman" pitchFamily="18" charset="0"/>
            </a:rPr>
            <a:t>проблемалық-бағытталған</a:t>
          </a:r>
          <a:endParaRPr lang="ru-RU" sz="3200" b="1" dirty="0">
            <a:solidFill>
              <a:srgbClr val="0070C0"/>
            </a:solidFill>
            <a:latin typeface="Times New Roman" pitchFamily="18" charset="0"/>
            <a:cs typeface="Times New Roman" pitchFamily="18" charset="0"/>
          </a:endParaRPr>
        </a:p>
      </dgm:t>
    </dgm:pt>
    <dgm:pt modelId="{E9A29CAF-0C22-4051-B42D-47333BF05837}" type="parTrans" cxnId="{F1CE04AD-5CF0-4B89-8C03-0D3886482571}">
      <dgm:prSet/>
      <dgm:spPr/>
      <dgm:t>
        <a:bodyPr/>
        <a:lstStyle/>
        <a:p>
          <a:endParaRPr lang="ru-RU"/>
        </a:p>
      </dgm:t>
    </dgm:pt>
    <dgm:pt modelId="{1DE5AA81-F281-419C-B36E-5F245C5EEE71}" type="sibTrans" cxnId="{F1CE04AD-5CF0-4B89-8C03-0D3886482571}">
      <dgm:prSet/>
      <dgm:spPr/>
      <dgm:t>
        <a:bodyPr/>
        <a:lstStyle/>
        <a:p>
          <a:endParaRPr lang="ru-RU"/>
        </a:p>
      </dgm:t>
    </dgm:pt>
    <dgm:pt modelId="{40113146-D4A1-4ECB-BEBA-C05C34286AAA}" type="pres">
      <dgm:prSet presAssocID="{8DF11C85-0B0E-4EB8-B17D-D535EA32A7D7}" presName="diagram" presStyleCnt="0">
        <dgm:presLayoutVars>
          <dgm:chMax val="1"/>
          <dgm:dir/>
          <dgm:animLvl val="ctr"/>
          <dgm:resizeHandles val="exact"/>
        </dgm:presLayoutVars>
      </dgm:prSet>
      <dgm:spPr/>
      <dgm:t>
        <a:bodyPr/>
        <a:lstStyle/>
        <a:p>
          <a:endParaRPr lang="ru-RU"/>
        </a:p>
      </dgm:t>
    </dgm:pt>
    <dgm:pt modelId="{140D02B5-82EF-4C77-B3A1-6F906192EB15}" type="pres">
      <dgm:prSet presAssocID="{8DF11C85-0B0E-4EB8-B17D-D535EA32A7D7}" presName="matrix" presStyleCnt="0"/>
      <dgm:spPr/>
    </dgm:pt>
    <dgm:pt modelId="{6656DF44-87E5-41B0-8B17-BE07DFEBC9ED}" type="pres">
      <dgm:prSet presAssocID="{8DF11C85-0B0E-4EB8-B17D-D535EA32A7D7}" presName="tile1" presStyleLbl="node1" presStyleIdx="0" presStyleCnt="4"/>
      <dgm:spPr/>
      <dgm:t>
        <a:bodyPr/>
        <a:lstStyle/>
        <a:p>
          <a:endParaRPr lang="ru-RU"/>
        </a:p>
      </dgm:t>
    </dgm:pt>
    <dgm:pt modelId="{5F28B7B9-F423-47C6-BFAB-1B2E264960AD}" type="pres">
      <dgm:prSet presAssocID="{8DF11C85-0B0E-4EB8-B17D-D535EA32A7D7}" presName="tile1text" presStyleLbl="node1" presStyleIdx="0" presStyleCnt="4">
        <dgm:presLayoutVars>
          <dgm:chMax val="0"/>
          <dgm:chPref val="0"/>
          <dgm:bulletEnabled val="1"/>
        </dgm:presLayoutVars>
      </dgm:prSet>
      <dgm:spPr/>
      <dgm:t>
        <a:bodyPr/>
        <a:lstStyle/>
        <a:p>
          <a:endParaRPr lang="ru-RU"/>
        </a:p>
      </dgm:t>
    </dgm:pt>
    <dgm:pt modelId="{4AC1DE32-1FB0-40E9-97F9-244D4D576BEF}" type="pres">
      <dgm:prSet presAssocID="{8DF11C85-0B0E-4EB8-B17D-D535EA32A7D7}" presName="tile2" presStyleLbl="node1" presStyleIdx="1" presStyleCnt="4"/>
      <dgm:spPr/>
      <dgm:t>
        <a:bodyPr/>
        <a:lstStyle/>
        <a:p>
          <a:endParaRPr lang="ru-RU"/>
        </a:p>
      </dgm:t>
    </dgm:pt>
    <dgm:pt modelId="{518EC861-22D6-40F6-84D5-256D4F7684FD}" type="pres">
      <dgm:prSet presAssocID="{8DF11C85-0B0E-4EB8-B17D-D535EA32A7D7}" presName="tile2text" presStyleLbl="node1" presStyleIdx="1" presStyleCnt="4">
        <dgm:presLayoutVars>
          <dgm:chMax val="0"/>
          <dgm:chPref val="0"/>
          <dgm:bulletEnabled val="1"/>
        </dgm:presLayoutVars>
      </dgm:prSet>
      <dgm:spPr/>
      <dgm:t>
        <a:bodyPr/>
        <a:lstStyle/>
        <a:p>
          <a:endParaRPr lang="ru-RU"/>
        </a:p>
      </dgm:t>
    </dgm:pt>
    <dgm:pt modelId="{86200B36-1AE3-4633-892F-730DF58F2178}" type="pres">
      <dgm:prSet presAssocID="{8DF11C85-0B0E-4EB8-B17D-D535EA32A7D7}" presName="tile3" presStyleLbl="node1" presStyleIdx="2" presStyleCnt="4"/>
      <dgm:spPr/>
      <dgm:t>
        <a:bodyPr/>
        <a:lstStyle/>
        <a:p>
          <a:endParaRPr lang="ru-RU"/>
        </a:p>
      </dgm:t>
    </dgm:pt>
    <dgm:pt modelId="{32C7996F-3BF9-4743-B077-F78A50E1F01B}" type="pres">
      <dgm:prSet presAssocID="{8DF11C85-0B0E-4EB8-B17D-D535EA32A7D7}" presName="tile3text" presStyleLbl="node1" presStyleIdx="2" presStyleCnt="4">
        <dgm:presLayoutVars>
          <dgm:chMax val="0"/>
          <dgm:chPref val="0"/>
          <dgm:bulletEnabled val="1"/>
        </dgm:presLayoutVars>
      </dgm:prSet>
      <dgm:spPr/>
      <dgm:t>
        <a:bodyPr/>
        <a:lstStyle/>
        <a:p>
          <a:endParaRPr lang="ru-RU"/>
        </a:p>
      </dgm:t>
    </dgm:pt>
    <dgm:pt modelId="{05053611-1CFA-48BC-A322-F623BDAA219C}" type="pres">
      <dgm:prSet presAssocID="{8DF11C85-0B0E-4EB8-B17D-D535EA32A7D7}" presName="tile4" presStyleLbl="node1" presStyleIdx="3" presStyleCnt="4"/>
      <dgm:spPr/>
      <dgm:t>
        <a:bodyPr/>
        <a:lstStyle/>
        <a:p>
          <a:endParaRPr lang="ru-RU"/>
        </a:p>
      </dgm:t>
    </dgm:pt>
    <dgm:pt modelId="{7C48822E-29FD-4C94-A057-543FC71E66A8}" type="pres">
      <dgm:prSet presAssocID="{8DF11C85-0B0E-4EB8-B17D-D535EA32A7D7}" presName="tile4text" presStyleLbl="node1" presStyleIdx="3" presStyleCnt="4">
        <dgm:presLayoutVars>
          <dgm:chMax val="0"/>
          <dgm:chPref val="0"/>
          <dgm:bulletEnabled val="1"/>
        </dgm:presLayoutVars>
      </dgm:prSet>
      <dgm:spPr/>
      <dgm:t>
        <a:bodyPr/>
        <a:lstStyle/>
        <a:p>
          <a:endParaRPr lang="ru-RU"/>
        </a:p>
      </dgm:t>
    </dgm:pt>
    <dgm:pt modelId="{F3C5B9D9-8376-43DB-80A4-8C2AFBF54BF5}" type="pres">
      <dgm:prSet presAssocID="{8DF11C85-0B0E-4EB8-B17D-D535EA32A7D7}" presName="centerTile" presStyleLbl="fgShp" presStyleIdx="0" presStyleCnt="1">
        <dgm:presLayoutVars>
          <dgm:chMax val="0"/>
          <dgm:chPref val="0"/>
        </dgm:presLayoutVars>
      </dgm:prSet>
      <dgm:spPr/>
      <dgm:t>
        <a:bodyPr/>
        <a:lstStyle/>
        <a:p>
          <a:endParaRPr lang="ru-RU"/>
        </a:p>
      </dgm:t>
    </dgm:pt>
  </dgm:ptLst>
  <dgm:cxnLst>
    <dgm:cxn modelId="{7CA78008-D9F3-4EB0-923A-5E31EC8FAB2A}" type="presOf" srcId="{6E64367A-610D-4DBC-9E6D-EEA79833C6E4}" destId="{5F28B7B9-F423-47C6-BFAB-1B2E264960AD}" srcOrd="1" destOrd="0" presId="urn:microsoft.com/office/officeart/2005/8/layout/matrix1"/>
    <dgm:cxn modelId="{585FC981-988F-415F-990C-BF20B8228156}" srcId="{8A840367-BD21-41BD-AD9A-D9CED50F8DDD}" destId="{F1688EED-2FC9-4A04-A057-13205A0F7BC2}" srcOrd="4" destOrd="0" parTransId="{6CB657F3-9BD0-4C73-83BF-00D865783377}" sibTransId="{32E61C75-E170-447E-96FB-B44A66CDFDD3}"/>
    <dgm:cxn modelId="{107F4A56-45D4-4BF1-9B49-7E216286E2FF}" srcId="{8A840367-BD21-41BD-AD9A-D9CED50F8DDD}" destId="{6E64367A-610D-4DBC-9E6D-EEA79833C6E4}" srcOrd="0" destOrd="0" parTransId="{359AF78C-4CFF-4C7B-ADC4-4E986586A1E0}" sibTransId="{AF02A9EB-FE19-473E-8E59-F6C422B2BD89}"/>
    <dgm:cxn modelId="{A8705577-E46C-476A-B8A4-969DF2D487C6}" srcId="{8DF11C85-0B0E-4EB8-B17D-D535EA32A7D7}" destId="{23A46062-A89A-4EF9-ABE7-E8969321C97D}" srcOrd="1" destOrd="0" parTransId="{6ED636B7-49DD-4364-9B87-8135DCD0242F}" sibTransId="{8781ECB9-69EE-47CF-8E3A-610A117444C7}"/>
    <dgm:cxn modelId="{6F98861C-1A25-4286-9624-ED96875BCF36}" srcId="{8DF11C85-0B0E-4EB8-B17D-D535EA32A7D7}" destId="{8A840367-BD21-41BD-AD9A-D9CED50F8DDD}" srcOrd="0" destOrd="0" parTransId="{5CA4F6C6-C70C-4BB7-B677-C057891CE6FF}" sibTransId="{0CAE3C0D-69DC-47D8-BC8B-86769AE9A4EA}"/>
    <dgm:cxn modelId="{ED15E496-3F7E-4763-ADDC-539F85F35447}" type="presOf" srcId="{8A840367-BD21-41BD-AD9A-D9CED50F8DDD}" destId="{F3C5B9D9-8376-43DB-80A4-8C2AFBF54BF5}" srcOrd="0" destOrd="0" presId="urn:microsoft.com/office/officeart/2005/8/layout/matrix1"/>
    <dgm:cxn modelId="{DAEF90DD-9624-4CEA-8937-B043DFA7A668}" type="presOf" srcId="{10F1A566-20E7-4F60-8155-1B20265C6AF2}" destId="{05053611-1CFA-48BC-A322-F623BDAA219C}" srcOrd="0" destOrd="0" presId="urn:microsoft.com/office/officeart/2005/8/layout/matrix1"/>
    <dgm:cxn modelId="{7557A6D3-17D9-4C18-AD29-6A415B8CAC99}" srcId="{8A840367-BD21-41BD-AD9A-D9CED50F8DDD}" destId="{6F7BA657-B508-48ED-9FAD-4D6F5F30AAC7}" srcOrd="1" destOrd="0" parTransId="{889D6C08-EAD2-4353-B7D6-07DB7B4E09A0}" sibTransId="{B05612E5-6216-4CB0-BA80-5D868EB3D3F2}"/>
    <dgm:cxn modelId="{7DEB8F9E-A5FF-4CFE-9CD4-FAF27E0C3DD9}" type="presOf" srcId="{8DF11C85-0B0E-4EB8-B17D-D535EA32A7D7}" destId="{40113146-D4A1-4ECB-BEBA-C05C34286AAA}" srcOrd="0" destOrd="0" presId="urn:microsoft.com/office/officeart/2005/8/layout/matrix1"/>
    <dgm:cxn modelId="{621E6E45-CA16-4713-A4E0-FA8A59AFB809}" type="presOf" srcId="{6F7BA657-B508-48ED-9FAD-4D6F5F30AAC7}" destId="{4AC1DE32-1FB0-40E9-97F9-244D4D576BEF}" srcOrd="0" destOrd="0" presId="urn:microsoft.com/office/officeart/2005/8/layout/matrix1"/>
    <dgm:cxn modelId="{F1CE04AD-5CF0-4B89-8C03-0D3886482571}" srcId="{8A840367-BD21-41BD-AD9A-D9CED50F8DDD}" destId="{10F1A566-20E7-4F60-8155-1B20265C6AF2}" srcOrd="3" destOrd="0" parTransId="{E9A29CAF-0C22-4051-B42D-47333BF05837}" sibTransId="{1DE5AA81-F281-419C-B36E-5F245C5EEE71}"/>
    <dgm:cxn modelId="{B21D0C8A-8882-4BD0-B99E-99DD20A7C7B0}" type="presOf" srcId="{041EA5CB-5A9A-4414-8A42-0BF67C7FC711}" destId="{32C7996F-3BF9-4743-B077-F78A50E1F01B}" srcOrd="1" destOrd="0" presId="urn:microsoft.com/office/officeart/2005/8/layout/matrix1"/>
    <dgm:cxn modelId="{E45E3110-BFB2-4E8D-813F-8C43FB9B6BFA}" type="presOf" srcId="{10F1A566-20E7-4F60-8155-1B20265C6AF2}" destId="{7C48822E-29FD-4C94-A057-543FC71E66A8}" srcOrd="1" destOrd="0" presId="urn:microsoft.com/office/officeart/2005/8/layout/matrix1"/>
    <dgm:cxn modelId="{9CBDD23C-22A3-4490-8C56-BDCC020A4D33}" type="presOf" srcId="{6F7BA657-B508-48ED-9FAD-4D6F5F30AAC7}" destId="{518EC861-22D6-40F6-84D5-256D4F7684FD}" srcOrd="1" destOrd="0" presId="urn:microsoft.com/office/officeart/2005/8/layout/matrix1"/>
    <dgm:cxn modelId="{C98DAC3F-1E50-47CE-BA42-1BE063E4EAB1}" type="presOf" srcId="{041EA5CB-5A9A-4414-8A42-0BF67C7FC711}" destId="{86200B36-1AE3-4633-892F-730DF58F2178}" srcOrd="0" destOrd="0" presId="urn:microsoft.com/office/officeart/2005/8/layout/matrix1"/>
    <dgm:cxn modelId="{FBED2C85-2223-4439-9AFA-AD45F3ACE107}" srcId="{8A840367-BD21-41BD-AD9A-D9CED50F8DDD}" destId="{041EA5CB-5A9A-4414-8A42-0BF67C7FC711}" srcOrd="2" destOrd="0" parTransId="{907993AE-C651-4F52-B40A-EFD8B56C698C}" sibTransId="{35E6663F-4F59-4C91-985A-F7A69685B2AA}"/>
    <dgm:cxn modelId="{5CCC5DAE-79A2-4BAE-BD7A-29C64D24EABE}" type="presOf" srcId="{6E64367A-610D-4DBC-9E6D-EEA79833C6E4}" destId="{6656DF44-87E5-41B0-8B17-BE07DFEBC9ED}" srcOrd="0" destOrd="0" presId="urn:microsoft.com/office/officeart/2005/8/layout/matrix1"/>
    <dgm:cxn modelId="{3F967B9D-1986-4B35-97B9-123E61C86F32}" type="presParOf" srcId="{40113146-D4A1-4ECB-BEBA-C05C34286AAA}" destId="{140D02B5-82EF-4C77-B3A1-6F906192EB15}" srcOrd="0" destOrd="0" presId="urn:microsoft.com/office/officeart/2005/8/layout/matrix1"/>
    <dgm:cxn modelId="{9D4D32D1-5286-4B6B-B249-2D1A895617F0}" type="presParOf" srcId="{140D02B5-82EF-4C77-B3A1-6F906192EB15}" destId="{6656DF44-87E5-41B0-8B17-BE07DFEBC9ED}" srcOrd="0" destOrd="0" presId="urn:microsoft.com/office/officeart/2005/8/layout/matrix1"/>
    <dgm:cxn modelId="{5940BD59-0359-405F-AF1E-37DAFF441461}" type="presParOf" srcId="{140D02B5-82EF-4C77-B3A1-6F906192EB15}" destId="{5F28B7B9-F423-47C6-BFAB-1B2E264960AD}" srcOrd="1" destOrd="0" presId="urn:microsoft.com/office/officeart/2005/8/layout/matrix1"/>
    <dgm:cxn modelId="{748999D8-A015-4492-B8CE-1CAB504F40F3}" type="presParOf" srcId="{140D02B5-82EF-4C77-B3A1-6F906192EB15}" destId="{4AC1DE32-1FB0-40E9-97F9-244D4D576BEF}" srcOrd="2" destOrd="0" presId="urn:microsoft.com/office/officeart/2005/8/layout/matrix1"/>
    <dgm:cxn modelId="{318C2EF6-BA6F-4FE9-8C8A-EA0B7C650597}" type="presParOf" srcId="{140D02B5-82EF-4C77-B3A1-6F906192EB15}" destId="{518EC861-22D6-40F6-84D5-256D4F7684FD}" srcOrd="3" destOrd="0" presId="urn:microsoft.com/office/officeart/2005/8/layout/matrix1"/>
    <dgm:cxn modelId="{F5099208-8730-479C-BCC5-F289F35F5970}" type="presParOf" srcId="{140D02B5-82EF-4C77-B3A1-6F906192EB15}" destId="{86200B36-1AE3-4633-892F-730DF58F2178}" srcOrd="4" destOrd="0" presId="urn:microsoft.com/office/officeart/2005/8/layout/matrix1"/>
    <dgm:cxn modelId="{67008397-C4A0-4F3D-BF3B-B039390DC68E}" type="presParOf" srcId="{140D02B5-82EF-4C77-B3A1-6F906192EB15}" destId="{32C7996F-3BF9-4743-B077-F78A50E1F01B}" srcOrd="5" destOrd="0" presId="urn:microsoft.com/office/officeart/2005/8/layout/matrix1"/>
    <dgm:cxn modelId="{8099E46F-9C42-42A4-856D-63FBEA3B2C91}" type="presParOf" srcId="{140D02B5-82EF-4C77-B3A1-6F906192EB15}" destId="{05053611-1CFA-48BC-A322-F623BDAA219C}" srcOrd="6" destOrd="0" presId="urn:microsoft.com/office/officeart/2005/8/layout/matrix1"/>
    <dgm:cxn modelId="{B40762CA-2FA1-4EED-B755-31B9596AE253}" type="presParOf" srcId="{140D02B5-82EF-4C77-B3A1-6F906192EB15}" destId="{7C48822E-29FD-4C94-A057-543FC71E66A8}" srcOrd="7" destOrd="0" presId="urn:microsoft.com/office/officeart/2005/8/layout/matrix1"/>
    <dgm:cxn modelId="{AEEB228F-77BD-4274-B474-6881A8BBA601}" type="presParOf" srcId="{40113146-D4A1-4ECB-BEBA-C05C34286AAA}" destId="{F3C5B9D9-8376-43DB-80A4-8C2AFBF54BF5}"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CD2466-3FD4-4B72-84A5-736D14FC135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10A7B72B-7285-4DD7-961B-BF640CAFC7DF}">
      <dgm:prSet phldrT="[Текст]"/>
      <dgm:spPr/>
      <dgm:t>
        <a:bodyPr/>
        <a:lstStyle/>
        <a:p>
          <a:r>
            <a:rPr lang="ru-RU" b="1" i="0" dirty="0" err="1" smtClean="0">
              <a:solidFill>
                <a:schemeClr val="tx1">
                  <a:lumMod val="95000"/>
                  <a:lumOff val="5000"/>
                </a:schemeClr>
              </a:solidFill>
            </a:rPr>
            <a:t>Модульдік</a:t>
          </a:r>
          <a:r>
            <a:rPr lang="ru-RU" b="1" i="0" dirty="0" smtClean="0">
              <a:solidFill>
                <a:schemeClr val="tx1">
                  <a:lumMod val="95000"/>
                  <a:lumOff val="5000"/>
                </a:schemeClr>
              </a:solidFill>
            </a:rPr>
            <a:t> </a:t>
          </a:r>
          <a:r>
            <a:rPr lang="ru-RU" b="1" i="0" dirty="0" err="1" smtClean="0">
              <a:solidFill>
                <a:schemeClr val="tx1">
                  <a:lumMod val="95000"/>
                  <a:lumOff val="5000"/>
                </a:schemeClr>
              </a:solidFill>
            </a:rPr>
            <a:t>программалау</a:t>
          </a:r>
          <a:endParaRPr lang="ru-RU" b="1" dirty="0">
            <a:solidFill>
              <a:schemeClr val="tx1">
                <a:lumMod val="95000"/>
                <a:lumOff val="5000"/>
              </a:schemeClr>
            </a:solidFill>
          </a:endParaRPr>
        </a:p>
      </dgm:t>
    </dgm:pt>
    <dgm:pt modelId="{8F8B62F7-AD8B-4B35-96CB-460C6BD29A1E}" type="parTrans" cxnId="{D462907D-B56E-41B5-82E2-1A82693768F4}">
      <dgm:prSet/>
      <dgm:spPr/>
      <dgm:t>
        <a:bodyPr/>
        <a:lstStyle/>
        <a:p>
          <a:endParaRPr lang="ru-RU"/>
        </a:p>
      </dgm:t>
    </dgm:pt>
    <dgm:pt modelId="{7B906248-71E6-4772-AE7D-AFABE32D5163}" type="sibTrans" cxnId="{D462907D-B56E-41B5-82E2-1A82693768F4}">
      <dgm:prSet/>
      <dgm:spPr/>
      <dgm:t>
        <a:bodyPr/>
        <a:lstStyle/>
        <a:p>
          <a:endParaRPr lang="ru-RU"/>
        </a:p>
      </dgm:t>
    </dgm:pt>
    <dgm:pt modelId="{9D25F3F2-07F3-4733-A1A0-620D35DF1159}">
      <dgm:prSet phldrT="[Текст]" custT="1"/>
      <dgm:spPr/>
      <dgm:t>
        <a:bodyPr/>
        <a:lstStyle/>
        <a:p>
          <a:r>
            <a:rPr lang="kk-KZ" sz="1400" b="0" i="0" dirty="0" smtClean="0">
              <a:latin typeface="Times New Roman" pitchFamily="18" charset="0"/>
              <a:cs typeface="Times New Roman" pitchFamily="18" charset="0"/>
            </a:rPr>
            <a:t>Модульдік программалау дегеніміз – программаны логикалық бөліктерге бөлу процесі. Программа бірнеше модульдерге бөлінеді және мына 2 мақсат орындалуы тиіс:</a:t>
          </a:r>
          <a:endParaRPr lang="ru-RU" sz="1400" dirty="0">
            <a:latin typeface="Times New Roman" pitchFamily="18" charset="0"/>
            <a:cs typeface="Times New Roman" pitchFamily="18" charset="0"/>
          </a:endParaRPr>
        </a:p>
      </dgm:t>
    </dgm:pt>
    <dgm:pt modelId="{3445E9D9-D744-4468-86A8-9012FEF4BFF6}" type="parTrans" cxnId="{77C7F075-48A6-4696-BED2-4F4037F66F0B}">
      <dgm:prSet/>
      <dgm:spPr/>
      <dgm:t>
        <a:bodyPr/>
        <a:lstStyle/>
        <a:p>
          <a:endParaRPr lang="ru-RU"/>
        </a:p>
      </dgm:t>
    </dgm:pt>
    <dgm:pt modelId="{A6FFC5DF-198C-4798-B2A3-95569568835C}" type="sibTrans" cxnId="{77C7F075-48A6-4696-BED2-4F4037F66F0B}">
      <dgm:prSet/>
      <dgm:spPr/>
      <dgm:t>
        <a:bodyPr/>
        <a:lstStyle/>
        <a:p>
          <a:endParaRPr lang="ru-RU"/>
        </a:p>
      </dgm:t>
    </dgm:pt>
    <dgm:pt modelId="{E7BF07C0-7D68-4DAC-A6B3-F75AF1680E6B}">
      <dgm:prSet phldrT="[Текст]"/>
      <dgm:spPr/>
      <dgm:t>
        <a:bodyPr/>
        <a:lstStyle/>
        <a:p>
          <a:r>
            <a:rPr lang="kk-KZ" b="1" i="0" dirty="0" smtClean="0">
              <a:solidFill>
                <a:schemeClr val="tx1">
                  <a:lumMod val="95000"/>
                  <a:lumOff val="5000"/>
                </a:schemeClr>
              </a:solidFill>
            </a:rPr>
            <a:t>Құрылымдық кодтау</a:t>
          </a:r>
          <a:endParaRPr lang="ru-RU" b="1" dirty="0">
            <a:solidFill>
              <a:schemeClr val="tx1">
                <a:lumMod val="95000"/>
                <a:lumOff val="5000"/>
              </a:schemeClr>
            </a:solidFill>
          </a:endParaRPr>
        </a:p>
      </dgm:t>
    </dgm:pt>
    <dgm:pt modelId="{D499BB86-0304-40CF-A485-A55EF63E7D5C}" type="parTrans" cxnId="{8D775339-2B96-47CA-A38E-45C8880C8724}">
      <dgm:prSet/>
      <dgm:spPr/>
      <dgm:t>
        <a:bodyPr/>
        <a:lstStyle/>
        <a:p>
          <a:endParaRPr lang="ru-RU"/>
        </a:p>
      </dgm:t>
    </dgm:pt>
    <dgm:pt modelId="{C99FA885-1358-4824-BBC6-D46519F2A20F}" type="sibTrans" cxnId="{8D775339-2B96-47CA-A38E-45C8880C8724}">
      <dgm:prSet/>
      <dgm:spPr/>
      <dgm:t>
        <a:bodyPr/>
        <a:lstStyle/>
        <a:p>
          <a:endParaRPr lang="ru-RU"/>
        </a:p>
      </dgm:t>
    </dgm:pt>
    <dgm:pt modelId="{0A096F97-8231-481D-89A1-9005442ABF3F}">
      <dgm:prSet phldrT="[Текст]"/>
      <dgm:spPr/>
      <dgm:t>
        <a:bodyPr/>
        <a:lstStyle/>
        <a:p>
          <a:r>
            <a:rPr lang="kk-KZ" b="1" i="1" dirty="0" smtClean="0">
              <a:latin typeface="Times New Roman" pitchFamily="18" charset="0"/>
              <a:cs typeface="Times New Roman" pitchFamily="18" charset="0"/>
            </a:rPr>
            <a:t>Құрылымдық кодтау</a:t>
          </a:r>
          <a:r>
            <a:rPr lang="kk-KZ" b="0" i="0" dirty="0" smtClean="0">
              <a:latin typeface="Times New Roman" pitchFamily="18" charset="0"/>
              <a:cs typeface="Times New Roman" pitchFamily="18" charset="0"/>
            </a:rPr>
            <a:t> деп программада басқарушы конструкциялардың–шартты операторлардың, циклдің (параметрлі, цикл-әзір, цикл-дейін) қолданылуын айтады. Шартсыз көшу операторы программада сирек қолданылуы керек немесе шартты оператордың, циклдің көмегімен өзгертілуі керек.</a:t>
          </a:r>
          <a:endParaRPr lang="ru-RU" dirty="0">
            <a:latin typeface="Times New Roman" pitchFamily="18" charset="0"/>
            <a:cs typeface="Times New Roman" pitchFamily="18" charset="0"/>
          </a:endParaRPr>
        </a:p>
      </dgm:t>
    </dgm:pt>
    <dgm:pt modelId="{81519050-813D-4774-B736-78C9504FDC3E}" type="parTrans" cxnId="{BC78E580-068A-4977-B17F-DA56C19D444F}">
      <dgm:prSet/>
      <dgm:spPr/>
      <dgm:t>
        <a:bodyPr/>
        <a:lstStyle/>
        <a:p>
          <a:endParaRPr lang="ru-RU"/>
        </a:p>
      </dgm:t>
    </dgm:pt>
    <dgm:pt modelId="{4C0D1E6D-BBBF-4A18-AD12-787CA0560938}" type="sibTrans" cxnId="{BC78E580-068A-4977-B17F-DA56C19D444F}">
      <dgm:prSet/>
      <dgm:spPr/>
      <dgm:t>
        <a:bodyPr/>
        <a:lstStyle/>
        <a:p>
          <a:endParaRPr lang="ru-RU"/>
        </a:p>
      </dgm:t>
    </dgm:pt>
    <dgm:pt modelId="{FA85C418-B65C-4420-88E6-689305AAD379}">
      <dgm:prSet phldrT="[Текст]"/>
      <dgm:spPr/>
      <dgm:t>
        <a:bodyPr/>
        <a:lstStyle/>
        <a:p>
          <a:r>
            <a:rPr lang="ru-RU" b="1" i="0" dirty="0" err="1" smtClean="0">
              <a:solidFill>
                <a:schemeClr val="tx1">
                  <a:lumMod val="95000"/>
                  <a:lumOff val="5000"/>
                </a:schemeClr>
              </a:solidFill>
            </a:rPr>
            <a:t>Жоғарыдан</a:t>
          </a:r>
          <a:r>
            <a:rPr lang="ru-RU" b="1" i="0" dirty="0" smtClean="0">
              <a:solidFill>
                <a:schemeClr val="tx1">
                  <a:lumMod val="95000"/>
                  <a:lumOff val="5000"/>
                </a:schemeClr>
              </a:solidFill>
            </a:rPr>
            <a:t> </a:t>
          </a:r>
          <a:r>
            <a:rPr lang="ru-RU" b="1" i="0" dirty="0" err="1" smtClean="0">
              <a:solidFill>
                <a:schemeClr val="tx1">
                  <a:lumMod val="95000"/>
                  <a:lumOff val="5000"/>
                </a:schemeClr>
              </a:solidFill>
            </a:rPr>
            <a:t>төменге</a:t>
          </a:r>
          <a:r>
            <a:rPr lang="ru-RU" b="1" i="0" dirty="0" smtClean="0">
              <a:solidFill>
                <a:schemeClr val="tx1">
                  <a:lumMod val="95000"/>
                  <a:lumOff val="5000"/>
                </a:schemeClr>
              </a:solidFill>
            </a:rPr>
            <a:t> </a:t>
          </a:r>
          <a:r>
            <a:rPr lang="ru-RU" b="1" i="0" dirty="0" err="1" smtClean="0">
              <a:solidFill>
                <a:schemeClr val="tx1">
                  <a:lumMod val="95000"/>
                  <a:lumOff val="5000"/>
                </a:schemeClr>
              </a:solidFill>
            </a:rPr>
            <a:t>қарай</a:t>
          </a:r>
          <a:r>
            <a:rPr lang="ru-RU" b="1" i="0" dirty="0" smtClean="0">
              <a:solidFill>
                <a:schemeClr val="tx1">
                  <a:lumMod val="95000"/>
                  <a:lumOff val="5000"/>
                </a:schemeClr>
              </a:solidFill>
            </a:rPr>
            <a:t> </a:t>
          </a:r>
          <a:r>
            <a:rPr lang="ru-RU" b="1" i="0" dirty="0" err="1" smtClean="0">
              <a:solidFill>
                <a:schemeClr val="tx1">
                  <a:lumMod val="95000"/>
                  <a:lumOff val="5000"/>
                </a:schemeClr>
              </a:solidFill>
            </a:rPr>
            <a:t>жобалау</a:t>
          </a:r>
          <a:r>
            <a:rPr lang="ru-RU" b="1" i="0" dirty="0" smtClean="0">
              <a:solidFill>
                <a:schemeClr val="tx1">
                  <a:lumMod val="95000"/>
                  <a:lumOff val="5000"/>
                </a:schemeClr>
              </a:solidFill>
            </a:rPr>
            <a:t> </a:t>
          </a:r>
          <a:endParaRPr lang="ru-RU" b="1" dirty="0">
            <a:solidFill>
              <a:schemeClr val="tx1">
                <a:lumMod val="95000"/>
                <a:lumOff val="5000"/>
              </a:schemeClr>
            </a:solidFill>
          </a:endParaRPr>
        </a:p>
      </dgm:t>
    </dgm:pt>
    <dgm:pt modelId="{85A1D51D-B64C-47B3-987C-23C31B1A8D99}" type="parTrans" cxnId="{484D3F33-1915-475B-9D67-F4814E2C35E4}">
      <dgm:prSet/>
      <dgm:spPr/>
      <dgm:t>
        <a:bodyPr/>
        <a:lstStyle/>
        <a:p>
          <a:endParaRPr lang="ru-RU"/>
        </a:p>
      </dgm:t>
    </dgm:pt>
    <dgm:pt modelId="{BBA4F933-E971-4E55-90AE-9930BB34F818}" type="sibTrans" cxnId="{484D3F33-1915-475B-9D67-F4814E2C35E4}">
      <dgm:prSet/>
      <dgm:spPr/>
      <dgm:t>
        <a:bodyPr/>
        <a:lstStyle/>
        <a:p>
          <a:endParaRPr lang="ru-RU"/>
        </a:p>
      </dgm:t>
    </dgm:pt>
    <dgm:pt modelId="{715D46D3-6773-43B1-8075-4F5D23BFF69E}">
      <dgm:prSet phldrT="[Текст]"/>
      <dgm:spPr/>
      <dgm:t>
        <a:bodyPr/>
        <a:lstStyle/>
        <a:p>
          <a:r>
            <a:rPr lang="ru-RU" b="0" i="0" dirty="0" err="1" smtClean="0">
              <a:latin typeface="Times New Roman" pitchFamily="18" charset="0"/>
              <a:cs typeface="Times New Roman" pitchFamily="18" charset="0"/>
            </a:rPr>
            <a:t>Программаны</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жоғарыдан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төмен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қарай</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жобалаудың</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өз</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иерархиялық</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құрылымы</a:t>
          </a:r>
          <a:r>
            <a:rPr lang="ru-RU" b="0" i="0" dirty="0" smtClean="0">
              <a:latin typeface="Times New Roman" pitchFamily="18" charset="0"/>
              <a:cs typeface="Times New Roman" pitchFamily="18" charset="0"/>
            </a:rPr>
            <a:t> бар </a:t>
          </a:r>
          <a:r>
            <a:rPr lang="ru-RU" b="0" i="0" dirty="0" err="1" smtClean="0">
              <a:latin typeface="Times New Roman" pitchFamily="18" charset="0"/>
              <a:cs typeface="Times New Roman" pitchFamily="18" charset="0"/>
            </a:rPr>
            <a:t>және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қысқа</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қойылымынан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басталады</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Одан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кейін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бірнеше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ұсақ</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есептерге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бөлінеді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есептердің</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өзі</a:t>
          </a:r>
          <a:r>
            <a:rPr lang="ru-RU" b="0" i="0" dirty="0" smtClean="0">
              <a:latin typeface="Times New Roman" pitchFamily="18" charset="0"/>
              <a:cs typeface="Times New Roman" pitchFamily="18" charset="0"/>
            </a:rPr>
            <a:t> де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есептерге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бөлінуі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мүмкін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Әр</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қадамда</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есептің</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орындайтын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негізгі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функциялары</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анықталуы</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керек</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Бөлу</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процесі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әр</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қарапайым</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болғанға</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дейін</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яғни</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әр</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ішкі</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есепке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бір</a:t>
          </a:r>
          <a:r>
            <a:rPr lang="ru-RU" b="0" i="0" dirty="0" smtClean="0">
              <a:latin typeface="Times New Roman" pitchFamily="18" charset="0"/>
              <a:cs typeface="Times New Roman" pitchFamily="18" charset="0"/>
            </a:rPr>
            <a:t> модуль </a:t>
          </a:r>
          <a:r>
            <a:rPr lang="ru-RU" b="0" i="0" dirty="0" err="1" smtClean="0">
              <a:latin typeface="Times New Roman" pitchFamily="18" charset="0"/>
              <a:cs typeface="Times New Roman" pitchFamily="18" charset="0"/>
            </a:rPr>
            <a:t>сәйкес</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келгенше</a:t>
          </a:r>
          <a:r>
            <a:rPr lang="ru-RU" b="0" i="0" dirty="0" smtClean="0">
              <a:latin typeface="Times New Roman" pitchFamily="18" charset="0"/>
              <a:cs typeface="Times New Roman" pitchFamily="18" charset="0"/>
            </a:rPr>
            <a:t> </a:t>
          </a:r>
          <a:r>
            <a:rPr lang="ru-RU" b="0" i="0" dirty="0" err="1" smtClean="0">
              <a:latin typeface="Times New Roman" pitchFamily="18" charset="0"/>
              <a:cs typeface="Times New Roman" pitchFamily="18" charset="0"/>
            </a:rPr>
            <a:t>созылады</a:t>
          </a:r>
          <a:r>
            <a:rPr lang="ru-RU" b="0" i="0"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3F2767E8-13DB-49CE-B84B-71E951CDBDFE}" type="parTrans" cxnId="{23F3A63E-B556-493F-9D6D-88092DC5360C}">
      <dgm:prSet/>
      <dgm:spPr/>
      <dgm:t>
        <a:bodyPr/>
        <a:lstStyle/>
        <a:p>
          <a:endParaRPr lang="ru-RU"/>
        </a:p>
      </dgm:t>
    </dgm:pt>
    <dgm:pt modelId="{A7B87483-E524-4B38-BE73-13B9DFC7209D}" type="sibTrans" cxnId="{23F3A63E-B556-493F-9D6D-88092DC5360C}">
      <dgm:prSet/>
      <dgm:spPr/>
      <dgm:t>
        <a:bodyPr/>
        <a:lstStyle/>
        <a:p>
          <a:endParaRPr lang="ru-RU"/>
        </a:p>
      </dgm:t>
    </dgm:pt>
    <dgm:pt modelId="{5444B3E3-AA17-4749-B051-BE26C913A282}">
      <dgm:prSet custT="1"/>
      <dgm:spPr/>
      <dgm:t>
        <a:bodyPr/>
        <a:lstStyle/>
        <a:p>
          <a:r>
            <a:rPr lang="kk-KZ" sz="1400" b="0" i="0" dirty="0" smtClean="0">
              <a:latin typeface="Times New Roman" pitchFamily="18" charset="0"/>
              <a:cs typeface="Times New Roman" pitchFamily="18" charset="0"/>
            </a:rPr>
            <a:t>1)  Модулдің дұрыс болуы және оның контекстерден тәуелсіз болуы қажет;</a:t>
          </a:r>
          <a:endParaRPr lang="kk-KZ" sz="1400" b="0" i="0" dirty="0">
            <a:latin typeface="Times New Roman" pitchFamily="18" charset="0"/>
            <a:cs typeface="Times New Roman" pitchFamily="18" charset="0"/>
          </a:endParaRPr>
        </a:p>
      </dgm:t>
    </dgm:pt>
    <dgm:pt modelId="{22EEC598-7B7E-472C-B338-EDE8108AF186}" type="parTrans" cxnId="{D30EAE26-857E-4E15-9898-C2981F45F079}">
      <dgm:prSet/>
      <dgm:spPr/>
      <dgm:t>
        <a:bodyPr/>
        <a:lstStyle/>
        <a:p>
          <a:endParaRPr lang="ru-RU"/>
        </a:p>
      </dgm:t>
    </dgm:pt>
    <dgm:pt modelId="{4FE9BD66-8A53-444C-B31B-A46F1A6C3A5D}" type="sibTrans" cxnId="{D30EAE26-857E-4E15-9898-C2981F45F079}">
      <dgm:prSet/>
      <dgm:spPr/>
      <dgm:t>
        <a:bodyPr/>
        <a:lstStyle/>
        <a:p>
          <a:endParaRPr lang="ru-RU"/>
        </a:p>
      </dgm:t>
    </dgm:pt>
    <dgm:pt modelId="{C047C2C3-DEE4-4B29-9831-7609F574CDAF}">
      <dgm:prSet custT="1"/>
      <dgm:spPr/>
      <dgm:t>
        <a:bodyPr/>
        <a:lstStyle/>
        <a:p>
          <a:r>
            <a:rPr lang="kk-KZ" sz="1400" b="0" i="0" dirty="0" smtClean="0">
              <a:latin typeface="Times New Roman" pitchFamily="18" charset="0"/>
              <a:cs typeface="Times New Roman" pitchFamily="18" charset="0"/>
            </a:rPr>
            <a:t>2)  Модулдің ішкі жұмыстарын білмей тұра әр түрлі модулдерден программа құру мүмкіндігінің болуы қажет. </a:t>
          </a:r>
          <a:endParaRPr lang="kk-KZ" sz="1400" b="0" i="0" dirty="0">
            <a:latin typeface="Times New Roman" pitchFamily="18" charset="0"/>
            <a:cs typeface="Times New Roman" pitchFamily="18" charset="0"/>
          </a:endParaRPr>
        </a:p>
      </dgm:t>
    </dgm:pt>
    <dgm:pt modelId="{161C387C-529F-45F3-A789-9BDF104CA02B}" type="parTrans" cxnId="{A2E74C5F-259E-454C-AC40-0D299E4C0F32}">
      <dgm:prSet/>
      <dgm:spPr/>
      <dgm:t>
        <a:bodyPr/>
        <a:lstStyle/>
        <a:p>
          <a:endParaRPr lang="ru-RU"/>
        </a:p>
      </dgm:t>
    </dgm:pt>
    <dgm:pt modelId="{D45B80D0-F575-4A33-8B69-582614AF1103}" type="sibTrans" cxnId="{A2E74C5F-259E-454C-AC40-0D299E4C0F32}">
      <dgm:prSet/>
      <dgm:spPr/>
      <dgm:t>
        <a:bodyPr/>
        <a:lstStyle/>
        <a:p>
          <a:endParaRPr lang="ru-RU"/>
        </a:p>
      </dgm:t>
    </dgm:pt>
    <dgm:pt modelId="{97C4C3F3-DEA0-44B5-A727-33FAB5F52426}" type="pres">
      <dgm:prSet presAssocID="{A9CD2466-3FD4-4B72-84A5-736D14FC135C}" presName="Name0" presStyleCnt="0">
        <dgm:presLayoutVars>
          <dgm:dir/>
          <dgm:animLvl val="lvl"/>
          <dgm:resizeHandles val="exact"/>
        </dgm:presLayoutVars>
      </dgm:prSet>
      <dgm:spPr/>
      <dgm:t>
        <a:bodyPr/>
        <a:lstStyle/>
        <a:p>
          <a:endParaRPr lang="ru-RU"/>
        </a:p>
      </dgm:t>
    </dgm:pt>
    <dgm:pt modelId="{28EAA51A-394A-43AD-A6EE-D1014AC55177}" type="pres">
      <dgm:prSet presAssocID="{10A7B72B-7285-4DD7-961B-BF640CAFC7DF}" presName="composite" presStyleCnt="0"/>
      <dgm:spPr/>
    </dgm:pt>
    <dgm:pt modelId="{1A669843-4897-48AA-86C0-D568EF209D02}" type="pres">
      <dgm:prSet presAssocID="{10A7B72B-7285-4DD7-961B-BF640CAFC7DF}" presName="parTx" presStyleLbl="alignNode1" presStyleIdx="0" presStyleCnt="3" custScaleY="108862">
        <dgm:presLayoutVars>
          <dgm:chMax val="0"/>
          <dgm:chPref val="0"/>
          <dgm:bulletEnabled val="1"/>
        </dgm:presLayoutVars>
      </dgm:prSet>
      <dgm:spPr/>
      <dgm:t>
        <a:bodyPr/>
        <a:lstStyle/>
        <a:p>
          <a:endParaRPr lang="ru-RU"/>
        </a:p>
      </dgm:t>
    </dgm:pt>
    <dgm:pt modelId="{0E4ADA90-9679-4270-912A-77CD06F2295F}" type="pres">
      <dgm:prSet presAssocID="{10A7B72B-7285-4DD7-961B-BF640CAFC7DF}" presName="desTx" presStyleLbl="alignAccFollowNode1" presStyleIdx="0" presStyleCnt="3">
        <dgm:presLayoutVars>
          <dgm:bulletEnabled val="1"/>
        </dgm:presLayoutVars>
      </dgm:prSet>
      <dgm:spPr/>
      <dgm:t>
        <a:bodyPr/>
        <a:lstStyle/>
        <a:p>
          <a:endParaRPr lang="ru-RU"/>
        </a:p>
      </dgm:t>
    </dgm:pt>
    <dgm:pt modelId="{06E36129-E257-4880-B426-E867DE6A454A}" type="pres">
      <dgm:prSet presAssocID="{7B906248-71E6-4772-AE7D-AFABE32D5163}" presName="space" presStyleCnt="0"/>
      <dgm:spPr/>
    </dgm:pt>
    <dgm:pt modelId="{1DA940BB-7840-443A-853A-DFB9CF030E15}" type="pres">
      <dgm:prSet presAssocID="{E7BF07C0-7D68-4DAC-A6B3-F75AF1680E6B}" presName="composite" presStyleCnt="0"/>
      <dgm:spPr/>
    </dgm:pt>
    <dgm:pt modelId="{5AC36AEC-5A6E-4ED9-8D90-39ED291A8E21}" type="pres">
      <dgm:prSet presAssocID="{E7BF07C0-7D68-4DAC-A6B3-F75AF1680E6B}" presName="parTx" presStyleLbl="alignNode1" presStyleIdx="1" presStyleCnt="3">
        <dgm:presLayoutVars>
          <dgm:chMax val="0"/>
          <dgm:chPref val="0"/>
          <dgm:bulletEnabled val="1"/>
        </dgm:presLayoutVars>
      </dgm:prSet>
      <dgm:spPr/>
      <dgm:t>
        <a:bodyPr/>
        <a:lstStyle/>
        <a:p>
          <a:endParaRPr lang="ru-RU"/>
        </a:p>
      </dgm:t>
    </dgm:pt>
    <dgm:pt modelId="{C9FB03DB-2468-4954-9932-AA39E5CA0D30}" type="pres">
      <dgm:prSet presAssocID="{E7BF07C0-7D68-4DAC-A6B3-F75AF1680E6B}" presName="desTx" presStyleLbl="alignAccFollowNode1" presStyleIdx="1" presStyleCnt="3">
        <dgm:presLayoutVars>
          <dgm:bulletEnabled val="1"/>
        </dgm:presLayoutVars>
      </dgm:prSet>
      <dgm:spPr/>
      <dgm:t>
        <a:bodyPr/>
        <a:lstStyle/>
        <a:p>
          <a:endParaRPr lang="ru-RU"/>
        </a:p>
      </dgm:t>
    </dgm:pt>
    <dgm:pt modelId="{D4D0C98D-700B-4097-9204-1B7003DA23E5}" type="pres">
      <dgm:prSet presAssocID="{C99FA885-1358-4824-BBC6-D46519F2A20F}" presName="space" presStyleCnt="0"/>
      <dgm:spPr/>
    </dgm:pt>
    <dgm:pt modelId="{919A2C93-C9FF-4054-8CE8-2ECDADF5C634}" type="pres">
      <dgm:prSet presAssocID="{FA85C418-B65C-4420-88E6-689305AAD379}" presName="composite" presStyleCnt="0"/>
      <dgm:spPr/>
    </dgm:pt>
    <dgm:pt modelId="{408156A5-4BCB-44A4-A24D-DC8F655E2C33}" type="pres">
      <dgm:prSet presAssocID="{FA85C418-B65C-4420-88E6-689305AAD379}" presName="parTx" presStyleLbl="alignNode1" presStyleIdx="2" presStyleCnt="3">
        <dgm:presLayoutVars>
          <dgm:chMax val="0"/>
          <dgm:chPref val="0"/>
          <dgm:bulletEnabled val="1"/>
        </dgm:presLayoutVars>
      </dgm:prSet>
      <dgm:spPr/>
      <dgm:t>
        <a:bodyPr/>
        <a:lstStyle/>
        <a:p>
          <a:endParaRPr lang="ru-RU"/>
        </a:p>
      </dgm:t>
    </dgm:pt>
    <dgm:pt modelId="{A43FF7E4-B097-43D6-84FC-E0FD963DEB89}" type="pres">
      <dgm:prSet presAssocID="{FA85C418-B65C-4420-88E6-689305AAD379}" presName="desTx" presStyleLbl="alignAccFollowNode1" presStyleIdx="2" presStyleCnt="3">
        <dgm:presLayoutVars>
          <dgm:bulletEnabled val="1"/>
        </dgm:presLayoutVars>
      </dgm:prSet>
      <dgm:spPr/>
      <dgm:t>
        <a:bodyPr/>
        <a:lstStyle/>
        <a:p>
          <a:endParaRPr lang="ru-RU"/>
        </a:p>
      </dgm:t>
    </dgm:pt>
  </dgm:ptLst>
  <dgm:cxnLst>
    <dgm:cxn modelId="{BC78E580-068A-4977-B17F-DA56C19D444F}" srcId="{E7BF07C0-7D68-4DAC-A6B3-F75AF1680E6B}" destId="{0A096F97-8231-481D-89A1-9005442ABF3F}" srcOrd="0" destOrd="0" parTransId="{81519050-813D-4774-B736-78C9504FDC3E}" sibTransId="{4C0D1E6D-BBBF-4A18-AD12-787CA0560938}"/>
    <dgm:cxn modelId="{AE2E68CF-8B5A-4B9E-AEA1-8453BA085BB5}" type="presOf" srcId="{0A096F97-8231-481D-89A1-9005442ABF3F}" destId="{C9FB03DB-2468-4954-9932-AA39E5CA0D30}" srcOrd="0" destOrd="0" presId="urn:microsoft.com/office/officeart/2005/8/layout/hList1"/>
    <dgm:cxn modelId="{D30EAE26-857E-4E15-9898-C2981F45F079}" srcId="{9D25F3F2-07F3-4733-A1A0-620D35DF1159}" destId="{5444B3E3-AA17-4749-B051-BE26C913A282}" srcOrd="0" destOrd="0" parTransId="{22EEC598-7B7E-472C-B338-EDE8108AF186}" sibTransId="{4FE9BD66-8A53-444C-B31B-A46F1A6C3A5D}"/>
    <dgm:cxn modelId="{D122311A-325B-4EE5-88B8-DB992C9C3840}" type="presOf" srcId="{715D46D3-6773-43B1-8075-4F5D23BFF69E}" destId="{A43FF7E4-B097-43D6-84FC-E0FD963DEB89}" srcOrd="0" destOrd="0" presId="urn:microsoft.com/office/officeart/2005/8/layout/hList1"/>
    <dgm:cxn modelId="{D330887F-4B3B-40C8-97F9-0BB3E250F57F}" type="presOf" srcId="{E7BF07C0-7D68-4DAC-A6B3-F75AF1680E6B}" destId="{5AC36AEC-5A6E-4ED9-8D90-39ED291A8E21}" srcOrd="0" destOrd="0" presId="urn:microsoft.com/office/officeart/2005/8/layout/hList1"/>
    <dgm:cxn modelId="{8D775339-2B96-47CA-A38E-45C8880C8724}" srcId="{A9CD2466-3FD4-4B72-84A5-736D14FC135C}" destId="{E7BF07C0-7D68-4DAC-A6B3-F75AF1680E6B}" srcOrd="1" destOrd="0" parTransId="{D499BB86-0304-40CF-A485-A55EF63E7D5C}" sibTransId="{C99FA885-1358-4824-BBC6-D46519F2A20F}"/>
    <dgm:cxn modelId="{6F55CE46-46FF-44CE-8ABB-7905077871D4}" type="presOf" srcId="{5444B3E3-AA17-4749-B051-BE26C913A282}" destId="{0E4ADA90-9679-4270-912A-77CD06F2295F}" srcOrd="0" destOrd="1" presId="urn:microsoft.com/office/officeart/2005/8/layout/hList1"/>
    <dgm:cxn modelId="{8D1CB744-52BB-437A-9C0E-BB6760C4EF81}" type="presOf" srcId="{FA85C418-B65C-4420-88E6-689305AAD379}" destId="{408156A5-4BCB-44A4-A24D-DC8F655E2C33}" srcOrd="0" destOrd="0" presId="urn:microsoft.com/office/officeart/2005/8/layout/hList1"/>
    <dgm:cxn modelId="{484D3F33-1915-475B-9D67-F4814E2C35E4}" srcId="{A9CD2466-3FD4-4B72-84A5-736D14FC135C}" destId="{FA85C418-B65C-4420-88E6-689305AAD379}" srcOrd="2" destOrd="0" parTransId="{85A1D51D-B64C-47B3-987C-23C31B1A8D99}" sibTransId="{BBA4F933-E971-4E55-90AE-9930BB34F818}"/>
    <dgm:cxn modelId="{A2E74C5F-259E-454C-AC40-0D299E4C0F32}" srcId="{9D25F3F2-07F3-4733-A1A0-620D35DF1159}" destId="{C047C2C3-DEE4-4B29-9831-7609F574CDAF}" srcOrd="1" destOrd="0" parTransId="{161C387C-529F-45F3-A789-9BDF104CA02B}" sibTransId="{D45B80D0-F575-4A33-8B69-582614AF1103}"/>
    <dgm:cxn modelId="{AE866D26-16D8-4A00-8BD8-8FF4C74E863A}" type="presOf" srcId="{C047C2C3-DEE4-4B29-9831-7609F574CDAF}" destId="{0E4ADA90-9679-4270-912A-77CD06F2295F}" srcOrd="0" destOrd="2" presId="urn:microsoft.com/office/officeart/2005/8/layout/hList1"/>
    <dgm:cxn modelId="{D462907D-B56E-41B5-82E2-1A82693768F4}" srcId="{A9CD2466-3FD4-4B72-84A5-736D14FC135C}" destId="{10A7B72B-7285-4DD7-961B-BF640CAFC7DF}" srcOrd="0" destOrd="0" parTransId="{8F8B62F7-AD8B-4B35-96CB-460C6BD29A1E}" sibTransId="{7B906248-71E6-4772-AE7D-AFABE32D5163}"/>
    <dgm:cxn modelId="{77C7F075-48A6-4696-BED2-4F4037F66F0B}" srcId="{10A7B72B-7285-4DD7-961B-BF640CAFC7DF}" destId="{9D25F3F2-07F3-4733-A1A0-620D35DF1159}" srcOrd="0" destOrd="0" parTransId="{3445E9D9-D744-4468-86A8-9012FEF4BFF6}" sibTransId="{A6FFC5DF-198C-4798-B2A3-95569568835C}"/>
    <dgm:cxn modelId="{2DE76FF8-58A7-4357-91F6-0F7F9C3E388F}" type="presOf" srcId="{10A7B72B-7285-4DD7-961B-BF640CAFC7DF}" destId="{1A669843-4897-48AA-86C0-D568EF209D02}" srcOrd="0" destOrd="0" presId="urn:microsoft.com/office/officeart/2005/8/layout/hList1"/>
    <dgm:cxn modelId="{11ED6ABC-26BE-4CF4-B905-BEBA6F5415B2}" type="presOf" srcId="{9D25F3F2-07F3-4733-A1A0-620D35DF1159}" destId="{0E4ADA90-9679-4270-912A-77CD06F2295F}" srcOrd="0" destOrd="0" presId="urn:microsoft.com/office/officeart/2005/8/layout/hList1"/>
    <dgm:cxn modelId="{3A562C27-FBA2-4350-B628-DEF3F50DF664}" type="presOf" srcId="{A9CD2466-3FD4-4B72-84A5-736D14FC135C}" destId="{97C4C3F3-DEA0-44B5-A727-33FAB5F52426}" srcOrd="0" destOrd="0" presId="urn:microsoft.com/office/officeart/2005/8/layout/hList1"/>
    <dgm:cxn modelId="{23F3A63E-B556-493F-9D6D-88092DC5360C}" srcId="{FA85C418-B65C-4420-88E6-689305AAD379}" destId="{715D46D3-6773-43B1-8075-4F5D23BFF69E}" srcOrd="0" destOrd="0" parTransId="{3F2767E8-13DB-49CE-B84B-71E951CDBDFE}" sibTransId="{A7B87483-E524-4B38-BE73-13B9DFC7209D}"/>
    <dgm:cxn modelId="{FD4DAF2F-6838-4A2D-B639-19F7853E669A}" type="presParOf" srcId="{97C4C3F3-DEA0-44B5-A727-33FAB5F52426}" destId="{28EAA51A-394A-43AD-A6EE-D1014AC55177}" srcOrd="0" destOrd="0" presId="urn:microsoft.com/office/officeart/2005/8/layout/hList1"/>
    <dgm:cxn modelId="{CB1FCFF5-57FF-403F-A819-C5481A324D7B}" type="presParOf" srcId="{28EAA51A-394A-43AD-A6EE-D1014AC55177}" destId="{1A669843-4897-48AA-86C0-D568EF209D02}" srcOrd="0" destOrd="0" presId="urn:microsoft.com/office/officeart/2005/8/layout/hList1"/>
    <dgm:cxn modelId="{6E4F5072-5AA0-4417-96E7-76CD6CAABD9B}" type="presParOf" srcId="{28EAA51A-394A-43AD-A6EE-D1014AC55177}" destId="{0E4ADA90-9679-4270-912A-77CD06F2295F}" srcOrd="1" destOrd="0" presId="urn:microsoft.com/office/officeart/2005/8/layout/hList1"/>
    <dgm:cxn modelId="{F0A75FE0-A75D-449B-8F81-F69347C8C52D}" type="presParOf" srcId="{97C4C3F3-DEA0-44B5-A727-33FAB5F52426}" destId="{06E36129-E257-4880-B426-E867DE6A454A}" srcOrd="1" destOrd="0" presId="urn:microsoft.com/office/officeart/2005/8/layout/hList1"/>
    <dgm:cxn modelId="{2D69A6CD-C811-4051-8FE0-59D0458E1378}" type="presParOf" srcId="{97C4C3F3-DEA0-44B5-A727-33FAB5F52426}" destId="{1DA940BB-7840-443A-853A-DFB9CF030E15}" srcOrd="2" destOrd="0" presId="urn:microsoft.com/office/officeart/2005/8/layout/hList1"/>
    <dgm:cxn modelId="{98E78C74-034B-4DDD-B075-EF8401353E06}" type="presParOf" srcId="{1DA940BB-7840-443A-853A-DFB9CF030E15}" destId="{5AC36AEC-5A6E-4ED9-8D90-39ED291A8E21}" srcOrd="0" destOrd="0" presId="urn:microsoft.com/office/officeart/2005/8/layout/hList1"/>
    <dgm:cxn modelId="{FDBFE33A-EDF2-4BE9-9E7F-84B31F901F62}" type="presParOf" srcId="{1DA940BB-7840-443A-853A-DFB9CF030E15}" destId="{C9FB03DB-2468-4954-9932-AA39E5CA0D30}" srcOrd="1" destOrd="0" presId="urn:microsoft.com/office/officeart/2005/8/layout/hList1"/>
    <dgm:cxn modelId="{78754196-3B4E-4157-945C-1A3914B62E90}" type="presParOf" srcId="{97C4C3F3-DEA0-44B5-A727-33FAB5F52426}" destId="{D4D0C98D-700B-4097-9204-1B7003DA23E5}" srcOrd="3" destOrd="0" presId="urn:microsoft.com/office/officeart/2005/8/layout/hList1"/>
    <dgm:cxn modelId="{72306B82-2E78-4E07-AC8A-6ABB442B1A45}" type="presParOf" srcId="{97C4C3F3-DEA0-44B5-A727-33FAB5F52426}" destId="{919A2C93-C9FF-4054-8CE8-2ECDADF5C634}" srcOrd="4" destOrd="0" presId="urn:microsoft.com/office/officeart/2005/8/layout/hList1"/>
    <dgm:cxn modelId="{CBB1B3C7-202B-47CC-9B9C-1BC39D87CBCF}" type="presParOf" srcId="{919A2C93-C9FF-4054-8CE8-2ECDADF5C634}" destId="{408156A5-4BCB-44A4-A24D-DC8F655E2C33}" srcOrd="0" destOrd="0" presId="urn:microsoft.com/office/officeart/2005/8/layout/hList1"/>
    <dgm:cxn modelId="{16EC27DB-C296-4914-9816-2B9AA7EF7035}" type="presParOf" srcId="{919A2C93-C9FF-4054-8CE8-2ECDADF5C634}" destId="{A43FF7E4-B097-43D6-84FC-E0FD963DEB8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CC791-8DB3-4DB9-9095-BAAAD8A5A307}">
      <dsp:nvSpPr>
        <dsp:cNvPr id="0" name=""/>
        <dsp:cNvSpPr/>
      </dsp:nvSpPr>
      <dsp:spPr>
        <a:xfrm rot="16200000">
          <a:off x="784156" y="-784156"/>
          <a:ext cx="2801726" cy="437004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ru-RU" sz="2400" b="1" i="0" kern="1200" dirty="0" err="1" smtClean="0">
              <a:solidFill>
                <a:srgbClr val="FF0000"/>
              </a:solidFill>
              <a:latin typeface="Times New Roman" pitchFamily="18" charset="0"/>
              <a:cs typeface="Times New Roman" pitchFamily="18" charset="0"/>
            </a:rPr>
            <a:t>Алгоритмді</a:t>
          </a:r>
          <a:r>
            <a:rPr lang="ru-RU" sz="2400" b="1" i="0" kern="1200" dirty="0" smtClean="0">
              <a:solidFill>
                <a:srgbClr val="FF0000"/>
              </a:solidFill>
              <a:latin typeface="Times New Roman" pitchFamily="18" charset="0"/>
              <a:cs typeface="Times New Roman" pitchFamily="18" charset="0"/>
            </a:rPr>
            <a:t> </a:t>
          </a:r>
          <a:r>
            <a:rPr lang="ru-RU" sz="2400" b="1" i="0" kern="1200" dirty="0" err="1" smtClean="0">
              <a:solidFill>
                <a:srgbClr val="FF0000"/>
              </a:solidFill>
              <a:latin typeface="Times New Roman" pitchFamily="18" charset="0"/>
              <a:cs typeface="Times New Roman" pitchFamily="18" charset="0"/>
            </a:rPr>
            <a:t>сөз</a:t>
          </a:r>
          <a:r>
            <a:rPr lang="ru-RU" sz="2400" b="0" i="0" kern="1200" dirty="0" smtClean="0">
              <a:latin typeface="Times New Roman" pitchFamily="18" charset="0"/>
              <a:cs typeface="Times New Roman" pitchFamily="18" charset="0"/>
            </a:rPr>
            <a:t> </a:t>
          </a:r>
          <a:r>
            <a:rPr lang="ru-RU" sz="2400" b="0" i="1" kern="1200" dirty="0" smtClean="0">
              <a:latin typeface="Times New Roman" pitchFamily="18" charset="0"/>
              <a:cs typeface="Times New Roman" pitchFamily="18" charset="0"/>
            </a:rPr>
            <a:t>–</a:t>
          </a:r>
          <a:r>
            <a:rPr lang="ru-RU" sz="2400" b="0" i="0" kern="1200" dirty="0" smtClean="0">
              <a:latin typeface="Times New Roman" pitchFamily="18" charset="0"/>
              <a:cs typeface="Times New Roman" pitchFamily="18" charset="0"/>
            </a:rPr>
            <a:t> формула </a:t>
          </a:r>
          <a:r>
            <a:rPr lang="ru-RU" sz="2400" b="0" i="0" kern="1200" dirty="0" err="1" smtClean="0">
              <a:latin typeface="Times New Roman" pitchFamily="18" charset="0"/>
              <a:cs typeface="Times New Roman" pitchFamily="18" charset="0"/>
            </a:rPr>
            <a:t>арқылы</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сипаттау</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яғни</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алгоритмді</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сөз</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және</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формулалар</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көмегімен</a:t>
          </a:r>
          <a:r>
            <a:rPr lang="ru-RU" sz="2400" b="0" i="0" kern="1200" dirty="0" smtClean="0">
              <a:latin typeface="Times New Roman" pitchFamily="18" charset="0"/>
              <a:cs typeface="Times New Roman" pitchFamily="18" charset="0"/>
            </a:rPr>
            <a:t> </a:t>
          </a:r>
          <a:r>
            <a:rPr lang="ru-RU" sz="2400" b="0" i="0" kern="1200" dirty="0" err="1" smtClean="0">
              <a:latin typeface="Times New Roman" pitchFamily="18" charset="0"/>
              <a:cs typeface="Times New Roman" pitchFamily="18" charset="0"/>
            </a:rPr>
            <a:t>сипаттау</a:t>
          </a:r>
          <a:r>
            <a:rPr lang="ru-RU" sz="1900" b="0" i="0" kern="1200" dirty="0" smtClean="0"/>
            <a:t>.</a:t>
          </a:r>
          <a:endParaRPr lang="ru-RU" sz="1900" kern="1200" dirty="0"/>
        </a:p>
      </dsp:txBody>
      <dsp:txXfrm rot="5400000">
        <a:off x="-1" y="1"/>
        <a:ext cx="4370040" cy="2101294"/>
      </dsp:txXfrm>
    </dsp:sp>
    <dsp:sp modelId="{BE4F5796-41F2-4353-AFA8-7375F4CFCFA1}">
      <dsp:nvSpPr>
        <dsp:cNvPr id="0" name=""/>
        <dsp:cNvSpPr/>
      </dsp:nvSpPr>
      <dsp:spPr>
        <a:xfrm>
          <a:off x="4370040" y="0"/>
          <a:ext cx="4370040" cy="2801726"/>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0" i="0" kern="1200" dirty="0" err="1" smtClean="0">
              <a:solidFill>
                <a:srgbClr val="FF0000"/>
              </a:solidFill>
              <a:latin typeface="Times New Roman" pitchFamily="18" charset="0"/>
              <a:cs typeface="Times New Roman" pitchFamily="18" charset="0"/>
            </a:rPr>
            <a:t>Алгоритмді</a:t>
          </a:r>
          <a:r>
            <a:rPr lang="ru-RU" sz="2000" b="0" i="0" kern="1200" dirty="0" smtClean="0">
              <a:solidFill>
                <a:srgbClr val="FF0000"/>
              </a:solidFill>
              <a:latin typeface="Times New Roman" pitchFamily="18" charset="0"/>
              <a:cs typeface="Times New Roman" pitchFamily="18" charset="0"/>
            </a:rPr>
            <a:t> псевдокод </a:t>
          </a:r>
          <a:r>
            <a:rPr lang="ru-RU" sz="2000" b="0" i="0" kern="1200" dirty="0" err="1" smtClean="0">
              <a:solidFill>
                <a:srgbClr val="FF0000"/>
              </a:solidFill>
              <a:latin typeface="Times New Roman" pitchFamily="18" charset="0"/>
              <a:cs typeface="Times New Roman" pitchFamily="18" charset="0"/>
            </a:rPr>
            <a:t>арқылы</a:t>
          </a:r>
          <a:r>
            <a:rPr lang="ru-RU" sz="2000" b="0" i="0" kern="1200" dirty="0" smtClean="0">
              <a:solidFill>
                <a:srgbClr val="FF0000"/>
              </a:solidFill>
              <a:latin typeface="Times New Roman" pitchFamily="18" charset="0"/>
              <a:cs typeface="Times New Roman" pitchFamily="18" charset="0"/>
            </a:rPr>
            <a:t> </a:t>
          </a:r>
          <a:r>
            <a:rPr lang="ru-RU" sz="2000" b="0" i="0" kern="1200" dirty="0" err="1" smtClean="0">
              <a:solidFill>
                <a:srgbClr val="FF0000"/>
              </a:solidFill>
              <a:latin typeface="Times New Roman" pitchFamily="18" charset="0"/>
              <a:cs typeface="Times New Roman" pitchFamily="18" charset="0"/>
            </a:rPr>
            <a:t>сипаттау</a:t>
          </a:r>
          <a:r>
            <a:rPr lang="ru-RU" sz="2000" b="0" i="0" kern="1200" dirty="0" smtClean="0">
              <a:solidFill>
                <a:srgbClr val="FF0000"/>
              </a:solidFill>
              <a:latin typeface="Times New Roman" pitchFamily="18" charset="0"/>
              <a:cs typeface="Times New Roman" pitchFamily="18" charset="0"/>
            </a:rPr>
            <a:t>.</a:t>
          </a:r>
          <a:r>
            <a:rPr lang="ru-RU" sz="2000" b="0" i="0" kern="1200" dirty="0" smtClean="0">
              <a:solidFill>
                <a:srgbClr val="0070C0"/>
              </a:solidFill>
              <a:latin typeface="Times New Roman" pitchFamily="18" charset="0"/>
              <a:cs typeface="Times New Roman" pitchFamily="18" charset="0"/>
            </a:rPr>
            <a:t> </a:t>
          </a:r>
          <a:r>
            <a:rPr lang="ru-RU" sz="2000" b="1" i="1" kern="1200" dirty="0" smtClean="0">
              <a:solidFill>
                <a:srgbClr val="0070C0"/>
              </a:solidFill>
              <a:latin typeface="Times New Roman" pitchFamily="18" charset="0"/>
              <a:cs typeface="Times New Roman" pitchFamily="18" charset="0"/>
            </a:rPr>
            <a:t>Псевдокод</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дегеніміз</a:t>
          </a:r>
          <a:r>
            <a:rPr lang="ru-RU" sz="2000" b="0" i="0" kern="1200" dirty="0" smtClean="0">
              <a:latin typeface="Times New Roman" pitchFamily="18" charset="0"/>
              <a:cs typeface="Times New Roman" pitchFamily="18" charset="0"/>
            </a:rPr>
            <a:t> – команда </a:t>
          </a:r>
          <a:r>
            <a:rPr lang="ru-RU" sz="2000" b="0" i="0" kern="1200" dirty="0" err="1" smtClean="0">
              <a:latin typeface="Times New Roman" pitchFamily="18" charset="0"/>
              <a:cs typeface="Times New Roman" pitchFamily="18" charset="0"/>
            </a:rPr>
            <a:t>әрекетінің</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яғни</a:t>
          </a:r>
          <a:r>
            <a:rPr lang="ru-RU" sz="2000" b="0" i="0" kern="1200" dirty="0" smtClean="0">
              <a:latin typeface="Times New Roman" pitchFamily="18" charset="0"/>
              <a:cs typeface="Times New Roman" pitchFamily="18" charset="0"/>
            </a:rPr>
            <a:t> алгоритм </a:t>
          </a:r>
          <a:r>
            <a:rPr lang="ru-RU" sz="2000" b="0" i="0" kern="1200" dirty="0" err="1" smtClean="0">
              <a:latin typeface="Times New Roman" pitchFamily="18" charset="0"/>
              <a:cs typeface="Times New Roman" pitchFamily="18" charset="0"/>
            </a:rPr>
            <a:t>қадамының</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нақты</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программалау</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тілі</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операторларын</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қолданбай</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жәй</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тілмен</a:t>
          </a:r>
          <a:r>
            <a:rPr lang="ru-RU" sz="2000" b="0" i="0" kern="1200" dirty="0" smtClean="0">
              <a:latin typeface="Times New Roman" pitchFamily="18" charset="0"/>
              <a:cs typeface="Times New Roman" pitchFamily="18" charset="0"/>
            </a:rPr>
            <a:t>  </a:t>
          </a:r>
          <a:r>
            <a:rPr lang="ru-RU" sz="2000" b="0" i="0" kern="1200" dirty="0" err="1" smtClean="0">
              <a:latin typeface="Times New Roman" pitchFamily="18" charset="0"/>
              <a:cs typeface="Times New Roman" pitchFamily="18" charset="0"/>
            </a:rPr>
            <a:t>сипатталуы</a:t>
          </a:r>
          <a:endParaRPr lang="ru-RU" sz="2000" kern="1200" dirty="0">
            <a:latin typeface="Times New Roman" pitchFamily="18" charset="0"/>
            <a:cs typeface="Times New Roman" pitchFamily="18" charset="0"/>
          </a:endParaRPr>
        </a:p>
      </dsp:txBody>
      <dsp:txXfrm>
        <a:off x="4370040" y="0"/>
        <a:ext cx="4370040" cy="2101294"/>
      </dsp:txXfrm>
    </dsp:sp>
    <dsp:sp modelId="{4CF23F1D-D50D-48A2-8CC1-49CFFFF3D987}">
      <dsp:nvSpPr>
        <dsp:cNvPr id="0" name=""/>
        <dsp:cNvSpPr/>
      </dsp:nvSpPr>
      <dsp:spPr>
        <a:xfrm rot="10800000">
          <a:off x="0" y="2801726"/>
          <a:ext cx="4370040" cy="2801726"/>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kk-KZ" sz="2400" b="0" i="0" kern="1200" dirty="0" smtClean="0">
              <a:latin typeface="Times New Roman" pitchFamily="18" charset="0"/>
              <a:cs typeface="Times New Roman" pitchFamily="18" charset="0"/>
            </a:rPr>
            <a:t>Алгоритмнің графикалық сипатталуы, яғни алгоритмді арнайы графикалық схемалар – </a:t>
          </a:r>
          <a:r>
            <a:rPr lang="kk-KZ" sz="2400" b="0" i="0" kern="1200" dirty="0" smtClean="0">
              <a:solidFill>
                <a:srgbClr val="FF0000"/>
              </a:solidFill>
              <a:latin typeface="Times New Roman" pitchFamily="18" charset="0"/>
              <a:cs typeface="Times New Roman" pitchFamily="18" charset="0"/>
            </a:rPr>
            <a:t>блок-схемалар көмегімен сипаттау.</a:t>
          </a:r>
          <a:endParaRPr lang="ru-RU" sz="2400" kern="1200" dirty="0">
            <a:solidFill>
              <a:srgbClr val="FF0000"/>
            </a:solidFill>
            <a:latin typeface="Times New Roman" pitchFamily="18" charset="0"/>
            <a:cs typeface="Times New Roman" pitchFamily="18" charset="0"/>
          </a:endParaRPr>
        </a:p>
      </dsp:txBody>
      <dsp:txXfrm rot="10800000">
        <a:off x="0" y="3502158"/>
        <a:ext cx="4370040" cy="2101294"/>
      </dsp:txXfrm>
    </dsp:sp>
    <dsp:sp modelId="{AF4926AA-FD8C-4660-AF11-314AADE7B14F}">
      <dsp:nvSpPr>
        <dsp:cNvPr id="0" name=""/>
        <dsp:cNvSpPr/>
      </dsp:nvSpPr>
      <dsp:spPr>
        <a:xfrm rot="5400000">
          <a:off x="5154196" y="2017569"/>
          <a:ext cx="2801726" cy="437004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kk-KZ" sz="2400" b="0" i="0" kern="1200" dirty="0" smtClean="0">
              <a:solidFill>
                <a:srgbClr val="FF0000"/>
              </a:solidFill>
              <a:latin typeface="Times New Roman" pitchFamily="18" charset="0"/>
              <a:cs typeface="Times New Roman" pitchFamily="18" charset="0"/>
            </a:rPr>
            <a:t>Алгоритмді программалау тілдерінің бірі арқылы жазу </a:t>
          </a:r>
          <a:r>
            <a:rPr lang="kk-KZ" sz="2400" b="0" i="0" kern="1200" dirty="0" smtClean="0">
              <a:latin typeface="Times New Roman" pitchFamily="18" charset="0"/>
              <a:cs typeface="Times New Roman" pitchFamily="18" charset="0"/>
            </a:rPr>
            <a:t>(Pascal, Basic).</a:t>
          </a:r>
          <a:endParaRPr lang="ru-RU" sz="2400" kern="1200" dirty="0">
            <a:latin typeface="Times New Roman" pitchFamily="18" charset="0"/>
            <a:cs typeface="Times New Roman" pitchFamily="18" charset="0"/>
          </a:endParaRPr>
        </a:p>
      </dsp:txBody>
      <dsp:txXfrm rot="-5400000">
        <a:off x="4370039" y="3502158"/>
        <a:ext cx="4370040" cy="2101294"/>
      </dsp:txXfrm>
    </dsp:sp>
    <dsp:sp modelId="{1B9CE6D1-AB9B-4BEC-AA81-AE59C0AB1375}">
      <dsp:nvSpPr>
        <dsp:cNvPr id="0" name=""/>
        <dsp:cNvSpPr/>
      </dsp:nvSpPr>
      <dsp:spPr>
        <a:xfrm>
          <a:off x="3059027" y="2101294"/>
          <a:ext cx="2622024" cy="1400863"/>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dirty="0" err="1" smtClean="0">
              <a:solidFill>
                <a:srgbClr val="FF0000"/>
              </a:solidFill>
              <a:latin typeface="Times New Roman" pitchFamily="18" charset="0"/>
              <a:cs typeface="Times New Roman" pitchFamily="18" charset="0"/>
            </a:rPr>
            <a:t>Алгоритмді</a:t>
          </a:r>
          <a:r>
            <a:rPr lang="ru-RU" sz="2800" b="1" kern="1200" dirty="0" smtClean="0">
              <a:solidFill>
                <a:srgbClr val="FF0000"/>
              </a:solidFill>
              <a:latin typeface="Times New Roman" pitchFamily="18" charset="0"/>
              <a:cs typeface="Times New Roman" pitchFamily="18" charset="0"/>
            </a:rPr>
            <a:t> </a:t>
          </a:r>
          <a:r>
            <a:rPr lang="ru-RU" sz="2800" b="1" kern="1200" dirty="0" err="1" smtClean="0">
              <a:solidFill>
                <a:srgbClr val="FF0000"/>
              </a:solidFill>
              <a:latin typeface="Times New Roman" pitchFamily="18" charset="0"/>
              <a:cs typeface="Times New Roman" pitchFamily="18" charset="0"/>
            </a:rPr>
            <a:t>сипаттаудың</a:t>
          </a:r>
          <a:r>
            <a:rPr lang="ru-RU" sz="2800" b="1" kern="1200" dirty="0" smtClean="0">
              <a:solidFill>
                <a:srgbClr val="FF0000"/>
              </a:solidFill>
              <a:latin typeface="Times New Roman" pitchFamily="18" charset="0"/>
              <a:cs typeface="Times New Roman" pitchFamily="18" charset="0"/>
            </a:rPr>
            <a:t> </a:t>
          </a:r>
          <a:br>
            <a:rPr lang="ru-RU" sz="2800" b="1" kern="1200" dirty="0" smtClean="0">
              <a:solidFill>
                <a:srgbClr val="FF0000"/>
              </a:solidFill>
              <a:latin typeface="Times New Roman" pitchFamily="18" charset="0"/>
              <a:cs typeface="Times New Roman" pitchFamily="18" charset="0"/>
            </a:rPr>
          </a:br>
          <a:r>
            <a:rPr lang="ru-RU" sz="2800" b="1" kern="1200" dirty="0" smtClean="0">
              <a:solidFill>
                <a:srgbClr val="FF0000"/>
              </a:solidFill>
              <a:latin typeface="Times New Roman" pitchFamily="18" charset="0"/>
              <a:cs typeface="Times New Roman" pitchFamily="18" charset="0"/>
            </a:rPr>
            <a:t> </a:t>
          </a:r>
          <a:r>
            <a:rPr lang="ru-RU" sz="2800" b="1" kern="1200" dirty="0" err="1" smtClean="0">
              <a:solidFill>
                <a:srgbClr val="FF0000"/>
              </a:solidFill>
              <a:latin typeface="Times New Roman" pitchFamily="18" charset="0"/>
              <a:cs typeface="Times New Roman" pitchFamily="18" charset="0"/>
            </a:rPr>
            <a:t>түрлері</a:t>
          </a:r>
          <a:r>
            <a:rPr lang="ru-RU" sz="2800" b="1" kern="1200" dirty="0" smtClean="0">
              <a:solidFill>
                <a:srgbClr val="FF0000"/>
              </a:solidFill>
              <a:latin typeface="Times New Roman" pitchFamily="18" charset="0"/>
              <a:cs typeface="Times New Roman" pitchFamily="18" charset="0"/>
            </a:rPr>
            <a:t> </a:t>
          </a:r>
          <a:endParaRPr lang="ru-RU" sz="2800" b="1" kern="1200" dirty="0">
            <a:solidFill>
              <a:srgbClr val="FF0000"/>
            </a:solidFill>
          </a:endParaRPr>
        </a:p>
      </dsp:txBody>
      <dsp:txXfrm>
        <a:off x="3127411" y="2169678"/>
        <a:ext cx="2485256" cy="12640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6DF44-87E5-41B0-8B17-BE07DFEBC9ED}">
      <dsp:nvSpPr>
        <dsp:cNvPr id="0" name=""/>
        <dsp:cNvSpPr/>
      </dsp:nvSpPr>
      <dsp:spPr>
        <a:xfrm rot="16200000">
          <a:off x="622182" y="-622182"/>
          <a:ext cx="2068004" cy="331236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kk-KZ" sz="3100" b="1" i="0" kern="1200" dirty="0" smtClean="0">
              <a:solidFill>
                <a:srgbClr val="0070C0"/>
              </a:solidFill>
            </a:rPr>
            <a:t>программалауға үйретуші</a:t>
          </a:r>
          <a:endParaRPr lang="ru-RU" sz="3100" b="1" kern="1200" dirty="0">
            <a:solidFill>
              <a:srgbClr val="0070C0"/>
            </a:solidFill>
          </a:endParaRPr>
        </a:p>
      </dsp:txBody>
      <dsp:txXfrm rot="5400000">
        <a:off x="0" y="0"/>
        <a:ext cx="3312368" cy="1551003"/>
      </dsp:txXfrm>
    </dsp:sp>
    <dsp:sp modelId="{4AC1DE32-1FB0-40E9-97F9-244D4D576BEF}">
      <dsp:nvSpPr>
        <dsp:cNvPr id="0" name=""/>
        <dsp:cNvSpPr/>
      </dsp:nvSpPr>
      <dsp:spPr>
        <a:xfrm>
          <a:off x="3312368" y="0"/>
          <a:ext cx="3312368" cy="206800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kk-KZ" sz="3600" b="1" i="0" kern="1200" dirty="0" smtClean="0">
              <a:solidFill>
                <a:srgbClr val="0070C0"/>
              </a:solidFill>
              <a:latin typeface="Times New Roman" pitchFamily="18" charset="0"/>
              <a:cs typeface="Times New Roman" pitchFamily="18" charset="0"/>
            </a:rPr>
            <a:t>жалпы мәнді</a:t>
          </a:r>
          <a:endParaRPr lang="ru-RU" sz="3600" b="1" kern="1200" dirty="0">
            <a:solidFill>
              <a:srgbClr val="0070C0"/>
            </a:solidFill>
            <a:latin typeface="Times New Roman" pitchFamily="18" charset="0"/>
            <a:cs typeface="Times New Roman" pitchFamily="18" charset="0"/>
          </a:endParaRPr>
        </a:p>
      </dsp:txBody>
      <dsp:txXfrm>
        <a:off x="3312368" y="0"/>
        <a:ext cx="3312368" cy="1551003"/>
      </dsp:txXfrm>
    </dsp:sp>
    <dsp:sp modelId="{86200B36-1AE3-4633-892F-730DF58F2178}">
      <dsp:nvSpPr>
        <dsp:cNvPr id="0" name=""/>
        <dsp:cNvSpPr/>
      </dsp:nvSpPr>
      <dsp:spPr>
        <a:xfrm rot="10800000">
          <a:off x="0" y="2068004"/>
          <a:ext cx="3312368" cy="206800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ru-RU" sz="2800" b="1" i="0" kern="1200" dirty="0" smtClean="0">
              <a:solidFill>
                <a:srgbClr val="0070C0"/>
              </a:solidFill>
              <a:latin typeface="Times New Roman" pitchFamily="18" charset="0"/>
              <a:cs typeface="Times New Roman" pitchFamily="18" charset="0"/>
            </a:rPr>
            <a:t>параллель </a:t>
          </a:r>
          <a:r>
            <a:rPr lang="ru-RU" sz="2800" b="1" i="0" kern="1200" dirty="0" err="1" smtClean="0">
              <a:solidFill>
                <a:srgbClr val="0070C0"/>
              </a:solidFill>
              <a:latin typeface="Times New Roman" pitchFamily="18" charset="0"/>
              <a:cs typeface="Times New Roman" pitchFamily="18" charset="0"/>
            </a:rPr>
            <a:t>программалаушы</a:t>
          </a:r>
          <a:endParaRPr lang="ru-RU" sz="2800" b="1" kern="1200" dirty="0">
            <a:solidFill>
              <a:srgbClr val="0070C0"/>
            </a:solidFill>
            <a:latin typeface="Times New Roman" pitchFamily="18" charset="0"/>
            <a:cs typeface="Times New Roman" pitchFamily="18" charset="0"/>
          </a:endParaRPr>
        </a:p>
      </dsp:txBody>
      <dsp:txXfrm rot="10800000">
        <a:off x="0" y="2585005"/>
        <a:ext cx="3312368" cy="1551003"/>
      </dsp:txXfrm>
    </dsp:sp>
    <dsp:sp modelId="{05053611-1CFA-48BC-A322-F623BDAA219C}">
      <dsp:nvSpPr>
        <dsp:cNvPr id="0" name=""/>
        <dsp:cNvSpPr/>
      </dsp:nvSpPr>
      <dsp:spPr>
        <a:xfrm rot="5400000">
          <a:off x="3934550" y="1445821"/>
          <a:ext cx="2068004" cy="331236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kk-KZ" sz="3200" b="1" i="0" kern="1200" dirty="0" smtClean="0">
              <a:solidFill>
                <a:srgbClr val="0070C0"/>
              </a:solidFill>
              <a:latin typeface="Times New Roman" pitchFamily="18" charset="0"/>
              <a:cs typeface="Times New Roman" pitchFamily="18" charset="0"/>
            </a:rPr>
            <a:t>проблемалық-бағытталған</a:t>
          </a:r>
          <a:endParaRPr lang="ru-RU" sz="3200" b="1" kern="1200" dirty="0">
            <a:solidFill>
              <a:srgbClr val="0070C0"/>
            </a:solidFill>
            <a:latin typeface="Times New Roman" pitchFamily="18" charset="0"/>
            <a:cs typeface="Times New Roman" pitchFamily="18" charset="0"/>
          </a:endParaRPr>
        </a:p>
      </dsp:txBody>
      <dsp:txXfrm rot="-5400000">
        <a:off x="3312368" y="2585004"/>
        <a:ext cx="3312368" cy="1551003"/>
      </dsp:txXfrm>
    </dsp:sp>
    <dsp:sp modelId="{F3C5B9D9-8376-43DB-80A4-8C2AFBF54BF5}">
      <dsp:nvSpPr>
        <dsp:cNvPr id="0" name=""/>
        <dsp:cNvSpPr/>
      </dsp:nvSpPr>
      <dsp:spPr>
        <a:xfrm>
          <a:off x="2318657" y="1551003"/>
          <a:ext cx="1987420" cy="1034002"/>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i="0" kern="1200" dirty="0" err="1" smtClean="0">
              <a:solidFill>
                <a:srgbClr val="0070C0"/>
              </a:solidFill>
              <a:latin typeface="Times New Roman" pitchFamily="18" charset="0"/>
              <a:cs typeface="Times New Roman" pitchFamily="18" charset="0"/>
            </a:rPr>
            <a:t>Программалау</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тілдері</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фукнционалдық</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мәніне</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байланысты</a:t>
          </a:r>
          <a:r>
            <a:rPr lang="ru-RU" sz="1400" b="1" i="0" kern="1200" dirty="0" smtClean="0">
              <a:solidFill>
                <a:srgbClr val="0070C0"/>
              </a:solidFill>
              <a:latin typeface="Times New Roman" pitchFamily="18" charset="0"/>
              <a:cs typeface="Times New Roman" pitchFamily="18" charset="0"/>
            </a:rPr>
            <a:t> 4 </a:t>
          </a:r>
          <a:r>
            <a:rPr lang="ru-RU" sz="1400" b="1" i="0" kern="1200" dirty="0" err="1" smtClean="0">
              <a:solidFill>
                <a:srgbClr val="0070C0"/>
              </a:solidFill>
              <a:latin typeface="Times New Roman" pitchFamily="18" charset="0"/>
              <a:cs typeface="Times New Roman" pitchFamily="18" charset="0"/>
            </a:rPr>
            <a:t>үлкен</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классқа</a:t>
          </a:r>
          <a:r>
            <a:rPr lang="ru-RU" sz="1400" b="1" i="0" kern="1200" dirty="0" smtClean="0">
              <a:solidFill>
                <a:srgbClr val="0070C0"/>
              </a:solidFill>
              <a:latin typeface="Times New Roman" pitchFamily="18" charset="0"/>
              <a:cs typeface="Times New Roman" pitchFamily="18" charset="0"/>
            </a:rPr>
            <a:t> </a:t>
          </a:r>
          <a:r>
            <a:rPr lang="ru-RU" sz="1400" b="1" i="0" kern="1200" dirty="0" err="1" smtClean="0">
              <a:solidFill>
                <a:srgbClr val="0070C0"/>
              </a:solidFill>
              <a:latin typeface="Times New Roman" pitchFamily="18" charset="0"/>
              <a:cs typeface="Times New Roman" pitchFamily="18" charset="0"/>
            </a:rPr>
            <a:t>бөлінеді</a:t>
          </a:r>
          <a:r>
            <a:rPr lang="ru-RU" sz="1400" b="1" i="0" kern="1200" dirty="0" smtClean="0">
              <a:solidFill>
                <a:srgbClr val="0070C0"/>
              </a:solidFill>
              <a:latin typeface="Times New Roman" pitchFamily="18" charset="0"/>
              <a:cs typeface="Times New Roman" pitchFamily="18" charset="0"/>
            </a:rPr>
            <a:t>:</a:t>
          </a:r>
          <a:endParaRPr lang="ru-RU" sz="1400" b="1" kern="1200" dirty="0">
            <a:solidFill>
              <a:srgbClr val="0070C0"/>
            </a:solidFill>
            <a:latin typeface="Times New Roman" pitchFamily="18" charset="0"/>
            <a:cs typeface="Times New Roman" pitchFamily="18" charset="0"/>
          </a:endParaRPr>
        </a:p>
      </dsp:txBody>
      <dsp:txXfrm>
        <a:off x="2369133" y="1601479"/>
        <a:ext cx="1886468" cy="9330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669843-4897-48AA-86C0-D568EF209D02}">
      <dsp:nvSpPr>
        <dsp:cNvPr id="0" name=""/>
        <dsp:cNvSpPr/>
      </dsp:nvSpPr>
      <dsp:spPr>
        <a:xfrm>
          <a:off x="2610" y="218234"/>
          <a:ext cx="2545032" cy="5435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ru-RU" sz="1400" b="1" i="0" kern="1200" dirty="0" err="1" smtClean="0">
              <a:solidFill>
                <a:schemeClr val="tx1">
                  <a:lumMod val="95000"/>
                  <a:lumOff val="5000"/>
                </a:schemeClr>
              </a:solidFill>
            </a:rPr>
            <a:t>Модульдік</a:t>
          </a:r>
          <a:r>
            <a:rPr lang="ru-RU" sz="1400" b="1" i="0" kern="1200" dirty="0" smtClean="0">
              <a:solidFill>
                <a:schemeClr val="tx1">
                  <a:lumMod val="95000"/>
                  <a:lumOff val="5000"/>
                </a:schemeClr>
              </a:solidFill>
            </a:rPr>
            <a:t> </a:t>
          </a:r>
          <a:r>
            <a:rPr lang="ru-RU" sz="1400" b="1" i="0" kern="1200" dirty="0" err="1" smtClean="0">
              <a:solidFill>
                <a:schemeClr val="tx1">
                  <a:lumMod val="95000"/>
                  <a:lumOff val="5000"/>
                </a:schemeClr>
              </a:solidFill>
            </a:rPr>
            <a:t>программалау</a:t>
          </a:r>
          <a:endParaRPr lang="ru-RU" sz="1400" b="1" kern="1200" dirty="0">
            <a:solidFill>
              <a:schemeClr val="tx1">
                <a:lumMod val="95000"/>
                <a:lumOff val="5000"/>
              </a:schemeClr>
            </a:solidFill>
          </a:endParaRPr>
        </a:p>
      </dsp:txBody>
      <dsp:txXfrm>
        <a:off x="2610" y="218234"/>
        <a:ext cx="2545032" cy="543509"/>
      </dsp:txXfrm>
    </dsp:sp>
    <dsp:sp modelId="{0E4ADA90-9679-4270-912A-77CD06F2295F}">
      <dsp:nvSpPr>
        <dsp:cNvPr id="0" name=""/>
        <dsp:cNvSpPr/>
      </dsp:nvSpPr>
      <dsp:spPr>
        <a:xfrm>
          <a:off x="2610" y="739620"/>
          <a:ext cx="2545032" cy="33626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kk-KZ" sz="1400" b="0" i="0" kern="1200" dirty="0" smtClean="0">
              <a:latin typeface="Times New Roman" pitchFamily="18" charset="0"/>
              <a:cs typeface="Times New Roman" pitchFamily="18" charset="0"/>
            </a:rPr>
            <a:t>Модульдік программалау дегеніміз – программаны логикалық бөліктерге бөлу процесі. Программа бірнеше модульдерге бөлінеді және мына 2 мақсат орындалуы тиіс:</a:t>
          </a:r>
          <a:endParaRPr lang="ru-RU" sz="1400" kern="1200" dirty="0">
            <a:latin typeface="Times New Roman" pitchFamily="18" charset="0"/>
            <a:cs typeface="Times New Roman" pitchFamily="18" charset="0"/>
          </a:endParaRPr>
        </a:p>
        <a:p>
          <a:pPr marL="228600" lvl="2" indent="-114300" algn="l" defTabSz="622300">
            <a:lnSpc>
              <a:spcPct val="90000"/>
            </a:lnSpc>
            <a:spcBef>
              <a:spcPct val="0"/>
            </a:spcBef>
            <a:spcAft>
              <a:spcPct val="15000"/>
            </a:spcAft>
            <a:buChar char="••"/>
          </a:pPr>
          <a:r>
            <a:rPr lang="kk-KZ" sz="1400" b="0" i="0" kern="1200" dirty="0" smtClean="0">
              <a:latin typeface="Times New Roman" pitchFamily="18" charset="0"/>
              <a:cs typeface="Times New Roman" pitchFamily="18" charset="0"/>
            </a:rPr>
            <a:t>1)  Модулдің дұрыс болуы және оның контекстерден тәуелсіз болуы қажет;</a:t>
          </a:r>
          <a:endParaRPr lang="kk-KZ" sz="1400" b="0" i="0" kern="1200" dirty="0">
            <a:latin typeface="Times New Roman" pitchFamily="18" charset="0"/>
            <a:cs typeface="Times New Roman" pitchFamily="18" charset="0"/>
          </a:endParaRPr>
        </a:p>
        <a:p>
          <a:pPr marL="228600" lvl="2" indent="-114300" algn="l" defTabSz="622300">
            <a:lnSpc>
              <a:spcPct val="90000"/>
            </a:lnSpc>
            <a:spcBef>
              <a:spcPct val="0"/>
            </a:spcBef>
            <a:spcAft>
              <a:spcPct val="15000"/>
            </a:spcAft>
            <a:buChar char="••"/>
          </a:pPr>
          <a:r>
            <a:rPr lang="kk-KZ" sz="1400" b="0" i="0" kern="1200" dirty="0" smtClean="0">
              <a:latin typeface="Times New Roman" pitchFamily="18" charset="0"/>
              <a:cs typeface="Times New Roman" pitchFamily="18" charset="0"/>
            </a:rPr>
            <a:t>2)  Модулдің ішкі жұмыстарын білмей тұра әр түрлі модулдерден программа құру мүмкіндігінің болуы қажет. </a:t>
          </a:r>
          <a:endParaRPr lang="kk-KZ" sz="1400" b="0" i="0" kern="1200" dirty="0">
            <a:latin typeface="Times New Roman" pitchFamily="18" charset="0"/>
            <a:cs typeface="Times New Roman" pitchFamily="18" charset="0"/>
          </a:endParaRPr>
        </a:p>
      </dsp:txBody>
      <dsp:txXfrm>
        <a:off x="2610" y="739620"/>
        <a:ext cx="2545032" cy="3362625"/>
      </dsp:txXfrm>
    </dsp:sp>
    <dsp:sp modelId="{5AC36AEC-5A6E-4ED9-8D90-39ED291A8E21}">
      <dsp:nvSpPr>
        <dsp:cNvPr id="0" name=""/>
        <dsp:cNvSpPr/>
      </dsp:nvSpPr>
      <dsp:spPr>
        <a:xfrm>
          <a:off x="2903947" y="229295"/>
          <a:ext cx="2545032" cy="49926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kk-KZ" sz="1400" b="1" i="0" kern="1200" dirty="0" smtClean="0">
              <a:solidFill>
                <a:schemeClr val="tx1">
                  <a:lumMod val="95000"/>
                  <a:lumOff val="5000"/>
                </a:schemeClr>
              </a:solidFill>
            </a:rPr>
            <a:t>Құрылымдық кодтау</a:t>
          </a:r>
          <a:endParaRPr lang="ru-RU" sz="1400" b="1" kern="1200" dirty="0">
            <a:solidFill>
              <a:schemeClr val="tx1">
                <a:lumMod val="95000"/>
                <a:lumOff val="5000"/>
              </a:schemeClr>
            </a:solidFill>
          </a:endParaRPr>
        </a:p>
      </dsp:txBody>
      <dsp:txXfrm>
        <a:off x="2903947" y="229295"/>
        <a:ext cx="2545032" cy="499264"/>
      </dsp:txXfrm>
    </dsp:sp>
    <dsp:sp modelId="{C9FB03DB-2468-4954-9932-AA39E5CA0D30}">
      <dsp:nvSpPr>
        <dsp:cNvPr id="0" name=""/>
        <dsp:cNvSpPr/>
      </dsp:nvSpPr>
      <dsp:spPr>
        <a:xfrm>
          <a:off x="2903947" y="728559"/>
          <a:ext cx="2545032" cy="33626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kk-KZ" sz="1400" b="1" i="1" kern="1200" dirty="0" smtClean="0">
              <a:latin typeface="Times New Roman" pitchFamily="18" charset="0"/>
              <a:cs typeface="Times New Roman" pitchFamily="18" charset="0"/>
            </a:rPr>
            <a:t>Құрылымдық кодтау</a:t>
          </a:r>
          <a:r>
            <a:rPr lang="kk-KZ" sz="1400" b="0" i="0" kern="1200" dirty="0" smtClean="0">
              <a:latin typeface="Times New Roman" pitchFamily="18" charset="0"/>
              <a:cs typeface="Times New Roman" pitchFamily="18" charset="0"/>
            </a:rPr>
            <a:t> деп программада басқарушы конструкциялардың–шартты операторлардың, циклдің (параметрлі, цикл-әзір, цикл-дейін) қолданылуын айтады. Шартсыз көшу операторы программада сирек қолданылуы керек немесе шартты оператордың, циклдің көмегімен өзгертілуі керек.</a:t>
          </a:r>
          <a:endParaRPr lang="ru-RU" sz="1400" kern="1200" dirty="0">
            <a:latin typeface="Times New Roman" pitchFamily="18" charset="0"/>
            <a:cs typeface="Times New Roman" pitchFamily="18" charset="0"/>
          </a:endParaRPr>
        </a:p>
      </dsp:txBody>
      <dsp:txXfrm>
        <a:off x="2903947" y="728559"/>
        <a:ext cx="2545032" cy="3362625"/>
      </dsp:txXfrm>
    </dsp:sp>
    <dsp:sp modelId="{408156A5-4BCB-44A4-A24D-DC8F655E2C33}">
      <dsp:nvSpPr>
        <dsp:cNvPr id="0" name=""/>
        <dsp:cNvSpPr/>
      </dsp:nvSpPr>
      <dsp:spPr>
        <a:xfrm>
          <a:off x="5805284" y="229295"/>
          <a:ext cx="2545032" cy="49926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ru-RU" sz="1400" b="1" i="0" kern="1200" dirty="0" err="1" smtClean="0">
              <a:solidFill>
                <a:schemeClr val="tx1">
                  <a:lumMod val="95000"/>
                  <a:lumOff val="5000"/>
                </a:schemeClr>
              </a:solidFill>
            </a:rPr>
            <a:t>Жоғарыдан</a:t>
          </a:r>
          <a:r>
            <a:rPr lang="ru-RU" sz="1400" b="1" i="0" kern="1200" dirty="0" smtClean="0">
              <a:solidFill>
                <a:schemeClr val="tx1">
                  <a:lumMod val="95000"/>
                  <a:lumOff val="5000"/>
                </a:schemeClr>
              </a:solidFill>
            </a:rPr>
            <a:t> </a:t>
          </a:r>
          <a:r>
            <a:rPr lang="ru-RU" sz="1400" b="1" i="0" kern="1200" dirty="0" err="1" smtClean="0">
              <a:solidFill>
                <a:schemeClr val="tx1">
                  <a:lumMod val="95000"/>
                  <a:lumOff val="5000"/>
                </a:schemeClr>
              </a:solidFill>
            </a:rPr>
            <a:t>төменге</a:t>
          </a:r>
          <a:r>
            <a:rPr lang="ru-RU" sz="1400" b="1" i="0" kern="1200" dirty="0" smtClean="0">
              <a:solidFill>
                <a:schemeClr val="tx1">
                  <a:lumMod val="95000"/>
                  <a:lumOff val="5000"/>
                </a:schemeClr>
              </a:solidFill>
            </a:rPr>
            <a:t> </a:t>
          </a:r>
          <a:r>
            <a:rPr lang="ru-RU" sz="1400" b="1" i="0" kern="1200" dirty="0" err="1" smtClean="0">
              <a:solidFill>
                <a:schemeClr val="tx1">
                  <a:lumMod val="95000"/>
                  <a:lumOff val="5000"/>
                </a:schemeClr>
              </a:solidFill>
            </a:rPr>
            <a:t>қарай</a:t>
          </a:r>
          <a:r>
            <a:rPr lang="ru-RU" sz="1400" b="1" i="0" kern="1200" dirty="0" smtClean="0">
              <a:solidFill>
                <a:schemeClr val="tx1">
                  <a:lumMod val="95000"/>
                  <a:lumOff val="5000"/>
                </a:schemeClr>
              </a:solidFill>
            </a:rPr>
            <a:t> </a:t>
          </a:r>
          <a:r>
            <a:rPr lang="ru-RU" sz="1400" b="1" i="0" kern="1200" dirty="0" err="1" smtClean="0">
              <a:solidFill>
                <a:schemeClr val="tx1">
                  <a:lumMod val="95000"/>
                  <a:lumOff val="5000"/>
                </a:schemeClr>
              </a:solidFill>
            </a:rPr>
            <a:t>жобалау</a:t>
          </a:r>
          <a:r>
            <a:rPr lang="ru-RU" sz="1400" b="1" i="0" kern="1200" dirty="0" smtClean="0">
              <a:solidFill>
                <a:schemeClr val="tx1">
                  <a:lumMod val="95000"/>
                  <a:lumOff val="5000"/>
                </a:schemeClr>
              </a:solidFill>
            </a:rPr>
            <a:t> </a:t>
          </a:r>
          <a:endParaRPr lang="ru-RU" sz="1400" b="1" kern="1200" dirty="0">
            <a:solidFill>
              <a:schemeClr val="tx1">
                <a:lumMod val="95000"/>
                <a:lumOff val="5000"/>
              </a:schemeClr>
            </a:solidFill>
          </a:endParaRPr>
        </a:p>
      </dsp:txBody>
      <dsp:txXfrm>
        <a:off x="5805284" y="229295"/>
        <a:ext cx="2545032" cy="499264"/>
      </dsp:txXfrm>
    </dsp:sp>
    <dsp:sp modelId="{A43FF7E4-B097-43D6-84FC-E0FD963DEB89}">
      <dsp:nvSpPr>
        <dsp:cNvPr id="0" name=""/>
        <dsp:cNvSpPr/>
      </dsp:nvSpPr>
      <dsp:spPr>
        <a:xfrm>
          <a:off x="5805284" y="728559"/>
          <a:ext cx="2545032" cy="33626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ru-RU" sz="1400" b="0" i="0" kern="1200" dirty="0" err="1" smtClean="0">
              <a:latin typeface="Times New Roman" pitchFamily="18" charset="0"/>
              <a:cs typeface="Times New Roman" pitchFamily="18" charset="0"/>
            </a:rPr>
            <a:t>Программаны</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жоғарыдан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төмен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қарай</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жобалаудың</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өз</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иерархиялық</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құрылымы</a:t>
          </a:r>
          <a:r>
            <a:rPr lang="ru-RU" sz="1400" b="0" i="0" kern="1200" dirty="0" smtClean="0">
              <a:latin typeface="Times New Roman" pitchFamily="18" charset="0"/>
              <a:cs typeface="Times New Roman" pitchFamily="18" charset="0"/>
            </a:rPr>
            <a:t> бар </a:t>
          </a:r>
          <a:r>
            <a:rPr lang="ru-RU" sz="1400" b="0" i="0" kern="1200" dirty="0" err="1" smtClean="0">
              <a:latin typeface="Times New Roman" pitchFamily="18" charset="0"/>
              <a:cs typeface="Times New Roman" pitchFamily="18" charset="0"/>
            </a:rPr>
            <a:t>және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қысқа</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қойылымынан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басталады</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Одан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кейін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бірнеше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ұсақ</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есептерге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бөлінеді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есептердің</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өзі</a:t>
          </a:r>
          <a:r>
            <a:rPr lang="ru-RU" sz="1400" b="0" i="0" kern="1200" dirty="0" smtClean="0">
              <a:latin typeface="Times New Roman" pitchFamily="18" charset="0"/>
              <a:cs typeface="Times New Roman" pitchFamily="18" charset="0"/>
            </a:rPr>
            <a:t> де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есептерге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бөлінуі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мүмкін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Әр</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қадамда</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есептің</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орындайтын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негізгі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функциялары</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анықталуы</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керек</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Бөлу</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процесі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әр</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қарапайым</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болғанға</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дейін</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яғни</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әр</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ішкі</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есепке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бір</a:t>
          </a:r>
          <a:r>
            <a:rPr lang="ru-RU" sz="1400" b="0" i="0" kern="1200" dirty="0" smtClean="0">
              <a:latin typeface="Times New Roman" pitchFamily="18" charset="0"/>
              <a:cs typeface="Times New Roman" pitchFamily="18" charset="0"/>
            </a:rPr>
            <a:t> модуль </a:t>
          </a:r>
          <a:r>
            <a:rPr lang="ru-RU" sz="1400" b="0" i="0" kern="1200" dirty="0" err="1" smtClean="0">
              <a:latin typeface="Times New Roman" pitchFamily="18" charset="0"/>
              <a:cs typeface="Times New Roman" pitchFamily="18" charset="0"/>
            </a:rPr>
            <a:t>сәйкес</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келгенше</a:t>
          </a:r>
          <a:r>
            <a:rPr lang="ru-RU" sz="1400" b="0" i="0" kern="1200" dirty="0" smtClean="0">
              <a:latin typeface="Times New Roman" pitchFamily="18" charset="0"/>
              <a:cs typeface="Times New Roman" pitchFamily="18" charset="0"/>
            </a:rPr>
            <a:t> </a:t>
          </a:r>
          <a:r>
            <a:rPr lang="ru-RU" sz="1400" b="0" i="0" kern="1200" dirty="0" err="1" smtClean="0">
              <a:latin typeface="Times New Roman" pitchFamily="18" charset="0"/>
              <a:cs typeface="Times New Roman" pitchFamily="18" charset="0"/>
            </a:rPr>
            <a:t>созылады</a:t>
          </a:r>
          <a:r>
            <a:rPr lang="ru-RU" sz="1400" b="0" i="0" kern="1200" dirty="0" smtClean="0">
              <a:latin typeface="Times New Roman" pitchFamily="18" charset="0"/>
              <a:cs typeface="Times New Roman" pitchFamily="18" charset="0"/>
            </a:rPr>
            <a:t>.</a:t>
          </a:r>
          <a:endParaRPr lang="ru-RU" sz="1400" kern="1200" dirty="0">
            <a:latin typeface="Times New Roman" pitchFamily="18" charset="0"/>
            <a:cs typeface="Times New Roman" pitchFamily="18" charset="0"/>
          </a:endParaRPr>
        </a:p>
      </dsp:txBody>
      <dsp:txXfrm>
        <a:off x="5805284" y="728559"/>
        <a:ext cx="2545032" cy="3362625"/>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DFB0F5FF-7BC4-490B-8543-4D1A15D3899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DFB0F5FF-7BC4-490B-8543-4D1A15D3899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DFB0F5FF-7BC4-490B-8543-4D1A15D3899B}"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DFB0F5FF-7BC4-490B-8543-4D1A15D3899B}"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B0F5FF-7BC4-490B-8543-4D1A15D3899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A40A29A5-3D4A-4049-A839-91B02171942B}" type="datetimeFigureOut">
              <a:rPr lang="ru-RU" smtClean="0"/>
              <a:pPr/>
              <a:t>11.03.2025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FB0F5FF-7BC4-490B-8543-4D1A15D3899B}"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40A29A5-3D4A-4049-A839-91B02171942B}" type="datetimeFigureOut">
              <a:rPr lang="ru-RU" smtClean="0"/>
              <a:pPr/>
              <a:t>11.03.2025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FB0F5FF-7BC4-490B-8543-4D1A15D3899B}"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196752"/>
            <a:ext cx="8458200" cy="4014939"/>
          </a:xfrm>
        </p:spPr>
        <p:txBody>
          <a:bodyPr>
            <a:noAutofit/>
          </a:bodyPr>
          <a:lstStyle/>
          <a:p>
            <a:r>
              <a:rPr lang="kk-KZ" sz="4000" b="1" dirty="0" smtClean="0">
                <a:latin typeface="Times New Roman" pitchFamily="18" charset="0"/>
                <a:cs typeface="Times New Roman" pitchFamily="18" charset="0"/>
              </a:rPr>
              <a:t/>
            </a:r>
            <a:br>
              <a:rPr lang="kk-KZ" sz="4000" b="1" dirty="0" smtClean="0">
                <a:latin typeface="Times New Roman" pitchFamily="18" charset="0"/>
                <a:cs typeface="Times New Roman" pitchFamily="18" charset="0"/>
              </a:rPr>
            </a:br>
            <a:r>
              <a:rPr lang="kk-KZ" sz="2800" b="1" dirty="0" smtClean="0">
                <a:latin typeface="Times New Roman" pitchFamily="18" charset="0"/>
                <a:cs typeface="Times New Roman" pitchFamily="18" charset="0"/>
              </a:rPr>
              <a:t>Тақырыбы: </a:t>
            </a:r>
            <a:r>
              <a:rPr lang="kk-KZ" sz="2800" b="1" dirty="0" smtClean="0">
                <a:latin typeface="Times New Roman" pitchFamily="18" charset="0"/>
                <a:cs typeface="Times New Roman" pitchFamily="18" charset="0"/>
              </a:rPr>
              <a:t/>
            </a:r>
            <a:br>
              <a:rPr lang="kk-KZ" sz="2800" b="1" dirty="0" smtClean="0">
                <a:latin typeface="Times New Roman" pitchFamily="18" charset="0"/>
                <a:cs typeface="Times New Roman" pitchFamily="18" charset="0"/>
              </a:rPr>
            </a:br>
            <a:r>
              <a:rPr lang="kk-KZ" sz="2800" b="1" dirty="0" smtClean="0">
                <a:latin typeface="Times New Roman" pitchFamily="18" charset="0"/>
                <a:cs typeface="Times New Roman" pitchFamily="18" charset="0"/>
              </a:rPr>
              <a:t/>
            </a:r>
            <a:br>
              <a:rPr lang="kk-KZ" sz="2800" b="1" dirty="0" smtClean="0">
                <a:latin typeface="Times New Roman" pitchFamily="18" charset="0"/>
                <a:cs typeface="Times New Roman" pitchFamily="18" charset="0"/>
              </a:rPr>
            </a:br>
            <a:r>
              <a:rPr lang="kk-KZ" sz="5400" b="1" dirty="0" smtClean="0">
                <a:latin typeface="Times New Roman" pitchFamily="18" charset="0"/>
                <a:cs typeface="Times New Roman" pitchFamily="18" charset="0"/>
              </a:rPr>
              <a:t>алгоритмдеу</a:t>
            </a: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t>
            </a:r>
            <a:br>
              <a:rPr lang="kk-KZ" sz="2000" b="1" dirty="0" smtClean="0">
                <a:latin typeface="Times New Roman" pitchFamily="18" charset="0"/>
                <a:cs typeface="Times New Roman" pitchFamily="18" charset="0"/>
              </a:rPr>
            </a:br>
            <a:endParaRPr lang="ru-RU" sz="2000" dirty="0"/>
          </a:p>
        </p:txBody>
      </p:sp>
      <p:sp>
        <p:nvSpPr>
          <p:cNvPr id="3" name="Подзаголовок 2"/>
          <p:cNvSpPr>
            <a:spLocks noGrp="1"/>
          </p:cNvSpPr>
          <p:nvPr>
            <p:ph type="subTitle" idx="1"/>
          </p:nvPr>
        </p:nvSpPr>
        <p:spPr>
          <a:xfrm>
            <a:off x="395536" y="188640"/>
            <a:ext cx="8458200" cy="1080120"/>
          </a:xfrm>
        </p:spPr>
        <p:txBody>
          <a:bodyPr>
            <a:normAutofit/>
          </a:bodyPr>
          <a:lstStyle/>
          <a:p>
            <a:r>
              <a:rPr lang="kk-KZ" sz="1800" b="1" dirty="0" smtClean="0">
                <a:solidFill>
                  <a:schemeClr val="tx1"/>
                </a:solidFill>
                <a:latin typeface="Times New Roman" pitchFamily="18" charset="0"/>
                <a:cs typeface="Times New Roman" pitchFamily="18" charset="0"/>
              </a:rPr>
              <a:t>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t>
            </a:r>
            <a:r>
              <a:rPr lang="kk-KZ" dirty="0" smtClean="0">
                <a:latin typeface="Times New Roman" pitchFamily="18" charset="0"/>
                <a:cs typeface="Times New Roman" pitchFamily="18" charset="0"/>
              </a:rPr>
              <a:t>Жоспары:</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304800" y="1340768"/>
            <a:ext cx="8686800" cy="4739357"/>
          </a:xfrm>
        </p:spPr>
        <p:txBody>
          <a:bodyPr>
            <a:normAutofit lnSpcReduction="10000"/>
          </a:bodyPr>
          <a:lstStyle/>
          <a:p>
            <a:r>
              <a:rPr lang="de-DE" sz="2800" b="1" dirty="0" smtClean="0">
                <a:latin typeface="Times New Roman" pitchFamily="18" charset="0"/>
                <a:cs typeface="Times New Roman" pitchFamily="18" charset="0"/>
              </a:rPr>
              <a:t>I</a:t>
            </a:r>
            <a:r>
              <a:rPr lang="ru-RU" sz="2800" b="1" dirty="0" smtClean="0">
                <a:latin typeface="Times New Roman" pitchFamily="18" charset="0"/>
                <a:cs typeface="Times New Roman" pitchFamily="18" charset="0"/>
              </a:rPr>
              <a:t>. К</a:t>
            </a:r>
            <a:r>
              <a:rPr lang="kk-KZ" sz="2800" b="1" dirty="0" smtClean="0">
                <a:latin typeface="Times New Roman" pitchFamily="18" charset="0"/>
                <a:cs typeface="Times New Roman" pitchFamily="18" charset="0"/>
              </a:rPr>
              <a:t>іріспе</a:t>
            </a:r>
          </a:p>
          <a:p>
            <a:r>
              <a:rPr lang="en-US" sz="2800" b="1" dirty="0" smtClean="0">
                <a:latin typeface="Times New Roman" pitchFamily="18" charset="0"/>
                <a:cs typeface="Times New Roman" pitchFamily="18" charset="0"/>
              </a:rPr>
              <a:t>II.</a:t>
            </a:r>
            <a:r>
              <a:rPr lang="ru-RU" sz="2800" b="1" dirty="0" smtClean="0">
                <a:latin typeface="Times New Roman" pitchFamily="18" charset="0"/>
                <a:cs typeface="Times New Roman" pitchFamily="18" charset="0"/>
              </a:rPr>
              <a:t> </a:t>
            </a:r>
            <a:r>
              <a:rPr lang="kk-KZ" sz="2800" b="1" dirty="0" smtClean="0">
                <a:latin typeface="Times New Roman" pitchFamily="18" charset="0"/>
                <a:cs typeface="Times New Roman" pitchFamily="18" charset="0"/>
              </a:rPr>
              <a:t>Негізгі бөлім</a:t>
            </a:r>
          </a:p>
          <a:p>
            <a:r>
              <a:rPr lang="kk-KZ" sz="2800" dirty="0" smtClean="0">
                <a:latin typeface="Times New Roman" pitchFamily="18" charset="0"/>
                <a:cs typeface="Times New Roman" pitchFamily="18" charset="0"/>
              </a:rPr>
              <a:t>1. </a:t>
            </a:r>
            <a:r>
              <a:rPr lang="ru-RU" sz="2800" dirty="0" err="1" smtClean="0">
                <a:latin typeface="Times New Roman" pitchFamily="18" charset="0"/>
                <a:cs typeface="Times New Roman" pitchFamily="18" charset="0"/>
              </a:rPr>
              <a:t>Алгоритмнің</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негізгі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қасиеттері</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құрылымдары</a:t>
            </a:r>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2. </a:t>
            </a:r>
            <a:r>
              <a:rPr lang="ru-RU" sz="2800" dirty="0" err="1" smtClean="0">
                <a:latin typeface="Times New Roman" pitchFamily="18" charset="0"/>
                <a:cs typeface="Times New Roman" pitchFamily="18" charset="0"/>
              </a:rPr>
              <a:t>Программалу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тілдері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негізгі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классификациясы</a:t>
            </a:r>
            <a:endParaRPr lang="ru-RU"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3. </a:t>
            </a:r>
            <a:r>
              <a:rPr lang="kk-KZ" sz="2800" dirty="0" smtClean="0">
                <a:latin typeface="Times New Roman" pitchFamily="18" charset="0"/>
                <a:cs typeface="Times New Roman" pitchFamily="18" charset="0"/>
              </a:rPr>
              <a:t>Программалау технологиялары</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4. </a:t>
            </a:r>
            <a:r>
              <a:rPr lang="kk-KZ" sz="2800" dirty="0" smtClean="0">
                <a:latin typeface="Times New Roman" pitchFamily="18" charset="0"/>
                <a:cs typeface="Times New Roman" pitchFamily="18" charset="0"/>
              </a:rPr>
              <a:t>Объекті-бағытталған программалау</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5. </a:t>
            </a:r>
            <a:r>
              <a:rPr lang="kk-KZ" sz="2800" dirty="0" smtClean="0">
                <a:latin typeface="Times New Roman" pitchFamily="18" charset="0"/>
                <a:cs typeface="Times New Roman" pitchFamily="18" charset="0"/>
              </a:rPr>
              <a:t>Логикалық программалау</a:t>
            </a:r>
            <a:r>
              <a:rPr lang="en-US" sz="2800" dirty="0" smtClean="0">
                <a:latin typeface="Times New Roman" pitchFamily="18" charset="0"/>
                <a:cs typeface="Times New Roman" pitchFamily="18" charset="0"/>
              </a:rPr>
              <a:t> </a:t>
            </a:r>
          </a:p>
          <a:p>
            <a:r>
              <a:rPr lang="en-US" sz="2800" b="1" dirty="0" smtClean="0">
                <a:latin typeface="Times New Roman" pitchFamily="18" charset="0"/>
                <a:cs typeface="Times New Roman" pitchFamily="18" charset="0"/>
              </a:rPr>
              <a:t>III. </a:t>
            </a:r>
            <a:r>
              <a:rPr lang="kk-KZ" sz="2800" b="1" dirty="0" smtClean="0">
                <a:latin typeface="Times New Roman" pitchFamily="18" charset="0"/>
                <a:cs typeface="Times New Roman" pitchFamily="18" charset="0"/>
              </a:rPr>
              <a:t>Қорытынды</a:t>
            </a:r>
            <a:endParaRPr lang="en-US" sz="2800" b="1"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IV. </a:t>
            </a:r>
            <a:r>
              <a:rPr lang="kk-KZ" sz="2800" b="1" dirty="0" smtClean="0">
                <a:latin typeface="Times New Roman" pitchFamily="18" charset="0"/>
                <a:cs typeface="Times New Roman" pitchFamily="18" charset="0"/>
              </a:rPr>
              <a:t>Пайдаланылған әдебиеттер</a:t>
            </a:r>
          </a:p>
          <a:p>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88640"/>
            <a:ext cx="8686800" cy="6408712"/>
          </a:xfrm>
        </p:spPr>
        <p:txBody>
          <a:bodyPr/>
          <a:lstStyle/>
          <a:p>
            <a:r>
              <a:rPr lang="kk-KZ" sz="2800" b="1" i="1" dirty="0" smtClean="0">
                <a:latin typeface="Times New Roman" pitchFamily="18" charset="0"/>
                <a:cs typeface="Times New Roman" pitchFamily="18" charset="0"/>
              </a:rPr>
              <a:t>Алгоритм</a:t>
            </a:r>
            <a:r>
              <a:rPr lang="kk-KZ" sz="2800" dirty="0" smtClean="0">
                <a:latin typeface="Times New Roman" pitchFamily="18" charset="0"/>
                <a:cs typeface="Times New Roman" pitchFamily="18" charset="0"/>
              </a:rPr>
              <a:t> - берілген есепті шешуге арналған қатаң анықталған әрекеттер тізбегі немесе,  қысқаша айтқанда, есептің шешу әдісі. </a:t>
            </a:r>
          </a:p>
          <a:p>
            <a:r>
              <a:rPr lang="kk-KZ" sz="2800" b="1" dirty="0" smtClean="0">
                <a:latin typeface="Times New Roman" pitchFamily="18" charset="0"/>
                <a:cs typeface="Times New Roman" pitchFamily="18" charset="0"/>
              </a:rPr>
              <a:t> </a:t>
            </a:r>
          </a:p>
          <a:p>
            <a:endParaRPr lang="ru-RU" dirty="0">
              <a:latin typeface="Times New Roman" pitchFamily="18" charset="0"/>
              <a:cs typeface="Times New Roman" pitchFamily="18" charset="0"/>
            </a:endParaRPr>
          </a:p>
        </p:txBody>
      </p:sp>
      <p:sp>
        <p:nvSpPr>
          <p:cNvPr id="4" name="Овал 3"/>
          <p:cNvSpPr/>
          <p:nvPr/>
        </p:nvSpPr>
        <p:spPr>
          <a:xfrm>
            <a:off x="1259632" y="1700808"/>
            <a:ext cx="6192688"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smtClean="0">
                <a:latin typeface="Times New Roman" pitchFamily="18" charset="0"/>
                <a:cs typeface="Times New Roman" pitchFamily="18" charset="0"/>
              </a:rPr>
              <a:t>Алгоритмнің негізгі қасиеттері</a:t>
            </a:r>
            <a:endParaRPr lang="ru-RU" sz="2400" dirty="0"/>
          </a:p>
        </p:txBody>
      </p:sp>
      <p:sp>
        <p:nvSpPr>
          <p:cNvPr id="5" name="Скругленный прямоугольник 4"/>
          <p:cNvSpPr/>
          <p:nvPr/>
        </p:nvSpPr>
        <p:spPr>
          <a:xfrm>
            <a:off x="179512" y="3356992"/>
            <a:ext cx="2016224" cy="30243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 </a:t>
            </a:r>
            <a:r>
              <a:rPr lang="kk-KZ" sz="1600" b="1" i="1" dirty="0">
                <a:solidFill>
                  <a:srgbClr val="FF0000"/>
                </a:solidFill>
                <a:latin typeface="Times New Roman" pitchFamily="18" charset="0"/>
                <a:cs typeface="Times New Roman" pitchFamily="18" charset="0"/>
              </a:rPr>
              <a:t>Алгоритмнің дискреттілігі.</a:t>
            </a:r>
            <a:r>
              <a:rPr lang="kk-KZ" sz="1600" dirty="0">
                <a:solidFill>
                  <a:srgbClr val="FF0000"/>
                </a:solidFill>
                <a:latin typeface="Times New Roman" pitchFamily="18" charset="0"/>
                <a:cs typeface="Times New Roman" pitchFamily="18" charset="0"/>
              </a:rPr>
              <a:t> </a:t>
            </a:r>
            <a:r>
              <a:rPr lang="kk-KZ" sz="1600" dirty="0" smtClean="0">
                <a:latin typeface="Times New Roman" pitchFamily="18" charset="0"/>
                <a:cs typeface="Times New Roman" pitchFamily="18" charset="0"/>
              </a:rPr>
              <a:t>   Бұл </a:t>
            </a:r>
            <a:r>
              <a:rPr lang="kk-KZ" sz="1600" dirty="0">
                <a:latin typeface="Times New Roman" pitchFamily="18" charset="0"/>
                <a:cs typeface="Times New Roman" pitchFamily="18" charset="0"/>
              </a:rPr>
              <a:t>қасиет алгоритм түрінде жазылған есеп шешімі жеке жәй командаларға бөлініп орындалу ретіне қарай орналасқанын көрсетеді.</a:t>
            </a:r>
            <a:endParaRPr lang="ru-RU" sz="1600" dirty="0">
              <a:latin typeface="Times New Roman" pitchFamily="18" charset="0"/>
              <a:cs typeface="Times New Roman" pitchFamily="18" charset="0"/>
            </a:endParaRPr>
          </a:p>
        </p:txBody>
      </p:sp>
      <p:sp>
        <p:nvSpPr>
          <p:cNvPr id="6" name="Скругленный прямоугольник 5"/>
          <p:cNvSpPr/>
          <p:nvPr/>
        </p:nvSpPr>
        <p:spPr>
          <a:xfrm>
            <a:off x="2483768" y="3356992"/>
            <a:ext cx="2088232" cy="30243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latin typeface="Times New Roman" pitchFamily="18" charset="0"/>
                <a:cs typeface="Times New Roman" pitchFamily="18" charset="0"/>
              </a:rPr>
              <a:t> </a:t>
            </a:r>
            <a:r>
              <a:rPr lang="kk-KZ" sz="1600" b="1" i="1" dirty="0">
                <a:solidFill>
                  <a:srgbClr val="FF0000"/>
                </a:solidFill>
                <a:latin typeface="Times New Roman" pitchFamily="18" charset="0"/>
                <a:cs typeface="Times New Roman" pitchFamily="18" charset="0"/>
              </a:rPr>
              <a:t>Алгоритмнің анықтылығы.</a:t>
            </a:r>
            <a:r>
              <a:rPr lang="kk-KZ" sz="1600" dirty="0">
                <a:solidFill>
                  <a:srgbClr val="FF0000"/>
                </a:solidFill>
                <a:latin typeface="Times New Roman" pitchFamily="18" charset="0"/>
                <a:cs typeface="Times New Roman" pitchFamily="18" charset="0"/>
              </a:rPr>
              <a:t> </a:t>
            </a:r>
            <a:endParaRPr lang="kk-KZ" sz="1600" dirty="0" smtClean="0">
              <a:solidFill>
                <a:srgbClr val="FF0000"/>
              </a:solidFill>
              <a:latin typeface="Times New Roman" pitchFamily="18" charset="0"/>
              <a:cs typeface="Times New Roman" pitchFamily="18" charset="0"/>
            </a:endParaRPr>
          </a:p>
          <a:p>
            <a:pPr algn="ctr"/>
            <a:r>
              <a:rPr lang="kk-KZ" sz="1600" dirty="0" smtClean="0">
                <a:latin typeface="Times New Roman" pitchFamily="18" charset="0"/>
                <a:cs typeface="Times New Roman" pitchFamily="18" charset="0"/>
              </a:rPr>
              <a:t>Бұл </a:t>
            </a:r>
            <a:r>
              <a:rPr lang="kk-KZ" sz="1600" dirty="0">
                <a:latin typeface="Times New Roman" pitchFamily="18" charset="0"/>
                <a:cs typeface="Times New Roman" pitchFamily="18" charset="0"/>
              </a:rPr>
              <a:t>қасиет алгоритмнің әр командасы орындаушыға түсінікті болуын және мәнсіз орындалмауы керектігін көрсетеді.</a:t>
            </a:r>
            <a:endParaRPr lang="ru-RU" sz="1600" dirty="0">
              <a:latin typeface="Times New Roman" pitchFamily="18" charset="0"/>
              <a:cs typeface="Times New Roman" pitchFamily="18" charset="0"/>
            </a:endParaRPr>
          </a:p>
        </p:txBody>
      </p:sp>
      <p:sp>
        <p:nvSpPr>
          <p:cNvPr id="7" name="Скругленный прямоугольник 6"/>
          <p:cNvSpPr/>
          <p:nvPr/>
        </p:nvSpPr>
        <p:spPr>
          <a:xfrm>
            <a:off x="4860032" y="3356992"/>
            <a:ext cx="1944216" cy="30243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i="1" dirty="0">
                <a:solidFill>
                  <a:srgbClr val="FF0000"/>
                </a:solidFill>
                <a:latin typeface="Times New Roman" pitchFamily="18" charset="0"/>
                <a:cs typeface="Times New Roman" pitchFamily="18" charset="0"/>
              </a:rPr>
              <a:t>Алгоритмнің нәтижелігі.</a:t>
            </a:r>
            <a:r>
              <a:rPr lang="kk-KZ" sz="1600" dirty="0">
                <a:latin typeface="Times New Roman" pitchFamily="18" charset="0"/>
                <a:cs typeface="Times New Roman" pitchFamily="18" charset="0"/>
              </a:rPr>
              <a:t> Бұл қасиет алгоритмнің ақырлы қадам санынан кейін нәтиже алатынын  </a:t>
            </a:r>
            <a:r>
              <a:rPr lang="kk-KZ" sz="1600" dirty="0" smtClean="0">
                <a:latin typeface="Times New Roman" pitchFamily="18" charset="0"/>
                <a:cs typeface="Times New Roman" pitchFamily="18" charset="0"/>
              </a:rPr>
              <a:t>           көрсетеді</a:t>
            </a:r>
            <a:r>
              <a:rPr lang="kk-KZ"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8" name="Скругленный прямоугольник 7"/>
          <p:cNvSpPr/>
          <p:nvPr/>
        </p:nvSpPr>
        <p:spPr>
          <a:xfrm>
            <a:off x="7092280" y="3356992"/>
            <a:ext cx="1872208" cy="30243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i="1" dirty="0">
                <a:solidFill>
                  <a:srgbClr val="FF0000"/>
                </a:solidFill>
                <a:latin typeface="Times New Roman" pitchFamily="18" charset="0"/>
                <a:cs typeface="Times New Roman" pitchFamily="18" charset="0"/>
              </a:rPr>
              <a:t>Алгоритмнің жалпылығы.</a:t>
            </a:r>
            <a:r>
              <a:rPr lang="kk-KZ" sz="1600" dirty="0">
                <a:latin typeface="Times New Roman" pitchFamily="18" charset="0"/>
                <a:cs typeface="Times New Roman" pitchFamily="18" charset="0"/>
              </a:rPr>
              <a:t> </a:t>
            </a:r>
            <a:r>
              <a:rPr lang="kk-KZ" sz="1600" dirty="0" smtClean="0">
                <a:latin typeface="Times New Roman" pitchFamily="18" charset="0"/>
                <a:cs typeface="Times New Roman" pitchFamily="18" charset="0"/>
              </a:rPr>
              <a:t>    Бұл </a:t>
            </a:r>
            <a:r>
              <a:rPr lang="kk-KZ" sz="1600" dirty="0">
                <a:latin typeface="Times New Roman" pitchFamily="18" charset="0"/>
                <a:cs typeface="Times New Roman" pitchFamily="18" charset="0"/>
              </a:rPr>
              <a:t>қасиет есепті шешуге арналған алгоритмнің осы типтес есептердің барлық мүмкін мәндері үшін орындалатынын көрсетеді.</a:t>
            </a:r>
            <a:endParaRPr lang="ru-RU" sz="1600" dirty="0">
              <a:latin typeface="Times New Roman" pitchFamily="18" charset="0"/>
              <a:cs typeface="Times New Roman" pitchFamily="18" charset="0"/>
            </a:endParaRPr>
          </a:p>
        </p:txBody>
      </p:sp>
      <p:cxnSp>
        <p:nvCxnSpPr>
          <p:cNvPr id="10" name="Прямая со стрелкой 9"/>
          <p:cNvCxnSpPr/>
          <p:nvPr/>
        </p:nvCxnSpPr>
        <p:spPr>
          <a:xfrm flipH="1">
            <a:off x="1331640" y="2564904"/>
            <a:ext cx="108012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3347864" y="2636912"/>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5652120" y="2564904"/>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6444208" y="2564904"/>
            <a:ext cx="144016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60648"/>
            <a:ext cx="8686800" cy="1512168"/>
          </a:xfrm>
        </p:spPr>
        <p:txBody>
          <a:bodyPr>
            <a:noAutofit/>
          </a:bodyPr>
          <a:lstStyle/>
          <a:p>
            <a:r>
              <a:rPr lang="ru-RU"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79512" y="620688"/>
          <a:ext cx="8740080" cy="5603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1099592"/>
          </a:xfrm>
        </p:spPr>
        <p:txBody>
          <a:bodyPr>
            <a:normAutofit fontScale="90000"/>
          </a:bodyPr>
          <a:lstStyle/>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Алгоритм </a:t>
            </a:r>
            <a:r>
              <a:rPr lang="ru-RU" b="1" dirty="0" err="1" smtClean="0">
                <a:latin typeface="Times New Roman" pitchFamily="18" charset="0"/>
                <a:cs typeface="Times New Roman" pitchFamily="18" charset="0"/>
              </a:rPr>
              <a:t>негізгі</a:t>
            </a:r>
            <a:r>
              <a:rPr lang="ru-RU" b="1" dirty="0" smtClean="0">
                <a:latin typeface="Times New Roman" pitchFamily="18" charset="0"/>
                <a:cs typeface="Times New Roman" pitchFamily="18" charset="0"/>
              </a:rPr>
              <a:t> 3 </a:t>
            </a:r>
            <a:r>
              <a:rPr lang="ru-RU" b="1" dirty="0" err="1" smtClean="0">
                <a:latin typeface="Times New Roman" pitchFamily="18" charset="0"/>
                <a:cs typeface="Times New Roman" pitchFamily="18" charset="0"/>
              </a:rPr>
              <a:t>базалық</a:t>
            </a:r>
            <a:r>
              <a:rPr lang="ru-RU" b="1" dirty="0" smtClean="0">
                <a:latin typeface="Times New Roman" pitchFamily="18" charset="0"/>
                <a:cs typeface="Times New Roman" pitchFamily="18" charset="0"/>
              </a:rPr>
              <a:t>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құрылымға</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бөлінеді</a:t>
            </a:r>
            <a:r>
              <a:rPr lang="ru-RU"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
        <p:nvSpPr>
          <p:cNvPr id="5" name="Блок-схема: решение 4"/>
          <p:cNvSpPr/>
          <p:nvPr/>
        </p:nvSpPr>
        <p:spPr>
          <a:xfrm>
            <a:off x="107504" y="2204864"/>
            <a:ext cx="2592288" cy="122413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rgbClr val="7030A0"/>
                </a:solidFill>
                <a:latin typeface="Times New Roman" pitchFamily="18" charset="0"/>
                <a:cs typeface="Times New Roman" pitchFamily="18" charset="0"/>
              </a:rPr>
              <a:t>сызықтық</a:t>
            </a:r>
            <a:endParaRPr lang="ru-RU" b="1" dirty="0">
              <a:solidFill>
                <a:srgbClr val="7030A0"/>
              </a:solidFill>
              <a:latin typeface="Times New Roman" pitchFamily="18" charset="0"/>
              <a:cs typeface="Times New Roman" pitchFamily="18" charset="0"/>
            </a:endParaRPr>
          </a:p>
        </p:txBody>
      </p:sp>
      <p:sp>
        <p:nvSpPr>
          <p:cNvPr id="6" name="Блок-схема: решение 5"/>
          <p:cNvSpPr/>
          <p:nvPr/>
        </p:nvSpPr>
        <p:spPr>
          <a:xfrm>
            <a:off x="2843808" y="2204864"/>
            <a:ext cx="3240360" cy="129614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rgbClr val="7030A0"/>
                </a:solidFill>
                <a:latin typeface="Times New Roman" pitchFamily="18" charset="0"/>
                <a:cs typeface="Times New Roman" pitchFamily="18" charset="0"/>
              </a:rPr>
              <a:t>тармақталушы</a:t>
            </a:r>
            <a:endParaRPr lang="ru-RU" sz="1600" b="1" dirty="0">
              <a:solidFill>
                <a:srgbClr val="7030A0"/>
              </a:solidFill>
              <a:latin typeface="Times New Roman" pitchFamily="18" charset="0"/>
              <a:cs typeface="Times New Roman" pitchFamily="18" charset="0"/>
            </a:endParaRPr>
          </a:p>
        </p:txBody>
      </p:sp>
      <p:sp>
        <p:nvSpPr>
          <p:cNvPr id="7" name="Блок-схема: решение 6"/>
          <p:cNvSpPr/>
          <p:nvPr/>
        </p:nvSpPr>
        <p:spPr>
          <a:xfrm>
            <a:off x="6228184" y="2132856"/>
            <a:ext cx="2627784" cy="144016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 </a:t>
            </a:r>
            <a:r>
              <a:rPr lang="kk-KZ" b="1" dirty="0" smtClean="0">
                <a:solidFill>
                  <a:srgbClr val="7030A0"/>
                </a:solidFill>
                <a:latin typeface="Times New Roman" pitchFamily="18" charset="0"/>
                <a:cs typeface="Times New Roman" pitchFamily="18" charset="0"/>
              </a:rPr>
              <a:t>циклдік</a:t>
            </a:r>
            <a:endParaRPr lang="ru-RU" b="1" dirty="0">
              <a:solidFill>
                <a:srgbClr val="7030A0"/>
              </a:solidFill>
              <a:latin typeface="Times New Roman" pitchFamily="18" charset="0"/>
              <a:cs typeface="Times New Roman" pitchFamily="18" charset="0"/>
            </a:endParaRPr>
          </a:p>
        </p:txBody>
      </p:sp>
      <p:cxnSp>
        <p:nvCxnSpPr>
          <p:cNvPr id="9" name="Прямая со стрелкой 8"/>
          <p:cNvCxnSpPr>
            <a:stCxn id="5" idx="2"/>
          </p:cNvCxnSpPr>
          <p:nvPr/>
        </p:nvCxnSpPr>
        <p:spPr>
          <a:xfrm>
            <a:off x="1403648" y="3429000"/>
            <a:ext cx="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Скругленный прямоугольник 10"/>
          <p:cNvSpPr/>
          <p:nvPr/>
        </p:nvSpPr>
        <p:spPr>
          <a:xfrm>
            <a:off x="251520" y="4437112"/>
            <a:ext cx="2376264"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rgbClr val="7030A0"/>
                </a:solidFill>
                <a:latin typeface="Times New Roman" pitchFamily="18" charset="0"/>
                <a:cs typeface="Times New Roman" pitchFamily="18" charset="0"/>
              </a:rPr>
              <a:t>Сызықтық</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алгоритмдерде</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есеп</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шешімінің</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қадамдары</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бірінен</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кейін</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бірі</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тізбектей</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орындалады</a:t>
            </a:r>
            <a:r>
              <a:rPr lang="ru-RU" sz="1600" b="1" dirty="0" smtClean="0">
                <a:solidFill>
                  <a:srgbClr val="7030A0"/>
                </a:solidFill>
                <a:latin typeface="Times New Roman" pitchFamily="18" charset="0"/>
                <a:cs typeface="Times New Roman" pitchFamily="18" charset="0"/>
              </a:rPr>
              <a:t>. </a:t>
            </a:r>
            <a:endParaRPr lang="ru-RU" sz="1600" b="1" dirty="0">
              <a:solidFill>
                <a:srgbClr val="7030A0"/>
              </a:solidFill>
              <a:latin typeface="Times New Roman" pitchFamily="18" charset="0"/>
              <a:cs typeface="Times New Roman" pitchFamily="18" charset="0"/>
            </a:endParaRPr>
          </a:p>
        </p:txBody>
      </p:sp>
      <p:cxnSp>
        <p:nvCxnSpPr>
          <p:cNvPr id="13" name="Прямая со стрелкой 12"/>
          <p:cNvCxnSpPr>
            <a:stCxn id="6" idx="2"/>
          </p:cNvCxnSpPr>
          <p:nvPr/>
        </p:nvCxnSpPr>
        <p:spPr>
          <a:xfrm flipH="1">
            <a:off x="4427984" y="3501008"/>
            <a:ext cx="36004"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Скругленный прямоугольник 15"/>
          <p:cNvSpPr/>
          <p:nvPr/>
        </p:nvSpPr>
        <p:spPr>
          <a:xfrm>
            <a:off x="3275856" y="4437112"/>
            <a:ext cx="3240360"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rgbClr val="7030A0"/>
                </a:solidFill>
                <a:latin typeface="Times New Roman" pitchFamily="18" charset="0"/>
                <a:cs typeface="Times New Roman" pitchFamily="18" charset="0"/>
              </a:rPr>
              <a:t>Тармақталушы</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алгоритмдерде</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алдымен</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қандайда</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бір</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шарт</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тексеріледі</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және</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шарттың</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орындалуына</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немесе</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орындалмауына</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сәйкес</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есептеу</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процесінің</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бірі</a:t>
            </a:r>
            <a:r>
              <a:rPr lang="ru-RU" sz="1600" b="1" dirty="0" smtClean="0">
                <a:solidFill>
                  <a:srgbClr val="7030A0"/>
                </a:solidFill>
                <a:latin typeface="Times New Roman" pitchFamily="18" charset="0"/>
                <a:cs typeface="Times New Roman" pitchFamily="18" charset="0"/>
              </a:rPr>
              <a:t> </a:t>
            </a:r>
            <a:r>
              <a:rPr lang="ru-RU" sz="1600" b="1" dirty="0" err="1" smtClean="0">
                <a:solidFill>
                  <a:srgbClr val="7030A0"/>
                </a:solidFill>
                <a:latin typeface="Times New Roman" pitchFamily="18" charset="0"/>
                <a:cs typeface="Times New Roman" pitchFamily="18" charset="0"/>
              </a:rPr>
              <a:t>орындалады</a:t>
            </a:r>
            <a:r>
              <a:rPr lang="ru-RU" sz="1600" b="1" dirty="0" smtClean="0">
                <a:solidFill>
                  <a:srgbClr val="7030A0"/>
                </a:solidFill>
                <a:latin typeface="Times New Roman" pitchFamily="18" charset="0"/>
                <a:cs typeface="Times New Roman" pitchFamily="18" charset="0"/>
              </a:rPr>
              <a:t>.</a:t>
            </a:r>
            <a:endParaRPr lang="ru-RU" sz="1600" b="1" dirty="0">
              <a:solidFill>
                <a:srgbClr val="7030A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1295400"/>
          </a:xfrm>
        </p:spPr>
        <p:txBody>
          <a:bodyPr>
            <a:normAutofit fontScale="90000"/>
          </a:bodyPr>
          <a:lstStyle/>
          <a:p>
            <a:r>
              <a:rPr lang="kk-KZ" b="1" dirty="0" smtClean="0">
                <a:latin typeface="Times New Roman" pitchFamily="18" charset="0"/>
                <a:cs typeface="Times New Roman" pitchFamily="18" charset="0"/>
              </a:rPr>
              <a:t>Программалу тілдері және негізгі </a:t>
            </a:r>
            <a:r>
              <a:rPr lang="en-US" b="1" dirty="0" smtClean="0">
                <a:latin typeface="Times New Roman" pitchFamily="18" charset="0"/>
                <a:cs typeface="Times New Roman" pitchFamily="18" charset="0"/>
              </a:rPr>
              <a:t>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классификациясы</a:t>
            </a:r>
            <a:r>
              <a:rPr lang="en-US" b="1" dirty="0" smtClean="0">
                <a:latin typeface="Times New Roman" pitchFamily="18" charset="0"/>
                <a:cs typeface="Times New Roman" pitchFamily="18" charset="0"/>
              </a:rPr>
              <a:t> </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179512" y="1052736"/>
            <a:ext cx="8812088" cy="5027389"/>
          </a:xfrm>
        </p:spPr>
        <p:txBody>
          <a:bodyPr>
            <a:normAutofit/>
          </a:bodyPr>
          <a:lstStyle/>
          <a:p>
            <a:r>
              <a:rPr lang="ru-RU" sz="1800" dirty="0" err="1" smtClean="0">
                <a:latin typeface="Times New Roman" pitchFamily="18" charset="0"/>
                <a:cs typeface="Times New Roman" pitchFamily="18" charset="0"/>
              </a:rPr>
              <a:t>Қазіргі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кезде</a:t>
            </a:r>
            <a:r>
              <a:rPr lang="ru-RU" sz="1800" dirty="0" smtClean="0">
                <a:latin typeface="Times New Roman" pitchFamily="18" charset="0"/>
                <a:cs typeface="Times New Roman" pitchFamily="18" charset="0"/>
              </a:rPr>
              <a:t> 3500-ден </a:t>
            </a:r>
            <a:r>
              <a:rPr lang="ru-RU" sz="1800" dirty="0" err="1" smtClean="0">
                <a:latin typeface="Times New Roman" pitchFamily="18" charset="0"/>
                <a:cs typeface="Times New Roman" pitchFamily="18" charset="0"/>
              </a:rPr>
              <a:t>жоғары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әр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түрлі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программалау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тілдері</a:t>
            </a:r>
            <a:r>
              <a:rPr lang="ru-RU" sz="1800" dirty="0" smtClean="0">
                <a:latin typeface="Times New Roman" pitchFamily="18" charset="0"/>
                <a:cs typeface="Times New Roman" pitchFamily="18" charset="0"/>
              </a:rPr>
              <a:t> бар </a:t>
            </a:r>
            <a:r>
              <a:rPr lang="ru-RU" sz="1800" dirty="0" err="1" smtClean="0">
                <a:latin typeface="Times New Roman" pitchFamily="18" charset="0"/>
                <a:cs typeface="Times New Roman" pitchFamily="18" charset="0"/>
              </a:rPr>
              <a:t>және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осылардың</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ішінен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шектелген</a:t>
            </a:r>
            <a:r>
              <a:rPr lang="ru-RU" sz="1800" dirty="0" smtClean="0">
                <a:latin typeface="Times New Roman" pitchFamily="18" charset="0"/>
                <a:cs typeface="Times New Roman" pitchFamily="18" charset="0"/>
              </a:rPr>
              <a:t> саны </a:t>
            </a:r>
            <a:r>
              <a:rPr lang="ru-RU" sz="1800" dirty="0" err="1" smtClean="0">
                <a:latin typeface="Times New Roman" pitchFamily="18" charset="0"/>
                <a:cs typeface="Times New Roman" pitchFamily="18" charset="0"/>
              </a:rPr>
              <a:t>ғана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программалық</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бөлімді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құруға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жаппай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қолданылады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Программалау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тілдерінің</a:t>
            </a:r>
            <a:r>
              <a:rPr lang="ru-RU" sz="1800" dirty="0" smtClean="0">
                <a:latin typeface="Times New Roman" pitchFamily="18" charset="0"/>
                <a:cs typeface="Times New Roman" pitchFamily="18" charset="0"/>
              </a:rPr>
              <a:t> саны </a:t>
            </a:r>
            <a:r>
              <a:rPr lang="ru-RU" sz="1800" dirty="0" err="1" smtClean="0">
                <a:latin typeface="Times New Roman" pitchFamily="18" charset="0"/>
                <a:cs typeface="Times New Roman" pitchFamily="18" charset="0"/>
              </a:rPr>
              <a:t>көп</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болуына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байланысты</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олардың</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біршене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классификациясы</a:t>
            </a:r>
            <a:r>
              <a:rPr lang="ru-RU" sz="1800" dirty="0" smtClean="0">
                <a:latin typeface="Times New Roman" pitchFamily="18" charset="0"/>
                <a:cs typeface="Times New Roman" pitchFamily="18" charset="0"/>
              </a:rPr>
              <a:t> бар. </a:t>
            </a:r>
            <a:r>
              <a:rPr lang="ru-RU" sz="1800" dirty="0" err="1" smtClean="0">
                <a:latin typeface="Times New Roman" pitchFamily="18" charset="0"/>
                <a:cs typeface="Times New Roman" pitchFamily="18" charset="0"/>
              </a:rPr>
              <a:t>Оның</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ішінде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негізгі</a:t>
            </a:r>
            <a:r>
              <a:rPr lang="ru-RU" sz="1800" dirty="0" smtClean="0">
                <a:latin typeface="Times New Roman" pitchFamily="18" charset="0"/>
                <a:cs typeface="Times New Roman" pitchFamily="18" charset="0"/>
              </a:rPr>
              <a:t> 2 </a:t>
            </a:r>
            <a:r>
              <a:rPr lang="ru-RU" sz="1800" dirty="0" err="1" smtClean="0">
                <a:latin typeface="Times New Roman" pitchFamily="18" charset="0"/>
                <a:cs typeface="Times New Roman" pitchFamily="18" charset="0"/>
              </a:rPr>
              <a:t>түрге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фукционалдық</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мәніне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қызметі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және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қолданылатын</a:t>
            </a:r>
            <a:r>
              <a:rPr lang="en-US"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программалау</a:t>
            </a:r>
            <a:r>
              <a:rPr lang="en-US"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технологиясына байланысты бөлінеді.</a:t>
            </a:r>
            <a:endParaRPr lang="en-US" sz="2000" dirty="0" smtClean="0">
              <a:latin typeface="Times New Roman" pitchFamily="18" charset="0"/>
              <a:cs typeface="Times New Roman" pitchFamily="18" charset="0"/>
            </a:endParaRPr>
          </a:p>
        </p:txBody>
      </p:sp>
      <p:graphicFrame>
        <p:nvGraphicFramePr>
          <p:cNvPr id="5" name="Схема 4"/>
          <p:cNvGraphicFramePr/>
          <p:nvPr/>
        </p:nvGraphicFramePr>
        <p:xfrm>
          <a:off x="1259632" y="2636912"/>
          <a:ext cx="6624736"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solidFill>
                  <a:schemeClr val="tx1"/>
                </a:solidFill>
                <a:latin typeface="Times New Roman" pitchFamily="18" charset="0"/>
                <a:cs typeface="Times New Roman" pitchFamily="18" charset="0"/>
              </a:rPr>
              <a:t>Программалау технологиялары</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304800" y="1196752"/>
            <a:ext cx="8686800" cy="4883373"/>
          </a:xfrm>
        </p:spPr>
        <p:txBody>
          <a:bodyPr>
            <a:normAutofit/>
          </a:bodyPr>
          <a:lstStyle/>
          <a:p>
            <a:r>
              <a:rPr lang="ru-RU" sz="2400" dirty="0" err="1" smtClean="0">
                <a:latin typeface="Times New Roman" pitchFamily="18" charset="0"/>
                <a:cs typeface="Times New Roman" pitchFamily="18" charset="0"/>
              </a:rPr>
              <a:t>Программалау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жақсартатын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қолданылатын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әдістердің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бірі</a:t>
            </a:r>
            <a:r>
              <a:rPr lang="ru-RU" sz="2400" dirty="0" smtClean="0">
                <a:latin typeface="Times New Roman" pitchFamily="18" charset="0"/>
                <a:cs typeface="Times New Roman" pitchFamily="18" charset="0"/>
              </a:rPr>
              <a:t> – </a:t>
            </a:r>
            <a:r>
              <a:rPr lang="ru-RU" sz="2400" b="1" dirty="0" err="1" smtClean="0">
                <a:solidFill>
                  <a:schemeClr val="tx1"/>
                </a:solidFill>
                <a:latin typeface="Times New Roman" pitchFamily="18" charset="0"/>
                <a:cs typeface="Times New Roman" pitchFamily="18" charset="0"/>
              </a:rPr>
              <a:t>құрылымдық</a:t>
            </a:r>
            <a:r>
              <a:rPr lang="ru-RU" sz="2400" b="1" dirty="0" smtClean="0">
                <a:solidFill>
                  <a:schemeClr val="tx1"/>
                </a:solidFill>
                <a:latin typeface="Times New Roman" pitchFamily="18" charset="0"/>
                <a:cs typeface="Times New Roman" pitchFamily="18" charset="0"/>
              </a:rPr>
              <a:t> </a:t>
            </a:r>
            <a:r>
              <a:rPr lang="ru-RU" sz="2400" b="1" dirty="0" err="1" smtClean="0">
                <a:solidFill>
                  <a:schemeClr val="tx1"/>
                </a:solidFill>
                <a:latin typeface="Times New Roman" pitchFamily="18" charset="0"/>
                <a:cs typeface="Times New Roman" pitchFamily="18" charset="0"/>
              </a:rPr>
              <a:t>программалау</a:t>
            </a:r>
            <a:r>
              <a:rPr lang="ru-RU" sz="2400" b="1" dirty="0" smtClean="0">
                <a:solidFill>
                  <a:schemeClr val="tx1"/>
                </a:solidFill>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Құрылымдық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программалаудың</a:t>
            </a:r>
            <a:r>
              <a:rPr lang="ru-RU" sz="2400" dirty="0" smtClean="0">
                <a:latin typeface="Times New Roman" pitchFamily="18" charset="0"/>
                <a:cs typeface="Times New Roman" pitchFamily="18" charset="0"/>
              </a:rPr>
              <a:t> 3 </a:t>
            </a:r>
            <a:r>
              <a:rPr lang="ru-RU" sz="2400" dirty="0" err="1" smtClean="0">
                <a:latin typeface="Times New Roman" pitchFamily="18" charset="0"/>
                <a:cs typeface="Times New Roman" pitchFamily="18" charset="0"/>
              </a:rPr>
              <a:t>бөлігі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құраушысы</a:t>
            </a:r>
            <a:r>
              <a:rPr lang="ru-RU" sz="2400" dirty="0" smtClean="0">
                <a:latin typeface="Times New Roman" pitchFamily="18" charset="0"/>
                <a:cs typeface="Times New Roman" pitchFamily="18" charset="0"/>
              </a:rPr>
              <a:t>) бар:</a:t>
            </a:r>
            <a:endParaRPr lang="ru-RU" sz="2400" b="1" dirty="0">
              <a:solidFill>
                <a:schemeClr val="tx1"/>
              </a:solidFill>
              <a:latin typeface="Times New Roman" pitchFamily="18" charset="0"/>
              <a:cs typeface="Times New Roman" pitchFamily="18" charset="0"/>
            </a:endParaRPr>
          </a:p>
        </p:txBody>
      </p:sp>
      <p:graphicFrame>
        <p:nvGraphicFramePr>
          <p:cNvPr id="4" name="Схема 3"/>
          <p:cNvGraphicFramePr/>
          <p:nvPr/>
        </p:nvGraphicFramePr>
        <p:xfrm>
          <a:off x="395536" y="2420888"/>
          <a:ext cx="8352928"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476672"/>
            <a:ext cx="8458200" cy="889719"/>
          </a:xfrm>
        </p:spPr>
        <p:txBody>
          <a:bodyPr>
            <a:normAutofit/>
          </a:bodyPr>
          <a:lstStyle/>
          <a:p>
            <a:r>
              <a:rPr lang="kk-KZ" sz="2800" b="1" dirty="0" smtClean="0">
                <a:latin typeface="Times New Roman" pitchFamily="18" charset="0"/>
                <a:cs typeface="Times New Roman" pitchFamily="18" charset="0"/>
              </a:rPr>
              <a:t>Объекті-бағытталған программалау</a:t>
            </a:r>
            <a:endParaRPr lang="ru-RU" sz="2800" dirty="0">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251520" y="1628800"/>
            <a:ext cx="5112568" cy="4896544"/>
          </a:xfrm>
        </p:spPr>
        <p:txBody>
          <a:bodyPr>
            <a:normAutofit fontScale="32500" lnSpcReduction="20000"/>
          </a:bodyPr>
          <a:lstStyle/>
          <a:p>
            <a:r>
              <a:rPr lang="kk-KZ" sz="6000" dirty="0" smtClean="0">
                <a:latin typeface="Times New Roman" pitchFamily="18" charset="0"/>
                <a:cs typeface="Times New Roman" pitchFamily="18" charset="0"/>
              </a:rPr>
              <a:t>Объекті-бағытталған программалау тілдерінің негізгі концепциясы– құрылатын қосымша өзара байланысқан негізгі объектілерден тұрады. Объекті-бағытталған технологияда қолданушы үш базалық элементпен: объектілер, хабар және класстармен жұмыс істейді. </a:t>
            </a:r>
          </a:p>
          <a:p>
            <a:r>
              <a:rPr lang="kk-KZ" sz="6000" b="1" i="1" dirty="0" smtClean="0">
                <a:solidFill>
                  <a:srgbClr val="FF0000"/>
                </a:solidFill>
                <a:latin typeface="Times New Roman" pitchFamily="18" charset="0"/>
                <a:cs typeface="Times New Roman" pitchFamily="18" charset="0"/>
              </a:rPr>
              <a:t>Объектілер</a:t>
            </a:r>
            <a:r>
              <a:rPr lang="kk-KZ" sz="6000" dirty="0" smtClean="0">
                <a:latin typeface="Times New Roman" pitchFamily="18" charset="0"/>
                <a:cs typeface="Times New Roman" pitchFamily="18" charset="0"/>
              </a:rPr>
              <a:t> дегеніміз бірнеше рет қолданылатын программалық модулдерден, яғни байланысқан мәліметтер мен процедуралардан тұрады. Объект құрылымы екі бөліктен тұрады: айнымалылар және әдістер. Әдістер объект функциясының алгоритмін анықтайтын процедуралар мен функциялар жиынынан тұрады. Объектілі айнымалылар жәй мәліметтерден (сан, массив, текст) және күрделі құрылымды информациялардан (график, дыбыс т.б.) тұрады.</a:t>
            </a:r>
          </a:p>
          <a:p>
            <a:endParaRPr lang="ru-RU" dirty="0"/>
          </a:p>
        </p:txBody>
      </p:sp>
      <p:pic>
        <p:nvPicPr>
          <p:cNvPr id="1026" name="Picture 2" descr="C:\Users\User\Desktop\square-1_half-turn.jpg"/>
          <p:cNvPicPr>
            <a:picLocks noGrp="1" noChangeAspect="1" noChangeArrowheads="1"/>
          </p:cNvPicPr>
          <p:nvPr>
            <p:ph idx="4294967295"/>
          </p:nvPr>
        </p:nvPicPr>
        <p:blipFill>
          <a:blip r:embed="rId2" cstate="print"/>
          <a:stretch>
            <a:fillRect/>
          </a:stretch>
        </p:blipFill>
        <p:spPr bwMode="auto">
          <a:xfrm>
            <a:off x="5508104" y="1628800"/>
            <a:ext cx="3491880" cy="3491880"/>
          </a:xfrm>
          <a:prstGeom prst="rect">
            <a:avLst/>
          </a:prstGeom>
          <a:effectLst/>
        </p:spPr>
        <p:style>
          <a:lnRef idx="0">
            <a:schemeClr val="accent1"/>
          </a:lnRef>
          <a:fillRef idx="3">
            <a:schemeClr val="accent1"/>
          </a:fillRef>
          <a:effectRef idx="3">
            <a:schemeClr val="accent1"/>
          </a:effectRef>
          <a:fontRef idx="minor">
            <a:schemeClr val="lt1"/>
          </a:fontRef>
        </p:style>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124744"/>
            <a:ext cx="6427440" cy="5472608"/>
          </a:xfrm>
        </p:spPr>
        <p:txBody>
          <a:bodyPr>
            <a:normAutofit fontScale="55000" lnSpcReduction="20000"/>
          </a:bodyPr>
          <a:lstStyle/>
          <a:p>
            <a:r>
              <a:rPr lang="kk-KZ" sz="3800" dirty="0" smtClean="0">
                <a:latin typeface="Times New Roman" pitchFamily="18" charset="0"/>
                <a:cs typeface="Times New Roman" pitchFamily="18" charset="0"/>
              </a:rPr>
              <a:t>Объектілердің өзара байланысуына хабарлар қолданылады және үш бөлімнен тұрады: объект идентификаторы, ағымдағы объектіде қолданылатын әдіс аттары және таңдалған әдіс режимін қалпына келтіретін қосымша информациялар. Күрделі программалар бірнеше біртипті объектілерді қолдануы мүмкін. Бұл жағдайда әр объект үшін әдістер мен айнымалылар туралы информацияны жазу тиімсіз. Бұл мақсатқа объектілер класы деген түсінік енгізілген. </a:t>
            </a:r>
            <a:r>
              <a:rPr lang="kk-KZ" sz="3800" b="1" i="1" dirty="0" smtClean="0">
                <a:solidFill>
                  <a:srgbClr val="FF0000"/>
                </a:solidFill>
                <a:latin typeface="Times New Roman" pitchFamily="18" charset="0"/>
                <a:cs typeface="Times New Roman" pitchFamily="18" charset="0"/>
              </a:rPr>
              <a:t>Класс</a:t>
            </a:r>
            <a:r>
              <a:rPr lang="kk-KZ" sz="3800" dirty="0" smtClean="0">
                <a:latin typeface="Times New Roman" pitchFamily="18" charset="0"/>
                <a:cs typeface="Times New Roman" pitchFamily="18" charset="0"/>
              </a:rPr>
              <a:t> дегеніміз біртипті объектілерге арналған шаблон және объектілі айнымалылар типтері мен әдістерін анықтайтын информациялардан тұрады.</a:t>
            </a:r>
          </a:p>
          <a:p>
            <a:r>
              <a:rPr lang="kk-KZ" sz="3800" dirty="0" smtClean="0">
                <a:latin typeface="Times New Roman" pitchFamily="18" charset="0"/>
                <a:cs typeface="Times New Roman" pitchFamily="18" charset="0"/>
              </a:rPr>
              <a:t>Объекті-бағытталған технологияға негізделген программалау тілдері: </a:t>
            </a:r>
            <a:r>
              <a:rPr lang="en-US" sz="3800" dirty="0" err="1" smtClean="0">
                <a:latin typeface="Times New Roman" pitchFamily="18" charset="0"/>
                <a:cs typeface="Times New Roman" pitchFamily="18" charset="0"/>
              </a:rPr>
              <a:t>SmallTalk</a:t>
            </a:r>
            <a:r>
              <a:rPr lang="en-US" sz="3800" dirty="0" smtClean="0">
                <a:latin typeface="Times New Roman" pitchFamily="18" charset="0"/>
                <a:cs typeface="Times New Roman" pitchFamily="18" charset="0"/>
              </a:rPr>
              <a:t>/v, Object  Pascal, ACT++, C++, </a:t>
            </a:r>
            <a:r>
              <a:rPr lang="en-US" sz="3800" dirty="0" err="1" smtClean="0">
                <a:latin typeface="Times New Roman" pitchFamily="18" charset="0"/>
                <a:cs typeface="Times New Roman" pitchFamily="18" charset="0"/>
              </a:rPr>
              <a:t>Simula</a:t>
            </a:r>
            <a:r>
              <a:rPr lang="en-US" sz="3800" dirty="0" smtClean="0">
                <a:latin typeface="Times New Roman" pitchFamily="18" charset="0"/>
                <a:cs typeface="Times New Roman" pitchFamily="18" charset="0"/>
              </a:rPr>
              <a:t>, Actor, Classic–Aga  </a:t>
            </a:r>
            <a:r>
              <a:rPr lang="kk-KZ" sz="3800" dirty="0" smtClean="0">
                <a:latin typeface="Times New Roman" pitchFamily="18" charset="0"/>
                <a:cs typeface="Times New Roman" pitchFamily="18" charset="0"/>
              </a:rPr>
              <a:t>және т.б.</a:t>
            </a:r>
          </a:p>
          <a:p>
            <a:r>
              <a:rPr lang="kk-KZ" sz="3800" dirty="0" smtClean="0">
                <a:latin typeface="Times New Roman" pitchFamily="18" charset="0"/>
                <a:cs typeface="Times New Roman" pitchFamily="18" charset="0"/>
              </a:rPr>
              <a:t>Объекті-бағытталған программалаудың негізгі үш принципі бар: </a:t>
            </a:r>
            <a:r>
              <a:rPr lang="kk-KZ" sz="3800" dirty="0" smtClean="0">
                <a:solidFill>
                  <a:srgbClr val="FF0000"/>
                </a:solidFill>
                <a:latin typeface="Times New Roman" pitchFamily="18" charset="0"/>
                <a:cs typeface="Times New Roman" pitchFamily="18" charset="0"/>
              </a:rPr>
              <a:t>инкапсуляция, тұқымқуалау,  полиморфизм.</a:t>
            </a:r>
          </a:p>
          <a:p>
            <a:endParaRPr lang="ru-RU" dirty="0"/>
          </a:p>
        </p:txBody>
      </p:sp>
      <p:pic>
        <p:nvPicPr>
          <p:cNvPr id="2051" name="Picture 3" descr="C:\Users\User\Desktop\photo-6726.jpg"/>
          <p:cNvPicPr>
            <a:picLocks noChangeAspect="1" noChangeArrowheads="1"/>
          </p:cNvPicPr>
          <p:nvPr/>
        </p:nvPicPr>
        <p:blipFill>
          <a:blip r:embed="rId2" cstate="print"/>
          <a:srcRect/>
          <a:stretch>
            <a:fillRect/>
          </a:stretch>
        </p:blipFill>
        <p:spPr bwMode="auto">
          <a:xfrm>
            <a:off x="6948264" y="4365104"/>
            <a:ext cx="1991701" cy="2263297"/>
          </a:xfrm>
          <a:prstGeom prst="rect">
            <a:avLst/>
          </a:prstGeom>
          <a:noFill/>
        </p:spPr>
      </p:pic>
      <p:sp>
        <p:nvSpPr>
          <p:cNvPr id="12" name="Улыбающееся лицо 11"/>
          <p:cNvSpPr/>
          <p:nvPr/>
        </p:nvSpPr>
        <p:spPr>
          <a:xfrm>
            <a:off x="7092280" y="1196752"/>
            <a:ext cx="1800200" cy="165618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оловина рамки 12"/>
          <p:cNvSpPr/>
          <p:nvPr/>
        </p:nvSpPr>
        <p:spPr>
          <a:xfrm>
            <a:off x="0" y="0"/>
            <a:ext cx="2915816" cy="980728"/>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Фигура, имеющая форму буквы L 13"/>
          <p:cNvSpPr/>
          <p:nvPr/>
        </p:nvSpPr>
        <p:spPr>
          <a:xfrm>
            <a:off x="0" y="4869160"/>
            <a:ext cx="611560" cy="1988840"/>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75</TotalTime>
  <Words>366</Words>
  <Application>Microsoft Office PowerPoint</Application>
  <PresentationFormat>Экран (4:3)</PresentationFormat>
  <Paragraphs>55</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Franklin Gothic Book</vt:lpstr>
      <vt:lpstr>Franklin Gothic Medium</vt:lpstr>
      <vt:lpstr>Times New Roman</vt:lpstr>
      <vt:lpstr>Wingdings 2</vt:lpstr>
      <vt:lpstr>Трек</vt:lpstr>
      <vt:lpstr> Тақырыбы:   алгоритмдеу                        </vt:lpstr>
      <vt:lpstr>                     Жоспары:</vt:lpstr>
      <vt:lpstr>Презентация PowerPoint</vt:lpstr>
      <vt:lpstr>            </vt:lpstr>
      <vt:lpstr>          Алгоритм негізгі 3 базалық                                құрылымға бөлінеді:</vt:lpstr>
      <vt:lpstr>Программалу тілдері және негізгі                   классификациясы </vt:lpstr>
      <vt:lpstr>Программалау технологиялары </vt:lpstr>
      <vt:lpstr>Объекті-бағытталған программалау</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Студенттің өздік жұмысы Тақырыбы: алгоритмдеу                                                                                    Орындаған: Алитурлиева А.С.                                                             Тобы: 111 А                                                             Тексерген: Самбаева С.С. </dc:title>
  <dc:creator>User</dc:creator>
  <cp:lastModifiedBy>Данагул</cp:lastModifiedBy>
  <cp:revision>3</cp:revision>
  <dcterms:created xsi:type="dcterms:W3CDTF">2016-02-05T04:25:25Z</dcterms:created>
  <dcterms:modified xsi:type="dcterms:W3CDTF">2025-03-11T16:50:59Z</dcterms:modified>
</cp:coreProperties>
</file>