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7" r:id="rId2"/>
    <p:sldId id="258" r:id="rId3"/>
    <p:sldId id="259" r:id="rId4"/>
    <p:sldId id="260" r:id="rId5"/>
    <p:sldId id="264" r:id="rId6"/>
    <p:sldId id="265" r:id="rId7"/>
    <p:sldId id="266" r:id="rId8"/>
    <p:sldId id="267" r:id="rId9"/>
    <p:sldId id="268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528" y="58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3/3/2025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3/3/2025</a:t>
            </a:fld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3/3/2025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3/3/2025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gov.kz/wps/wcm/myconnect/e2ec7b04-3a74-430a-a73c-cacd4862baf7/01_con_ru.html?MOD=AJPERES&amp;useDefaultText=0&amp;useDefaultDesc=0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://egov.kz/wps/portal/Content?contentPath=/egovcontent/citizen_migration/passport_id_card/article/iin_info&amp;lang=k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gov.kz/wps/portal/ContentOnline?contentPath=/egovcontent/citizenryservices/citizen_migration/passport/013pass_mvd&amp;lang=kk" TargetMode="External"/><Relationship Id="rId5" Type="http://schemas.openxmlformats.org/officeDocument/2006/relationships/hyperlink" Target="http://egov.kz/wps/portal/ContentOnline?contentPath=/egovcontent/citizenryservices/family/passport/e_073&amp;lang=kk" TargetMode="External"/><Relationship Id="rId4" Type="http://schemas.openxmlformats.org/officeDocument/2006/relationships/hyperlink" Target="http://egov.kz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zinform.kz/ru/kazakstan-respublikasynyn-elektrondy-ukimeti_a2649100" TargetMode="External"/><Relationship Id="rId2" Type="http://schemas.openxmlformats.org/officeDocument/2006/relationships/hyperlink" Target="http://egov.k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dilet.zan.kz/kaz/docs/V090005982_" TargetMode="External"/><Relationship Id="rId4" Type="http://schemas.openxmlformats.org/officeDocument/2006/relationships/hyperlink" Target="http://yvision.kz/post/238830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license.kz/?%20target=" TargetMode="External"/><Relationship Id="rId2" Type="http://schemas.openxmlformats.org/officeDocument/2006/relationships/hyperlink" Target="http://enis.k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3771" y="2529259"/>
            <a:ext cx="91712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/>
            <a:r>
              <a:rPr lang="kk-KZ" sz="4800" b="1" dirty="0" smtClean="0">
                <a:latin typeface="+mj-lt"/>
                <a:cs typeface="Times New Roman" pitchFamily="18" charset="0"/>
              </a:rPr>
              <a:t>Қазақстан </a:t>
            </a:r>
            <a:r>
              <a:rPr lang="kk-KZ" sz="4800" b="1" dirty="0" smtClean="0">
                <a:latin typeface="+mj-lt"/>
                <a:cs typeface="Times New Roman" pitchFamily="18" charset="0"/>
              </a:rPr>
              <a:t>Республикасының электрондық үкіметі</a:t>
            </a:r>
            <a:endParaRPr lang="sah-RU" sz="4800" b="1" dirty="0" smtClean="0">
              <a:latin typeface="+mj-lt"/>
              <a:cs typeface="Times New Roman" pitchFamily="18" charset="0"/>
            </a:endParaRPr>
          </a:p>
          <a:p>
            <a:pPr marL="609600" indent="-609600" algn="r"/>
            <a:r>
              <a:rPr lang="sah-RU" sz="3600" b="1" dirty="0">
                <a:latin typeface="+mj-lt"/>
                <a:cs typeface="Times New Roman" pitchFamily="18" charset="0"/>
              </a:rPr>
              <a:t> </a:t>
            </a:r>
            <a:r>
              <a:rPr lang="sah-RU" sz="3600" b="1" dirty="0" smtClean="0">
                <a:latin typeface="+mj-lt"/>
                <a:cs typeface="Times New Roman" pitchFamily="18" charset="0"/>
              </a:rPr>
              <a:t>      </a:t>
            </a:r>
            <a:r>
              <a:rPr lang="sah-RU" sz="2000" b="1" i="1" dirty="0" smtClean="0">
                <a:latin typeface="+mj-lt"/>
                <a:cs typeface="Times New Roman" pitchFamily="18" charset="0"/>
              </a:rPr>
              <a:t>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122220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287" y="596721"/>
            <a:ext cx="10131425" cy="1456267"/>
          </a:xfrm>
        </p:spPr>
        <p:txBody>
          <a:bodyPr/>
          <a:lstStyle/>
          <a:p>
            <a:pPr algn="ctr"/>
            <a:r>
              <a:rPr lang="en-US" b="1" i="1" dirty="0" smtClean="0"/>
              <a:t>III </a:t>
            </a:r>
            <a:r>
              <a:rPr lang="kk-KZ" b="1" i="1" dirty="0" smtClean="0"/>
              <a:t>Қорытынды</a:t>
            </a:r>
            <a:endParaRPr lang="ru-RU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83830" y="2052988"/>
            <a:ext cx="110243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 smtClean="0"/>
              <a:t>Басқаша</a:t>
            </a:r>
            <a:r>
              <a:rPr lang="ru-RU" sz="2000" b="1" i="1" dirty="0" smtClean="0"/>
              <a:t> </a:t>
            </a:r>
            <a:r>
              <a:rPr lang="ru-RU" sz="2000" b="1" i="1" dirty="0" err="1"/>
              <a:t>айтқанда</a:t>
            </a:r>
            <a:r>
              <a:rPr lang="ru-RU" sz="2000" b="1" i="1" dirty="0"/>
              <a:t>, </a:t>
            </a:r>
            <a:r>
              <a:rPr lang="ru-RU" sz="2000" b="1" i="1" dirty="0" err="1"/>
              <a:t>электронды</a:t>
            </a:r>
            <a:r>
              <a:rPr lang="ru-RU" sz="2000" b="1" i="1" dirty="0"/>
              <a:t> </a:t>
            </a:r>
            <a:r>
              <a:rPr lang="ru-RU" sz="2000" b="1" i="1" dirty="0" err="1"/>
              <a:t>үкімет</a:t>
            </a:r>
            <a:r>
              <a:rPr lang="ru-RU" sz="2000" b="1" i="1" dirty="0"/>
              <a:t> </a:t>
            </a:r>
            <a:r>
              <a:rPr lang="ru-RU" sz="2000" b="1" i="1" dirty="0" err="1"/>
              <a:t>деп</a:t>
            </a:r>
            <a:r>
              <a:rPr lang="ru-RU" sz="2000" b="1" i="1" dirty="0"/>
              <a:t> </a:t>
            </a:r>
            <a:r>
              <a:rPr lang="ru-RU" sz="2000" b="1" i="1" dirty="0" err="1"/>
              <a:t>лицензияны</a:t>
            </a:r>
            <a:r>
              <a:rPr lang="ru-RU" sz="2000" b="1" i="1" dirty="0"/>
              <a:t> </a:t>
            </a:r>
            <a:r>
              <a:rPr lang="ru-RU" sz="2000" b="1" i="1" dirty="0" err="1"/>
              <a:t>рәсімдеу</a:t>
            </a:r>
            <a:r>
              <a:rPr lang="ru-RU" sz="2000" b="1" i="1" dirty="0"/>
              <a:t> </a:t>
            </a:r>
            <a:r>
              <a:rPr lang="ru-RU" sz="2000" b="1" i="1" dirty="0" err="1"/>
              <a:t>үшін</a:t>
            </a:r>
            <a:r>
              <a:rPr lang="ru-RU" sz="2000" b="1" i="1" dirty="0"/>
              <a:t> </a:t>
            </a:r>
            <a:r>
              <a:rPr lang="ru-RU" sz="2000" b="1" i="1" u="sng" dirty="0">
                <a:hlinkClick r:id="rId2"/>
              </a:rPr>
              <a:t>ЖСН</a:t>
            </a:r>
            <a:r>
              <a:rPr lang="ru-RU" sz="2000" b="1" i="1" dirty="0"/>
              <a:t> </a:t>
            </a:r>
            <a:r>
              <a:rPr lang="ru-RU" sz="2000" b="1" i="1" dirty="0" err="1"/>
              <a:t>ғана</a:t>
            </a:r>
            <a:r>
              <a:rPr lang="ru-RU" sz="2000" b="1" i="1" dirty="0"/>
              <a:t> </a:t>
            </a:r>
            <a:r>
              <a:rPr lang="ru-RU" sz="2000" b="1" i="1" dirty="0" err="1"/>
              <a:t>керек</a:t>
            </a:r>
            <a:r>
              <a:rPr lang="ru-RU" sz="2000" b="1" i="1" dirty="0"/>
              <a:t> </a:t>
            </a:r>
            <a:r>
              <a:rPr lang="ru-RU" sz="2000" b="1" i="1" dirty="0" err="1"/>
              <a:t>болатын</a:t>
            </a:r>
            <a:r>
              <a:rPr lang="ru-RU" sz="2000" b="1" i="1" dirty="0"/>
              <a:t> (</a:t>
            </a:r>
            <a:r>
              <a:rPr lang="ru-RU" sz="2000" b="1" i="1" dirty="0" err="1"/>
              <a:t>басқа</a:t>
            </a:r>
            <a:r>
              <a:rPr lang="ru-RU" sz="2000" b="1" i="1" dirty="0"/>
              <a:t> </a:t>
            </a:r>
            <a:r>
              <a:rPr lang="ru-RU" sz="2000" b="1" i="1" dirty="0" err="1"/>
              <a:t>ақпараттың</a:t>
            </a:r>
            <a:r>
              <a:rPr lang="ru-RU" sz="2000" b="1" i="1" dirty="0"/>
              <a:t> </a:t>
            </a:r>
            <a:r>
              <a:rPr lang="ru-RU" sz="2000" b="1" i="1" dirty="0" err="1"/>
              <a:t>бәрі</a:t>
            </a:r>
            <a:r>
              <a:rPr lang="ru-RU" sz="2000" b="1" i="1" dirty="0"/>
              <a:t> </a:t>
            </a:r>
            <a:r>
              <a:rPr lang="ru-RU" sz="2000" b="1" i="1" dirty="0" err="1"/>
              <a:t>дағдылы</a:t>
            </a:r>
            <a:r>
              <a:rPr lang="ru-RU" sz="2000" b="1" i="1" dirty="0"/>
              <a:t> </a:t>
            </a:r>
            <a:r>
              <a:rPr lang="ru-RU" sz="2000" b="1" i="1" dirty="0" err="1"/>
              <a:t>сұранымдар</a:t>
            </a:r>
            <a:r>
              <a:rPr lang="ru-RU" sz="2000" b="1" i="1" dirty="0"/>
              <a:t> </a:t>
            </a:r>
            <a:r>
              <a:rPr lang="ru-RU" sz="2000" b="1" i="1" dirty="0" err="1"/>
              <a:t>арқылы</a:t>
            </a:r>
            <a:r>
              <a:rPr lang="ru-RU" sz="2000" b="1" i="1" dirty="0"/>
              <a:t> </a:t>
            </a:r>
            <a:r>
              <a:rPr lang="ru-RU" sz="2000" b="1" i="1" dirty="0" err="1"/>
              <a:t>алынады</a:t>
            </a:r>
            <a:r>
              <a:rPr lang="ru-RU" sz="2000" b="1" i="1" dirty="0"/>
              <a:t>),  </a:t>
            </a:r>
            <a:r>
              <a:rPr lang="ru-RU" sz="2000" b="1" i="1" dirty="0" err="1"/>
              <a:t>коммуналдық</a:t>
            </a:r>
            <a:r>
              <a:rPr lang="ru-RU" sz="2000" b="1" i="1" dirty="0"/>
              <a:t> </a:t>
            </a:r>
            <a:r>
              <a:rPr lang="ru-RU" sz="2000" b="1" i="1" dirty="0" err="1"/>
              <a:t>қызмет</a:t>
            </a:r>
            <a:r>
              <a:rPr lang="ru-RU" sz="2000" b="1" i="1" dirty="0"/>
              <a:t> </a:t>
            </a:r>
            <a:r>
              <a:rPr lang="ru-RU" sz="2000" b="1" i="1" dirty="0" err="1"/>
              <a:t>ақылары</a:t>
            </a:r>
            <a:r>
              <a:rPr lang="ru-RU" sz="2000" b="1" i="1" dirty="0"/>
              <a:t> мен </a:t>
            </a:r>
            <a:r>
              <a:rPr lang="ru-RU" sz="2000" b="1" i="1" dirty="0" err="1"/>
              <a:t>айыппұлдарды</a:t>
            </a:r>
            <a:r>
              <a:rPr lang="ru-RU" sz="2000" b="1" i="1" dirty="0"/>
              <a:t> онлайн </a:t>
            </a:r>
            <a:r>
              <a:rPr lang="ru-RU" sz="2000" b="1" i="1" dirty="0" err="1"/>
              <a:t>жүйесінде</a:t>
            </a:r>
            <a:r>
              <a:rPr lang="ru-RU" sz="2000" b="1" i="1" dirty="0"/>
              <a:t> </a:t>
            </a:r>
            <a:r>
              <a:rPr lang="ru-RU" sz="2000" b="1" i="1" dirty="0" err="1"/>
              <a:t>төлеуге</a:t>
            </a:r>
            <a:r>
              <a:rPr lang="ru-RU" sz="2000" b="1" i="1" dirty="0"/>
              <a:t> </a:t>
            </a:r>
            <a:r>
              <a:rPr lang="ru-RU" sz="2000" b="1" i="1" dirty="0" err="1"/>
              <a:t>болатын</a:t>
            </a:r>
            <a:r>
              <a:rPr lang="ru-RU" sz="2000" b="1" i="1" dirty="0"/>
              <a:t>, </a:t>
            </a:r>
            <a:r>
              <a:rPr lang="ru-RU" sz="2000" b="1" i="1" dirty="0" err="1"/>
              <a:t>анықтама</a:t>
            </a:r>
            <a:r>
              <a:rPr lang="ru-RU" sz="2000" b="1" i="1" dirty="0"/>
              <a:t> </a:t>
            </a:r>
            <a:r>
              <a:rPr lang="ru-RU" sz="2000" b="1" i="1" dirty="0" err="1"/>
              <a:t>алу</a:t>
            </a:r>
            <a:r>
              <a:rPr lang="ru-RU" sz="2000" b="1" i="1" dirty="0"/>
              <a:t> </a:t>
            </a:r>
            <a:r>
              <a:rPr lang="ru-RU" sz="2000" b="1" i="1" dirty="0" err="1"/>
              <a:t>үшін</a:t>
            </a:r>
            <a:r>
              <a:rPr lang="ru-RU" sz="2000" b="1" i="1" dirty="0"/>
              <a:t> </a:t>
            </a:r>
            <a:r>
              <a:rPr lang="ru-RU" sz="2000" b="1" i="1" u="sng" dirty="0">
                <a:hlinkClick r:id="rId3"/>
              </a:rPr>
              <a:t>ХҚКО</a:t>
            </a:r>
            <a:r>
              <a:rPr lang="ru-RU" sz="2000" b="1" i="1" dirty="0"/>
              <a:t>-</a:t>
            </a:r>
            <a:r>
              <a:rPr lang="ru-RU" sz="2000" b="1" i="1" dirty="0" err="1"/>
              <a:t>ға</a:t>
            </a:r>
            <a:r>
              <a:rPr lang="ru-RU" sz="2000" b="1" i="1" dirty="0"/>
              <a:t> </a:t>
            </a:r>
            <a:r>
              <a:rPr lang="ru-RU" sz="2000" b="1" i="1" dirty="0" err="1"/>
              <a:t>жеке</a:t>
            </a:r>
            <a:r>
              <a:rPr lang="ru-RU" sz="2000" b="1" i="1" dirty="0"/>
              <a:t> </a:t>
            </a:r>
            <a:r>
              <a:rPr lang="ru-RU" sz="2000" b="1" i="1" dirty="0" err="1"/>
              <a:t>куәлік</a:t>
            </a:r>
            <a:r>
              <a:rPr lang="ru-RU" sz="2000" b="1" i="1" dirty="0"/>
              <a:t> </a:t>
            </a:r>
            <a:r>
              <a:rPr lang="ru-RU" sz="2000" b="1" i="1" dirty="0" err="1"/>
              <a:t>қана</a:t>
            </a:r>
            <a:r>
              <a:rPr lang="ru-RU" sz="2000" b="1" i="1" dirty="0"/>
              <a:t> </a:t>
            </a:r>
            <a:r>
              <a:rPr lang="ru-RU" sz="2000" b="1" i="1" dirty="0" err="1"/>
              <a:t>талап</a:t>
            </a:r>
            <a:r>
              <a:rPr lang="ru-RU" sz="2000" b="1" i="1" dirty="0"/>
              <a:t> </a:t>
            </a:r>
            <a:r>
              <a:rPr lang="ru-RU" sz="2000" b="1" i="1" dirty="0" err="1"/>
              <a:t>етілетін</a:t>
            </a:r>
            <a:r>
              <a:rPr lang="ru-RU" sz="2000" b="1" i="1" dirty="0"/>
              <a:t>, </a:t>
            </a:r>
            <a:r>
              <a:rPr lang="ru-RU" sz="2000" b="1" i="1" dirty="0" err="1"/>
              <a:t>бизнесіңізді</a:t>
            </a:r>
            <a:r>
              <a:rPr lang="ru-RU" sz="2000" b="1" i="1" dirty="0"/>
              <a:t> </a:t>
            </a:r>
            <a:r>
              <a:rPr lang="ru-RU" sz="2000" b="1" i="1" dirty="0" err="1"/>
              <a:t>өз</a:t>
            </a:r>
            <a:r>
              <a:rPr lang="ru-RU" sz="2000" b="1" i="1" dirty="0"/>
              <a:t> </a:t>
            </a:r>
            <a:r>
              <a:rPr lang="ru-RU" sz="2000" b="1" i="1" dirty="0" err="1"/>
              <a:t>бетіңізше</a:t>
            </a:r>
            <a:r>
              <a:rPr lang="ru-RU" sz="2000" b="1" i="1" dirty="0"/>
              <a:t> </a:t>
            </a:r>
            <a:r>
              <a:rPr lang="ru-RU" sz="2000" b="1" i="1" dirty="0" err="1"/>
              <a:t>тіркеуге</a:t>
            </a:r>
            <a:r>
              <a:rPr lang="ru-RU" sz="2000" b="1" i="1" dirty="0"/>
              <a:t>, </a:t>
            </a:r>
            <a:r>
              <a:rPr lang="ru-RU" sz="2000" b="1" i="1" dirty="0" err="1"/>
              <a:t>немесе</a:t>
            </a:r>
            <a:r>
              <a:rPr lang="ru-RU" sz="2000" b="1" i="1" dirty="0"/>
              <a:t> </a:t>
            </a:r>
            <a:r>
              <a:rPr lang="ru-RU" sz="2000" b="1" i="1" u="sng" dirty="0" err="1">
                <a:hlinkClick r:id="rId4"/>
              </a:rPr>
              <a:t>электронды</a:t>
            </a:r>
            <a:r>
              <a:rPr lang="ru-RU" sz="2000" b="1" i="1" u="sng" dirty="0">
                <a:hlinkClick r:id="rId4"/>
              </a:rPr>
              <a:t> </a:t>
            </a:r>
            <a:r>
              <a:rPr lang="ru-RU" sz="2000" b="1" i="1" u="sng" dirty="0" err="1">
                <a:hlinkClick r:id="rId4"/>
              </a:rPr>
              <a:t>үкімет</a:t>
            </a:r>
            <a:r>
              <a:rPr lang="ru-RU" sz="2000" b="1" i="1" u="sng" dirty="0">
                <a:hlinkClick r:id="rId4"/>
              </a:rPr>
              <a:t> </a:t>
            </a:r>
            <a:r>
              <a:rPr lang="ru-RU" sz="2000" b="1" i="1" u="sng" dirty="0" err="1">
                <a:hlinkClick r:id="rId4"/>
              </a:rPr>
              <a:t>порталында</a:t>
            </a:r>
            <a:r>
              <a:rPr lang="ru-RU" sz="2000" b="1" i="1" dirty="0"/>
              <a:t> </a:t>
            </a:r>
            <a:r>
              <a:rPr lang="ru-RU" sz="2000" b="1" i="1" dirty="0" err="1"/>
              <a:t>небәрі</a:t>
            </a:r>
            <a:r>
              <a:rPr lang="ru-RU" sz="2000" b="1" i="1" dirty="0"/>
              <a:t> 10-15 минут </a:t>
            </a:r>
            <a:r>
              <a:rPr lang="ru-RU" sz="2000" b="1" i="1" dirty="0" err="1"/>
              <a:t>ішінде</a:t>
            </a:r>
            <a:r>
              <a:rPr lang="ru-RU" sz="2000" b="1" i="1" dirty="0"/>
              <a:t> </a:t>
            </a:r>
            <a:r>
              <a:rPr lang="ru-RU" sz="2000" b="1" i="1" dirty="0" err="1"/>
              <a:t>анықтама</a:t>
            </a:r>
            <a:r>
              <a:rPr lang="ru-RU" sz="2000" b="1" i="1" dirty="0"/>
              <a:t> </a:t>
            </a:r>
            <a:r>
              <a:rPr lang="ru-RU" sz="2000" b="1" i="1" dirty="0" err="1"/>
              <a:t>алуға</a:t>
            </a:r>
            <a:r>
              <a:rPr lang="ru-RU" sz="2000" b="1" i="1" dirty="0"/>
              <a:t>, </a:t>
            </a:r>
            <a:r>
              <a:rPr lang="ru-RU" sz="2000" b="1" i="1" dirty="0" err="1"/>
              <a:t>күн-түн</a:t>
            </a:r>
            <a:r>
              <a:rPr lang="ru-RU" sz="2000" b="1" i="1" dirty="0"/>
              <a:t> </a:t>
            </a:r>
            <a:r>
              <a:rPr lang="ru-RU" sz="2000" b="1" i="1" dirty="0" err="1"/>
              <a:t>демей</a:t>
            </a:r>
            <a:r>
              <a:rPr lang="ru-RU" sz="2000" b="1" i="1" dirty="0"/>
              <a:t>, </a:t>
            </a:r>
            <a:r>
              <a:rPr lang="ru-RU" sz="2000" b="1" i="1" dirty="0" err="1"/>
              <a:t>кез</a:t>
            </a:r>
            <a:r>
              <a:rPr lang="ru-RU" sz="2000" b="1" i="1" dirty="0"/>
              <a:t> </a:t>
            </a:r>
            <a:r>
              <a:rPr lang="ru-RU" sz="2000" b="1" i="1" dirty="0" err="1"/>
              <a:t>келген</a:t>
            </a:r>
            <a:r>
              <a:rPr lang="ru-RU" sz="2000" b="1" i="1" dirty="0"/>
              <a:t> </a:t>
            </a:r>
            <a:r>
              <a:rPr lang="ru-RU" sz="2000" b="1" i="1" dirty="0" err="1"/>
              <a:t>уақытта</a:t>
            </a:r>
            <a:r>
              <a:rPr lang="ru-RU" sz="2000" b="1" i="1" dirty="0"/>
              <a:t> </a:t>
            </a:r>
            <a:r>
              <a:rPr lang="ru-RU" sz="2000" b="1" i="1" u="sng" dirty="0" err="1">
                <a:hlinkClick r:id="rId5"/>
              </a:rPr>
              <a:t>баланың</a:t>
            </a:r>
            <a:r>
              <a:rPr lang="ru-RU" sz="2000" b="1" i="1" u="sng" dirty="0">
                <a:hlinkClick r:id="rId5"/>
              </a:rPr>
              <a:t> </a:t>
            </a:r>
            <a:r>
              <a:rPr lang="ru-RU" sz="2000" b="1" i="1" u="sng" dirty="0" err="1">
                <a:hlinkClick r:id="rId5"/>
              </a:rPr>
              <a:t>балабақшаға</a:t>
            </a:r>
            <a:r>
              <a:rPr lang="ru-RU" sz="2000" b="1" i="1" u="sng" dirty="0">
                <a:hlinkClick r:id="rId5"/>
              </a:rPr>
              <a:t> </a:t>
            </a:r>
            <a:r>
              <a:rPr lang="ru-RU" sz="2000" b="1" i="1" u="sng" dirty="0" err="1">
                <a:hlinkClick r:id="rId5"/>
              </a:rPr>
              <a:t>кезегін</a:t>
            </a:r>
            <a:r>
              <a:rPr lang="ru-RU" sz="2000" b="1" i="1" u="sng" dirty="0">
                <a:hlinkClick r:id="rId5"/>
              </a:rPr>
              <a:t> </a:t>
            </a:r>
            <a:r>
              <a:rPr lang="ru-RU" sz="2000" b="1" i="1" u="sng" dirty="0" err="1">
                <a:hlinkClick r:id="rId5"/>
              </a:rPr>
              <a:t>көруге</a:t>
            </a:r>
            <a:r>
              <a:rPr lang="ru-RU" sz="2000" b="1" i="1" dirty="0"/>
              <a:t>, </a:t>
            </a:r>
            <a:r>
              <a:rPr lang="ru-RU" sz="2000" b="1" i="1" u="sng" dirty="0" err="1">
                <a:hlinkClick r:id="rId6"/>
              </a:rPr>
              <a:t>мекенжай</a:t>
            </a:r>
            <a:r>
              <a:rPr lang="ru-RU" sz="2000" b="1" i="1" u="sng" dirty="0">
                <a:hlinkClick r:id="rId6"/>
              </a:rPr>
              <a:t> </a:t>
            </a:r>
            <a:r>
              <a:rPr lang="ru-RU" sz="2000" b="1" i="1" u="sng" dirty="0" err="1">
                <a:hlinkClick r:id="rId6"/>
              </a:rPr>
              <a:t>анықтамасын</a:t>
            </a:r>
            <a:r>
              <a:rPr lang="ru-RU" sz="2000" b="1" i="1" dirty="0"/>
              <a:t> </a:t>
            </a:r>
            <a:r>
              <a:rPr lang="ru-RU" sz="2000" b="1" i="1" dirty="0" err="1"/>
              <a:t>ұялы</a:t>
            </a:r>
            <a:r>
              <a:rPr lang="ru-RU" sz="2000" b="1" i="1" dirty="0"/>
              <a:t> </a:t>
            </a:r>
            <a:r>
              <a:rPr lang="ru-RU" sz="2000" b="1" i="1" dirty="0" err="1"/>
              <a:t>телефонға</a:t>
            </a:r>
            <a:r>
              <a:rPr lang="ru-RU" sz="2000" b="1" i="1" dirty="0"/>
              <a:t> </a:t>
            </a:r>
            <a:r>
              <a:rPr lang="ru-RU" sz="2000" b="1" i="1" dirty="0" err="1"/>
              <a:t>алдыртуға</a:t>
            </a:r>
            <a:r>
              <a:rPr lang="ru-RU" sz="2000" b="1" i="1" dirty="0"/>
              <a:t> </a:t>
            </a:r>
            <a:r>
              <a:rPr lang="ru-RU" sz="2000" b="1" i="1" dirty="0" err="1"/>
              <a:t>болатын</a:t>
            </a:r>
            <a:r>
              <a:rPr lang="ru-RU" sz="2000" b="1" i="1" dirty="0"/>
              <a:t> </a:t>
            </a:r>
            <a:r>
              <a:rPr lang="ru-RU" sz="2000" b="1" i="1" dirty="0" err="1"/>
              <a:t>және</a:t>
            </a:r>
            <a:r>
              <a:rPr lang="ru-RU" sz="2000" b="1" i="1" dirty="0"/>
              <a:t> осы </a:t>
            </a:r>
            <a:r>
              <a:rPr lang="ru-RU" sz="2000" b="1" i="1" dirty="0" err="1"/>
              <a:t>секілді</a:t>
            </a:r>
            <a:r>
              <a:rPr lang="ru-RU" sz="2000" b="1" i="1" dirty="0"/>
              <a:t> </a:t>
            </a:r>
            <a:r>
              <a:rPr lang="ru-RU" sz="2000" b="1" i="1" dirty="0" err="1"/>
              <a:t>басқа</a:t>
            </a:r>
            <a:r>
              <a:rPr lang="ru-RU" sz="2000" b="1" i="1" dirty="0"/>
              <a:t> да </a:t>
            </a:r>
            <a:r>
              <a:rPr lang="ru-RU" sz="2000" b="1" i="1" dirty="0" err="1"/>
              <a:t>көптеген</a:t>
            </a:r>
            <a:r>
              <a:rPr lang="ru-RU" sz="2000" b="1" i="1" dirty="0"/>
              <a:t> </a:t>
            </a:r>
            <a:r>
              <a:rPr lang="ru-RU" sz="2000" b="1" i="1" dirty="0" err="1"/>
              <a:t>жағдайларды</a:t>
            </a:r>
            <a:r>
              <a:rPr lang="ru-RU" sz="2000" b="1" i="1" dirty="0"/>
              <a:t> </a:t>
            </a:r>
            <a:r>
              <a:rPr lang="ru-RU" sz="2000" b="1" i="1" dirty="0" err="1"/>
              <a:t>айтамыз</a:t>
            </a:r>
            <a:r>
              <a:rPr lang="ru-RU" sz="2000" b="1" i="1" dirty="0"/>
              <a:t>. </a:t>
            </a:r>
            <a:r>
              <a:rPr lang="ru-RU" sz="2000" dirty="0"/>
              <a:t> </a:t>
            </a:r>
            <a:r>
              <a:rPr lang="en-US" sz="2000" dirty="0"/>
              <a:t/>
            </a:r>
            <a:br>
              <a:rPr lang="en-US" sz="2000" dirty="0"/>
            </a:br>
            <a:endParaRPr lang="ru-RU" sz="20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985" y="4846750"/>
            <a:ext cx="3261662" cy="97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287" y="685800"/>
            <a:ext cx="10131425" cy="1456267"/>
          </a:xfrm>
        </p:spPr>
        <p:txBody>
          <a:bodyPr/>
          <a:lstStyle/>
          <a:p>
            <a:pPr algn="ctr"/>
            <a:r>
              <a:rPr lang="en-US" b="1" i="1" dirty="0" smtClean="0"/>
              <a:t>IV </a:t>
            </a:r>
            <a:r>
              <a:rPr lang="kk-KZ" b="1" i="1" dirty="0" smtClean="0"/>
              <a:t>пайдаланған әдебиеттер</a:t>
            </a:r>
            <a:endParaRPr lang="ru-RU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030287" y="2142067"/>
            <a:ext cx="10131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i="1" dirty="0">
                <a:hlinkClick r:id="rId2"/>
              </a:rPr>
              <a:t>http://egov.kz</a:t>
            </a:r>
            <a:r>
              <a:rPr lang="en-US" sz="2000" b="1" i="1" dirty="0" smtClean="0">
                <a:hlinkClick r:id="rId2"/>
              </a:rPr>
              <a:t>/</a:t>
            </a:r>
            <a:endParaRPr lang="ru-RU" sz="2000" b="1" i="1" dirty="0" smtClean="0"/>
          </a:p>
          <a:p>
            <a:pPr marL="457200" indent="-457200">
              <a:buFont typeface="+mj-lt"/>
              <a:buAutoNum type="arabicPeriod"/>
            </a:pPr>
            <a:r>
              <a:rPr lang="kk-KZ" sz="2000" b="1" i="1" dirty="0" smtClean="0"/>
              <a:t> </a:t>
            </a:r>
            <a:r>
              <a:rPr lang="en-US" sz="2000" b="1" i="1" dirty="0">
                <a:hlinkClick r:id="rId3"/>
              </a:rPr>
              <a:t>http://</a:t>
            </a:r>
            <a:r>
              <a:rPr lang="en-US" sz="2000" b="1" i="1" dirty="0" smtClean="0">
                <a:hlinkClick r:id="rId3"/>
              </a:rPr>
              <a:t>www.kazinform.kz/ru/kazakstan-respublikasynyn-elektrondy-ukimeti_a2649100</a:t>
            </a:r>
            <a:endParaRPr lang="ru-RU" sz="2000" b="1" i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b="1" i="1" dirty="0">
                <a:hlinkClick r:id="rId4"/>
              </a:rPr>
              <a:t>http://</a:t>
            </a:r>
            <a:r>
              <a:rPr lang="en-US" sz="2000" b="1" i="1" dirty="0" smtClean="0">
                <a:hlinkClick r:id="rId4"/>
              </a:rPr>
              <a:t>yvision.kz/post/238830</a:t>
            </a:r>
            <a:endParaRPr lang="ru-RU" sz="2000" b="1" i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b="1" i="1" dirty="0">
                <a:hlinkClick r:id="rId5"/>
              </a:rPr>
              <a:t>http://adilet.zan.kz/kaz/docs/V090005982</a:t>
            </a:r>
            <a:r>
              <a:rPr lang="en-US" sz="2000" b="1" i="1" dirty="0" smtClean="0">
                <a:hlinkClick r:id="rId5"/>
              </a:rPr>
              <a:t>_</a:t>
            </a:r>
            <a:endParaRPr lang="ru-RU" sz="2000" b="1" i="1" dirty="0" smtClean="0"/>
          </a:p>
          <a:p>
            <a:pPr marL="457200" indent="-457200">
              <a:buFont typeface="+mj-lt"/>
              <a:buAutoNum type="arabicPeriod"/>
            </a:pP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36552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678044"/>
              </p:ext>
            </p:extLst>
          </p:nvPr>
        </p:nvGraphicFramePr>
        <p:xfrm>
          <a:off x="1165042" y="539261"/>
          <a:ext cx="9697790" cy="61897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9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57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57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9175">
                <a:tc>
                  <a:txBody>
                    <a:bodyPr/>
                    <a:lstStyle/>
                    <a:p>
                      <a:pPr algn="ctr"/>
                      <a:r>
                        <a:rPr lang="kk-KZ" sz="2400" b="1" i="1" dirty="0" smtClean="0"/>
                        <a:t>№</a:t>
                      </a:r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i="1" dirty="0" smtClean="0"/>
                        <a:t>Критериилердің</a:t>
                      </a:r>
                      <a:r>
                        <a:rPr lang="kk-KZ" sz="2400" b="1" i="1" baseline="0" dirty="0" smtClean="0"/>
                        <a:t> орындалуы</a:t>
                      </a:r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i="1" dirty="0" smtClean="0"/>
                        <a:t>0-0,1</a:t>
                      </a:r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i="1" dirty="0" smtClean="0"/>
                        <a:t>0,2-0,3</a:t>
                      </a:r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i="1" dirty="0" smtClean="0"/>
                        <a:t>0,4-0,5</a:t>
                      </a:r>
                      <a:endParaRPr lang="ru-RU" sz="2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620">
                <a:tc>
                  <a:txBody>
                    <a:bodyPr/>
                    <a:lstStyle/>
                    <a:p>
                      <a:pPr algn="ctr"/>
                      <a:r>
                        <a:rPr lang="kk-KZ" sz="2400" b="1" i="1" dirty="0" smtClean="0"/>
                        <a:t>1</a:t>
                      </a:r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i="1" dirty="0" smtClean="0"/>
                        <a:t>Рәсімдеу</a:t>
                      </a:r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620">
                <a:tc>
                  <a:txBody>
                    <a:bodyPr/>
                    <a:lstStyle/>
                    <a:p>
                      <a:pPr algn="ctr"/>
                      <a:r>
                        <a:rPr lang="kk-KZ" sz="2400" b="1" i="1" dirty="0" smtClean="0"/>
                        <a:t>2</a:t>
                      </a:r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i="1" dirty="0" smtClean="0"/>
                        <a:t>Жоспары</a:t>
                      </a:r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620">
                <a:tc>
                  <a:txBody>
                    <a:bodyPr/>
                    <a:lstStyle/>
                    <a:p>
                      <a:pPr algn="ctr"/>
                      <a:r>
                        <a:rPr lang="kk-KZ" sz="2400" b="1" i="1" dirty="0" smtClean="0"/>
                        <a:t>3</a:t>
                      </a:r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i="1" dirty="0" smtClean="0"/>
                        <a:t>Илюстративті</a:t>
                      </a:r>
                      <a:r>
                        <a:rPr lang="kk-KZ" sz="2400" b="1" i="1" baseline="0" dirty="0" smtClean="0"/>
                        <a:t> материал</a:t>
                      </a:r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620">
                <a:tc>
                  <a:txBody>
                    <a:bodyPr/>
                    <a:lstStyle/>
                    <a:p>
                      <a:pPr algn="ctr"/>
                      <a:r>
                        <a:rPr lang="kk-KZ" sz="2400" b="1" i="1" dirty="0" smtClean="0"/>
                        <a:t>4</a:t>
                      </a:r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i="1" dirty="0" smtClean="0"/>
                        <a:t>Өзектілігі</a:t>
                      </a:r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620">
                <a:tc>
                  <a:txBody>
                    <a:bodyPr/>
                    <a:lstStyle/>
                    <a:p>
                      <a:pPr algn="ctr"/>
                      <a:r>
                        <a:rPr lang="kk-KZ" sz="2400" b="1" i="1" dirty="0" smtClean="0"/>
                        <a:t>5</a:t>
                      </a:r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i="1" dirty="0" smtClean="0"/>
                        <a:t>Мазмұны</a:t>
                      </a:r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620">
                <a:tc>
                  <a:txBody>
                    <a:bodyPr/>
                    <a:lstStyle/>
                    <a:p>
                      <a:pPr algn="ctr"/>
                      <a:r>
                        <a:rPr lang="kk-KZ" sz="2400" b="1" i="1" dirty="0" smtClean="0"/>
                        <a:t>6</a:t>
                      </a:r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i="1" dirty="0" smtClean="0"/>
                        <a:t>Қорытынды</a:t>
                      </a:r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620">
                <a:tc>
                  <a:txBody>
                    <a:bodyPr/>
                    <a:lstStyle/>
                    <a:p>
                      <a:pPr algn="ctr"/>
                      <a:r>
                        <a:rPr lang="kk-KZ" sz="2400" b="1" i="1" dirty="0" smtClean="0"/>
                        <a:t>7</a:t>
                      </a:r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i="1" dirty="0" smtClean="0"/>
                        <a:t>Әдебиеттер</a:t>
                      </a:r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25261">
                <a:tc>
                  <a:txBody>
                    <a:bodyPr/>
                    <a:lstStyle/>
                    <a:p>
                      <a:pPr algn="ctr"/>
                      <a:r>
                        <a:rPr lang="kk-KZ" sz="2400" b="1" i="1" dirty="0" smtClean="0"/>
                        <a:t>8</a:t>
                      </a:r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i="1" dirty="0" smtClean="0"/>
                        <a:t>СӨЖ кестесіне</a:t>
                      </a:r>
                      <a:r>
                        <a:rPr lang="kk-KZ" sz="2400" b="1" i="1" baseline="0" dirty="0" smtClean="0"/>
                        <a:t> сай тапсырылу дер кезінде тапсырылуы</a:t>
                      </a:r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3765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i="1" dirty="0" smtClean="0"/>
                        <a:t>Қорытынды</a:t>
                      </a:r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49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287" y="596721"/>
            <a:ext cx="10131425" cy="1456267"/>
          </a:xfrm>
        </p:spPr>
        <p:txBody>
          <a:bodyPr/>
          <a:lstStyle/>
          <a:p>
            <a:pPr algn="ctr"/>
            <a:r>
              <a:rPr lang="kk-KZ" b="1" i="1" dirty="0" smtClean="0"/>
              <a:t>Жоспар</a:t>
            </a:r>
            <a:endParaRPr lang="ru-RU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030287" y="2052988"/>
            <a:ext cx="101314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I </a:t>
            </a:r>
            <a:r>
              <a:rPr lang="kk-KZ" sz="2000" b="1" i="1" dirty="0" smtClean="0"/>
              <a:t>Кіріспе</a:t>
            </a:r>
          </a:p>
          <a:p>
            <a:r>
              <a:rPr lang="en-US" sz="2000" b="1" i="1" dirty="0" smtClean="0"/>
              <a:t>II </a:t>
            </a:r>
            <a:r>
              <a:rPr lang="kk-KZ" sz="2000" b="1" i="1" dirty="0" smtClean="0"/>
              <a:t>Негізгі бөлім</a:t>
            </a:r>
          </a:p>
          <a:p>
            <a:pPr fontAlgn="t"/>
            <a:r>
              <a:rPr lang="kk-KZ" sz="2000" b="1" i="1" dirty="0" smtClean="0"/>
              <a:t>а) </a:t>
            </a:r>
            <a:r>
              <a:rPr lang="ru-RU" sz="2000" b="1" i="1" dirty="0" err="1"/>
              <a:t>Қазақстан</a:t>
            </a:r>
            <a:r>
              <a:rPr lang="ru-RU" sz="2000" b="1" i="1" dirty="0"/>
              <a:t> </a:t>
            </a:r>
            <a:r>
              <a:rPr lang="ru-RU" sz="2000" b="1" i="1" dirty="0" err="1"/>
              <a:t>Республикасының</a:t>
            </a:r>
            <a:r>
              <a:rPr lang="ru-RU" sz="2000" b="1" i="1" dirty="0"/>
              <a:t> </a:t>
            </a:r>
            <a:r>
              <a:rPr lang="ru-RU" sz="2000" b="1" i="1" dirty="0" err="1"/>
              <a:t>электронды</a:t>
            </a:r>
            <a:r>
              <a:rPr lang="ru-RU" sz="2000" b="1" i="1" dirty="0"/>
              <a:t> </a:t>
            </a:r>
            <a:r>
              <a:rPr lang="ru-RU" sz="2000" b="1" i="1" dirty="0" err="1"/>
              <a:t>үкіметі</a:t>
            </a:r>
            <a:endParaRPr lang="ru-RU" sz="2000" b="1" i="1" dirty="0"/>
          </a:p>
          <a:p>
            <a:pPr fontAlgn="t"/>
            <a:r>
              <a:rPr lang="kk-KZ" sz="2000" b="1" i="1" dirty="0" smtClean="0"/>
              <a:t>ә</a:t>
            </a:r>
            <a:r>
              <a:rPr lang="kk-KZ" sz="2000" b="1" i="1" dirty="0"/>
              <a:t>) </a:t>
            </a:r>
            <a:r>
              <a:rPr lang="ru-RU" sz="2000" b="1" i="1" dirty="0" err="1"/>
              <a:t>Қазақстан</a:t>
            </a:r>
            <a:r>
              <a:rPr lang="ru-RU" sz="2000" b="1" i="1" dirty="0"/>
              <a:t> </a:t>
            </a:r>
            <a:r>
              <a:rPr lang="ru-RU" sz="2000" b="1" i="1" dirty="0" err="1"/>
              <a:t>Республикасы</a:t>
            </a:r>
            <a:r>
              <a:rPr lang="ru-RU" sz="2000" b="1" i="1" dirty="0"/>
              <a:t> </a:t>
            </a:r>
            <a:r>
              <a:rPr lang="ru-RU" sz="2000" b="1" i="1" dirty="0" err="1"/>
              <a:t>электронды</a:t>
            </a:r>
            <a:r>
              <a:rPr lang="ru-RU" sz="2000" b="1" i="1" dirty="0"/>
              <a:t> </a:t>
            </a:r>
            <a:r>
              <a:rPr lang="ru-RU" sz="2000" b="1" i="1" dirty="0" err="1"/>
              <a:t>үкіметінің</a:t>
            </a:r>
            <a:r>
              <a:rPr lang="ru-RU" sz="2000" b="1" i="1" dirty="0"/>
              <a:t> </a:t>
            </a:r>
            <a:r>
              <a:rPr lang="ru-RU" sz="2000" b="1" i="1" dirty="0" err="1"/>
              <a:t>жобалары</a:t>
            </a:r>
            <a:endParaRPr lang="ru-RU" sz="2000" b="1" i="1" dirty="0"/>
          </a:p>
          <a:p>
            <a:r>
              <a:rPr lang="kk-KZ" sz="2000" b="1" i="1" dirty="0" smtClean="0"/>
              <a:t>б) </a:t>
            </a:r>
            <a:r>
              <a:rPr lang="ru-RU" sz="2000" b="1" i="1" dirty="0" err="1" smtClean="0"/>
              <a:t>Электронды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үкімет</a:t>
            </a:r>
            <a:r>
              <a:rPr lang="ru-RU" sz="2000" b="1" i="1" dirty="0" smtClean="0"/>
              <a:t> </a:t>
            </a:r>
            <a:r>
              <a:rPr lang="ru-RU" sz="2000" b="1" i="1" dirty="0" err="1"/>
              <a:t>порталының</a:t>
            </a:r>
            <a:r>
              <a:rPr lang="ru-RU" sz="2000" b="1" i="1" dirty="0"/>
              <a:t> </a:t>
            </a:r>
            <a:r>
              <a:rPr lang="ru-RU" sz="2000" b="1" i="1" dirty="0" err="1"/>
              <a:t>пайдаланушылары</a:t>
            </a:r>
            <a:endParaRPr lang="ru-RU" sz="2000" b="1" i="1" dirty="0"/>
          </a:p>
          <a:p>
            <a:r>
              <a:rPr lang="en-US" sz="2000" b="1" i="1" dirty="0" smtClean="0"/>
              <a:t>III </a:t>
            </a:r>
            <a:r>
              <a:rPr lang="kk-KZ" sz="2000" b="1" i="1" dirty="0" smtClean="0"/>
              <a:t>Қорытынды</a:t>
            </a:r>
          </a:p>
          <a:p>
            <a:r>
              <a:rPr lang="en-US" sz="2000" b="1" i="1" dirty="0" smtClean="0"/>
              <a:t>IV </a:t>
            </a:r>
            <a:r>
              <a:rPr lang="kk-KZ" sz="2000" b="1" i="1" dirty="0" smtClean="0"/>
              <a:t>Пайдаланған әдебиеттер</a:t>
            </a:r>
          </a:p>
          <a:p>
            <a:r>
              <a:rPr lang="en-US" sz="2000" b="1" i="1" dirty="0" smtClean="0"/>
              <a:t>V</a:t>
            </a:r>
            <a:r>
              <a:rPr lang="kk-KZ" sz="2000" b="1" i="1" dirty="0" smtClean="0"/>
              <a:t> Бағалау критерии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178822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286" y="184597"/>
            <a:ext cx="10131425" cy="1456267"/>
          </a:xfrm>
        </p:spPr>
        <p:txBody>
          <a:bodyPr/>
          <a:lstStyle/>
          <a:p>
            <a:pPr algn="ctr"/>
            <a:r>
              <a:rPr lang="en-US" b="1" i="1" dirty="0" smtClean="0"/>
              <a:t>I </a:t>
            </a:r>
            <a:r>
              <a:rPr lang="kk-KZ" b="1" i="1" dirty="0" smtClean="0"/>
              <a:t>Кіріспе</a:t>
            </a:r>
            <a:endParaRPr lang="ru-RU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479" y="1287887"/>
            <a:ext cx="106100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 «</a:t>
            </a:r>
            <a:r>
              <a:rPr lang="ru-RU" sz="2000" b="1" dirty="0" err="1"/>
              <a:t>Электрондық</a:t>
            </a:r>
            <a:r>
              <a:rPr lang="ru-RU" sz="2000" b="1" dirty="0"/>
              <a:t> </a:t>
            </a:r>
            <a:r>
              <a:rPr lang="ru-RU" sz="2000" b="1" dirty="0" err="1"/>
              <a:t>үкімет</a:t>
            </a:r>
            <a:r>
              <a:rPr lang="ru-RU" sz="2000" b="1" dirty="0"/>
              <a:t>» (</a:t>
            </a:r>
            <a:r>
              <a:rPr lang="en-US" sz="2000" b="1" dirty="0"/>
              <a:t>e-Government) </a:t>
            </a:r>
            <a:r>
              <a:rPr lang="ru-RU" sz="2000" b="1" dirty="0" err="1"/>
              <a:t>термині</a:t>
            </a:r>
            <a:r>
              <a:rPr lang="ru-RU" sz="2000" b="1" dirty="0"/>
              <a:t> </a:t>
            </a:r>
            <a:r>
              <a:rPr lang="ru-RU" sz="2000" b="1" dirty="0" err="1"/>
              <a:t>барлық</a:t>
            </a:r>
            <a:r>
              <a:rPr lang="ru-RU" sz="2000" b="1" dirty="0"/>
              <a:t> </a:t>
            </a:r>
            <a:r>
              <a:rPr lang="ru-RU" sz="2000" b="1" dirty="0" err="1"/>
              <a:t>мемлекеттік</a:t>
            </a:r>
            <a:r>
              <a:rPr lang="ru-RU" sz="2000" b="1" dirty="0"/>
              <a:t> </a:t>
            </a:r>
            <a:r>
              <a:rPr lang="ru-RU" sz="2000" b="1" dirty="0" err="1"/>
              <a:t>органдардың</a:t>
            </a:r>
            <a:r>
              <a:rPr lang="ru-RU" sz="2000" b="1" dirty="0"/>
              <a:t> </a:t>
            </a:r>
            <a:r>
              <a:rPr lang="ru-RU" sz="2000" b="1" dirty="0" err="1"/>
              <a:t>басын</a:t>
            </a:r>
            <a:r>
              <a:rPr lang="ru-RU" sz="2000" b="1" dirty="0"/>
              <a:t> </a:t>
            </a:r>
            <a:r>
              <a:rPr lang="ru-RU" sz="2000" b="1" dirty="0" err="1"/>
              <a:t>бірік­тіріп</a:t>
            </a:r>
            <a:r>
              <a:rPr lang="ru-RU" sz="2000" b="1" dirty="0"/>
              <a:t>, </a:t>
            </a:r>
            <a:r>
              <a:rPr lang="ru-RU" sz="2000" b="1" dirty="0" err="1"/>
              <a:t>оларға</a:t>
            </a:r>
            <a:r>
              <a:rPr lang="ru-RU" sz="2000" b="1" dirty="0"/>
              <a:t> </a:t>
            </a:r>
            <a:r>
              <a:rPr lang="ru-RU" sz="2000" b="1" dirty="0" err="1"/>
              <a:t>интернеттің</a:t>
            </a:r>
            <a:r>
              <a:rPr lang="ru-RU" sz="2000" b="1" dirty="0"/>
              <a:t>, </a:t>
            </a:r>
            <a:r>
              <a:rPr lang="ru-RU" sz="2000" b="1" dirty="0" err="1"/>
              <a:t>электронды</a:t>
            </a:r>
            <a:r>
              <a:rPr lang="ru-RU" sz="2000" b="1" dirty="0"/>
              <a:t> </a:t>
            </a:r>
            <a:r>
              <a:rPr lang="ru-RU" sz="2000" b="1" dirty="0" err="1"/>
              <a:t>терминалдардың</a:t>
            </a:r>
            <a:r>
              <a:rPr lang="ru-RU" sz="2000" b="1" dirty="0"/>
              <a:t> </a:t>
            </a:r>
            <a:r>
              <a:rPr lang="ru-RU" sz="2000" b="1" dirty="0" err="1"/>
              <a:t>немесе</a:t>
            </a:r>
            <a:r>
              <a:rPr lang="ru-RU" sz="2000" b="1" dirty="0"/>
              <a:t> </a:t>
            </a:r>
            <a:r>
              <a:rPr lang="ru-RU" sz="2000" b="1" dirty="0" err="1"/>
              <a:t>тіпті</a:t>
            </a:r>
            <a:r>
              <a:rPr lang="ru-RU" sz="2000" b="1" dirty="0"/>
              <a:t> </a:t>
            </a:r>
            <a:r>
              <a:rPr lang="ru-RU" sz="2000" b="1" dirty="0" err="1"/>
              <a:t>ұялы</a:t>
            </a:r>
            <a:r>
              <a:rPr lang="ru-RU" sz="2000" b="1" dirty="0"/>
              <a:t> </a:t>
            </a:r>
            <a:r>
              <a:rPr lang="ru-RU" sz="2000" b="1" dirty="0" err="1"/>
              <a:t>телефондардың</a:t>
            </a:r>
            <a:r>
              <a:rPr lang="ru-RU" sz="2000" b="1" dirty="0"/>
              <a:t> </a:t>
            </a:r>
            <a:r>
              <a:rPr lang="ru-RU" sz="2000" b="1" dirty="0" err="1"/>
              <a:t>көмегімен</a:t>
            </a:r>
            <a:r>
              <a:rPr lang="ru-RU" sz="2000" b="1" dirty="0"/>
              <a:t> </a:t>
            </a:r>
            <a:r>
              <a:rPr lang="ru-RU" sz="2000" b="1" dirty="0" err="1"/>
              <a:t>тұрғындарға</a:t>
            </a:r>
            <a:r>
              <a:rPr lang="ru-RU" sz="2000" b="1" dirty="0"/>
              <a:t> </a:t>
            </a:r>
            <a:r>
              <a:rPr lang="ru-RU" sz="2000" b="1" dirty="0" err="1"/>
              <a:t>қызмет</a:t>
            </a:r>
            <a:r>
              <a:rPr lang="ru-RU" sz="2000" b="1" dirty="0"/>
              <a:t> </a:t>
            </a:r>
            <a:r>
              <a:rPr lang="ru-RU" sz="2000" b="1" dirty="0" err="1"/>
              <a:t>көрсетуге</a:t>
            </a:r>
            <a:r>
              <a:rPr lang="ru-RU" sz="2000" b="1" dirty="0"/>
              <a:t> </a:t>
            </a:r>
            <a:r>
              <a:rPr lang="ru-RU" sz="2000" b="1" dirty="0" err="1"/>
              <a:t>мүмкіндік</a:t>
            </a:r>
            <a:r>
              <a:rPr lang="ru-RU" sz="2000" b="1" dirty="0"/>
              <a:t> </a:t>
            </a:r>
            <a:r>
              <a:rPr lang="ru-RU" sz="2000" b="1" dirty="0" err="1"/>
              <a:t>беретін</a:t>
            </a:r>
            <a:r>
              <a:rPr lang="ru-RU" sz="2000" b="1" dirty="0"/>
              <a:t> </a:t>
            </a:r>
            <a:r>
              <a:rPr lang="ru-RU" sz="2000" b="1" dirty="0" err="1"/>
              <a:t>біртұтас</a:t>
            </a:r>
            <a:r>
              <a:rPr lang="ru-RU" sz="2000" b="1" dirty="0"/>
              <a:t> </a:t>
            </a:r>
            <a:r>
              <a:rPr lang="ru-RU" sz="2000" b="1" dirty="0" err="1"/>
              <a:t>жүйені</a:t>
            </a:r>
            <a:r>
              <a:rPr lang="ru-RU" sz="2000" b="1" dirty="0"/>
              <a:t> </a:t>
            </a:r>
            <a:r>
              <a:rPr lang="ru-RU" sz="2000" b="1" dirty="0" err="1"/>
              <a:t>білдіреді</a:t>
            </a:r>
            <a:r>
              <a:rPr lang="ru-RU" sz="2000" b="1" dirty="0"/>
              <a:t>. Жеке </a:t>
            </a:r>
            <a:r>
              <a:rPr lang="ru-RU" sz="2000" b="1" dirty="0" err="1"/>
              <a:t>тұлғаларға</a:t>
            </a:r>
            <a:r>
              <a:rPr lang="ru-RU" sz="2000" b="1" dirty="0"/>
              <a:t> </a:t>
            </a:r>
            <a:r>
              <a:rPr lang="ru-RU" sz="2000" b="1" dirty="0" err="1"/>
              <a:t>ғана</a:t>
            </a:r>
            <a:r>
              <a:rPr lang="ru-RU" sz="2000" b="1" dirty="0"/>
              <a:t> </a:t>
            </a:r>
            <a:r>
              <a:rPr lang="ru-RU" sz="2000" b="1" dirty="0" err="1"/>
              <a:t>емес</a:t>
            </a:r>
            <a:r>
              <a:rPr lang="ru-RU" sz="2000" b="1" dirty="0"/>
              <a:t>, компания мен </a:t>
            </a:r>
            <a:r>
              <a:rPr lang="ru-RU" sz="2000" b="1" dirty="0" err="1"/>
              <a:t>кәсіпкерлерге</a:t>
            </a:r>
            <a:r>
              <a:rPr lang="ru-RU" sz="2000" b="1" dirty="0"/>
              <a:t> де.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err="1"/>
              <a:t>Мұнда</a:t>
            </a:r>
            <a:r>
              <a:rPr lang="ru-RU" sz="2000" dirty="0"/>
              <a:t> </a:t>
            </a:r>
            <a:r>
              <a:rPr lang="ru-RU" sz="2000" dirty="0" err="1"/>
              <a:t>мемлекет</a:t>
            </a:r>
            <a:r>
              <a:rPr lang="ru-RU" sz="2000" dirty="0"/>
              <a:t>, бизнес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азаматтар</a:t>
            </a:r>
            <a:r>
              <a:rPr lang="ru-RU" sz="2000" dirty="0"/>
              <a:t> </a:t>
            </a:r>
            <a:r>
              <a:rPr lang="ru-RU" sz="2000" dirty="0" err="1"/>
              <a:t>арасындағы</a:t>
            </a:r>
            <a:r>
              <a:rPr lang="ru-RU" sz="2000" dirty="0"/>
              <a:t> </a:t>
            </a:r>
            <a:r>
              <a:rPr lang="ru-RU" sz="2000" dirty="0" err="1"/>
              <a:t>өзара</a:t>
            </a:r>
            <a:r>
              <a:rPr lang="ru-RU" sz="2000" dirty="0"/>
              <a:t> </a:t>
            </a:r>
            <a:r>
              <a:rPr lang="ru-RU" sz="2000" dirty="0" err="1"/>
              <a:t>қарым-қа</a:t>
            </a:r>
            <a:r>
              <a:rPr lang="ru-RU" sz="2000" dirty="0"/>
              <a:t> </a:t>
            </a:r>
            <a:r>
              <a:rPr lang="ru-RU" sz="2000" dirty="0" err="1"/>
              <a:t>тынасты</a:t>
            </a:r>
            <a:r>
              <a:rPr lang="ru-RU" sz="2000" dirty="0"/>
              <a:t> </a:t>
            </a:r>
            <a:r>
              <a:rPr lang="ru-RU" sz="2000" dirty="0" err="1"/>
              <a:t>электронды</a:t>
            </a:r>
            <a:r>
              <a:rPr lang="ru-RU" sz="2000" dirty="0"/>
              <a:t> </a:t>
            </a:r>
            <a:r>
              <a:rPr lang="ru-RU" sz="2000" dirty="0" err="1"/>
              <a:t>үкімет</a:t>
            </a:r>
            <a:r>
              <a:rPr lang="ru-RU" sz="2000" dirty="0"/>
              <a:t> </a:t>
            </a:r>
            <a:r>
              <a:rPr lang="ru-RU" sz="2000" dirty="0" err="1"/>
              <a:t>ішіндегі</a:t>
            </a:r>
            <a:r>
              <a:rPr lang="ru-RU" sz="2000" dirty="0"/>
              <a:t> </a:t>
            </a:r>
            <a:r>
              <a:rPr lang="en-US" sz="2000" dirty="0"/>
              <a:t>G2C (</a:t>
            </a:r>
            <a:r>
              <a:rPr lang="ru-RU" sz="2000" dirty="0" err="1"/>
              <a:t>мемлекет-азаматтар</a:t>
            </a:r>
            <a:r>
              <a:rPr lang="ru-RU" sz="2000" dirty="0"/>
              <a:t>) </a:t>
            </a:r>
            <a:r>
              <a:rPr lang="en-US" sz="2000" dirty="0"/>
              <a:t>G2B (</a:t>
            </a:r>
            <a:r>
              <a:rPr lang="ru-RU" sz="2000" dirty="0" err="1"/>
              <a:t>мемлекет</a:t>
            </a:r>
            <a:r>
              <a:rPr lang="ru-RU" sz="2000" dirty="0"/>
              <a:t>-бизнес)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en-US" sz="2000" dirty="0"/>
              <a:t>G2G (</a:t>
            </a:r>
            <a:r>
              <a:rPr lang="ru-RU" sz="2000" dirty="0" err="1"/>
              <a:t>мемлекет-мемлекет</a:t>
            </a:r>
            <a:r>
              <a:rPr lang="ru-RU" sz="2000" dirty="0"/>
              <a:t>) </a:t>
            </a:r>
            <a:r>
              <a:rPr lang="ru-RU" sz="2000" dirty="0" err="1"/>
              <a:t>деп</a:t>
            </a:r>
            <a:r>
              <a:rPr lang="ru-RU" sz="2000" dirty="0"/>
              <a:t> </a:t>
            </a:r>
            <a:r>
              <a:rPr lang="ru-RU" sz="2000" dirty="0" err="1"/>
              <a:t>аталатын</a:t>
            </a:r>
            <a:r>
              <a:rPr lang="ru-RU" sz="2000" dirty="0"/>
              <a:t> </a:t>
            </a:r>
            <a:r>
              <a:rPr lang="ru-RU" sz="2000" dirty="0" err="1"/>
              <a:t>негізгі</a:t>
            </a:r>
            <a:r>
              <a:rPr lang="ru-RU" sz="2000" dirty="0"/>
              <a:t> </a:t>
            </a:r>
            <a:r>
              <a:rPr lang="ru-RU" sz="2000" dirty="0" err="1"/>
              <a:t>модельдер</a:t>
            </a:r>
            <a:r>
              <a:rPr lang="ru-RU" sz="2000" dirty="0"/>
              <a:t> </a:t>
            </a:r>
            <a:r>
              <a:rPr lang="ru-RU" sz="2000" dirty="0" err="1"/>
              <a:t>ат­қарады</a:t>
            </a:r>
            <a:r>
              <a:rPr lang="ru-RU" sz="2000" dirty="0" smtClean="0"/>
              <a:t>.</a:t>
            </a:r>
          </a:p>
          <a:p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384284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3784" y="125982"/>
            <a:ext cx="4291988" cy="1456267"/>
          </a:xfrm>
        </p:spPr>
        <p:txBody>
          <a:bodyPr/>
          <a:lstStyle/>
          <a:p>
            <a:pPr algn="ctr"/>
            <a:r>
              <a:rPr lang="kk-KZ" b="1" i="1" dirty="0" smtClean="0"/>
              <a:t>ІІ негізгі бөлім</a:t>
            </a:r>
            <a:endParaRPr lang="ru-RU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34463" y="525097"/>
            <a:ext cx="798841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 </a:t>
            </a:r>
            <a:r>
              <a:rPr lang="ru-RU" sz="2000" dirty="0" err="1"/>
              <a:t>Елімізде</a:t>
            </a:r>
            <a:r>
              <a:rPr lang="ru-RU" sz="2000" dirty="0"/>
              <a:t> </a:t>
            </a:r>
            <a:r>
              <a:rPr lang="ru-RU" sz="2000" dirty="0" err="1"/>
              <a:t>электронды</a:t>
            </a:r>
            <a:r>
              <a:rPr lang="ru-RU" sz="2000" dirty="0"/>
              <a:t> </a:t>
            </a:r>
            <a:r>
              <a:rPr lang="ru-RU" sz="2000" dirty="0" err="1"/>
              <a:t>үкімет</a:t>
            </a:r>
            <a:r>
              <a:rPr lang="ru-RU" sz="2000" dirty="0"/>
              <a:t> </a:t>
            </a:r>
            <a:r>
              <a:rPr lang="ru-RU" sz="2000" dirty="0" err="1"/>
              <a:t>құру</a:t>
            </a:r>
            <a:r>
              <a:rPr lang="ru-RU" sz="2000" dirty="0"/>
              <a:t> </a:t>
            </a:r>
            <a:r>
              <a:rPr lang="ru-RU" sz="2000" dirty="0" err="1"/>
              <a:t>идеясын</a:t>
            </a:r>
            <a:r>
              <a:rPr lang="ru-RU" sz="2000" dirty="0"/>
              <a:t> </a:t>
            </a:r>
            <a:r>
              <a:rPr lang="ru-RU" sz="2000" dirty="0" err="1"/>
              <a:t>Мемлекет</a:t>
            </a:r>
            <a:r>
              <a:rPr lang="ru-RU" sz="2000" dirty="0"/>
              <a:t> </a:t>
            </a:r>
            <a:r>
              <a:rPr lang="ru-RU" sz="2000" dirty="0" err="1"/>
              <a:t>басшысы</a:t>
            </a:r>
            <a:r>
              <a:rPr lang="ru-RU" sz="2000" dirty="0"/>
              <a:t> </a:t>
            </a:r>
            <a:r>
              <a:rPr lang="ru-RU" sz="2000" dirty="0" err="1"/>
              <a:t>өзінің</a:t>
            </a:r>
            <a:r>
              <a:rPr lang="ru-RU" sz="2000" dirty="0"/>
              <a:t> </a:t>
            </a:r>
            <a:r>
              <a:rPr lang="ru-RU" sz="2000" dirty="0" err="1"/>
              <a:t>республиканы</a:t>
            </a:r>
            <a:r>
              <a:rPr lang="ru-RU" sz="2000" dirty="0"/>
              <a:t> </a:t>
            </a:r>
            <a:r>
              <a:rPr lang="ru-RU" sz="2000" dirty="0" err="1"/>
              <a:t>әлемдегі</a:t>
            </a:r>
            <a:r>
              <a:rPr lang="ru-RU" sz="2000" dirty="0"/>
              <a:t> </a:t>
            </a:r>
            <a:r>
              <a:rPr lang="ru-RU" sz="2000" dirty="0" err="1"/>
              <a:t>бә­секеге</a:t>
            </a:r>
            <a:r>
              <a:rPr lang="ru-RU" sz="2000" dirty="0"/>
              <a:t> </a:t>
            </a:r>
            <a:r>
              <a:rPr lang="ru-RU" sz="2000" dirty="0" err="1"/>
              <a:t>қабілетті</a:t>
            </a:r>
            <a:r>
              <a:rPr lang="ru-RU" sz="2000" dirty="0"/>
              <a:t> </a:t>
            </a:r>
            <a:r>
              <a:rPr lang="ru-RU" sz="2000" dirty="0" err="1"/>
              <a:t>елу</a:t>
            </a:r>
            <a:r>
              <a:rPr lang="ru-RU" sz="2000" dirty="0"/>
              <a:t> </a:t>
            </a:r>
            <a:r>
              <a:rPr lang="ru-RU" sz="2000" dirty="0" err="1"/>
              <a:t>елдің</a:t>
            </a:r>
            <a:r>
              <a:rPr lang="ru-RU" sz="2000" dirty="0"/>
              <a:t> </a:t>
            </a:r>
            <a:r>
              <a:rPr lang="ru-RU" sz="2000" dirty="0" err="1"/>
              <a:t>қатарына</a:t>
            </a:r>
            <a:r>
              <a:rPr lang="ru-RU" sz="2000" dirty="0"/>
              <a:t> </a:t>
            </a:r>
            <a:r>
              <a:rPr lang="ru-RU" sz="2000" dirty="0" err="1"/>
              <a:t>енгізу</a:t>
            </a:r>
            <a:r>
              <a:rPr lang="ru-RU" sz="2000" dirty="0"/>
              <a:t> </a:t>
            </a:r>
            <a:r>
              <a:rPr lang="ru-RU" sz="2000" dirty="0" err="1"/>
              <a:t>туралы</a:t>
            </a:r>
            <a:r>
              <a:rPr lang="ru-RU" sz="2000" dirty="0"/>
              <a:t> </a:t>
            </a:r>
            <a:r>
              <a:rPr lang="ru-RU" sz="2000" dirty="0" err="1"/>
              <a:t>Қазақстан</a:t>
            </a:r>
            <a:r>
              <a:rPr lang="ru-RU" sz="2000" dirty="0"/>
              <a:t> </a:t>
            </a:r>
            <a:r>
              <a:rPr lang="ru-RU" sz="2000" dirty="0" err="1"/>
              <a:t>халқына</a:t>
            </a:r>
            <a:r>
              <a:rPr lang="ru-RU" sz="2000" dirty="0"/>
              <a:t> </a:t>
            </a:r>
            <a:r>
              <a:rPr lang="ru-RU" sz="2000" dirty="0" err="1"/>
              <a:t>жыл</a:t>
            </a:r>
            <a:r>
              <a:rPr lang="ru-RU" sz="2000" dirty="0"/>
              <a:t> </a:t>
            </a:r>
            <a:r>
              <a:rPr lang="ru-RU" sz="2000" dirty="0" err="1"/>
              <a:t>сайынғы</a:t>
            </a:r>
            <a:r>
              <a:rPr lang="ru-RU" sz="2000" dirty="0"/>
              <a:t> </a:t>
            </a:r>
            <a:r>
              <a:rPr lang="ru-RU" sz="2000" dirty="0" err="1"/>
              <a:t>жолдауында</a:t>
            </a:r>
            <a:r>
              <a:rPr lang="ru-RU" sz="2000" dirty="0"/>
              <a:t> </a:t>
            </a:r>
            <a:r>
              <a:rPr lang="ru-RU" sz="2000" dirty="0" err="1"/>
              <a:t>білдірген</a:t>
            </a:r>
            <a:r>
              <a:rPr lang="ru-RU" sz="2000" dirty="0"/>
              <a:t> </a:t>
            </a:r>
            <a:r>
              <a:rPr lang="ru-RU" sz="2000" dirty="0" err="1"/>
              <a:t>болатын</a:t>
            </a:r>
            <a:r>
              <a:rPr lang="ru-RU" sz="2000" dirty="0"/>
              <a:t>. 2004 </a:t>
            </a:r>
            <a:r>
              <a:rPr lang="ru-RU" sz="2000" dirty="0" err="1"/>
              <a:t>жылғы</a:t>
            </a:r>
            <a:r>
              <a:rPr lang="ru-RU" sz="2000" dirty="0"/>
              <a:t> 10 </a:t>
            </a:r>
            <a:r>
              <a:rPr lang="ru-RU" sz="2000" dirty="0" err="1"/>
              <a:t>қарашада</a:t>
            </a:r>
            <a:r>
              <a:rPr lang="ru-RU" sz="2000" dirty="0"/>
              <a:t> </a:t>
            </a:r>
            <a:r>
              <a:rPr lang="ru-RU" sz="2000" dirty="0" err="1"/>
              <a:t>электронды</a:t>
            </a:r>
            <a:r>
              <a:rPr lang="ru-RU" sz="2000" dirty="0"/>
              <a:t> </a:t>
            </a:r>
            <a:r>
              <a:rPr lang="ru-RU" sz="2000" dirty="0" err="1"/>
              <a:t>үкіметті</a:t>
            </a:r>
            <a:r>
              <a:rPr lang="ru-RU" sz="2000" dirty="0"/>
              <a:t> </a:t>
            </a:r>
            <a:r>
              <a:rPr lang="ru-RU" sz="2000" dirty="0" err="1"/>
              <a:t>ендіру</a:t>
            </a:r>
            <a:r>
              <a:rPr lang="ru-RU" sz="2000" dirty="0"/>
              <a:t> </a:t>
            </a:r>
            <a:r>
              <a:rPr lang="ru-RU" sz="2000" dirty="0" err="1"/>
              <a:t>туралы</a:t>
            </a:r>
            <a:r>
              <a:rPr lang="ru-RU" sz="2000" dirty="0"/>
              <a:t> «</a:t>
            </a:r>
            <a:r>
              <a:rPr lang="ru-RU" sz="2000" dirty="0" err="1"/>
              <a:t>Қазақстан</a:t>
            </a:r>
            <a:r>
              <a:rPr lang="ru-RU" sz="2000" dirty="0"/>
              <a:t> </a:t>
            </a:r>
            <a:r>
              <a:rPr lang="ru-RU" sz="2000" dirty="0" err="1"/>
              <a:t>Республикасында</a:t>
            </a:r>
            <a:r>
              <a:rPr lang="ru-RU" sz="2000" dirty="0"/>
              <a:t> </a:t>
            </a:r>
            <a:r>
              <a:rPr lang="ru-RU" sz="2000" dirty="0" err="1"/>
              <a:t>электрондық</a:t>
            </a:r>
            <a:r>
              <a:rPr lang="ru-RU" sz="2000" dirty="0"/>
              <a:t> </a:t>
            </a:r>
            <a:r>
              <a:rPr lang="ru-RU" sz="2000" dirty="0" err="1"/>
              <a:t>үкіметті</a:t>
            </a:r>
            <a:r>
              <a:rPr lang="ru-RU" sz="2000" dirty="0"/>
              <a:t> </a:t>
            </a:r>
            <a:r>
              <a:rPr lang="ru-RU" sz="2000" dirty="0" err="1"/>
              <a:t>қалыптастырудың</a:t>
            </a:r>
            <a:r>
              <a:rPr lang="ru-RU" sz="2000" dirty="0"/>
              <a:t> 2005-2007 </a:t>
            </a:r>
            <a:r>
              <a:rPr lang="ru-RU" sz="2000" dirty="0" err="1"/>
              <a:t>жылдарға</a:t>
            </a:r>
            <a:r>
              <a:rPr lang="ru-RU" sz="2000" dirty="0"/>
              <a:t> </a:t>
            </a:r>
            <a:r>
              <a:rPr lang="ru-RU" sz="2000" dirty="0" err="1"/>
              <a:t>арналған</a:t>
            </a:r>
            <a:r>
              <a:rPr lang="ru-RU" sz="2000" dirty="0"/>
              <a:t> </a:t>
            </a:r>
            <a:r>
              <a:rPr lang="ru-RU" sz="2000" dirty="0" err="1"/>
              <a:t>мемлекеттік</a:t>
            </a:r>
            <a:r>
              <a:rPr lang="ru-RU" sz="2000" dirty="0"/>
              <a:t> </a:t>
            </a:r>
            <a:r>
              <a:rPr lang="ru-RU" sz="2000" dirty="0" err="1"/>
              <a:t>бағдарламасы</a:t>
            </a:r>
            <a:r>
              <a:rPr lang="ru-RU" sz="2000" dirty="0"/>
              <a:t> Президент </a:t>
            </a:r>
            <a:r>
              <a:rPr lang="ru-RU" sz="2000" dirty="0" err="1"/>
              <a:t>Жарлығымен</a:t>
            </a:r>
            <a:r>
              <a:rPr lang="ru-RU" sz="2000" dirty="0"/>
              <a:t> </a:t>
            </a:r>
            <a:r>
              <a:rPr lang="ru-RU" sz="2000" dirty="0" err="1"/>
              <a:t>бекітілді</a:t>
            </a:r>
            <a:r>
              <a:rPr lang="ru-RU" sz="2000" dirty="0"/>
              <a:t>.</a:t>
            </a:r>
          </a:p>
          <a:p>
            <a:r>
              <a:rPr lang="ru-RU" sz="2000" dirty="0"/>
              <a:t>     </a:t>
            </a:r>
            <a:r>
              <a:rPr lang="ru-RU" sz="2000" dirty="0" err="1"/>
              <a:t>Бағдарламаны</a:t>
            </a:r>
            <a:r>
              <a:rPr lang="ru-RU" sz="2000" dirty="0"/>
              <a:t> </a:t>
            </a:r>
            <a:r>
              <a:rPr lang="ru-RU" sz="2000" dirty="0" err="1"/>
              <a:t>іске</a:t>
            </a:r>
            <a:r>
              <a:rPr lang="ru-RU" sz="2000" dirty="0"/>
              <a:t> </a:t>
            </a:r>
            <a:r>
              <a:rPr lang="ru-RU" sz="2000" dirty="0" err="1"/>
              <a:t>асыру</a:t>
            </a:r>
            <a:r>
              <a:rPr lang="ru-RU" sz="2000" dirty="0"/>
              <a:t> </a:t>
            </a:r>
            <a:r>
              <a:rPr lang="ru-RU" sz="2000" dirty="0" err="1"/>
              <a:t>келесі</a:t>
            </a:r>
            <a:r>
              <a:rPr lang="ru-RU" sz="2000" dirty="0"/>
              <a:t> </a:t>
            </a:r>
            <a:r>
              <a:rPr lang="ru-RU" sz="2000" dirty="0" err="1"/>
              <a:t>міндеттерді</a:t>
            </a:r>
            <a:r>
              <a:rPr lang="ru-RU" sz="2000" dirty="0"/>
              <a:t> </a:t>
            </a:r>
            <a:r>
              <a:rPr lang="ru-RU" sz="2000" dirty="0" err="1"/>
              <a:t>кезең-кезеңмен</a:t>
            </a:r>
            <a:r>
              <a:rPr lang="ru-RU" sz="2000" dirty="0"/>
              <a:t> </a:t>
            </a:r>
            <a:r>
              <a:rPr lang="ru-RU" sz="2000" dirty="0" err="1"/>
              <a:t>шешу</a:t>
            </a:r>
            <a:r>
              <a:rPr lang="ru-RU" sz="2000" dirty="0"/>
              <a:t> </a:t>
            </a:r>
            <a:r>
              <a:rPr lang="ru-RU" sz="2000" dirty="0" err="1"/>
              <a:t>жоспарланған</a:t>
            </a:r>
            <a:r>
              <a:rPr lang="ru-RU" sz="2000" dirty="0"/>
              <a:t> </a:t>
            </a:r>
            <a:r>
              <a:rPr lang="ru-RU" sz="2000" dirty="0" err="1"/>
              <a:t>болатын</a:t>
            </a:r>
            <a:r>
              <a:rPr lang="ru-RU" sz="2000" dirty="0"/>
              <a:t>:</a:t>
            </a:r>
          </a:p>
          <a:p>
            <a:r>
              <a:rPr lang="ru-RU" sz="2000" dirty="0"/>
              <a:t>     </a:t>
            </a:r>
            <a:r>
              <a:rPr lang="ru-RU" sz="2000" dirty="0" err="1"/>
              <a:t>Электрондық</a:t>
            </a:r>
            <a:r>
              <a:rPr lang="ru-RU" sz="2000" dirty="0"/>
              <a:t> </a:t>
            </a:r>
            <a:r>
              <a:rPr lang="ru-RU" sz="2000" dirty="0" err="1"/>
              <a:t>үкіметті</a:t>
            </a:r>
            <a:r>
              <a:rPr lang="ru-RU" sz="2000" dirty="0"/>
              <a:t> </a:t>
            </a:r>
            <a:r>
              <a:rPr lang="ru-RU" sz="2000" dirty="0" err="1"/>
              <a:t>қалыптастырудың</a:t>
            </a:r>
            <a:r>
              <a:rPr lang="ru-RU" sz="2000" dirty="0"/>
              <a:t> </a:t>
            </a:r>
            <a:r>
              <a:rPr lang="ru-RU" sz="2000" dirty="0" err="1"/>
              <a:t>бірінші</a:t>
            </a:r>
            <a:r>
              <a:rPr lang="ru-RU" sz="2000" dirty="0"/>
              <a:t> </a:t>
            </a:r>
            <a:r>
              <a:rPr lang="ru-RU" sz="2000" dirty="0" err="1"/>
              <a:t>кезеңінде</a:t>
            </a:r>
            <a:r>
              <a:rPr lang="ru-RU" sz="2000" dirty="0"/>
              <a:t> – </a:t>
            </a:r>
            <a:r>
              <a:rPr lang="ru-RU" sz="2000" dirty="0" err="1"/>
              <a:t>ақпараттарды</a:t>
            </a:r>
            <a:r>
              <a:rPr lang="ru-RU" sz="2000" dirty="0"/>
              <a:t> </a:t>
            </a:r>
            <a:r>
              <a:rPr lang="ru-RU" sz="2000" dirty="0" err="1"/>
              <a:t>жариялау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тарату</a:t>
            </a:r>
            <a:r>
              <a:rPr lang="ru-RU" sz="2000" dirty="0"/>
              <a:t>.</a:t>
            </a:r>
          </a:p>
          <a:p>
            <a:r>
              <a:rPr lang="ru-RU" sz="2000" dirty="0"/>
              <a:t>     </a:t>
            </a:r>
            <a:r>
              <a:rPr lang="ru-RU" sz="2000" dirty="0" err="1"/>
              <a:t>Екінші</a:t>
            </a:r>
            <a:r>
              <a:rPr lang="ru-RU" sz="2000" dirty="0"/>
              <a:t> </a:t>
            </a:r>
            <a:r>
              <a:rPr lang="ru-RU" sz="2000" dirty="0" err="1"/>
              <a:t>кезеңі</a:t>
            </a:r>
            <a:r>
              <a:rPr lang="ru-RU" sz="2000" dirty="0"/>
              <a:t> - </a:t>
            </a:r>
            <a:r>
              <a:rPr lang="ru-RU" sz="2000" dirty="0" err="1"/>
              <a:t>мемлекеттік</a:t>
            </a:r>
            <a:r>
              <a:rPr lang="ru-RU" sz="2000" dirty="0"/>
              <a:t> </a:t>
            </a:r>
            <a:r>
              <a:rPr lang="ru-RU" sz="2000" dirty="0" err="1"/>
              <a:t>органдар</a:t>
            </a:r>
            <a:r>
              <a:rPr lang="ru-RU" sz="2000" dirty="0"/>
              <a:t> мен </a:t>
            </a:r>
            <a:r>
              <a:rPr lang="ru-RU" sz="2000" dirty="0" err="1"/>
              <a:t>азаматтардың</a:t>
            </a:r>
            <a:r>
              <a:rPr lang="ru-RU" sz="2000" dirty="0"/>
              <a:t> </a:t>
            </a:r>
            <a:r>
              <a:rPr lang="ru-RU" sz="2000" dirty="0" err="1"/>
              <a:t>өзара</a:t>
            </a:r>
            <a:r>
              <a:rPr lang="ru-RU" sz="2000" dirty="0"/>
              <a:t> </a:t>
            </a:r>
            <a:r>
              <a:rPr lang="ru-RU" sz="2000" dirty="0" err="1"/>
              <a:t>қарым-қатынасына</a:t>
            </a:r>
            <a:r>
              <a:rPr lang="ru-RU" sz="2000" dirty="0"/>
              <a:t> </a:t>
            </a:r>
            <a:r>
              <a:rPr lang="ru-RU" sz="2000" dirty="0" err="1"/>
              <a:t>тікелей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қайтармалы</a:t>
            </a:r>
            <a:r>
              <a:rPr lang="ru-RU" sz="2000" dirty="0"/>
              <a:t> </a:t>
            </a:r>
            <a:r>
              <a:rPr lang="ru-RU" sz="2000" dirty="0" err="1"/>
              <a:t>жолды</a:t>
            </a:r>
            <a:r>
              <a:rPr lang="ru-RU" sz="2000" dirty="0"/>
              <a:t> </a:t>
            </a:r>
            <a:r>
              <a:rPr lang="ru-RU" sz="2000" dirty="0" err="1"/>
              <a:t>интерактивті</a:t>
            </a:r>
            <a:r>
              <a:rPr lang="ru-RU" sz="2000" dirty="0"/>
              <a:t> </a:t>
            </a:r>
            <a:r>
              <a:rPr lang="ru-RU" sz="2000" dirty="0" err="1"/>
              <a:t>қызмет</a:t>
            </a:r>
            <a:r>
              <a:rPr lang="ru-RU" sz="2000" dirty="0"/>
              <a:t> </a:t>
            </a:r>
            <a:r>
              <a:rPr lang="ru-RU" sz="2000" dirty="0" err="1"/>
              <a:t>ұсынады</a:t>
            </a:r>
            <a:r>
              <a:rPr lang="ru-RU" sz="2000" dirty="0"/>
              <a:t>.</a:t>
            </a:r>
          </a:p>
          <a:p>
            <a:r>
              <a:rPr lang="ru-RU" sz="2000" dirty="0"/>
              <a:t>     </a:t>
            </a:r>
            <a:r>
              <a:rPr lang="ru-RU" sz="2000" dirty="0" err="1"/>
              <a:t>Үшінші</a:t>
            </a:r>
            <a:r>
              <a:rPr lang="ru-RU" sz="2000" dirty="0"/>
              <a:t> </a:t>
            </a:r>
            <a:r>
              <a:rPr lang="ru-RU" sz="2000" dirty="0" err="1"/>
              <a:t>кезеңде</a:t>
            </a:r>
            <a:r>
              <a:rPr lang="ru-RU" sz="2000" dirty="0"/>
              <a:t> - </a:t>
            </a:r>
            <a:r>
              <a:rPr lang="ru-RU" sz="2000" dirty="0" err="1"/>
              <a:t>қаржылық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заң</a:t>
            </a:r>
            <a:r>
              <a:rPr lang="ru-RU" sz="2000" dirty="0"/>
              <a:t> </a:t>
            </a:r>
            <a:r>
              <a:rPr lang="ru-RU" sz="2000" dirty="0" err="1"/>
              <a:t>операцияларын</a:t>
            </a:r>
            <a:r>
              <a:rPr lang="ru-RU" sz="2000" dirty="0"/>
              <a:t> </a:t>
            </a:r>
            <a:r>
              <a:rPr lang="ru-RU" sz="2000" dirty="0" err="1"/>
              <a:t>үкіметтік</a:t>
            </a:r>
            <a:r>
              <a:rPr lang="ru-RU" sz="2000" dirty="0"/>
              <a:t> </a:t>
            </a:r>
            <a:r>
              <a:rPr lang="ru-RU" sz="2000" dirty="0" err="1"/>
              <a:t>порталдар</a:t>
            </a:r>
            <a:r>
              <a:rPr lang="ru-RU" sz="2000" dirty="0"/>
              <a:t> </a:t>
            </a:r>
            <a:r>
              <a:rPr lang="ru-RU" sz="2000" dirty="0" err="1"/>
              <a:t>арқылы</a:t>
            </a:r>
            <a:r>
              <a:rPr lang="ru-RU" sz="2000" dirty="0"/>
              <a:t> </a:t>
            </a:r>
            <a:r>
              <a:rPr lang="ru-RU" sz="2000" dirty="0" err="1"/>
              <a:t>жүзеге</a:t>
            </a:r>
            <a:r>
              <a:rPr lang="ru-RU" sz="2000" dirty="0"/>
              <a:t> </a:t>
            </a:r>
            <a:r>
              <a:rPr lang="ru-RU" sz="2000" dirty="0" err="1"/>
              <a:t>асыру</a:t>
            </a:r>
            <a:r>
              <a:rPr lang="ru-RU" sz="2000" dirty="0"/>
              <a:t> </a:t>
            </a:r>
            <a:r>
              <a:rPr lang="ru-RU" sz="2000" dirty="0" err="1"/>
              <a:t>жолымен</a:t>
            </a:r>
            <a:r>
              <a:rPr lang="ru-RU" sz="2000" dirty="0"/>
              <a:t> </a:t>
            </a:r>
            <a:r>
              <a:rPr lang="ru-RU" sz="2000" dirty="0" err="1"/>
              <a:t>транзакциялық</a:t>
            </a:r>
            <a:r>
              <a:rPr lang="ru-RU" sz="2000" dirty="0"/>
              <a:t> </a:t>
            </a:r>
            <a:r>
              <a:rPr lang="ru-RU" sz="2000" dirty="0" err="1"/>
              <a:t>қызмет</a:t>
            </a:r>
            <a:r>
              <a:rPr lang="ru-RU" sz="2000" dirty="0"/>
              <a:t> </a:t>
            </a:r>
            <a:r>
              <a:rPr lang="ru-RU" sz="2000" dirty="0" err="1"/>
              <a:t>көрсету</a:t>
            </a:r>
            <a:r>
              <a:rPr lang="ru-RU" sz="2000" dirty="0"/>
              <a:t>.</a:t>
            </a:r>
          </a:p>
          <a:p>
            <a:r>
              <a:rPr lang="ru-RU" sz="2000" dirty="0"/>
              <a:t>     </a:t>
            </a:r>
            <a:r>
              <a:rPr lang="ru-RU" sz="2000" dirty="0" err="1"/>
              <a:t>Төртінші</a:t>
            </a:r>
            <a:r>
              <a:rPr lang="ru-RU" sz="2000" dirty="0"/>
              <a:t> </a:t>
            </a:r>
            <a:r>
              <a:rPr lang="ru-RU" sz="2000" dirty="0" err="1"/>
              <a:t>кезеңде</a:t>
            </a:r>
            <a:r>
              <a:rPr lang="ru-RU" sz="2000" dirty="0"/>
              <a:t> - </a:t>
            </a:r>
            <a:r>
              <a:rPr lang="ru-RU" sz="2000" dirty="0" err="1"/>
              <a:t>ақпараттық</a:t>
            </a:r>
            <a:r>
              <a:rPr lang="ru-RU" sz="2000" dirty="0"/>
              <a:t> </a:t>
            </a:r>
            <a:r>
              <a:rPr lang="ru-RU" sz="2000" dirty="0" err="1"/>
              <a:t>қоғамды</a:t>
            </a:r>
            <a:r>
              <a:rPr lang="ru-RU" sz="2000" dirty="0"/>
              <a:t> </a:t>
            </a:r>
            <a:r>
              <a:rPr lang="ru-RU" sz="2000" dirty="0" err="1"/>
              <a:t>толық</a:t>
            </a:r>
            <a:r>
              <a:rPr lang="ru-RU" sz="2000" dirty="0"/>
              <a:t> </a:t>
            </a:r>
            <a:r>
              <a:rPr lang="ru-RU" sz="2000" dirty="0" err="1"/>
              <a:t>қалыптастыру</a:t>
            </a:r>
            <a:r>
              <a:rPr lang="ru-RU" sz="2000" dirty="0"/>
              <a:t>.</a:t>
            </a:r>
          </a:p>
          <a:p>
            <a:endParaRPr lang="en-US" sz="2000" b="1" i="1" dirty="0"/>
          </a:p>
        </p:txBody>
      </p:sp>
      <p:pic>
        <p:nvPicPr>
          <p:cNvPr id="5" name="Picture 10" descr="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280" y="1181224"/>
            <a:ext cx="402907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75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1068" y="870150"/>
            <a:ext cx="99376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i="1" dirty="0" smtClean="0"/>
              <a:t>Ә) </a:t>
            </a:r>
            <a:r>
              <a:rPr lang="ru-RU" sz="2000" b="1" i="1" dirty="0" err="1" smtClean="0"/>
              <a:t>Электронды</a:t>
            </a:r>
            <a:r>
              <a:rPr lang="ru-RU" sz="2000" b="1" i="1" dirty="0" smtClean="0"/>
              <a:t> </a:t>
            </a:r>
            <a:r>
              <a:rPr lang="ru-RU" sz="2000" b="1" i="1" dirty="0" err="1"/>
              <a:t>үкімет</a:t>
            </a:r>
            <a:r>
              <a:rPr lang="ru-RU" sz="2000" b="1" i="1" dirty="0"/>
              <a:t> </a:t>
            </a:r>
            <a:r>
              <a:rPr lang="ru-RU" sz="2000" b="1" i="1" dirty="0" err="1"/>
              <a:t>жобаларына</a:t>
            </a:r>
            <a:r>
              <a:rPr lang="ru-RU" sz="2000" b="1" i="1" dirty="0"/>
              <a:t> </a:t>
            </a:r>
            <a:r>
              <a:rPr lang="ru-RU" sz="2000" b="1" i="1" dirty="0" err="1"/>
              <a:t>ондаған</a:t>
            </a:r>
            <a:r>
              <a:rPr lang="ru-RU" sz="2000" b="1" i="1" dirty="0"/>
              <a:t> </a:t>
            </a:r>
            <a:r>
              <a:rPr lang="ru-RU" sz="2000" b="1" i="1" dirty="0" err="1"/>
              <a:t>алуан</a:t>
            </a:r>
            <a:r>
              <a:rPr lang="ru-RU" sz="2000" b="1" i="1" dirty="0"/>
              <a:t> </a:t>
            </a:r>
            <a:r>
              <a:rPr lang="ru-RU" sz="2000" b="1" i="1" dirty="0" err="1"/>
              <a:t>түрлі</a:t>
            </a:r>
            <a:r>
              <a:rPr lang="ru-RU" sz="2000" b="1" i="1" dirty="0"/>
              <a:t> </a:t>
            </a:r>
            <a:r>
              <a:rPr lang="ru-RU" sz="2000" b="1" i="1" dirty="0" err="1"/>
              <a:t>ақпараттық</a:t>
            </a:r>
            <a:r>
              <a:rPr lang="ru-RU" sz="2000" b="1" i="1" dirty="0"/>
              <a:t> </a:t>
            </a:r>
            <a:r>
              <a:rPr lang="ru-RU" sz="2000" b="1" i="1" dirty="0" err="1"/>
              <a:t>жүйелер</a:t>
            </a:r>
            <a:r>
              <a:rPr lang="ru-RU" sz="2000" b="1" i="1" dirty="0"/>
              <a:t> (АЖ), </a:t>
            </a:r>
            <a:r>
              <a:rPr lang="ru-RU" sz="2000" b="1" i="1" dirty="0" err="1"/>
              <a:t>регистрлер</a:t>
            </a:r>
            <a:r>
              <a:rPr lang="ru-RU" sz="2000" b="1" i="1" dirty="0"/>
              <a:t>, </a:t>
            </a:r>
            <a:r>
              <a:rPr lang="ru-RU" sz="2000" b="1" i="1" dirty="0" err="1"/>
              <a:t>Мемлекеттік</a:t>
            </a:r>
            <a:r>
              <a:rPr lang="ru-RU" sz="2000" b="1" i="1" dirty="0"/>
              <a:t> </a:t>
            </a:r>
            <a:r>
              <a:rPr lang="ru-RU" sz="2000" b="1" i="1" dirty="0" err="1"/>
              <a:t>деректер</a:t>
            </a:r>
            <a:r>
              <a:rPr lang="ru-RU" sz="2000" b="1" i="1" dirty="0"/>
              <a:t> </a:t>
            </a:r>
            <a:r>
              <a:rPr lang="ru-RU" sz="2000" b="1" i="1" dirty="0" err="1"/>
              <a:t>қоры</a:t>
            </a:r>
            <a:r>
              <a:rPr lang="ru-RU" sz="2000" b="1" i="1" dirty="0"/>
              <a:t> (МДҚ), </a:t>
            </a:r>
            <a:r>
              <a:rPr lang="ru-RU" sz="2000" b="1" i="1" dirty="0" err="1"/>
              <a:t>жүздеген</a:t>
            </a:r>
            <a:r>
              <a:rPr lang="ru-RU" sz="2000" b="1" i="1" dirty="0"/>
              <a:t> </a:t>
            </a:r>
            <a:r>
              <a:rPr lang="ru-RU" sz="2000" b="1" i="1" dirty="0" err="1"/>
              <a:t>қосымшалар</a:t>
            </a:r>
            <a:r>
              <a:rPr lang="ru-RU" sz="2000" b="1" i="1" dirty="0"/>
              <a:t> мен </a:t>
            </a:r>
            <a:r>
              <a:rPr lang="ru-RU" sz="2000" b="1" i="1" dirty="0" err="1"/>
              <a:t>қызметтер</a:t>
            </a:r>
            <a:r>
              <a:rPr lang="ru-RU" sz="2000" b="1" i="1" dirty="0"/>
              <a:t> </a:t>
            </a:r>
            <a:r>
              <a:rPr lang="ru-RU" sz="2000" b="1" i="1" dirty="0" err="1"/>
              <a:t>жатады</a:t>
            </a:r>
            <a:r>
              <a:rPr lang="ru-RU" sz="2000" b="1" i="1" dirty="0"/>
              <a:t>. </a:t>
            </a:r>
            <a:r>
              <a:rPr lang="ru-RU" sz="2000" b="1" i="1" dirty="0" err="1"/>
              <a:t>Олар</a:t>
            </a:r>
            <a:r>
              <a:rPr lang="ru-RU" sz="2000" b="1" i="1" dirty="0"/>
              <a:t>: «Е-</a:t>
            </a:r>
            <a:r>
              <a:rPr lang="ru-RU" sz="2000" b="1" i="1" dirty="0" err="1"/>
              <a:t>әкімдік</a:t>
            </a:r>
            <a:r>
              <a:rPr lang="ru-RU" sz="2000" b="1" i="1" dirty="0"/>
              <a:t>» АЖ, «</a:t>
            </a:r>
            <a:r>
              <a:rPr lang="ru-RU" sz="2000" b="1" i="1" u="sng" dirty="0">
                <a:hlinkClick r:id="rId2"/>
              </a:rPr>
              <a:t>Е-нотариат</a:t>
            </a:r>
            <a:r>
              <a:rPr lang="ru-RU" sz="2000" b="1" i="1" dirty="0"/>
              <a:t>» АЖ, «Жеке </a:t>
            </a:r>
            <a:r>
              <a:rPr lang="ru-RU" sz="2000" b="1" i="1" dirty="0" err="1"/>
              <a:t>тұлғалар</a:t>
            </a:r>
            <a:r>
              <a:rPr lang="ru-RU" sz="2000" b="1" i="1" dirty="0"/>
              <a:t>» АЖ МДҚ, «</a:t>
            </a:r>
            <a:r>
              <a:rPr lang="ru-RU" sz="2000" b="1" i="1" dirty="0" err="1"/>
              <a:t>Заңды</a:t>
            </a:r>
            <a:r>
              <a:rPr lang="ru-RU" sz="2000" b="1" i="1" dirty="0"/>
              <a:t> </a:t>
            </a:r>
            <a:r>
              <a:rPr lang="ru-RU" sz="2000" b="1" i="1" dirty="0" err="1"/>
              <a:t>тұлғалар</a:t>
            </a:r>
            <a:r>
              <a:rPr lang="ru-RU" sz="2000" b="1" i="1" dirty="0"/>
              <a:t>» МДҚ, «</a:t>
            </a:r>
            <a:r>
              <a:rPr lang="ru-RU" sz="2000" b="1" i="1" dirty="0" err="1"/>
              <a:t>Жылжымайтын</a:t>
            </a:r>
            <a:r>
              <a:rPr lang="ru-RU" sz="2000" b="1" i="1" dirty="0"/>
              <a:t> </a:t>
            </a:r>
            <a:r>
              <a:rPr lang="ru-RU" sz="2000" b="1" i="1" dirty="0" err="1"/>
              <a:t>мүлік</a:t>
            </a:r>
            <a:r>
              <a:rPr lang="ru-RU" sz="2000" b="1" i="1" dirty="0"/>
              <a:t> </a:t>
            </a:r>
            <a:r>
              <a:rPr lang="ru-RU" sz="2000" b="1" i="1" dirty="0" err="1"/>
              <a:t>регистрі</a:t>
            </a:r>
            <a:r>
              <a:rPr lang="ru-RU" sz="2000" b="1" i="1" dirty="0"/>
              <a:t>» МДҚ, </a:t>
            </a:r>
            <a:r>
              <a:rPr lang="ru-RU" sz="2000" b="1" i="1" dirty="0" err="1"/>
              <a:t>Мемлекеттік</a:t>
            </a:r>
            <a:r>
              <a:rPr lang="ru-RU" sz="2000" b="1" i="1" dirty="0"/>
              <a:t> </a:t>
            </a:r>
            <a:r>
              <a:rPr lang="ru-RU" sz="2000" b="1" i="1" dirty="0" err="1"/>
              <a:t>органдардың</a:t>
            </a:r>
            <a:r>
              <a:rPr lang="ru-RU" sz="2000" b="1" i="1" dirty="0"/>
              <a:t> </a:t>
            </a:r>
            <a:r>
              <a:rPr lang="ru-RU" sz="2000" b="1" i="1" dirty="0" err="1"/>
              <a:t>электронды</a:t>
            </a:r>
            <a:r>
              <a:rPr lang="ru-RU" sz="2000" b="1" i="1" dirty="0"/>
              <a:t> </a:t>
            </a:r>
            <a:r>
              <a:rPr lang="ru-RU" sz="2000" b="1" i="1" dirty="0" err="1"/>
              <a:t>құжат</a:t>
            </a:r>
            <a:r>
              <a:rPr lang="ru-RU" sz="2000" b="1" i="1" dirty="0"/>
              <a:t> </a:t>
            </a:r>
            <a:r>
              <a:rPr lang="ru-RU" sz="2000" b="1" i="1" dirty="0" err="1"/>
              <a:t>айналымының</a:t>
            </a:r>
            <a:r>
              <a:rPr lang="ru-RU" sz="2000" b="1" i="1" dirty="0"/>
              <a:t> </a:t>
            </a:r>
            <a:r>
              <a:rPr lang="ru-RU" sz="2000" b="1" i="1" dirty="0" err="1"/>
              <a:t>бірыңғай</a:t>
            </a:r>
            <a:r>
              <a:rPr lang="ru-RU" sz="2000" b="1" i="1" dirty="0"/>
              <a:t> </a:t>
            </a:r>
            <a:r>
              <a:rPr lang="ru-RU" sz="2000" b="1" i="1" dirty="0" err="1"/>
              <a:t>жүйесі</a:t>
            </a:r>
            <a:r>
              <a:rPr lang="ru-RU" sz="2000" b="1" i="1" dirty="0"/>
              <a:t>, «ХҚКО» </a:t>
            </a:r>
            <a:r>
              <a:rPr lang="ru-RU" sz="2000" b="1" i="1" dirty="0" err="1"/>
              <a:t>біріктірілген</a:t>
            </a:r>
            <a:r>
              <a:rPr lang="ru-RU" sz="2000" b="1" i="1" dirty="0"/>
              <a:t> АЖ, «</a:t>
            </a:r>
            <a:r>
              <a:rPr lang="ru-RU" sz="2000" b="1" i="1" u="sng" dirty="0">
                <a:hlinkClick r:id="rId3"/>
              </a:rPr>
              <a:t>Е-лицензирование</a:t>
            </a:r>
            <a:r>
              <a:rPr lang="ru-RU" sz="2000" b="1" i="1" dirty="0"/>
              <a:t>» АЖ МДҚ, </a:t>
            </a:r>
            <a:r>
              <a:rPr lang="ru-RU" sz="2000" b="1" i="1" dirty="0" err="1"/>
              <a:t>мемлекеттік</a:t>
            </a:r>
            <a:r>
              <a:rPr lang="ru-RU" sz="2000" b="1" i="1" dirty="0"/>
              <a:t> </a:t>
            </a:r>
            <a:r>
              <a:rPr lang="ru-RU" sz="2000" b="1" i="1" dirty="0" err="1"/>
              <a:t>органдардың</a:t>
            </a:r>
            <a:r>
              <a:rPr lang="ru-RU" sz="2000" b="1" i="1" dirty="0"/>
              <a:t> интернет-порталы, </a:t>
            </a:r>
            <a:r>
              <a:rPr lang="ru-RU" sz="2000" b="1" i="1" dirty="0" err="1"/>
              <a:t>электронды</a:t>
            </a:r>
            <a:r>
              <a:rPr lang="ru-RU" sz="2000" b="1" i="1" dirty="0"/>
              <a:t> </a:t>
            </a:r>
            <a:r>
              <a:rPr lang="ru-RU" sz="2000" b="1" i="1" dirty="0" err="1"/>
              <a:t>үкімет</a:t>
            </a:r>
            <a:r>
              <a:rPr lang="ru-RU" sz="2000" b="1" i="1" dirty="0"/>
              <a:t> </a:t>
            </a:r>
            <a:r>
              <a:rPr lang="ru-RU" sz="2000" b="1" i="1" dirty="0" err="1"/>
              <a:t>шлюзі</a:t>
            </a:r>
            <a:r>
              <a:rPr lang="ru-RU" sz="2000" b="1" i="1" dirty="0"/>
              <a:t> </a:t>
            </a:r>
            <a:r>
              <a:rPr lang="ru-RU" sz="2000" b="1" i="1" dirty="0" err="1"/>
              <a:t>және</a:t>
            </a:r>
            <a:r>
              <a:rPr lang="ru-RU" sz="2000" b="1" i="1" dirty="0"/>
              <a:t> </a:t>
            </a:r>
            <a:r>
              <a:rPr lang="ru-RU" sz="2000" b="1" i="1" dirty="0" err="1"/>
              <a:t>төлем</a:t>
            </a:r>
            <a:r>
              <a:rPr lang="ru-RU" sz="2000" b="1" i="1" dirty="0"/>
              <a:t> </a:t>
            </a:r>
            <a:r>
              <a:rPr lang="ru-RU" sz="2000" b="1" i="1" dirty="0" err="1"/>
              <a:t>шлюзі</a:t>
            </a:r>
            <a:r>
              <a:rPr lang="ru-RU" sz="2000" b="1" i="1" dirty="0"/>
              <a:t>, </a:t>
            </a:r>
            <a:r>
              <a:rPr lang="ru-RU" sz="2000" b="1" i="1" dirty="0" err="1"/>
              <a:t>т.б</a:t>
            </a:r>
            <a:r>
              <a:rPr lang="ru-RU" sz="2000" b="1" i="1" dirty="0" smtClean="0"/>
              <a:t>.</a:t>
            </a:r>
          </a:p>
          <a:p>
            <a:endParaRPr lang="ru-RU" sz="2000" b="1" i="1" dirty="0" smtClean="0"/>
          </a:p>
          <a:p>
            <a:endParaRPr lang="en-US" sz="2000" b="1" i="1" dirty="0"/>
          </a:p>
        </p:txBody>
      </p:sp>
      <p:pic>
        <p:nvPicPr>
          <p:cNvPr id="2050" name="Picture 2" descr="https://e.edu.kz/images/da3b9bed.e-learning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68" y="3732472"/>
            <a:ext cx="243840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G:\! WORK\For prezentations\kz_icons\e-licens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457" y="5594231"/>
            <a:ext cx="5937908" cy="106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pavl.kz/images/projects/e-notar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799" y="4124200"/>
            <a:ext cx="5937908" cy="137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1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6523" y="641782"/>
            <a:ext cx="113596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/>
              <a:t>Электронды</a:t>
            </a:r>
            <a:r>
              <a:rPr lang="ru-RU" sz="2000" b="1" i="1" dirty="0"/>
              <a:t> </a:t>
            </a:r>
            <a:r>
              <a:rPr lang="ru-RU" sz="2000" b="1" i="1" dirty="0" err="1"/>
              <a:t>оқу</a:t>
            </a:r>
            <a:r>
              <a:rPr lang="ru-RU" sz="2000" b="1" i="1" dirty="0"/>
              <a:t> </a:t>
            </a:r>
            <a:r>
              <a:rPr lang="ru-RU" sz="2000" b="1" i="1" dirty="0" err="1"/>
              <a:t>ақпараттық</a:t>
            </a:r>
            <a:r>
              <a:rPr lang="ru-RU" sz="2000" b="1" i="1" dirty="0"/>
              <a:t> </a:t>
            </a:r>
            <a:r>
              <a:rPr lang="ru-RU" sz="2000" b="1" i="1" dirty="0" err="1"/>
              <a:t>жүйесі</a:t>
            </a:r>
            <a:r>
              <a:rPr lang="ru-RU" sz="2000" b="1" i="1" dirty="0"/>
              <a:t> </a:t>
            </a:r>
            <a:r>
              <a:rPr lang="ru-RU" sz="2000" b="1" i="1" dirty="0" err="1"/>
              <a:t>білім</a:t>
            </a:r>
            <a:r>
              <a:rPr lang="ru-RU" sz="2000" b="1" i="1" dirty="0"/>
              <a:t> беру </a:t>
            </a:r>
            <a:r>
              <a:rPr lang="ru-RU" sz="2000" b="1" i="1" dirty="0" err="1"/>
              <a:t>қызметінің</a:t>
            </a:r>
            <a:r>
              <a:rPr lang="ru-RU" sz="2000" b="1" i="1" dirty="0"/>
              <a:t> </a:t>
            </a:r>
            <a:r>
              <a:rPr lang="ru-RU" sz="2000" b="1" i="1" dirty="0" err="1"/>
              <a:t>сапасын</a:t>
            </a:r>
            <a:r>
              <a:rPr lang="ru-RU" sz="2000" b="1" i="1" dirty="0"/>
              <a:t> </a:t>
            </a:r>
            <a:r>
              <a:rPr lang="ru-RU" sz="2000" b="1" i="1" dirty="0" err="1"/>
              <a:t>арттыруға</a:t>
            </a:r>
            <a:r>
              <a:rPr lang="ru-RU" sz="2000" b="1" i="1" dirty="0"/>
              <a:t> </a:t>
            </a:r>
            <a:r>
              <a:rPr lang="ru-RU" sz="2000" b="1" i="1" dirty="0" err="1"/>
              <a:t>және</a:t>
            </a:r>
            <a:r>
              <a:rPr lang="ru-RU" sz="2000" b="1" i="1" dirty="0"/>
              <a:t> </a:t>
            </a:r>
            <a:r>
              <a:rPr lang="ru-RU" sz="2000" b="1" i="1" dirty="0" err="1"/>
              <a:t>білім</a:t>
            </a:r>
            <a:r>
              <a:rPr lang="ru-RU" sz="2000" b="1" i="1" dirty="0"/>
              <a:t> </a:t>
            </a:r>
            <a:r>
              <a:rPr lang="ru-RU" sz="2000" b="1" i="1" dirty="0" err="1"/>
              <a:t>алудың</a:t>
            </a:r>
            <a:r>
              <a:rPr lang="ru-RU" sz="2000" b="1" i="1" dirty="0"/>
              <a:t> </a:t>
            </a:r>
            <a:r>
              <a:rPr lang="ru-RU" sz="2000" b="1" i="1" dirty="0" err="1"/>
              <a:t>қолжетімділігін</a:t>
            </a:r>
            <a:r>
              <a:rPr lang="ru-RU" sz="2000" b="1" i="1" dirty="0"/>
              <a:t> </a:t>
            </a:r>
            <a:r>
              <a:rPr lang="ru-RU" sz="2000" b="1" i="1" dirty="0" err="1"/>
              <a:t>қамтамасыз</a:t>
            </a:r>
            <a:r>
              <a:rPr lang="ru-RU" sz="2000" b="1" i="1" dirty="0"/>
              <a:t> </a:t>
            </a:r>
            <a:r>
              <a:rPr lang="ru-RU" sz="2000" b="1" i="1" dirty="0" err="1"/>
              <a:t>етуге</a:t>
            </a:r>
            <a:r>
              <a:rPr lang="ru-RU" sz="2000" b="1" i="1" dirty="0"/>
              <a:t>  </a:t>
            </a:r>
            <a:r>
              <a:rPr lang="ru-RU" sz="2000" b="1" i="1" dirty="0" err="1"/>
              <a:t>көмектеседі</a:t>
            </a:r>
            <a:r>
              <a:rPr lang="ru-RU" sz="2000" b="1" i="1" dirty="0"/>
              <a:t>. </a:t>
            </a:r>
            <a:r>
              <a:rPr lang="ru-RU" sz="2000" b="1" i="1" dirty="0" err="1"/>
              <a:t>Жүйе</a:t>
            </a:r>
            <a:r>
              <a:rPr lang="ru-RU" sz="2000" b="1" i="1" dirty="0"/>
              <a:t> </a:t>
            </a:r>
            <a:r>
              <a:rPr lang="ru-RU" sz="2000" b="1" i="1" dirty="0" err="1"/>
              <a:t>оқу</a:t>
            </a:r>
            <a:r>
              <a:rPr lang="ru-RU" sz="2000" b="1" i="1" dirty="0"/>
              <a:t> </a:t>
            </a:r>
            <a:r>
              <a:rPr lang="ru-RU" sz="2000" b="1" i="1" dirty="0" err="1"/>
              <a:t>үдерісінің</a:t>
            </a:r>
            <a:r>
              <a:rPr lang="ru-RU" sz="2000" b="1" i="1" dirty="0"/>
              <a:t> </a:t>
            </a:r>
            <a:r>
              <a:rPr lang="ru-RU" sz="2000" b="1" i="1" dirty="0" err="1"/>
              <a:t>барлық</a:t>
            </a:r>
            <a:r>
              <a:rPr lang="ru-RU" sz="2000" b="1" i="1" dirty="0"/>
              <a:t> </a:t>
            </a:r>
            <a:r>
              <a:rPr lang="ru-RU" sz="2000" b="1" i="1" dirty="0" err="1"/>
              <a:t>қатысушыларына</a:t>
            </a:r>
            <a:r>
              <a:rPr lang="ru-RU" sz="2000" b="1" i="1" dirty="0"/>
              <a:t> </a:t>
            </a:r>
            <a:r>
              <a:rPr lang="ru-RU" sz="2000" b="1" i="1" dirty="0" err="1"/>
              <a:t>арналған</a:t>
            </a:r>
            <a:r>
              <a:rPr lang="ru-RU" sz="2000" b="1" i="1" dirty="0"/>
              <a:t>: </a:t>
            </a:r>
            <a:r>
              <a:rPr lang="ru-RU" sz="2000" b="1" i="1" dirty="0" err="1"/>
              <a:t>оқушылар</a:t>
            </a:r>
            <a:r>
              <a:rPr lang="ru-RU" sz="2000" b="1" i="1" dirty="0"/>
              <a:t> онлайн </a:t>
            </a:r>
            <a:r>
              <a:rPr lang="ru-RU" sz="2000" b="1" i="1" dirty="0" err="1"/>
              <a:t>жүйесінде</a:t>
            </a:r>
            <a:r>
              <a:rPr lang="ru-RU" sz="2000" b="1" i="1" dirty="0"/>
              <a:t> </a:t>
            </a:r>
            <a:r>
              <a:rPr lang="ru-RU" sz="2000" b="1" i="1" dirty="0" err="1"/>
              <a:t>күнделік</a:t>
            </a:r>
            <a:r>
              <a:rPr lang="ru-RU" sz="2000" b="1" i="1" dirty="0"/>
              <a:t> </a:t>
            </a:r>
            <a:r>
              <a:rPr lang="ru-RU" sz="2000" b="1" i="1" dirty="0" err="1"/>
              <a:t>және</a:t>
            </a:r>
            <a:r>
              <a:rPr lang="ru-RU" sz="2000" b="1" i="1" dirty="0"/>
              <a:t> </a:t>
            </a:r>
            <a:r>
              <a:rPr lang="ru-RU" sz="2000" b="1" i="1" dirty="0" err="1"/>
              <a:t>күнтізбе</a:t>
            </a:r>
            <a:r>
              <a:rPr lang="ru-RU" sz="2000" b="1" i="1" dirty="0"/>
              <a:t> </a:t>
            </a:r>
            <a:r>
              <a:rPr lang="ru-RU" sz="2000" b="1" i="1" dirty="0" err="1"/>
              <a:t>жүргізеді</a:t>
            </a:r>
            <a:r>
              <a:rPr lang="ru-RU" sz="2000" b="1" i="1" dirty="0"/>
              <a:t>,  </a:t>
            </a:r>
            <a:r>
              <a:rPr lang="ru-RU" sz="2000" b="1" i="1" dirty="0" err="1"/>
              <a:t>болуға</a:t>
            </a:r>
            <a:r>
              <a:rPr lang="ru-RU" sz="2000" b="1" i="1" dirty="0"/>
              <a:t> </a:t>
            </a:r>
            <a:r>
              <a:rPr lang="ru-RU" sz="2000" b="1" i="1" dirty="0" err="1"/>
              <a:t>тиісті</a:t>
            </a:r>
            <a:r>
              <a:rPr lang="ru-RU" sz="2000" b="1" i="1" dirty="0"/>
              <a:t> </a:t>
            </a:r>
            <a:r>
              <a:rPr lang="ru-RU" sz="2000" b="1" i="1" dirty="0" err="1"/>
              <a:t>іс-шаралар</a:t>
            </a:r>
            <a:r>
              <a:rPr lang="ru-RU" sz="2000" b="1" i="1" dirty="0"/>
              <a:t> </a:t>
            </a:r>
            <a:r>
              <a:rPr lang="ru-RU" sz="2000" b="1" i="1" dirty="0" err="1"/>
              <a:t>жөнінде</a:t>
            </a:r>
            <a:r>
              <a:rPr lang="ru-RU" sz="2000" b="1" i="1" dirty="0"/>
              <a:t> </a:t>
            </a:r>
            <a:r>
              <a:rPr lang="ru-RU" sz="2000" b="1" i="1" dirty="0" err="1"/>
              <a:t>хабарландыру</a:t>
            </a:r>
            <a:r>
              <a:rPr lang="ru-RU" sz="2000" b="1" i="1" dirty="0"/>
              <a:t> </a:t>
            </a:r>
            <a:r>
              <a:rPr lang="ru-RU" sz="2000" b="1" i="1" dirty="0" err="1"/>
              <a:t>алады</a:t>
            </a:r>
            <a:r>
              <a:rPr lang="ru-RU" sz="2000" b="1" i="1" dirty="0"/>
              <a:t>, </a:t>
            </a:r>
            <a:r>
              <a:rPr lang="ru-RU" sz="2000" b="1" i="1" dirty="0" err="1"/>
              <a:t>барша</a:t>
            </a:r>
            <a:r>
              <a:rPr lang="ru-RU" sz="2000" b="1" i="1" dirty="0"/>
              <a:t> </a:t>
            </a:r>
            <a:r>
              <a:rPr lang="ru-RU" sz="2000" b="1" i="1" dirty="0" err="1"/>
              <a:t>оқу</a:t>
            </a:r>
            <a:r>
              <a:rPr lang="ru-RU" sz="2000" b="1" i="1" dirty="0"/>
              <a:t> </a:t>
            </a:r>
            <a:r>
              <a:rPr lang="ru-RU" sz="2000" b="1" i="1" dirty="0" err="1"/>
              <a:t>материалына</a:t>
            </a:r>
            <a:r>
              <a:rPr lang="ru-RU" sz="2000" b="1" i="1" dirty="0"/>
              <a:t>, </a:t>
            </a:r>
            <a:r>
              <a:rPr lang="ru-RU" sz="2000" b="1" i="1" dirty="0" err="1"/>
              <a:t>сабақ</a:t>
            </a:r>
            <a:r>
              <a:rPr lang="ru-RU" sz="2000" b="1" i="1" dirty="0"/>
              <a:t> </a:t>
            </a:r>
            <a:r>
              <a:rPr lang="ru-RU" sz="2000" b="1" i="1" dirty="0" err="1"/>
              <a:t>кестесіне</a:t>
            </a:r>
            <a:r>
              <a:rPr lang="ru-RU" sz="2000" b="1" i="1" dirty="0"/>
              <a:t> </a:t>
            </a:r>
            <a:r>
              <a:rPr lang="ru-RU" sz="2000" b="1" i="1" dirty="0" err="1"/>
              <a:t>және</a:t>
            </a:r>
            <a:r>
              <a:rPr lang="ru-RU" sz="2000" b="1" i="1" dirty="0"/>
              <a:t> онлайн </a:t>
            </a:r>
            <a:r>
              <a:rPr lang="ru-RU" sz="2000" b="1" i="1" dirty="0" err="1"/>
              <a:t>үй</a:t>
            </a:r>
            <a:r>
              <a:rPr lang="ru-RU" sz="2000" b="1" i="1" dirty="0"/>
              <a:t> </a:t>
            </a:r>
            <a:r>
              <a:rPr lang="ru-RU" sz="2000" b="1" i="1" dirty="0" err="1"/>
              <a:t>тапсырмаларына</a:t>
            </a:r>
            <a:r>
              <a:rPr lang="ru-RU" sz="2000" b="1" i="1" dirty="0"/>
              <a:t> </a:t>
            </a:r>
            <a:r>
              <a:rPr lang="ru-RU" sz="2000" b="1" i="1" dirty="0" err="1"/>
              <a:t>рұқсат</a:t>
            </a:r>
            <a:r>
              <a:rPr lang="ru-RU" sz="2000" b="1" i="1" dirty="0"/>
              <a:t> </a:t>
            </a:r>
            <a:r>
              <a:rPr lang="ru-RU" sz="2000" b="1" i="1" dirty="0" err="1"/>
              <a:t>алады</a:t>
            </a:r>
            <a:r>
              <a:rPr lang="ru-RU" sz="2000" b="1" i="1" dirty="0"/>
              <a:t>.</a:t>
            </a:r>
          </a:p>
          <a:p>
            <a:r>
              <a:rPr lang="ru-RU" sz="2000" b="1" i="1" dirty="0" err="1"/>
              <a:t>Мұғалімдер</a:t>
            </a:r>
            <a:r>
              <a:rPr lang="ru-RU" sz="2000" b="1" i="1" dirty="0"/>
              <a:t> мен </a:t>
            </a:r>
            <a:r>
              <a:rPr lang="ru-RU" sz="2000" b="1" i="1" dirty="0" err="1"/>
              <a:t>оқытушылар</a:t>
            </a:r>
            <a:r>
              <a:rPr lang="ru-RU" sz="2000" b="1" i="1" dirty="0"/>
              <a:t> онлайн журнал </a:t>
            </a:r>
            <a:r>
              <a:rPr lang="ru-RU" sz="2000" b="1" i="1" dirty="0" err="1"/>
              <a:t>жүргізеді</a:t>
            </a:r>
            <a:r>
              <a:rPr lang="ru-RU" sz="2000" b="1" i="1" dirty="0"/>
              <a:t>, </a:t>
            </a:r>
            <a:r>
              <a:rPr lang="ru-RU" sz="2000" b="1" i="1" dirty="0" err="1"/>
              <a:t>күнтізбелік-тақырыптық</a:t>
            </a:r>
            <a:r>
              <a:rPr lang="ru-RU" sz="2000" b="1" i="1" dirty="0"/>
              <a:t> </a:t>
            </a:r>
            <a:r>
              <a:rPr lang="ru-RU" sz="2000" b="1" i="1" dirty="0" err="1"/>
              <a:t>жоспарлар</a:t>
            </a:r>
            <a:r>
              <a:rPr lang="ru-RU" sz="2000" b="1" i="1" dirty="0"/>
              <a:t>  </a:t>
            </a:r>
            <a:r>
              <a:rPr lang="ru-RU" sz="2000" b="1" i="1" dirty="0" err="1"/>
              <a:t>және</a:t>
            </a:r>
            <a:r>
              <a:rPr lang="ru-RU" sz="2000" b="1" i="1" dirty="0"/>
              <a:t> </a:t>
            </a:r>
            <a:r>
              <a:rPr lang="ru-RU" sz="2000" b="1" i="1" dirty="0" err="1"/>
              <a:t>солардың</a:t>
            </a:r>
            <a:r>
              <a:rPr lang="ru-RU" sz="2000" b="1" i="1" dirty="0"/>
              <a:t> </a:t>
            </a:r>
            <a:r>
              <a:rPr lang="ru-RU" sz="2000" b="1" i="1" dirty="0" err="1"/>
              <a:t>негізінде</a:t>
            </a:r>
            <a:r>
              <a:rPr lang="ru-RU" sz="2000" b="1" i="1" dirty="0"/>
              <a:t> </a:t>
            </a:r>
            <a:r>
              <a:rPr lang="ru-RU" sz="2000" b="1" i="1" dirty="0" err="1"/>
              <a:t>сабақ</a:t>
            </a:r>
            <a:r>
              <a:rPr lang="ru-RU" sz="2000" b="1" i="1" dirty="0"/>
              <a:t> </a:t>
            </a:r>
            <a:r>
              <a:rPr lang="ru-RU" sz="2000" b="1" i="1" dirty="0" err="1"/>
              <a:t>жоспарларын</a:t>
            </a:r>
            <a:r>
              <a:rPr lang="ru-RU" sz="2000" b="1" i="1" dirty="0"/>
              <a:t> </a:t>
            </a:r>
            <a:r>
              <a:rPr lang="ru-RU" sz="2000" b="1" i="1" dirty="0" err="1"/>
              <a:t>әзірлейді</a:t>
            </a:r>
            <a:r>
              <a:rPr lang="ru-RU" sz="2000" b="1" i="1" dirty="0"/>
              <a:t>, </a:t>
            </a:r>
            <a:r>
              <a:rPr lang="ru-RU" sz="2000" b="1" i="1" dirty="0" err="1"/>
              <a:t>оқушылар</a:t>
            </a:r>
            <a:r>
              <a:rPr lang="ru-RU" sz="2000" b="1" i="1" dirty="0"/>
              <a:t> мен </a:t>
            </a:r>
            <a:r>
              <a:rPr lang="ru-RU" sz="2000" b="1" i="1" dirty="0" err="1"/>
              <a:t>олардың</a:t>
            </a:r>
            <a:r>
              <a:rPr lang="ru-RU" sz="2000" b="1" i="1" dirty="0"/>
              <a:t> </a:t>
            </a:r>
            <a:r>
              <a:rPr lang="ru-RU" sz="2000" b="1" i="1" dirty="0" err="1"/>
              <a:t>ата-аналарын</a:t>
            </a:r>
            <a:r>
              <a:rPr lang="ru-RU" sz="2000" b="1" i="1" dirty="0"/>
              <a:t> </a:t>
            </a:r>
            <a:r>
              <a:rPr lang="ru-RU" sz="2000" b="1" i="1" dirty="0" err="1"/>
              <a:t>құлақтандыруға</a:t>
            </a:r>
            <a:r>
              <a:rPr lang="ru-RU" sz="2000" b="1" i="1" dirty="0"/>
              <a:t>, </a:t>
            </a:r>
            <a:r>
              <a:rPr lang="ru-RU" sz="2000" b="1" i="1" dirty="0" err="1"/>
              <a:t>есептілікті</a:t>
            </a:r>
            <a:r>
              <a:rPr lang="ru-RU" sz="2000" b="1" i="1" dirty="0"/>
              <a:t>  </a:t>
            </a:r>
            <a:r>
              <a:rPr lang="ru-RU" sz="2000" b="1" i="1" dirty="0" err="1"/>
              <a:t>қалыптастыруға</a:t>
            </a:r>
            <a:r>
              <a:rPr lang="ru-RU" sz="2000" b="1" i="1" dirty="0"/>
              <a:t> </a:t>
            </a:r>
            <a:r>
              <a:rPr lang="ru-RU" sz="2000" b="1" i="1" dirty="0" err="1"/>
              <a:t>және</a:t>
            </a:r>
            <a:r>
              <a:rPr lang="ru-RU" sz="2000" b="1" i="1" dirty="0"/>
              <a:t> </a:t>
            </a:r>
            <a:r>
              <a:rPr lang="ru-RU" sz="2000" b="1" i="1" dirty="0" err="1"/>
              <a:t>тағы</a:t>
            </a:r>
            <a:r>
              <a:rPr lang="ru-RU" sz="2000" b="1" i="1" dirty="0"/>
              <a:t> </a:t>
            </a:r>
            <a:r>
              <a:rPr lang="ru-RU" sz="2000" b="1" i="1" dirty="0" err="1"/>
              <a:t>басқаларына</a:t>
            </a:r>
            <a:r>
              <a:rPr lang="ru-RU" sz="2000" b="1" i="1" dirty="0"/>
              <a:t> </a:t>
            </a:r>
            <a:r>
              <a:rPr lang="ru-RU" sz="2000" b="1" i="1" dirty="0" err="1"/>
              <a:t>мүмкіндік</a:t>
            </a:r>
            <a:r>
              <a:rPr lang="ru-RU" sz="2000" b="1" i="1" dirty="0"/>
              <a:t> </a:t>
            </a:r>
            <a:r>
              <a:rPr lang="ru-RU" sz="2000" b="1" i="1" dirty="0" err="1"/>
              <a:t>алады</a:t>
            </a:r>
            <a:r>
              <a:rPr lang="ru-RU" sz="2000" b="1" i="1" dirty="0"/>
              <a:t>. </a:t>
            </a:r>
            <a:r>
              <a:rPr lang="ru-RU" sz="2000" b="1" i="1" dirty="0" err="1"/>
              <a:t>Ата-аналар</a:t>
            </a:r>
            <a:r>
              <a:rPr lang="ru-RU" sz="2000" b="1" i="1" dirty="0"/>
              <a:t> </a:t>
            </a:r>
            <a:r>
              <a:rPr lang="ru-RU" sz="2000" b="1" i="1" dirty="0" err="1"/>
              <a:t>балаларының</a:t>
            </a:r>
            <a:r>
              <a:rPr lang="ru-RU" sz="2000" b="1" i="1" dirty="0"/>
              <a:t> </a:t>
            </a:r>
            <a:r>
              <a:rPr lang="ru-RU" sz="2000" b="1" i="1" dirty="0" err="1"/>
              <a:t>үлгерімі</a:t>
            </a:r>
            <a:r>
              <a:rPr lang="ru-RU" sz="2000" b="1" i="1" dirty="0"/>
              <a:t> мен </a:t>
            </a:r>
            <a:r>
              <a:rPr lang="ru-RU" sz="2000" b="1" i="1" dirty="0" err="1"/>
              <a:t>сабаққа</a:t>
            </a:r>
            <a:r>
              <a:rPr lang="ru-RU" sz="2000" b="1" i="1" dirty="0"/>
              <a:t> </a:t>
            </a:r>
            <a:r>
              <a:rPr lang="ru-RU" sz="2000" b="1" i="1" dirty="0" err="1"/>
              <a:t>қатысуын</a:t>
            </a:r>
            <a:r>
              <a:rPr lang="ru-RU" sz="2000" b="1" i="1" dirty="0"/>
              <a:t> </a:t>
            </a:r>
            <a:r>
              <a:rPr lang="ru-RU" sz="2000" b="1" i="1" dirty="0" err="1"/>
              <a:t>қалаған</a:t>
            </a:r>
            <a:r>
              <a:rPr lang="ru-RU" sz="2000" b="1" i="1" dirty="0"/>
              <a:t> </a:t>
            </a:r>
            <a:r>
              <a:rPr lang="ru-RU" sz="2000" b="1" i="1" dirty="0" err="1"/>
              <a:t>жағдайда</a:t>
            </a:r>
            <a:r>
              <a:rPr lang="ru-RU" sz="2000" b="1" i="1" dirty="0"/>
              <a:t> смс-</a:t>
            </a:r>
            <a:r>
              <a:rPr lang="ru-RU" sz="2000" b="1" i="1" dirty="0" err="1"/>
              <a:t>таратылым</a:t>
            </a:r>
            <a:r>
              <a:rPr lang="ru-RU" sz="2000" b="1" i="1" dirty="0"/>
              <a:t> </a:t>
            </a:r>
            <a:r>
              <a:rPr lang="ru-RU" sz="2000" b="1" i="1" dirty="0" err="1"/>
              <a:t>алу</a:t>
            </a:r>
            <a:r>
              <a:rPr lang="ru-RU" sz="2000" b="1" i="1" dirty="0"/>
              <a:t> </a:t>
            </a:r>
            <a:r>
              <a:rPr lang="ru-RU" sz="2000" b="1" i="1" dirty="0" err="1"/>
              <a:t>арқылы</a:t>
            </a:r>
            <a:r>
              <a:rPr lang="ru-RU" sz="2000" b="1" i="1" dirty="0"/>
              <a:t> </a:t>
            </a:r>
            <a:r>
              <a:rPr lang="ru-RU" sz="2000" b="1" i="1" dirty="0" err="1"/>
              <a:t>қадағалай</a:t>
            </a:r>
            <a:r>
              <a:rPr lang="ru-RU" sz="2000" b="1" i="1" dirty="0"/>
              <a:t> </a:t>
            </a:r>
            <a:r>
              <a:rPr lang="ru-RU" sz="2000" b="1" i="1" dirty="0" err="1"/>
              <a:t>алады</a:t>
            </a:r>
            <a:r>
              <a:rPr lang="ru-RU" sz="2000" b="1" i="1" dirty="0"/>
              <a:t>, </a:t>
            </a:r>
            <a:r>
              <a:rPr lang="ru-RU" sz="2000" b="1" i="1" dirty="0" err="1"/>
              <a:t>баласының</a:t>
            </a:r>
            <a:r>
              <a:rPr lang="ru-RU" sz="2000" b="1" i="1" dirty="0"/>
              <a:t> </a:t>
            </a:r>
            <a:r>
              <a:rPr lang="ru-RU" sz="2000" b="1" i="1" dirty="0" err="1"/>
              <a:t>оқу</a:t>
            </a:r>
            <a:r>
              <a:rPr lang="ru-RU" sz="2000" b="1" i="1" dirty="0"/>
              <a:t> </a:t>
            </a:r>
            <a:r>
              <a:rPr lang="ru-RU" sz="2000" b="1" i="1" dirty="0" err="1"/>
              <a:t>материалын</a:t>
            </a:r>
            <a:r>
              <a:rPr lang="ru-RU" sz="2000" b="1" i="1" dirty="0"/>
              <a:t> </a:t>
            </a:r>
            <a:r>
              <a:rPr lang="ru-RU" sz="2000" b="1" i="1" dirty="0" err="1"/>
              <a:t>қалай</a:t>
            </a:r>
            <a:r>
              <a:rPr lang="ru-RU" sz="2000" b="1" i="1" dirty="0"/>
              <a:t> </a:t>
            </a:r>
            <a:r>
              <a:rPr lang="ru-RU" sz="2000" b="1" i="1" dirty="0" err="1"/>
              <a:t>меңгергенін</a:t>
            </a:r>
            <a:r>
              <a:rPr lang="ru-RU" sz="2000" b="1" i="1" dirty="0"/>
              <a:t> </a:t>
            </a:r>
            <a:r>
              <a:rPr lang="ru-RU" sz="2000" b="1" i="1" dirty="0" err="1"/>
              <a:t>бақылап</a:t>
            </a:r>
            <a:r>
              <a:rPr lang="ru-RU" sz="2000" b="1" i="1" dirty="0"/>
              <a:t> </a:t>
            </a:r>
            <a:r>
              <a:rPr lang="ru-RU" sz="2000" b="1" i="1" dirty="0" err="1"/>
              <a:t>отырады</a:t>
            </a:r>
            <a:r>
              <a:rPr lang="ru-RU" sz="2000" b="1" i="1" dirty="0"/>
              <a:t>.</a:t>
            </a:r>
          </a:p>
          <a:p>
            <a:r>
              <a:rPr lang="ru-RU" sz="2000" b="1" i="1" dirty="0" err="1"/>
              <a:t>Сонымен</a:t>
            </a:r>
            <a:r>
              <a:rPr lang="ru-RU" sz="2000" b="1" i="1" dirty="0"/>
              <a:t> </a:t>
            </a:r>
            <a:r>
              <a:rPr lang="ru-RU" sz="2000" b="1" i="1" dirty="0" err="1"/>
              <a:t>қатар</a:t>
            </a:r>
            <a:r>
              <a:rPr lang="ru-RU" sz="2000" b="1" i="1" dirty="0"/>
              <a:t>, </a:t>
            </a:r>
            <a:r>
              <a:rPr lang="ru-RU" sz="2000" b="1" i="1" dirty="0" err="1"/>
              <a:t>оқу</a:t>
            </a:r>
            <a:r>
              <a:rPr lang="ru-RU" sz="2000" b="1" i="1" dirty="0"/>
              <a:t> </a:t>
            </a:r>
            <a:r>
              <a:rPr lang="ru-RU" sz="2000" b="1" i="1" dirty="0" err="1"/>
              <a:t>орны</a:t>
            </a:r>
            <a:r>
              <a:rPr lang="ru-RU" sz="2000" b="1" i="1" dirty="0"/>
              <a:t> </a:t>
            </a:r>
            <a:r>
              <a:rPr lang="ru-RU" sz="2000" b="1" i="1" dirty="0" err="1"/>
              <a:t>жоғары</a:t>
            </a:r>
            <a:r>
              <a:rPr lang="ru-RU" sz="2000" b="1" i="1" dirty="0"/>
              <a:t> </a:t>
            </a:r>
            <a:r>
              <a:rPr lang="ru-RU" sz="2000" b="1" i="1" dirty="0" err="1"/>
              <a:t>технологиялық</a:t>
            </a:r>
            <a:r>
              <a:rPr lang="ru-RU" sz="2000" b="1" i="1" dirty="0"/>
              <a:t> </a:t>
            </a:r>
            <a:r>
              <a:rPr lang="ru-RU" sz="2000" b="1" i="1" dirty="0" err="1"/>
              <a:t>компьютерлермен</a:t>
            </a:r>
            <a:r>
              <a:rPr lang="ru-RU" sz="2000" b="1" i="1" dirty="0"/>
              <a:t> </a:t>
            </a:r>
            <a:r>
              <a:rPr lang="ru-RU" sz="2000" b="1" i="1" dirty="0" err="1"/>
              <a:t>және</a:t>
            </a:r>
            <a:r>
              <a:rPr lang="ru-RU" sz="2000" b="1" i="1" dirty="0"/>
              <a:t> Интернет </a:t>
            </a:r>
            <a:r>
              <a:rPr lang="ru-RU" sz="2000" b="1" i="1" dirty="0" err="1"/>
              <a:t>жүйесіне</a:t>
            </a:r>
            <a:r>
              <a:rPr lang="ru-RU" sz="2000" b="1" i="1" dirty="0"/>
              <a:t> </a:t>
            </a:r>
            <a:r>
              <a:rPr lang="ru-RU" sz="2000" b="1" i="1" dirty="0" err="1"/>
              <a:t>кең</a:t>
            </a:r>
            <a:r>
              <a:rPr lang="ru-RU" sz="2000" b="1" i="1" dirty="0"/>
              <a:t> </a:t>
            </a:r>
            <a:r>
              <a:rPr lang="ru-RU" sz="2000" b="1" i="1" dirty="0" err="1"/>
              <a:t>жолақты</a:t>
            </a:r>
            <a:r>
              <a:rPr lang="ru-RU" sz="2000" b="1" i="1" dirty="0"/>
              <a:t> </a:t>
            </a:r>
            <a:r>
              <a:rPr lang="ru-RU" sz="2000" b="1" i="1" dirty="0" err="1"/>
              <a:t>қолжетімділікпен</a:t>
            </a:r>
            <a:r>
              <a:rPr lang="ru-RU" sz="2000" b="1" i="1" dirty="0"/>
              <a:t>, ал </a:t>
            </a:r>
            <a:r>
              <a:rPr lang="ru-RU" sz="2000" b="1" i="1" dirty="0" err="1"/>
              <a:t>әкімшілік</a:t>
            </a:r>
            <a:r>
              <a:rPr lang="ru-RU" sz="2000" b="1" i="1" dirty="0"/>
              <a:t> - </a:t>
            </a:r>
            <a:r>
              <a:rPr lang="ru-RU" sz="2000" b="1" i="1" dirty="0" err="1"/>
              <a:t>оқу</a:t>
            </a:r>
            <a:r>
              <a:rPr lang="ru-RU" sz="2000" b="1" i="1" dirty="0"/>
              <a:t> </a:t>
            </a:r>
            <a:r>
              <a:rPr lang="ru-RU" sz="2000" b="1" i="1" dirty="0" err="1"/>
              <a:t>үдерісін</a:t>
            </a:r>
            <a:r>
              <a:rPr lang="ru-RU" sz="2000" b="1" i="1" dirty="0"/>
              <a:t> </a:t>
            </a:r>
            <a:r>
              <a:rPr lang="ru-RU" sz="2000" b="1" i="1" dirty="0" err="1"/>
              <a:t>басқарудың</a:t>
            </a:r>
            <a:r>
              <a:rPr lang="ru-RU" sz="2000" b="1" i="1" dirty="0"/>
              <a:t> </a:t>
            </a:r>
            <a:r>
              <a:rPr lang="ru-RU" sz="2000" b="1" i="1" dirty="0" err="1"/>
              <a:t>тиімді</a:t>
            </a:r>
            <a:r>
              <a:rPr lang="ru-RU" sz="2000" b="1" i="1" dirty="0"/>
              <a:t> </a:t>
            </a:r>
            <a:r>
              <a:rPr lang="ru-RU" sz="2000" b="1" i="1" dirty="0" err="1"/>
              <a:t>құралдарымен</a:t>
            </a:r>
            <a:r>
              <a:rPr lang="ru-RU" sz="2000" b="1" i="1" dirty="0"/>
              <a:t> </a:t>
            </a:r>
            <a:r>
              <a:rPr lang="ru-RU" sz="2000" b="1" i="1" dirty="0" err="1"/>
              <a:t>жабдықталады</a:t>
            </a:r>
            <a:r>
              <a:rPr lang="ru-RU" sz="2000" b="1" i="1" dirty="0"/>
              <a:t>.</a:t>
            </a:r>
          </a:p>
          <a:p>
            <a:endParaRPr lang="ru-RU" sz="2000" b="1" i="1" dirty="0" smtClean="0"/>
          </a:p>
          <a:p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351267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9373" y="961872"/>
            <a:ext cx="5357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/>
              <a:t>Электронды</a:t>
            </a:r>
            <a:r>
              <a:rPr lang="ru-RU" sz="2000" b="1" i="1" dirty="0"/>
              <a:t> </a:t>
            </a:r>
            <a:r>
              <a:rPr lang="ru-RU" sz="2000" b="1" i="1" dirty="0" err="1"/>
              <a:t>үкімет</a:t>
            </a:r>
            <a:r>
              <a:rPr lang="ru-RU" sz="2000" b="1" i="1" dirty="0"/>
              <a:t> </a:t>
            </a:r>
            <a:r>
              <a:rPr lang="ru-RU" sz="2000" b="1" i="1" dirty="0" err="1"/>
              <a:t>порталының</a:t>
            </a:r>
            <a:r>
              <a:rPr lang="ru-RU" sz="2000" b="1" i="1" dirty="0"/>
              <a:t> </a:t>
            </a:r>
            <a:r>
              <a:rPr lang="ru-RU" sz="2000" b="1" i="1" dirty="0" err="1"/>
              <a:t>пайдаланушылары</a:t>
            </a:r>
            <a:r>
              <a:rPr lang="ru-RU" sz="2000" b="1" i="1" dirty="0"/>
              <a:t> </a:t>
            </a:r>
            <a:r>
              <a:rPr lang="ru-RU" sz="2000" b="1" i="1" dirty="0" err="1"/>
              <a:t>дегеніміз</a:t>
            </a:r>
            <a:r>
              <a:rPr lang="ru-RU" sz="2000" b="1" i="1" dirty="0"/>
              <a:t> </a:t>
            </a:r>
            <a:r>
              <a:rPr lang="ru-RU" sz="2000" b="1" i="1" dirty="0" err="1"/>
              <a:t>кімдер</a:t>
            </a:r>
            <a:r>
              <a:rPr lang="ru-RU" sz="2000" b="1" i="1" dirty="0"/>
              <a:t>?</a:t>
            </a:r>
          </a:p>
          <a:p>
            <a:endParaRPr lang="ru-RU" sz="2000" b="1" i="1" dirty="0" smtClean="0"/>
          </a:p>
          <a:p>
            <a:endParaRPr lang="en-US" sz="2000" b="1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02221" y="583100"/>
            <a:ext cx="6518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Arial" panose="020B0604020202020204" pitchFamily="34" charset="0"/>
              </a:rPr>
              <a:t>2015 </a:t>
            </a:r>
            <a:r>
              <a:rPr lang="ru-RU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жылдың</a:t>
            </a:r>
            <a:r>
              <a:rPr lang="ru-RU" b="1" i="1" dirty="0">
                <a:solidFill>
                  <a:srgbClr val="000000"/>
                </a:solidFill>
                <a:latin typeface="Arial" panose="020B0604020202020204" pitchFamily="34" charset="0"/>
              </a:rPr>
              <a:t> І, ІІ </a:t>
            </a:r>
            <a:r>
              <a:rPr lang="ru-RU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тоқсанының</a:t>
            </a:r>
            <a:r>
              <a:rPr lang="ru-RU" b="1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мәліметтері</a:t>
            </a:r>
            <a:r>
              <a:rPr lang="ru-RU" b="1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негізінде</a:t>
            </a:r>
            <a:r>
              <a:rPr lang="ru-RU" b="1" i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b="1" i="1" dirty="0"/>
          </a:p>
        </p:txBody>
      </p:sp>
      <p:pic>
        <p:nvPicPr>
          <p:cNvPr id="5124" name="Picture 4" descr="http://egov.kz/wps/wcm/connect/711a3925-40ae-4444-883e-cef0a68fb180/1/1.jpg?MOD=AJPERES&amp;CACHEID=711a3925-40ae-4444-883e-cef0a68fb180/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31" y="1623593"/>
            <a:ext cx="3489185" cy="341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87698" y="977262"/>
            <a:ext cx="5228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Порталдың</a:t>
            </a:r>
            <a:r>
              <a:rPr lang="ru-RU" b="1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белсенді</a:t>
            </a:r>
            <a:r>
              <a:rPr lang="ru-RU" b="1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пайдаланушыларының</a:t>
            </a:r>
            <a:r>
              <a:rPr lang="ru-RU" b="1" i="1" dirty="0">
                <a:solidFill>
                  <a:srgbClr val="000000"/>
                </a:solidFill>
                <a:latin typeface="Arial" panose="020B0604020202020204" pitchFamily="34" charset="0"/>
              </a:rPr>
              <a:t>  </a:t>
            </a:r>
            <a:r>
              <a:rPr lang="ru-RU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жас</a:t>
            </a:r>
            <a:r>
              <a:rPr lang="ru-RU" b="1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санаты</a:t>
            </a:r>
            <a:endParaRPr lang="ru-RU" i="1" dirty="0"/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850" y="1623593"/>
            <a:ext cx="4120865" cy="4566729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449" y="1623593"/>
            <a:ext cx="4141421" cy="456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5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54311" y="855751"/>
            <a:ext cx="5756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/>
              <a:t>Қазақстан</a:t>
            </a:r>
            <a:r>
              <a:rPr lang="ru-RU" sz="2000" b="1" i="1" dirty="0"/>
              <a:t> </a:t>
            </a:r>
            <a:r>
              <a:rPr lang="ru-RU" sz="2000" b="1" i="1" dirty="0" err="1"/>
              <a:t>аймақтарынан</a:t>
            </a:r>
            <a:r>
              <a:rPr lang="ru-RU" sz="2000" b="1" i="1" dirty="0"/>
              <a:t> </a:t>
            </a:r>
            <a:r>
              <a:rPr lang="ru-RU" sz="2000" b="1" i="1" dirty="0" err="1"/>
              <a:t>порталға</a:t>
            </a:r>
            <a:r>
              <a:rPr lang="ru-RU" sz="2000" b="1" i="1" dirty="0"/>
              <a:t> </a:t>
            </a:r>
            <a:r>
              <a:rPr lang="ru-RU" sz="2000" b="1" i="1" dirty="0" err="1"/>
              <a:t>келушілер</a:t>
            </a:r>
            <a:endParaRPr lang="ru-RU" sz="2000" b="1" i="1" dirty="0"/>
          </a:p>
          <a:p>
            <a:r>
              <a:rPr lang="ru-RU" sz="2000" dirty="0"/>
              <a:t/>
            </a:r>
            <a:br>
              <a:rPr lang="ru-RU" sz="2000" dirty="0"/>
            </a:br>
            <a:endParaRPr lang="ru-RU" sz="2000" b="1" i="1" dirty="0" smtClean="0"/>
          </a:p>
          <a:p>
            <a:endParaRPr lang="en-US" sz="2000" b="1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07812" y="501012"/>
            <a:ext cx="5092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/>
              <a:t>Электронды</a:t>
            </a:r>
            <a:r>
              <a:rPr lang="ru-RU" b="1" i="1" dirty="0"/>
              <a:t> </a:t>
            </a:r>
            <a:r>
              <a:rPr lang="ru-RU" b="1" i="1" dirty="0" err="1"/>
              <a:t>үкімет</a:t>
            </a:r>
            <a:r>
              <a:rPr lang="ru-RU" b="1" i="1" dirty="0"/>
              <a:t> </a:t>
            </a:r>
            <a:r>
              <a:rPr lang="ru-RU" b="1" i="1" dirty="0" err="1"/>
              <a:t>порталына</a:t>
            </a:r>
            <a:r>
              <a:rPr lang="ru-RU" b="1" i="1" dirty="0"/>
              <a:t> </a:t>
            </a:r>
            <a:r>
              <a:rPr lang="ru-RU" b="1" i="1" dirty="0" err="1"/>
              <a:t>қайдан</a:t>
            </a:r>
            <a:r>
              <a:rPr lang="ru-RU" b="1" i="1" dirty="0"/>
              <a:t> </a:t>
            </a:r>
            <a:r>
              <a:rPr lang="ru-RU" b="1" i="1" dirty="0" err="1"/>
              <a:t>кіреді</a:t>
            </a:r>
            <a:r>
              <a:rPr lang="ru-RU" b="1" i="1" dirty="0"/>
              <a:t>?</a:t>
            </a: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5" y="1517470"/>
            <a:ext cx="5033542" cy="4597301"/>
          </a:xfrm>
          <a:prstGeom prst="rect">
            <a:avLst/>
          </a:prstGeom>
        </p:spPr>
      </p:pic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52" y="1517470"/>
            <a:ext cx="4866026" cy="459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4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95581" y="882256"/>
            <a:ext cx="84738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/>
              <a:t>Электронды</a:t>
            </a:r>
            <a:r>
              <a:rPr lang="ru-RU" sz="2000" b="1" i="1" dirty="0"/>
              <a:t> </a:t>
            </a:r>
            <a:r>
              <a:rPr lang="ru-RU" sz="2000" b="1" i="1" dirty="0" err="1"/>
              <a:t>үкімет</a:t>
            </a:r>
            <a:r>
              <a:rPr lang="ru-RU" sz="2000" b="1" i="1" dirty="0"/>
              <a:t> </a:t>
            </a:r>
            <a:r>
              <a:rPr lang="ru-RU" sz="2000" b="1" i="1" dirty="0" err="1"/>
              <a:t>порталына</a:t>
            </a:r>
            <a:r>
              <a:rPr lang="ru-RU" sz="2000" b="1" i="1" dirty="0"/>
              <a:t> </a:t>
            </a:r>
            <a:r>
              <a:rPr lang="ru-RU" sz="2000" b="1" i="1" dirty="0" err="1"/>
              <a:t>қосылуға</a:t>
            </a:r>
            <a:r>
              <a:rPr lang="ru-RU" sz="2000" b="1" i="1" dirty="0"/>
              <a:t> </a:t>
            </a:r>
            <a:r>
              <a:rPr lang="ru-RU" sz="2000" b="1" i="1" dirty="0" err="1"/>
              <a:t>болатын</a:t>
            </a:r>
            <a:r>
              <a:rPr lang="ru-RU" sz="2000" b="1" i="1" dirty="0"/>
              <a:t> </a:t>
            </a:r>
            <a:r>
              <a:rPr lang="ru-RU" sz="2000" b="1" i="1" dirty="0" err="1"/>
              <a:t>ұялы</a:t>
            </a:r>
            <a:r>
              <a:rPr lang="ru-RU" sz="2000" b="1" i="1" dirty="0"/>
              <a:t> </a:t>
            </a:r>
            <a:r>
              <a:rPr lang="ru-RU" sz="2000" b="1" i="1" dirty="0" err="1"/>
              <a:t>қондырғылар</a:t>
            </a:r>
            <a:endParaRPr lang="ru-RU" sz="2000" b="1" i="1" dirty="0"/>
          </a:p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b="1" i="1" dirty="0" smtClean="0"/>
          </a:p>
          <a:p>
            <a:endParaRPr lang="en-US" sz="2000" b="1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19701" y="340226"/>
            <a:ext cx="7425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/>
              <a:t>Порталды</a:t>
            </a:r>
            <a:r>
              <a:rPr lang="ru-RU" b="1" i="1" dirty="0"/>
              <a:t> </a:t>
            </a:r>
            <a:r>
              <a:rPr lang="ru-RU" b="1" i="1" dirty="0" err="1"/>
              <a:t>пайдаланушылар</a:t>
            </a:r>
            <a:r>
              <a:rPr lang="ru-RU" b="1" i="1" dirty="0"/>
              <a:t> </a:t>
            </a:r>
            <a:r>
              <a:rPr lang="ru-RU" b="1" i="1" dirty="0" err="1"/>
              <a:t>қандай</a:t>
            </a:r>
            <a:r>
              <a:rPr lang="ru-RU" b="1" i="1" dirty="0"/>
              <a:t> </a:t>
            </a:r>
            <a:r>
              <a:rPr lang="ru-RU" b="1" i="1" dirty="0" err="1"/>
              <a:t>технологияларды</a:t>
            </a:r>
            <a:r>
              <a:rPr lang="ru-RU" b="1" i="1" dirty="0"/>
              <a:t> </a:t>
            </a:r>
            <a:r>
              <a:rPr lang="ru-RU" b="1" i="1" dirty="0" err="1"/>
              <a:t>пайдаланады</a:t>
            </a:r>
            <a:r>
              <a:rPr lang="ru-RU" b="1" i="1" dirty="0"/>
              <a:t>?</a:t>
            </a: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14" y="1537070"/>
            <a:ext cx="5136999" cy="4673123"/>
          </a:xfrm>
          <a:prstGeom prst="rect">
            <a:avLst/>
          </a:prstGeo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513" y="1537070"/>
            <a:ext cx="5078015" cy="467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5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91</TotalTime>
  <Words>251</Words>
  <Application>Microsoft Office PowerPoint</Application>
  <PresentationFormat>Широкоэкранный</PresentationFormat>
  <Paragraphs>62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Georgia</vt:lpstr>
      <vt:lpstr>Times New Roman</vt:lpstr>
      <vt:lpstr>Trebuchet MS</vt:lpstr>
      <vt:lpstr>Wingdings 2</vt:lpstr>
      <vt:lpstr>Городская</vt:lpstr>
      <vt:lpstr>Презентация PowerPoint</vt:lpstr>
      <vt:lpstr>Жоспар</vt:lpstr>
      <vt:lpstr>I Кіріспе</vt:lpstr>
      <vt:lpstr>ІІ негізгі бөлім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III Қорытынды</vt:lpstr>
      <vt:lpstr>IV пайдаланған әдебиеттер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Данагул</cp:lastModifiedBy>
  <cp:revision>13</cp:revision>
  <dcterms:created xsi:type="dcterms:W3CDTF">2015-12-17T15:44:30Z</dcterms:created>
  <dcterms:modified xsi:type="dcterms:W3CDTF">2025-03-03T14:14:14Z</dcterms:modified>
</cp:coreProperties>
</file>