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2" r:id="rId3"/>
    <p:sldId id="283" r:id="rId4"/>
    <p:sldId id="296" r:id="rId5"/>
    <p:sldId id="297" r:id="rId6"/>
    <p:sldId id="287" r:id="rId7"/>
    <p:sldId id="299" r:id="rId8"/>
    <p:sldId id="298" r:id="rId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2B0A9B-AD1C-EA4C-CCBF-367C2F694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29E4E0-7FEA-19F2-7B38-0F3CB8576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7D9C98-10F4-E2AE-C0F7-62299AAF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B5E17-680C-3791-81FF-F9E5D790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C652E2-FB21-22B9-BEE6-9C970DB1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087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2CB17-84FC-A084-B026-74299EED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90313E-D723-A88C-667C-C12FC46AB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232913-3091-927F-D8E2-87C4EA48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D96FAB-127B-FF04-C464-B3CCC3C4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47E851-BF1F-CA81-CD2F-058541E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018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F004E1F-4882-29A8-098C-E973619FE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8A2ADA-B060-037C-36A4-CE944C7E8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24C28C-453F-36E8-41A7-5393F8F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C463D2-9600-4DE1-C491-4475B23B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8A4D9A-0903-BD66-F7F3-B3631124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707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428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232B3-5092-E882-3C44-89B2A82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D3D8CE-0BB5-D842-91C8-2C25B270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281F4-DE31-3A23-236C-A6466416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D7F92B-AC11-9FE6-D78C-9130A452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80D251-987A-6507-4E07-CD7CF46E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310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35D0AC-621E-437B-4EDD-A381E89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060828-14FC-B4B5-D063-907D04F1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A9C80-C70E-D012-5A89-8E348CDA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CCABA8-18AA-1AF0-9E4C-EA34E42A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1C5028-036A-581E-460C-4E32D242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186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F261E-0FEC-50AA-669F-B524BFD2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B32D86-D457-1EAF-EED4-69E917AAD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8D6243-B363-C26F-68D4-C35062A5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F2BD4D-3D20-95B7-9DCF-03F0821A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ECBDE6-932F-B602-635E-41A091A8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5BCD1-35C1-FF4C-7424-5C1A2CAC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49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101E1-7452-37A3-32D6-0F67DFC8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E42A82-A4BA-C198-550C-1EF90F68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7625D3-B48E-E4C5-EE3C-2EE805C4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B452DB-CB9E-483A-5576-FC304679C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56500EE-8593-3B9C-2948-BFF02F6A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30758C7-BCC0-3D0A-DDBE-70B92DE4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FEE029-2582-9CF6-CFD1-454A4E4A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38FE0FE-E284-1C12-BE79-25B16413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524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0CEBA-3889-EACE-4302-0A15DED5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CAE97D-B1E7-EF2D-1409-EACAD128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5BF102-E7FD-1AF0-1C78-CA1876CA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A2295B-5E40-1B48-7117-67257824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557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9F3894-EF92-261C-24A0-659E41A3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560079-1737-B302-EB13-E80C2BE9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F21CEB-516E-A88D-98A1-2BE747F2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889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6FCCC-FA22-0177-31E0-05A85961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3B7476-3893-08A8-E5C0-9DF07A77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2467EE-DAB9-C44A-9D6C-ED119BF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F75D21-751D-BB25-29C0-BCA90168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A79609-F90B-A949-3DF0-E3080A10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908FCC-495C-DF72-49C6-9C328670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435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A4524-F1DD-9673-F07B-BE1C6D89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8474BD-B237-2FF8-6C00-B0D9DE748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5BC4F7-0366-99B9-89DE-6F53D75E6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557F97-56BC-9F4C-71A0-E0AC2FD1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66F515-003A-194D-16D4-46AC5935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E60824-7901-3FF9-4987-AD08F3BB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57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C58A3-46F5-6B89-45F1-78755612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B7021A-7F0C-26E4-2DF0-02CC9283B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53ABC9-3865-76C0-A05B-EC5DC6E31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1C69-BBCB-48FE-B79B-966B2F5A0EDA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14929A-2A35-E8C8-825C-13A2B7189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D09852-D109-6614-E0B4-A61A5DA36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7122-3CDD-406A-ADDB-EA42930630B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254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0.png"/><Relationship Id="rId10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51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аты-жөні: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2" y="2538188"/>
            <a:ext cx="412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</a:t>
            </a:r>
            <a:endParaRPr lang="ru-RU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57974"/>
            <a:ext cx="2901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6"/>
    </mc:Choice>
    <mc:Fallback xmlns="">
      <p:transition spd="slow" advTm="63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59640" y="687897"/>
            <a:ext cx="13004897" cy="822826"/>
          </a:xfrm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Жай бөлшектерді қосу және азайту</a:t>
            </a:r>
            <a:endParaRPr lang="ru-RU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03" y="5034601"/>
            <a:ext cx="1572597" cy="1930005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D864A399-F6FF-CC79-5433-F65AB1208D69}"/>
              </a:ext>
            </a:extLst>
          </p:cNvPr>
          <p:cNvSpPr txBox="1">
            <a:spLocks/>
          </p:cNvSpPr>
          <p:nvPr/>
        </p:nvSpPr>
        <p:spPr>
          <a:xfrm>
            <a:off x="539039" y="1956481"/>
            <a:ext cx="11113921" cy="2945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60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Жай бөлшектердің  қосу және азайту ережесімен танысасыздар;</a:t>
            </a:r>
          </a:p>
          <a:p>
            <a:pPr marL="360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Бөлімдері бірдей жай бөлшектерді қосу және азайту амалын орындауды үйренесіздер.</a:t>
            </a:r>
          </a:p>
          <a:p>
            <a:pPr algn="just">
              <a:lnSpc>
                <a:spcPct val="100000"/>
              </a:lnSpc>
            </a:pPr>
            <a:endParaRPr lang="kk-KZ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7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2"/>
    </mc:Choice>
    <mc:Fallback xmlns="">
      <p:transition spd="slow" advTm="1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02715" y="998348"/>
                <a:ext cx="11386570" cy="4861303"/>
              </a:xfrm>
            </p:spPr>
            <p:txBody>
              <a:bodyPr>
                <a:no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Олардың алымдарын қосып, қосындыны алымына жазамыз, ал    бөлімін сол күйінде қалдырамыз.    </a:t>
                </a:r>
                <a:endPara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</m:t>
                        </m:r>
                      </m:num>
                      <m:den>
                        <m:r>
                          <a:rPr lang="kk-KZ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num>
                      <m:den>
                        <m:r>
                          <a:rPr lang="kk-KZ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с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𝒄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kk-KZ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Мысалы:  </a:t>
                </a: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 тәтті нан тең он бөлікке бөлінген: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Осы тәтті нанның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бөлігіне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бөлігін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қоссақ оның қандай бөлігі шығады? 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kk-KZ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02715" y="998348"/>
                <a:ext cx="11386570" cy="4861303"/>
              </a:xfrm>
              <a:blipFill>
                <a:blip r:embed="rId5"/>
                <a:stretch>
                  <a:fillRect l="-803" t="-175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01" y="5425054"/>
            <a:ext cx="1167585" cy="143294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2E15E5A-B958-678F-4629-8DFBC771C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4807" y="34424"/>
            <a:ext cx="13004897" cy="822826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Бөлімдері бірдей бөлшектерді қосу үшін:</a:t>
            </a:r>
            <a:endParaRPr lang="ru-RU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EE3F0B18-64B4-5D8B-C506-C4D90EA70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14209"/>
              </p:ext>
            </p:extLst>
          </p:nvPr>
        </p:nvGraphicFramePr>
        <p:xfrm>
          <a:off x="790145" y="3658648"/>
          <a:ext cx="2850677" cy="204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7" imgW="4657143" imgH="3677163" progId="Paint.Picture">
                  <p:embed/>
                </p:oleObj>
              </mc:Choice>
              <mc:Fallback>
                <p:oleObj name="Точечный рисунок" r:id="rId7" imgW="4657143" imgH="3677163" progId="Paint.Picture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45" y="3658648"/>
                        <a:ext cx="2850677" cy="2040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560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17"/>
    </mc:Choice>
    <mc:Fallback xmlns="">
      <p:transition spd="slow" advTm="49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02715" y="998348"/>
                <a:ext cx="11576764" cy="4861303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Азайғыштың алымынан азайтқыштың алымын азайтып, айырманың алымына жазады, ал бөлімін сол күйінде қалдырамыз.    </a:t>
                </a:r>
                <a:endPara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</m:t>
                        </m:r>
                      </m:num>
                      <m:den>
                        <m:r>
                          <a:rPr lang="kk-KZ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  <m:r>
                      <a:rPr lang="kk-KZ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𝐛</m:t>
                        </m:r>
                      </m:num>
                      <m:den>
                        <m:r>
                          <a:rPr lang="kk-KZ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с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kk-KZ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𝐛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𝐜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kk-KZ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Мысалы:  </a:t>
                </a: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 тәтті нан тең сегіз бөлікке бөлінген: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Осы тәтті нанның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бөлігіне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бөлігін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kk-KZ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азайтсақ  оның қандай бөлігі қалады? 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kk-KZ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kk-KZ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02715" y="998348"/>
                <a:ext cx="11576764" cy="4861303"/>
              </a:xfrm>
              <a:blipFill>
                <a:blip r:embed="rId5"/>
                <a:stretch>
                  <a:fillRect l="-790" t="-1757" r="-89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01" y="5425054"/>
            <a:ext cx="1167585" cy="143294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2E15E5A-B958-678F-4629-8DFBC771C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4807" y="34424"/>
            <a:ext cx="13004897" cy="822826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Бөлімдері бірдей бөлшектерді азайту үшін:</a:t>
            </a:r>
            <a:endParaRPr lang="ru-RU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7A7A6F4E-F6FE-B555-890F-B1E0ED628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492339"/>
              </p:ext>
            </p:extLst>
          </p:nvPr>
        </p:nvGraphicFramePr>
        <p:xfrm>
          <a:off x="832090" y="3658620"/>
          <a:ext cx="2934566" cy="204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Точечный рисунок" r:id="rId7" imgW="4258269" imgH="3352381" progId="Paint.Picture">
                  <p:embed/>
                </p:oleObj>
              </mc:Choice>
              <mc:Fallback>
                <p:oleObj name="Точечный рисунок" r:id="rId7" imgW="4258269" imgH="3352381" progId="Paint.Picture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90" y="3658620"/>
                        <a:ext cx="2934566" cy="2040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267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97"/>
    </mc:Choice>
    <mc:Fallback xmlns="">
      <p:transition spd="slow" advTm="46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441" x="7575550" y="4775200"/>
          <p14:tracePt t="784" x="7575550" y="4629150"/>
          <p14:tracePt t="792" x="7575550" y="4457700"/>
          <p14:tracePt t="801" x="7581900" y="4330700"/>
          <p14:tracePt t="817" x="7639050" y="4152900"/>
          <p14:tracePt t="834" x="7753350" y="4025900"/>
          <p14:tracePt t="850" x="7981950" y="3886200"/>
          <p14:tracePt t="867" x="8216900" y="3810000"/>
          <p14:tracePt t="900" x="8413750" y="3663950"/>
          <p14:tracePt t="934" x="8470900" y="3549650"/>
          <p14:tracePt t="967" x="8483600" y="3517900"/>
          <p14:tracePt t="984" x="8305800" y="3346450"/>
          <p14:tracePt t="1000" x="7969250" y="3073400"/>
          <p14:tracePt t="1017" x="7721600" y="2838450"/>
          <p14:tracePt t="1034" x="7613650" y="2730500"/>
          <p14:tracePt t="1050" x="7550150" y="2654300"/>
          <p14:tracePt t="1067" x="7454900" y="2571750"/>
          <p14:tracePt t="1084" x="7327900" y="2482850"/>
          <p14:tracePt t="1100" x="7131050" y="2368550"/>
          <p14:tracePt t="1117" x="6959600" y="2266950"/>
          <p14:tracePt t="1134" x="6883400" y="2222500"/>
          <p14:tracePt t="1150" x="6858000" y="2209800"/>
          <p14:tracePt t="1167" x="6832600" y="2190750"/>
          <p14:tracePt t="1184" x="6807200" y="2178050"/>
          <p14:tracePt t="1200" x="6762750" y="2165350"/>
          <p14:tracePt t="1217" x="6699250" y="2127250"/>
          <p14:tracePt t="1234" x="6635750" y="2101850"/>
          <p14:tracePt t="1250" x="6597650" y="2089150"/>
          <p14:tracePt t="1267" x="6546850" y="2082800"/>
          <p14:tracePt t="1284" x="6464300" y="2070100"/>
          <p14:tracePt t="1300" x="6381750" y="2070100"/>
          <p14:tracePt t="1317" x="6337300" y="2070100"/>
          <p14:tracePt t="1334" x="6330950" y="2070100"/>
          <p14:tracePt t="1392" x="6292850" y="2101850"/>
          <p14:tracePt t="1401" x="6267450" y="2146300"/>
          <p14:tracePt t="1417" x="6223000" y="2190750"/>
          <p14:tracePt t="1434" x="6178550" y="2247900"/>
          <p14:tracePt t="1450" x="6146800" y="2279650"/>
          <p14:tracePt t="1467" x="6134100" y="2292350"/>
          <p14:tracePt t="1484" x="6127750" y="2305050"/>
          <p14:tracePt t="1500" x="6115050" y="2311400"/>
          <p14:tracePt t="1517" x="6076950" y="2336800"/>
          <p14:tracePt t="1533" x="6045200" y="2349500"/>
          <p14:tracePt t="1601" x="6026150" y="2355850"/>
          <p14:tracePt t="1728" x="6026150" y="2349500"/>
          <p14:tracePt t="1776" x="6026150" y="2343150"/>
          <p14:tracePt t="2088" x="6007100" y="2324100"/>
          <p14:tracePt t="2096" x="6000750" y="2298700"/>
          <p14:tracePt t="2104" x="5988050" y="2298700"/>
          <p14:tracePt t="2117" x="5981700" y="2286000"/>
          <p14:tracePt t="2134" x="5949950" y="2266950"/>
          <p14:tracePt t="2150" x="5924550" y="2241550"/>
          <p14:tracePt t="2167" x="5918200" y="2241550"/>
          <p14:tracePt t="2201" x="5899150" y="2197100"/>
          <p14:tracePt t="2234" x="5803900" y="2076450"/>
          <p14:tracePt t="2267" x="5619750" y="1949450"/>
          <p14:tracePt t="2284" x="5575300" y="1936750"/>
          <p14:tracePt t="2300" x="5480050" y="1905000"/>
          <p14:tracePt t="2317" x="5429250" y="1898650"/>
          <p14:tracePt t="2334" x="5403850" y="1898650"/>
          <p14:tracePt t="2350" x="5378450" y="1898650"/>
          <p14:tracePt t="2367" x="5365750" y="1898650"/>
          <p14:tracePt t="2384" x="5353050" y="1898650"/>
          <p14:tracePt t="2482" x="5353050" y="1905000"/>
          <p14:tracePt t="2489" x="5353050" y="1917700"/>
          <p14:tracePt t="2501" x="5353050" y="1936750"/>
          <p14:tracePt t="2518" x="5346700" y="1968500"/>
          <p14:tracePt t="2535" x="5346700" y="2000250"/>
          <p14:tracePt t="2551" x="5346700" y="2032000"/>
          <p14:tracePt t="2568" x="5353050" y="2063750"/>
          <p14:tracePt t="2584" x="5359400" y="2095500"/>
          <p14:tracePt t="2601" x="5365750" y="2108200"/>
          <p14:tracePt t="2675" x="5365750" y="2114550"/>
          <p14:tracePt t="2690" x="5365750" y="2127250"/>
          <p14:tracePt t="2706" x="5365750" y="2133600"/>
          <p14:tracePt t="2722" x="5365750" y="2139950"/>
          <p14:tracePt t="2738" x="5365750" y="2152650"/>
          <p14:tracePt t="2843" x="5372100" y="2152650"/>
          <p14:tracePt t="2891" x="5441950" y="2152650"/>
          <p14:tracePt t="2897" x="5492750" y="2139950"/>
          <p14:tracePt t="2905" x="5556250" y="2108200"/>
          <p14:tracePt t="2918" x="5594350" y="2101850"/>
          <p14:tracePt t="2935" x="5657850" y="2063750"/>
          <p14:tracePt t="2951" x="5721350" y="2025650"/>
          <p14:tracePt t="2967" x="5778500" y="1987550"/>
          <p14:tracePt t="2985" x="5861050" y="1924050"/>
          <p14:tracePt t="3002" x="5918200" y="1892300"/>
          <p14:tracePt t="3018" x="5962650" y="1866900"/>
          <p14:tracePt t="3035" x="6000750" y="1841500"/>
          <p14:tracePt t="3051" x="6038850" y="1816100"/>
          <p14:tracePt t="3068" x="6096000" y="1797050"/>
          <p14:tracePt t="3085" x="6184900" y="1771650"/>
          <p14:tracePt t="3102" x="6292850" y="1752600"/>
          <p14:tracePt t="3117" x="6394450" y="1746250"/>
          <p14:tracePt t="3135" x="6502400" y="1733550"/>
          <p14:tracePt t="3151" x="6591300" y="1733550"/>
          <p14:tracePt t="3168" x="6711950" y="1752600"/>
          <p14:tracePt t="3185" x="6800850" y="1771650"/>
          <p14:tracePt t="3201" x="6915150" y="1803400"/>
          <p14:tracePt t="3218" x="7004050" y="1828800"/>
          <p14:tracePt t="3235" x="7092950" y="1847850"/>
          <p14:tracePt t="3252" x="7156450" y="1866900"/>
          <p14:tracePt t="3268" x="7207250" y="1885950"/>
          <p14:tracePt t="3285" x="7251700" y="1892300"/>
          <p14:tracePt t="3302" x="7296150" y="1911350"/>
          <p14:tracePt t="3318" x="7327900" y="1917700"/>
          <p14:tracePt t="3334" x="7359650" y="1924050"/>
          <p14:tracePt t="3351" x="7372350" y="1924050"/>
          <p14:tracePt t="3367" x="7378700" y="1924050"/>
          <p14:tracePt t="3426" x="7385050" y="1924050"/>
          <p14:tracePt t="3433" x="7410450" y="1930400"/>
          <p14:tracePt t="3452" x="7461250" y="1936750"/>
          <p14:tracePt t="3468" x="7505700" y="1943100"/>
          <p14:tracePt t="3484" x="7531100" y="1949450"/>
          <p14:tracePt t="3501" x="7550150" y="1955800"/>
          <p14:tracePt t="4106" x="7550150" y="1962150"/>
          <p14:tracePt t="4114" x="7543800" y="1968500"/>
          <p14:tracePt t="4121" x="7518400" y="1974850"/>
          <p14:tracePt t="4134" x="7499350" y="1981200"/>
          <p14:tracePt t="4151" x="7461250" y="1993900"/>
          <p14:tracePt t="4167" x="7442200" y="1993900"/>
          <p14:tracePt t="4201" x="7404100" y="2006600"/>
          <p14:tracePt t="4235" x="7353300" y="2019300"/>
          <p14:tracePt t="4269" x="7302500" y="2038350"/>
          <p14:tracePt t="4285" x="7283450" y="2044700"/>
          <p14:tracePt t="4301" x="7277100" y="2051050"/>
          <p14:tracePt t="4330" x="7277100" y="2057400"/>
          <p14:tracePt t="4337" x="7270750" y="2057400"/>
          <p14:tracePt t="4707" x="7245350" y="2063750"/>
          <p14:tracePt t="4713" x="7213600" y="2076450"/>
          <p14:tracePt t="4734" x="7181850" y="2089150"/>
          <p14:tracePt t="4751" x="7156450" y="2101850"/>
          <p14:tracePt t="4767" x="7143750" y="2108200"/>
          <p14:tracePt t="4802" x="7137400" y="2108200"/>
          <p14:tracePt t="4850" x="7131050" y="2114550"/>
          <p14:tracePt t="4868" x="7105650" y="2127250"/>
          <p14:tracePt t="4884" x="7086600" y="2133600"/>
          <p14:tracePt t="4902" x="7067550" y="2139950"/>
          <p14:tracePt t="4919" x="7061200" y="2146300"/>
          <p14:tracePt t="4935" x="7042150" y="2152650"/>
          <p14:tracePt t="4951" x="7016750" y="2159000"/>
          <p14:tracePt t="4968" x="6978650" y="2171700"/>
          <p14:tracePt t="4984" x="6946900" y="2178050"/>
          <p14:tracePt t="5001" x="6915150" y="2178050"/>
          <p14:tracePt t="5018" x="6902450" y="2178050"/>
          <p14:tracePt t="5034" x="6883400" y="2178050"/>
          <p14:tracePt t="5052" x="6870700" y="2178050"/>
          <p14:tracePt t="5068" x="6832600" y="2178050"/>
          <p14:tracePt t="5085" x="6800850" y="2171700"/>
          <p14:tracePt t="5102" x="6756400" y="2159000"/>
          <p14:tracePt t="5118" x="6699250" y="2146300"/>
          <p14:tracePt t="5134" x="6648450" y="2133600"/>
          <p14:tracePt t="5151" x="6597650" y="2114550"/>
          <p14:tracePt t="5168" x="6546850" y="2108200"/>
          <p14:tracePt t="5184" x="6534150" y="2108200"/>
          <p14:tracePt t="5200" x="6527800" y="2101850"/>
          <p14:tracePt t="5810" x="6496050" y="2146300"/>
          <p14:tracePt t="5817" x="6489700" y="2159000"/>
          <p14:tracePt t="5834" x="6464300" y="2190750"/>
          <p14:tracePt t="5851" x="6445250" y="2216150"/>
          <p14:tracePt t="5867" x="6438900" y="2222500"/>
          <p14:tracePt t="5884" x="6432550" y="2222500"/>
          <p14:tracePt t="5901" x="6426200" y="2228850"/>
          <p14:tracePt t="5936" x="6419850" y="2235200"/>
          <p14:tracePt t="5938" x="6413500" y="2241550"/>
          <p14:tracePt t="5968" x="6394450" y="2254250"/>
          <p14:tracePt t="6002" x="6381750" y="2254250"/>
          <p14:tracePt t="6018" x="6369050" y="2260600"/>
          <p14:tracePt t="6035" x="6343650" y="2260600"/>
          <p14:tracePt t="6052" x="6318250" y="2266950"/>
          <p14:tracePt t="6068" x="6299200" y="2273300"/>
          <p14:tracePt t="6085" x="6280150" y="2279650"/>
          <p14:tracePt t="6101" x="6261100" y="2279650"/>
          <p14:tracePt t="6118" x="6242050" y="2279650"/>
          <p14:tracePt t="6134" x="6216650" y="2279650"/>
          <p14:tracePt t="6151" x="6178550" y="2279650"/>
          <p14:tracePt t="6168" x="6140450" y="2266950"/>
          <p14:tracePt t="6184" x="6134100" y="2260600"/>
          <p14:tracePt t="6201" x="6127750" y="2260600"/>
          <p14:tracePt t="6218" x="6127750" y="2254250"/>
          <p14:tracePt t="6235" x="6121400" y="2241550"/>
          <p14:tracePt t="6251" x="6121400" y="2228850"/>
          <p14:tracePt t="6267" x="6115050" y="2216150"/>
          <p14:tracePt t="6285" x="6115050" y="2209800"/>
          <p14:tracePt t="6301" x="6115050" y="2197100"/>
          <p14:tracePt t="6318" x="6140450" y="2184400"/>
          <p14:tracePt t="6335" x="6172200" y="2171700"/>
          <p14:tracePt t="6351" x="6191250" y="2165350"/>
          <p14:tracePt t="6368" x="6203950" y="2165350"/>
          <p14:tracePt t="6385" x="6216650" y="2165350"/>
          <p14:tracePt t="6401" x="6229350" y="2165350"/>
          <p14:tracePt t="6417" x="6242050" y="2165350"/>
          <p14:tracePt t="6435" x="6248400" y="2165350"/>
          <p14:tracePt t="6458" x="6254750" y="2165350"/>
          <p14:tracePt t="6474" x="6254750" y="2171700"/>
          <p14:tracePt t="6489" x="6254750" y="2178050"/>
          <p14:tracePt t="6501" x="6261100" y="2178050"/>
          <p14:tracePt t="6538" x="6261100" y="2184400"/>
          <p14:tracePt t="6578" x="6267450" y="2184400"/>
          <p14:tracePt t="6594" x="6267450" y="2190750"/>
          <p14:tracePt t="6601" x="6273800" y="2190750"/>
          <p14:tracePt t="6618" x="6273800" y="2197100"/>
          <p14:tracePt t="6642" x="6273800" y="2203450"/>
          <p14:tracePt t="6657" x="6280150" y="2203450"/>
          <p14:tracePt t="6673" x="6286500" y="2203450"/>
          <p14:tracePt t="6685" x="6305550" y="2209800"/>
          <p14:tracePt t="6701" x="6343650" y="2216150"/>
          <p14:tracePt t="6718" x="6388100" y="2222500"/>
          <p14:tracePt t="6735" x="6457950" y="2228850"/>
          <p14:tracePt t="6751" x="6534150" y="2247900"/>
          <p14:tracePt t="6767" x="6610350" y="2273300"/>
          <p14:tracePt t="6785" x="6819900" y="2305050"/>
          <p14:tracePt t="6801" x="6991350" y="2324100"/>
          <p14:tracePt t="6818" x="7219950" y="2355850"/>
          <p14:tracePt t="6834" x="7423150" y="2381250"/>
          <p14:tracePt t="6852" x="7639050" y="2419350"/>
          <p14:tracePt t="6867" x="7835900" y="2438400"/>
          <p14:tracePt t="6884" x="8039100" y="2451100"/>
          <p14:tracePt t="6901" x="8248650" y="2457450"/>
          <p14:tracePt t="6918" x="8407400" y="2463800"/>
          <p14:tracePt t="6934" x="8566150" y="2463800"/>
          <p14:tracePt t="6952" x="8743950" y="2444750"/>
          <p14:tracePt t="6967" x="8794750" y="2438400"/>
          <p14:tracePt t="6986" x="8902700" y="2400300"/>
          <p14:tracePt t="7001" x="8940800" y="2381250"/>
          <p14:tracePt t="7017" x="8978900" y="2349500"/>
          <p14:tracePt t="7035" x="8997950" y="2330450"/>
          <p14:tracePt t="7051" x="9010650" y="2317750"/>
          <p14:tracePt t="7068" x="9029700" y="2292350"/>
          <p14:tracePt t="7085" x="9055100" y="2266950"/>
          <p14:tracePt t="7101" x="9080500" y="2241550"/>
          <p14:tracePt t="7118" x="9093200" y="2216150"/>
          <p14:tracePt t="7135" x="9124950" y="2178050"/>
          <p14:tracePt t="7152" x="9169400" y="2133600"/>
          <p14:tracePt t="7167" x="9220200" y="2076450"/>
          <p14:tracePt t="7185" x="9296400" y="2000250"/>
          <p14:tracePt t="7202" x="9340850" y="1962150"/>
          <p14:tracePt t="7217" x="9385300" y="1930400"/>
          <p14:tracePt t="7235" x="9429750" y="1898650"/>
          <p14:tracePt t="7251" x="9461500" y="1873250"/>
          <p14:tracePt t="7268" x="9486900" y="1847850"/>
          <p14:tracePt t="7285" x="9525000" y="1822450"/>
          <p14:tracePt t="7301" x="9556750" y="1803400"/>
          <p14:tracePt t="7318" x="9594850" y="1784350"/>
          <p14:tracePt t="7334" x="9632950" y="1771650"/>
          <p14:tracePt t="7351" x="9671050" y="1758950"/>
          <p14:tracePt t="7368" x="9683750" y="1752600"/>
          <p14:tracePt t="7384" x="9759950" y="1739900"/>
          <p14:tracePt t="7401" x="9798050" y="1733550"/>
          <p14:tracePt t="7417" x="9829800" y="1727200"/>
          <p14:tracePt t="7435" x="9855200" y="1720850"/>
          <p14:tracePt t="7452" x="9899650" y="1714500"/>
          <p14:tracePt t="7468" x="9944100" y="1714500"/>
          <p14:tracePt t="7485" x="9969500" y="1708150"/>
          <p14:tracePt t="7501" x="10001250" y="1701800"/>
          <p14:tracePt t="7518" x="10026650" y="1695450"/>
          <p14:tracePt t="7535" x="10045700" y="1695450"/>
          <p14:tracePt t="7552" x="10064750" y="1695450"/>
          <p14:tracePt t="7568" x="10077450" y="1682750"/>
          <p14:tracePt t="7569" x="10096500" y="1682750"/>
          <p14:tracePt t="7584" x="10115550" y="1670050"/>
          <p14:tracePt t="7602" x="10140950" y="1670050"/>
          <p14:tracePt t="7618" x="10153650" y="1657350"/>
          <p14:tracePt t="7635" x="10160000" y="1657350"/>
          <p14:tracePt t="8075" x="10147300" y="1701800"/>
          <p14:tracePt t="8083" x="10128250" y="1752600"/>
          <p14:tracePt t="8101" x="10090150" y="1835150"/>
          <p14:tracePt t="8117" x="10013950" y="1936750"/>
          <p14:tracePt t="8134" x="9874250" y="2057400"/>
          <p14:tracePt t="8151" x="9696450" y="2152650"/>
          <p14:tracePt t="8167" x="9359900" y="2298700"/>
          <p14:tracePt t="8202" x="8489950" y="2438400"/>
          <p14:tracePt t="8235" x="7600950" y="2470150"/>
          <p14:tracePt t="8268" x="6934200" y="2457450"/>
          <p14:tracePt t="8285" x="6661150" y="2444750"/>
          <p14:tracePt t="8301" x="6413500" y="2425700"/>
          <p14:tracePt t="8318" x="6223000" y="2413000"/>
          <p14:tracePt t="8335" x="6070600" y="2393950"/>
          <p14:tracePt t="8351" x="5924550" y="2374900"/>
          <p14:tracePt t="8368" x="5689600" y="2317750"/>
          <p14:tracePt t="8385" x="5518150" y="2266950"/>
          <p14:tracePt t="8401" x="5359400" y="2228850"/>
          <p14:tracePt t="8417" x="5251450" y="2209800"/>
          <p14:tracePt t="8435" x="5162550" y="2197100"/>
          <p14:tracePt t="8451" x="5124450" y="2197100"/>
          <p14:tracePt t="8468" x="5105400" y="2197100"/>
          <p14:tracePt t="8485" x="5099050" y="2197100"/>
          <p14:tracePt t="8501" x="5092700" y="2203450"/>
          <p14:tracePt t="8518" x="5092700" y="2222500"/>
          <p14:tracePt t="8535" x="5092700" y="2241550"/>
          <p14:tracePt t="8551" x="5092700" y="2260600"/>
          <p14:tracePt t="8567" x="5105400" y="2273300"/>
          <p14:tracePt t="8585" x="5130800" y="2305050"/>
          <p14:tracePt t="8602" x="5175250" y="2355850"/>
          <p14:tracePt t="8618" x="5219700" y="2387600"/>
          <p14:tracePt t="8635" x="5238750" y="2413000"/>
          <p14:tracePt t="8652" x="5251450" y="2425700"/>
          <p14:tracePt t="8668" x="5251450" y="2432050"/>
          <p14:tracePt t="8755" x="5257800" y="2432050"/>
          <p14:tracePt t="8769" x="5264150" y="2438400"/>
          <p14:tracePt t="8778" x="5270500" y="2444750"/>
          <p14:tracePt t="8785" x="5283200" y="2444750"/>
          <p14:tracePt t="8801" x="5302250" y="2457450"/>
          <p14:tracePt t="8818" x="5327650" y="2457450"/>
          <p14:tracePt t="8835" x="5365750" y="2463800"/>
          <p14:tracePt t="8852" x="5403850" y="2463800"/>
          <p14:tracePt t="8867" x="5429250" y="2476500"/>
          <p14:tracePt t="8885" x="5467350" y="2476500"/>
          <p14:tracePt t="8901" x="5492750" y="2476500"/>
          <p14:tracePt t="8917" x="5505450" y="2476500"/>
          <p14:tracePt t="8935" x="5518150" y="2476500"/>
          <p14:tracePt t="8952" x="5537200" y="2470150"/>
          <p14:tracePt t="8968" x="5556250" y="2457450"/>
          <p14:tracePt t="8985" x="5568950" y="2432050"/>
          <p14:tracePt t="9002" x="5581650" y="2413000"/>
          <p14:tracePt t="9018" x="5581650" y="2387600"/>
          <p14:tracePt t="9034" x="5588000" y="2368550"/>
          <p14:tracePt t="9052" x="5588000" y="2349500"/>
          <p14:tracePt t="9068" x="5588000" y="2336800"/>
          <p14:tracePt t="9085" x="5588000" y="2324100"/>
          <p14:tracePt t="9101" x="5588000" y="2311400"/>
          <p14:tracePt t="9118" x="5581650" y="2298700"/>
          <p14:tracePt t="9135" x="5575300" y="2292350"/>
          <p14:tracePt t="9152" x="5562600" y="2286000"/>
          <p14:tracePt t="9202" x="5556250" y="2286000"/>
          <p14:tracePt t="9209" x="5549900" y="2286000"/>
          <p14:tracePt t="9226" x="5537200" y="2279650"/>
          <p14:tracePt t="9235" x="5524500" y="2279650"/>
          <p14:tracePt t="9251" x="5511800" y="2279650"/>
          <p14:tracePt t="9268" x="5499100" y="2279650"/>
          <p14:tracePt t="9285" x="5492750" y="2279650"/>
          <p14:tracePt t="9301" x="5486400" y="2279650"/>
          <p14:tracePt t="9318" x="5480050" y="2279650"/>
          <p14:tracePt t="9499" x="5486400" y="2279650"/>
          <p14:tracePt t="9505" x="5511800" y="2279650"/>
          <p14:tracePt t="9518" x="5537200" y="2279650"/>
          <p14:tracePt t="9535" x="5607050" y="2279650"/>
          <p14:tracePt t="9552" x="5689600" y="2279650"/>
          <p14:tracePt t="9568" x="5702300" y="2279650"/>
          <p14:tracePt t="9585" x="5734050" y="2273300"/>
          <p14:tracePt t="9652" x="5835650" y="2127250"/>
          <p14:tracePt t="9667" x="5842000" y="2095500"/>
          <p14:tracePt t="9685" x="5842000" y="2076450"/>
          <p14:tracePt t="9701" x="5842000" y="2063750"/>
          <p14:tracePt t="9875" x="5835650" y="2063750"/>
          <p14:tracePt t="9881" x="5835650" y="2070100"/>
          <p14:tracePt t="9901" x="5835650" y="2082800"/>
          <p14:tracePt t="9918" x="5835650" y="2089150"/>
          <p14:tracePt t="9947" x="5835650" y="2095500"/>
          <p14:tracePt t="10019" x="5835650" y="2101850"/>
          <p14:tracePt t="10227" x="5816600" y="2101850"/>
          <p14:tracePt t="10234" x="5791200" y="2095500"/>
          <p14:tracePt t="10251" x="5765800" y="2089150"/>
          <p14:tracePt t="10268" x="5734050" y="2076450"/>
          <p14:tracePt t="10284" x="5727700" y="2070100"/>
          <p14:tracePt t="10301" x="5715000" y="2070100"/>
          <p14:tracePt t="10335" x="5708650" y="2063750"/>
          <p14:tracePt t="10369" x="5702300" y="2063750"/>
          <p14:tracePt t="10401" x="5683250" y="2057400"/>
          <p14:tracePt t="10417" x="5676900" y="2057400"/>
          <p14:tracePt t="10434" x="5670550" y="2057400"/>
          <p14:tracePt t="10450" x="5657850" y="2057400"/>
          <p14:tracePt t="10467" x="5645150" y="2057400"/>
          <p14:tracePt t="10484" x="5638800" y="2057400"/>
          <p14:tracePt t="10500" x="5626100" y="2057400"/>
          <p14:tracePt t="10517" x="5619750" y="2057400"/>
          <p14:tracePt t="10534" x="5613400" y="2063750"/>
          <p14:tracePt t="10550" x="5607050" y="2063750"/>
          <p14:tracePt t="10567" x="5600700" y="2063750"/>
          <p14:tracePt t="10584" x="5588000" y="2063750"/>
          <p14:tracePt t="10601" x="5581650" y="2070100"/>
          <p14:tracePt t="10624" x="5575300" y="2070100"/>
          <p14:tracePt t="10755" x="5600700" y="2076450"/>
          <p14:tracePt t="10762" x="5626100" y="2082800"/>
          <p14:tracePt t="10769" x="5645150" y="2089150"/>
          <p14:tracePt t="10785" x="5708650" y="2101850"/>
          <p14:tracePt t="10801" x="5791200" y="2120900"/>
          <p14:tracePt t="10817" x="5886450" y="2139950"/>
          <p14:tracePt t="10835" x="5949950" y="2152650"/>
          <p14:tracePt t="10851" x="6000750" y="2152650"/>
          <p14:tracePt t="10868" x="6051550" y="2152650"/>
          <p14:tracePt t="10885" x="6108700" y="2152650"/>
          <p14:tracePt t="10901" x="6127750" y="2152650"/>
          <p14:tracePt t="10918" x="6146800" y="2146300"/>
          <p14:tracePt t="10934" x="6153150" y="2146300"/>
          <p14:tracePt t="10951" x="6159500" y="2139950"/>
          <p14:tracePt t="10968" x="6178550" y="2127250"/>
          <p14:tracePt t="10984" x="6184900" y="2120900"/>
          <p14:tracePt t="11001" x="6191250" y="2114550"/>
          <p14:tracePt t="11027" x="6191250" y="2108200"/>
          <p14:tracePt t="11035" x="6197600" y="2108200"/>
          <p14:tracePt t="11057" x="6197600" y="2101850"/>
          <p14:tracePt t="11288" x="6203950" y="2108200"/>
          <p14:tracePt t="11297" x="6223000" y="2139950"/>
          <p14:tracePt t="11305" x="6242050" y="2171700"/>
          <p14:tracePt t="11317" x="6261100" y="2197100"/>
          <p14:tracePt t="11333" x="6305550" y="2247900"/>
          <p14:tracePt t="11350" x="6356350" y="2298700"/>
          <p14:tracePt t="11367" x="6407150" y="2336800"/>
          <p14:tracePt t="11385" x="6457950" y="2368550"/>
          <p14:tracePt t="11402" x="6489700" y="2381250"/>
          <p14:tracePt t="11420" x="6502400" y="2381250"/>
          <p14:tracePt t="11437" x="6508750" y="2381250"/>
          <p14:tracePt t="11453" x="6521450" y="2387600"/>
          <p14:tracePt t="11469" x="6540500" y="2387600"/>
          <p14:tracePt t="11486" x="6572250" y="2387600"/>
          <p14:tracePt t="11503" x="6597650" y="2387600"/>
          <p14:tracePt t="11519" x="6623050" y="2387600"/>
          <p14:tracePt t="11536" x="6648450" y="2387600"/>
          <p14:tracePt t="11553" x="6654800" y="2381250"/>
          <p14:tracePt t="11568" x="6661150" y="2374900"/>
          <p14:tracePt t="11682" x="6654800" y="2374900"/>
          <p14:tracePt t="11691" x="6648450" y="2374900"/>
          <p14:tracePt t="11715" x="6642100" y="2374900"/>
          <p14:tracePt t="11738" x="6635750" y="2368550"/>
          <p14:tracePt t="11745" x="6629400" y="2368550"/>
          <p14:tracePt t="11753" x="6623050" y="2368550"/>
          <p14:tracePt t="11768" x="6597650" y="2368550"/>
          <p14:tracePt t="11784" x="6578600" y="2362200"/>
          <p14:tracePt t="11801" x="6559550" y="2362200"/>
          <p14:tracePt t="11818" x="6553200" y="2362200"/>
          <p14:tracePt t="11835" x="6540500" y="2362200"/>
          <p14:tracePt t="11852" x="6534150" y="2362200"/>
          <p14:tracePt t="11868" x="6508750" y="2362200"/>
          <p14:tracePt t="11885" x="6470650" y="2362200"/>
          <p14:tracePt t="11902" x="6432550" y="2362200"/>
          <p14:tracePt t="11918" x="6394450" y="2355850"/>
          <p14:tracePt t="11935" x="6362700" y="2349500"/>
          <p14:tracePt t="11951" x="6318250" y="2343150"/>
          <p14:tracePt t="11968" x="6248400" y="2330450"/>
          <p14:tracePt t="11985" x="6172200" y="2324100"/>
          <p14:tracePt t="12002" x="6096000" y="2324100"/>
          <p14:tracePt t="12017" x="6019800" y="2317750"/>
          <p14:tracePt t="12034" x="5924550" y="2305050"/>
          <p14:tracePt t="12051" x="5816600" y="2286000"/>
          <p14:tracePt t="12068" x="5702300" y="2266950"/>
          <p14:tracePt t="12085" x="5568950" y="2247900"/>
          <p14:tracePt t="12101" x="5429250" y="2209800"/>
          <p14:tracePt t="12117" x="5359400" y="2190750"/>
          <p14:tracePt t="12135" x="5283200" y="2178050"/>
          <p14:tracePt t="12151" x="5238750" y="2165350"/>
          <p14:tracePt t="12167" x="5200650" y="2152650"/>
          <p14:tracePt t="12184" x="5105400" y="2127250"/>
          <p14:tracePt t="12200" x="5035550" y="2108200"/>
          <p14:tracePt t="12218" x="4997450" y="2095500"/>
          <p14:tracePt t="12235" x="4953000" y="2089150"/>
          <p14:tracePt t="12251" x="4927600" y="2082800"/>
          <p14:tracePt t="12267" x="4902200" y="2076450"/>
          <p14:tracePt t="12285" x="4870450" y="2076450"/>
          <p14:tracePt t="12301" x="4845050" y="2070100"/>
          <p14:tracePt t="12317" x="4800600" y="2051050"/>
          <p14:tracePt t="12334" x="4756150" y="2051050"/>
          <p14:tracePt t="12351" x="4711700" y="2032000"/>
          <p14:tracePt t="12368" x="4660900" y="2019300"/>
          <p14:tracePt t="12385" x="4635500" y="2006600"/>
          <p14:tracePt t="12401" x="4603750" y="2000250"/>
          <p14:tracePt t="12418" x="4572000" y="1993900"/>
          <p14:tracePt t="12435" x="4533900" y="1993900"/>
          <p14:tracePt t="12451" x="4502150" y="1981200"/>
          <p14:tracePt t="12468" x="4464050" y="1974850"/>
          <p14:tracePt t="12485" x="4451350" y="1974850"/>
          <p14:tracePt t="12501" x="4445000" y="1974850"/>
          <p14:tracePt t="12939" x="4406900" y="1962150"/>
          <p14:tracePt t="12945" x="4368800" y="1949450"/>
          <p14:tracePt t="12952" x="4362450" y="1943100"/>
          <p14:tracePt t="12967" x="4356100" y="1943100"/>
          <p14:tracePt t="12984" x="4349750" y="1943100"/>
          <p14:tracePt t="13001" x="4260850" y="1924050"/>
          <p14:tracePt t="13017" x="4171950" y="1905000"/>
          <p14:tracePt t="13034" x="4108450" y="1892300"/>
          <p14:tracePt t="13068" x="4076700" y="1879600"/>
          <p14:tracePt t="13101" x="3949700" y="1860550"/>
          <p14:tracePt t="13135" x="3721100" y="1822450"/>
          <p14:tracePt t="13151" x="3606800" y="1809750"/>
          <p14:tracePt t="13168" x="3416300" y="1778000"/>
          <p14:tracePt t="13185" x="3295650" y="1758950"/>
          <p14:tracePt t="13202" x="3162300" y="1739900"/>
          <p14:tracePt t="13218" x="3022600" y="1708150"/>
          <p14:tracePt t="13234" x="2901950" y="1695450"/>
          <p14:tracePt t="13251" x="2768600" y="1682750"/>
          <p14:tracePt t="13267" x="2622550" y="1676400"/>
          <p14:tracePt t="13284" x="2489200" y="1676400"/>
          <p14:tracePt t="13302" x="2368550" y="1676400"/>
          <p14:tracePt t="13318" x="2235200" y="1676400"/>
          <p14:tracePt t="13335" x="2114550" y="1682750"/>
          <p14:tracePt t="13352" x="1968500" y="1701800"/>
          <p14:tracePt t="13368" x="1778000" y="1720850"/>
          <p14:tracePt t="13384" x="1720850" y="1733550"/>
          <p14:tracePt t="13400" x="1619250" y="1765300"/>
          <p14:tracePt t="13417" x="1562100" y="1790700"/>
          <p14:tracePt t="13434" x="1492250" y="1809750"/>
          <p14:tracePt t="13451" x="1422400" y="1835150"/>
          <p14:tracePt t="13467" x="1377950" y="1854200"/>
          <p14:tracePt t="13485" x="1352550" y="1866900"/>
          <p14:tracePt t="13501" x="1327150" y="1879600"/>
          <p14:tracePt t="13517" x="1308100" y="1892300"/>
          <p14:tracePt t="13535" x="1270000" y="1924050"/>
          <p14:tracePt t="13552" x="1225550" y="1955800"/>
          <p14:tracePt t="13618" x="1066800" y="2127250"/>
          <p14:tracePt t="13634" x="1054100" y="2152650"/>
          <p14:tracePt t="13652" x="1047750" y="2184400"/>
          <p14:tracePt t="13668" x="1047750" y="2222500"/>
          <p14:tracePt t="13684" x="1047750" y="2266950"/>
          <p14:tracePt t="13702" x="1066800" y="2330450"/>
          <p14:tracePt t="13717" x="1092200" y="2400300"/>
          <p14:tracePt t="13735" x="1130300" y="2463800"/>
          <p14:tracePt t="13751" x="1174750" y="2520950"/>
          <p14:tracePt t="13767" x="1200150" y="2559050"/>
          <p14:tracePt t="13785" x="1238250" y="2597150"/>
          <p14:tracePt t="13801" x="1257300" y="2622550"/>
          <p14:tracePt t="13818" x="1270000" y="2635250"/>
          <p14:tracePt t="13834" x="1282700" y="2654300"/>
          <p14:tracePt t="13851" x="1301750" y="2667000"/>
          <p14:tracePt t="13868" x="1339850" y="2698750"/>
          <p14:tracePt t="13885" x="1384300" y="2730500"/>
          <p14:tracePt t="13901" x="1454150" y="2762250"/>
          <p14:tracePt t="13917" x="1524000" y="2806700"/>
          <p14:tracePt t="13934" x="1600200" y="2851150"/>
          <p14:tracePt t="13951" x="1670050" y="2895600"/>
          <p14:tracePt t="13968" x="1746250" y="2952750"/>
          <p14:tracePt t="13985" x="1797050" y="2997200"/>
          <p14:tracePt t="14001" x="1860550" y="3041650"/>
          <p14:tracePt t="14018" x="1924050" y="3086100"/>
          <p14:tracePt t="14034" x="2000250" y="3136900"/>
          <p14:tracePt t="14052" x="2063750" y="3187700"/>
          <p14:tracePt t="14068" x="2120900" y="3219450"/>
          <p14:tracePt t="14085" x="2171700" y="3251200"/>
          <p14:tracePt t="14102" x="2235200" y="3276600"/>
          <p14:tracePt t="14117" x="2298700" y="3295650"/>
          <p14:tracePt t="14135" x="2368550" y="3321050"/>
          <p14:tracePt t="14151" x="2463800" y="3340100"/>
          <p14:tracePt t="14168" x="2622550" y="3359150"/>
          <p14:tracePt t="14184" x="2755900" y="3365500"/>
          <p14:tracePt t="14201" x="2927350" y="3365500"/>
          <p14:tracePt t="14218" x="3105150" y="3365500"/>
          <p14:tracePt t="14234" x="3289300" y="3365500"/>
          <p14:tracePt t="14251" x="3467100" y="3346450"/>
          <p14:tracePt t="14268" x="3644900" y="3308350"/>
          <p14:tracePt t="14284" x="3803650" y="3257550"/>
          <p14:tracePt t="14301" x="3937000" y="3213100"/>
          <p14:tracePt t="14317" x="4070350" y="3155950"/>
          <p14:tracePt t="14335" x="4191000" y="3086100"/>
          <p14:tracePt t="14351" x="4324350" y="3022600"/>
          <p14:tracePt t="14368" x="4457700" y="2952750"/>
          <p14:tracePt t="14384" x="4495800" y="2908300"/>
          <p14:tracePt t="14401" x="4521200" y="2882900"/>
          <p14:tracePt t="14418" x="4540250" y="2851150"/>
          <p14:tracePt t="14435" x="4565650" y="2806700"/>
          <p14:tracePt t="14452" x="4591050" y="2743200"/>
          <p14:tracePt t="14468" x="4616450" y="2679700"/>
          <p14:tracePt t="14485" x="4635500" y="2622550"/>
          <p14:tracePt t="14501" x="4641850" y="2559050"/>
          <p14:tracePt t="14517" x="4648200" y="2501900"/>
          <p14:tracePt t="14535" x="4660900" y="2425700"/>
          <p14:tracePt t="14551" x="4667250" y="2381250"/>
          <p14:tracePt t="14568" x="4679950" y="2317750"/>
          <p14:tracePt t="14584" x="4679950" y="2273300"/>
          <p14:tracePt t="14601" x="4679950" y="2228850"/>
          <p14:tracePt t="14618" x="4679950" y="2203450"/>
          <p14:tracePt t="14635" x="4686300" y="2190750"/>
          <p14:tracePt t="14652" x="4686300" y="2178050"/>
          <p14:tracePt t="14668" x="4686300" y="2171700"/>
          <p14:tracePt t="15593" x="4686300" y="2228850"/>
          <p14:tracePt t="15601" x="4686300" y="2330450"/>
          <p14:tracePt t="15617" x="4635500" y="2584450"/>
          <p14:tracePt t="15634" x="4591050" y="2755900"/>
          <p14:tracePt t="15650" x="4527550" y="2895600"/>
          <p14:tracePt t="15667" x="4476750" y="2990850"/>
          <p14:tracePt t="15700" x="4286250" y="3136900"/>
          <p14:tracePt t="15734" x="3956050" y="3251200"/>
          <p14:tracePt t="15767" x="3657600" y="3308350"/>
          <p14:tracePt t="15783" x="3536950" y="3321050"/>
          <p14:tracePt t="15801" x="3397250" y="3340100"/>
          <p14:tracePt t="15817" x="3295650" y="3365500"/>
          <p14:tracePt t="15834" x="3155950" y="3371850"/>
          <p14:tracePt t="15851" x="3009900" y="3384550"/>
          <p14:tracePt t="15868" x="2863850" y="3384550"/>
          <p14:tracePt t="15884" x="2724150" y="3384550"/>
          <p14:tracePt t="15901" x="2603500" y="3365500"/>
          <p14:tracePt t="15918" x="2501900" y="3346450"/>
          <p14:tracePt t="15935" x="2413000" y="3333750"/>
          <p14:tracePt t="15951" x="2343150" y="3327400"/>
          <p14:tracePt t="15968" x="2298700" y="3327400"/>
          <p14:tracePt t="15984" x="2235200" y="3346450"/>
          <p14:tracePt t="16001" x="2216150" y="3352800"/>
          <p14:tracePt t="16017" x="2209800" y="3359150"/>
          <p14:tracePt t="16035" x="2197100" y="3365500"/>
          <p14:tracePt t="16066" x="2190750" y="3371850"/>
          <p14:tracePt t="16073" x="2190750" y="3378200"/>
          <p14:tracePt t="16084" x="2184400" y="3378200"/>
          <p14:tracePt t="16101" x="2184400" y="3384550"/>
          <p14:tracePt t="16129" x="2178050" y="3384550"/>
          <p14:tracePt t="16137" x="2178050" y="3390900"/>
          <p14:tracePt t="16467" x="2190750" y="3403600"/>
          <p14:tracePt t="16473" x="2197100" y="3409950"/>
          <p14:tracePt t="16484" x="2209800" y="3422650"/>
          <p14:tracePt t="16501" x="2222500" y="3441700"/>
          <p14:tracePt t="16517" x="2241550" y="3454400"/>
          <p14:tracePt t="16551" x="2279650" y="3473450"/>
          <p14:tracePt t="16585" x="2343150" y="3479800"/>
          <p14:tracePt t="16619" x="2470150" y="3505200"/>
          <p14:tracePt t="16635" x="2533650" y="3517900"/>
          <p14:tracePt t="16651" x="2609850" y="3536950"/>
          <p14:tracePt t="16668" x="2660650" y="3543300"/>
          <p14:tracePt t="16685" x="2711450" y="3543300"/>
          <p14:tracePt t="16701" x="2755900" y="3543300"/>
          <p14:tracePt t="16718" x="2800350" y="3543300"/>
          <p14:tracePt t="16735" x="2844800" y="3543300"/>
          <p14:tracePt t="16751" x="2876550" y="3543300"/>
          <p14:tracePt t="16768" x="2908300" y="3543300"/>
          <p14:tracePt t="16785" x="2921000" y="3543300"/>
          <p14:tracePt t="16802" x="2940050" y="3543300"/>
          <p14:tracePt t="16818" x="2946400" y="3543300"/>
          <p14:tracePt t="16835" x="2952750" y="3543300"/>
          <p14:tracePt t="16857" x="2959100" y="3543300"/>
          <p14:tracePt t="16868" x="2965450" y="3543300"/>
          <p14:tracePt t="16885" x="2971800" y="3536950"/>
          <p14:tracePt t="16906" x="2978150" y="3530600"/>
          <p14:tracePt t="16921" x="2984500" y="3530600"/>
          <p14:tracePt t="16935" x="2990850" y="3530600"/>
          <p14:tracePt t="16951" x="3016250" y="3524250"/>
          <p14:tracePt t="16967" x="3035300" y="3524250"/>
          <p14:tracePt t="16985" x="3073400" y="3524250"/>
          <p14:tracePt t="17002" x="3086100" y="3524250"/>
          <p14:tracePt t="17018" x="3111500" y="3530600"/>
          <p14:tracePt t="17035" x="3124200" y="3530600"/>
          <p14:tracePt t="17051" x="3149600" y="3536950"/>
          <p14:tracePt t="17068" x="3187700" y="3543300"/>
          <p14:tracePt t="17085" x="3238500" y="3562350"/>
          <p14:tracePt t="17101" x="3276600" y="3575050"/>
          <p14:tracePt t="17117" x="3314700" y="3587750"/>
          <p14:tracePt t="17135" x="3340100" y="3594100"/>
          <p14:tracePt t="17151" x="3365500" y="3606800"/>
          <p14:tracePt t="17168" x="3416300" y="3606800"/>
          <p14:tracePt t="17185" x="3467100" y="3613150"/>
          <p14:tracePt t="17201" x="3524250" y="3619500"/>
          <p14:tracePt t="17218" x="3581400" y="3632200"/>
          <p14:tracePt t="17234" x="3632200" y="3638550"/>
          <p14:tracePt t="17251" x="3663950" y="3651250"/>
          <p14:tracePt t="17268" x="3695700" y="3657600"/>
          <p14:tracePt t="17284" x="3714750" y="3657600"/>
          <p14:tracePt t="17301" x="3746500" y="3657600"/>
          <p14:tracePt t="17319" x="3778250" y="3657600"/>
          <p14:tracePt t="17335" x="3797300" y="3657600"/>
          <p14:tracePt t="17351" x="3810000" y="3657600"/>
          <p14:tracePt t="17367" x="3816350" y="3657600"/>
          <p14:tracePt t="17385" x="3822700" y="3657600"/>
          <p14:tracePt t="17401" x="3841750" y="3651250"/>
          <p14:tracePt t="17418" x="3848100" y="3651250"/>
          <p14:tracePt t="17475" x="3854450" y="3651250"/>
          <p14:tracePt t="17481" x="3867150" y="3644900"/>
          <p14:tracePt t="17500" x="3905250" y="3632200"/>
          <p14:tracePt t="17518" x="3937000" y="3619500"/>
          <p14:tracePt t="17535" x="3956050" y="3613150"/>
          <p14:tracePt t="17553" x="3962400" y="3613150"/>
          <p14:tracePt t="17568" x="3962400" y="3606800"/>
          <p14:tracePt t="17585" x="3968750" y="3606800"/>
          <p14:tracePt t="17653" x="3981450" y="3600450"/>
          <p14:tracePt t="18099" x="4006850" y="3600450"/>
          <p14:tracePt t="18106" x="4038600" y="3606800"/>
          <p14:tracePt t="18117" x="4076700" y="3613150"/>
          <p14:tracePt t="18134" x="4121150" y="3625850"/>
          <p14:tracePt t="18227" x="4127500" y="3625850"/>
          <p14:tracePt t="18233" x="4133850" y="3625850"/>
          <p14:tracePt t="18251" x="4146550" y="3619500"/>
          <p14:tracePt t="18268" x="4159250" y="3619500"/>
          <p14:tracePt t="18301" x="4191000" y="3600450"/>
          <p14:tracePt t="18336" x="4222750" y="3581400"/>
          <p14:tracePt t="18368" x="4273550" y="3562350"/>
          <p14:tracePt t="18384" x="4292600" y="3556000"/>
          <p14:tracePt t="18401" x="4318000" y="3549650"/>
          <p14:tracePt t="18418" x="4337050" y="3543300"/>
          <p14:tracePt t="18435" x="4356100" y="3536950"/>
          <p14:tracePt t="18451" x="4375150" y="3530600"/>
          <p14:tracePt t="18468" x="4387850" y="3524250"/>
          <p14:tracePt t="18489" x="4394200" y="3524250"/>
          <p14:tracePt t="18555" x="4400550" y="3517900"/>
          <p14:tracePt t="18561" x="4406900" y="3517900"/>
          <p14:tracePt t="18569" x="4419600" y="3517900"/>
          <p14:tracePt t="18585" x="4445000" y="3517900"/>
          <p14:tracePt t="18601" x="4476750" y="3517900"/>
          <p14:tracePt t="18618" x="4521200" y="3517900"/>
          <p14:tracePt t="18635" x="4622800" y="3524250"/>
          <p14:tracePt t="18651" x="4787900" y="3562350"/>
          <p14:tracePt t="18668" x="5054600" y="3606800"/>
          <p14:tracePt t="18685" x="5384800" y="3651250"/>
          <p14:tracePt t="18701" x="5721350" y="3683000"/>
          <p14:tracePt t="18718" x="5956300" y="3689350"/>
          <p14:tracePt t="18734" x="6115050" y="3695700"/>
          <p14:tracePt t="18750" x="6203950" y="3702050"/>
          <p14:tracePt t="18769" x="6273800" y="3702050"/>
          <p14:tracePt t="18785" x="6311900" y="3702050"/>
          <p14:tracePt t="18801" x="6362700" y="3689350"/>
          <p14:tracePt t="18818" x="6426200" y="3670300"/>
          <p14:tracePt t="18835" x="6483350" y="3657600"/>
          <p14:tracePt t="18851" x="6553200" y="3644900"/>
          <p14:tracePt t="18868" x="6642100" y="3625850"/>
          <p14:tracePt t="18885" x="6737350" y="3619500"/>
          <p14:tracePt t="18901" x="6870700" y="3613150"/>
          <p14:tracePt t="18918" x="7010400" y="3606800"/>
          <p14:tracePt t="18935" x="7175500" y="3606800"/>
          <p14:tracePt t="18951" x="7327900" y="3606800"/>
          <p14:tracePt t="18968" x="7454900" y="3606800"/>
          <p14:tracePt t="18985" x="7626350" y="3606800"/>
          <p14:tracePt t="19001" x="7715250" y="3606800"/>
          <p14:tracePt t="19017" x="7797800" y="3606800"/>
          <p14:tracePt t="19034" x="7861300" y="3606800"/>
          <p14:tracePt t="19051" x="7899400" y="3606800"/>
          <p14:tracePt t="19067" x="7924800" y="3600450"/>
          <p14:tracePt t="19085" x="7931150" y="3594100"/>
          <p14:tracePt t="19101" x="7943850" y="3594100"/>
          <p14:tracePt t="19117" x="7962900" y="3587750"/>
          <p14:tracePt t="19134" x="7994650" y="3581400"/>
          <p14:tracePt t="19151" x="8032750" y="3575050"/>
          <p14:tracePt t="19167" x="8064500" y="3562350"/>
          <p14:tracePt t="19184" x="8102600" y="3549650"/>
          <p14:tracePt t="19200" x="8121650" y="3543300"/>
          <p14:tracePt t="19217" x="8140700" y="3530600"/>
          <p14:tracePt t="19233" x="8159750" y="3530600"/>
          <p14:tracePt t="19250" x="8178800" y="3524250"/>
          <p14:tracePt t="19267" x="8210550" y="3517900"/>
          <p14:tracePt t="19284" x="8235950" y="3517900"/>
          <p14:tracePt t="19300" x="8261350" y="3511550"/>
          <p14:tracePt t="19317" x="8293100" y="3511550"/>
          <p14:tracePt t="19336" x="8305800" y="3511550"/>
          <p14:tracePt t="19353" x="8337550" y="3511550"/>
          <p14:tracePt t="19368" x="8350250" y="3511550"/>
          <p14:tracePt t="19385" x="8356600" y="3511550"/>
          <p14:tracePt t="20155" x="8337550" y="3543300"/>
          <p14:tracePt t="20161" x="8318500" y="3568700"/>
          <p14:tracePt t="20169" x="8299450" y="3594100"/>
          <p14:tracePt t="20184" x="8280400" y="3632200"/>
          <p14:tracePt t="20200" x="8210550" y="3765550"/>
          <p14:tracePt t="20218" x="8159750" y="3854450"/>
          <p14:tracePt t="20234" x="8083550" y="3924300"/>
          <p14:tracePt t="20268" x="7893050" y="4064000"/>
          <p14:tracePt t="20302" x="7753350" y="4114800"/>
          <p14:tracePt t="20335" x="7664450" y="4159250"/>
          <p14:tracePt t="20351" x="7626350" y="4184650"/>
          <p14:tracePt t="20368" x="7556500" y="4222750"/>
          <p14:tracePt t="20384" x="7442200" y="4273550"/>
          <p14:tracePt t="20401" x="7321550" y="4305300"/>
          <p14:tracePt t="20418" x="7207250" y="4343400"/>
          <p14:tracePt t="20434" x="7105650" y="4362450"/>
          <p14:tracePt t="20452" x="7010400" y="4375150"/>
          <p14:tracePt t="20467" x="6902450" y="4394200"/>
          <p14:tracePt t="20485" x="6788150" y="4413250"/>
          <p14:tracePt t="20501" x="6667500" y="4438650"/>
          <p14:tracePt t="20518" x="6534150" y="4457700"/>
          <p14:tracePt t="20534" x="6394450" y="4464050"/>
          <p14:tracePt t="20551" x="6292850" y="4464050"/>
          <p14:tracePt t="20568" x="6191250" y="4464050"/>
          <p14:tracePt t="20584" x="6108700" y="4451350"/>
          <p14:tracePt t="20600" x="6013450" y="4432300"/>
          <p14:tracePt t="20618" x="5943600" y="4419600"/>
          <p14:tracePt t="20635" x="5822950" y="4400550"/>
          <p14:tracePt t="20651" x="5727700" y="4387850"/>
          <p14:tracePt t="20667" x="5626100" y="4368800"/>
          <p14:tracePt t="20685" x="5562600" y="4343400"/>
          <p14:tracePt t="20701" x="5511800" y="4330700"/>
          <p14:tracePt t="20717" x="5467350" y="4318000"/>
          <p14:tracePt t="20734" x="5416550" y="4298950"/>
          <p14:tracePt t="20751" x="5378450" y="4292600"/>
          <p14:tracePt t="20768" x="5334000" y="4273550"/>
          <p14:tracePt t="20784" x="5321300" y="4273550"/>
          <p14:tracePt t="20801" x="5321300" y="4267200"/>
          <p14:tracePt t="20817" x="5321300" y="4260850"/>
          <p14:tracePt t="20833" x="5327650" y="4260850"/>
          <p14:tracePt t="20850" x="5340350" y="4254500"/>
          <p14:tracePt t="20867" x="5365750" y="4248150"/>
          <p14:tracePt t="20884" x="5384800" y="4248150"/>
          <p14:tracePt t="20900" x="5422900" y="4241800"/>
          <p14:tracePt t="20917" x="5461000" y="4241800"/>
          <p14:tracePt t="20934" x="5505450" y="4241800"/>
          <p14:tracePt t="20950" x="5549900" y="4241800"/>
          <p14:tracePt t="20967" x="5626100" y="4241800"/>
          <p14:tracePt t="20984" x="5715000" y="4241800"/>
          <p14:tracePt t="21000" x="5772150" y="4235450"/>
          <p14:tracePt t="21017" x="5791200" y="4235450"/>
          <p14:tracePt t="21034" x="5816600" y="4229100"/>
          <p14:tracePt t="21051" x="5842000" y="4222750"/>
          <p14:tracePt t="21067" x="5873750" y="4216400"/>
          <p14:tracePt t="21085" x="5905500" y="4216400"/>
          <p14:tracePt t="21101" x="5930900" y="4216400"/>
          <p14:tracePt t="21118" x="5943600" y="4216400"/>
          <p14:tracePt t="21147" x="5956300" y="4216400"/>
          <p14:tracePt t="21153" x="5981700" y="4210050"/>
          <p14:tracePt t="21168" x="6007100" y="4210050"/>
          <p14:tracePt t="21184" x="6045200" y="4210050"/>
          <p14:tracePt t="21201" x="6070600" y="4210050"/>
          <p14:tracePt t="21218" x="6102350" y="4210050"/>
          <p14:tracePt t="21234" x="6115050" y="4216400"/>
          <p14:tracePt t="21251" x="6127750" y="4216400"/>
          <p14:tracePt t="21268" x="6197600" y="4216400"/>
          <p14:tracePt t="21285" x="6280150" y="4216400"/>
          <p14:tracePt t="21301" x="6381750" y="4216400"/>
          <p14:tracePt t="21317" x="6483350" y="4216400"/>
          <p14:tracePt t="21334" x="6572250" y="4216400"/>
          <p14:tracePt t="21351" x="6642100" y="4216400"/>
          <p14:tracePt t="21367" x="6692900" y="4216400"/>
          <p14:tracePt t="21385" x="6756400" y="4216400"/>
          <p14:tracePt t="21401" x="6826250" y="4216400"/>
          <p14:tracePt t="21418" x="6915150" y="4216400"/>
          <p14:tracePt t="21434" x="7023100" y="4222750"/>
          <p14:tracePt t="21451" x="7112000" y="4241800"/>
          <p14:tracePt t="21467" x="7181850" y="4254500"/>
          <p14:tracePt t="21485" x="7219950" y="4260850"/>
          <p14:tracePt t="21501" x="7245350" y="4260850"/>
          <p14:tracePt t="21517" x="7251700" y="4260850"/>
          <p14:tracePt t="21535" x="7270750" y="4260850"/>
          <p14:tracePt t="21551" x="7308850" y="4260850"/>
          <p14:tracePt t="21568" x="7397750" y="4279900"/>
          <p14:tracePt t="21584" x="7416800" y="4286250"/>
          <p14:tracePt t="21652" x="7442200" y="4286250"/>
          <p14:tracePt t="22715" x="7448550" y="4279900"/>
          <p14:tracePt t="22722" x="7461250" y="4248150"/>
          <p14:tracePt t="22734" x="7480300" y="4229100"/>
          <p14:tracePt t="22750" x="7499350" y="4184650"/>
          <p14:tracePt t="22767" x="7512050" y="4165600"/>
          <p14:tracePt t="22784" x="7512050" y="4140200"/>
          <p14:tracePt t="22801" x="7512050" y="4127500"/>
          <p14:tracePt t="22834" x="7512050" y="4114800"/>
          <p14:tracePt t="22868" x="7512050" y="4108450"/>
          <p14:tracePt t="22901" x="7512050" y="4102100"/>
          <p14:tracePt t="22987" x="7512050" y="4095750"/>
          <p14:tracePt t="22994" x="7512050" y="4089400"/>
          <p14:tracePt t="23001" x="7518400" y="4083050"/>
          <p14:tracePt t="23018" x="7524750" y="4076700"/>
          <p14:tracePt t="23034" x="7524750" y="4070350"/>
          <p14:tracePt t="23051" x="7524750" y="4057650"/>
          <p14:tracePt t="23067" x="7531100" y="4057650"/>
          <p14:tracePt t="23084" x="7531100" y="4051300"/>
          <p14:tracePt t="23114" x="7537450" y="4051300"/>
          <p14:tracePt t="23138" x="7537450" y="4044950"/>
          <p14:tracePt t="23243" x="7550150" y="4044950"/>
          <p14:tracePt t="23249" x="7569200" y="4044950"/>
          <p14:tracePt t="23268" x="7613650" y="4057650"/>
          <p14:tracePt t="23284" x="7639050" y="4076700"/>
          <p14:tracePt t="23301" x="7683500" y="4102100"/>
          <p14:tracePt t="23318" x="7702550" y="4114800"/>
          <p14:tracePt t="23335" x="7721600" y="4121150"/>
          <p14:tracePt t="23350" x="7740650" y="4133850"/>
          <p14:tracePt t="23368" x="7778750" y="4140200"/>
          <p14:tracePt t="23384" x="7810500" y="4152900"/>
          <p14:tracePt t="23401" x="7842250" y="4152900"/>
          <p14:tracePt t="23418" x="7874000" y="4159250"/>
          <p14:tracePt t="23434" x="7893050" y="4165600"/>
          <p14:tracePt t="23451" x="7924800" y="4165600"/>
          <p14:tracePt t="23467" x="7943850" y="4165600"/>
          <p14:tracePt t="23485" x="7969250" y="4165600"/>
          <p14:tracePt t="23501" x="8007350" y="4165600"/>
          <p14:tracePt t="23518" x="8045450" y="4165600"/>
          <p14:tracePt t="23534" x="8096250" y="4171950"/>
          <p14:tracePt t="23551" x="8128000" y="4178300"/>
          <p14:tracePt t="23568" x="8185150" y="4191000"/>
          <p14:tracePt t="23585" x="8267700" y="4203700"/>
          <p14:tracePt t="23602" x="8331200" y="4216400"/>
          <p14:tracePt t="23618" x="8394700" y="4235450"/>
          <p14:tracePt t="23635" x="8401050" y="4235450"/>
          <p14:tracePt t="23651" x="8407400" y="4235450"/>
          <p14:tracePt t="23667" x="8432800" y="4235450"/>
          <p14:tracePt t="23685" x="8470900" y="4241800"/>
          <p14:tracePt t="23701" x="8509000" y="4248150"/>
          <p14:tracePt t="23717" x="8540750" y="4254500"/>
          <p14:tracePt t="23735" x="8578850" y="4260850"/>
          <p14:tracePt t="23751" x="8616950" y="4267200"/>
          <p14:tracePt t="23768" x="8661400" y="4267200"/>
          <p14:tracePt t="23784" x="8718550" y="4267200"/>
          <p14:tracePt t="23801" x="8737600" y="4267200"/>
          <p14:tracePt t="23818" x="8763000" y="4267200"/>
          <p14:tracePt t="23841" x="8775700" y="4267200"/>
          <p14:tracePt t="23858" x="8782050" y="4267200"/>
          <p14:tracePt t="23867" x="8788400" y="4267200"/>
          <p14:tracePt t="23883" x="8807450" y="4273550"/>
          <p14:tracePt t="23900" x="8845550" y="4286250"/>
          <p14:tracePt t="23917" x="8870950" y="4292600"/>
          <p14:tracePt t="23933" x="8877300" y="4292600"/>
          <p14:tracePt t="23950" x="8896350" y="4292600"/>
          <p14:tracePt t="24000" x="8902700" y="4292600"/>
          <p14:tracePt t="24017" x="8909050" y="4292600"/>
          <p14:tracePt t="24032" x="8915400" y="4292600"/>
          <p14:tracePt t="24048" x="8921750" y="4298950"/>
          <p14:tracePt t="24072" x="8928100" y="4305300"/>
          <p14:tracePt t="24088" x="8940800" y="4311650"/>
          <p14:tracePt t="24096" x="8940800" y="4318000"/>
          <p14:tracePt t="24104" x="8947150" y="4330700"/>
          <p14:tracePt t="24117" x="8953500" y="4337050"/>
          <p14:tracePt t="24134" x="8959850" y="4343400"/>
          <p14:tracePt t="24907" x="8947150" y="4343400"/>
          <p14:tracePt t="24914" x="8890000" y="4375150"/>
          <p14:tracePt t="24934" x="8807450" y="4406900"/>
          <p14:tracePt t="24951" x="8731250" y="4445000"/>
          <p14:tracePt t="24967" x="8674100" y="4476750"/>
          <p14:tracePt t="24984" x="8585200" y="4527550"/>
          <p14:tracePt t="25000" x="8559800" y="4540250"/>
          <p14:tracePt t="25147" x="8540750" y="4546600"/>
          <p14:tracePt t="25154" x="8521700" y="4565650"/>
          <p14:tracePt t="25168" x="8509000" y="4565650"/>
          <p14:tracePt t="25200" x="8464550" y="4591050"/>
          <p14:tracePt t="25218" x="8464550" y="4597400"/>
          <p14:tracePt t="25235" x="8458200" y="4597400"/>
          <p14:tracePt t="25330" x="8458200" y="4603750"/>
          <p14:tracePt t="25338" x="8451850" y="4603750"/>
          <p14:tracePt t="25351" x="8451850" y="4610100"/>
          <p14:tracePt t="25368" x="8439150" y="4629150"/>
          <p14:tracePt t="25385" x="8439150" y="4641850"/>
          <p14:tracePt t="25400" x="8439150" y="4648200"/>
          <p14:tracePt t="25418" x="8432800" y="4660900"/>
          <p14:tracePt t="25434" x="8432800" y="4673600"/>
          <p14:tracePt t="25451" x="8432800" y="4686300"/>
          <p14:tracePt t="25468" x="8426450" y="4705350"/>
          <p14:tracePt t="25485" x="8426450" y="4730750"/>
          <p14:tracePt t="25501" x="8426450" y="4743450"/>
          <p14:tracePt t="25517" x="8420100" y="4762500"/>
          <p14:tracePt t="25535" x="8420100" y="4775200"/>
          <p14:tracePt t="25551" x="8420100" y="4794250"/>
          <p14:tracePt t="25568" x="8407400" y="4819650"/>
          <p14:tracePt t="25584" x="8401050" y="4838700"/>
          <p14:tracePt t="25652" x="8375650" y="4870450"/>
          <p14:tracePt t="25668" x="8369300" y="4883150"/>
          <p14:tracePt t="25684" x="8356600" y="4895850"/>
          <p14:tracePt t="25701" x="8343900" y="4908550"/>
          <p14:tracePt t="25719" x="8337550" y="4914900"/>
          <p14:tracePt t="25745" x="8337550" y="4921250"/>
          <p14:tracePt t="25761" x="8331200" y="4921250"/>
          <p14:tracePt t="25769" x="8324850" y="4927600"/>
          <p14:tracePt t="25784" x="8312150" y="4933950"/>
          <p14:tracePt t="25801" x="8293100" y="4946650"/>
          <p14:tracePt t="25818" x="8274050" y="4972050"/>
          <p14:tracePt t="25834" x="8261350" y="4991100"/>
          <p14:tracePt t="25851" x="8248650" y="4997450"/>
          <p14:tracePt t="25868" x="8242300" y="5003800"/>
          <p14:tracePt t="25884" x="8235950" y="5010150"/>
          <p14:tracePt t="25901" x="8229600" y="5016500"/>
          <p14:tracePt t="25917" x="8229600" y="5022850"/>
          <p14:tracePt t="26112" x="8229600" y="5016500"/>
          <p14:tracePt t="26121" x="8229600" y="4997450"/>
          <p14:tracePt t="26137" x="8229600" y="4991100"/>
          <p14:tracePt t="26450" x="8178800" y="5010150"/>
          <p14:tracePt t="26458" x="8159750" y="5016500"/>
          <p14:tracePt t="26467" x="8140700" y="5022850"/>
          <p14:tracePt t="26484" x="8121650" y="5029200"/>
          <p14:tracePt t="26501" x="8102600" y="5029200"/>
          <p14:tracePt t="26518" x="8102600" y="5035550"/>
          <p14:tracePt t="26538" x="8096250" y="5035550"/>
          <p14:tracePt t="26551" x="8096250" y="5041900"/>
          <p14:tracePt t="26568" x="8083550" y="5048250"/>
          <p14:tracePt t="26585" x="8077200" y="5048250"/>
          <p14:tracePt t="26626" x="8070850" y="5054600"/>
          <p14:tracePt t="26649" x="8070850" y="5060950"/>
          <p14:tracePt t="26658" x="8064500" y="5067300"/>
          <p14:tracePt t="26668" x="8064500" y="5073650"/>
          <p14:tracePt t="26685" x="8058150" y="5105400"/>
          <p14:tracePt t="26701" x="8051800" y="5143500"/>
          <p14:tracePt t="26717" x="8032750" y="5181600"/>
          <p14:tracePt t="26734" x="8020050" y="5232400"/>
          <p14:tracePt t="26751" x="8001000" y="5295900"/>
          <p14:tracePt t="26767" x="7981950" y="5365750"/>
          <p14:tracePt t="26785" x="7969250" y="5422900"/>
          <p14:tracePt t="26801" x="7956550" y="5480050"/>
          <p14:tracePt t="26818" x="7937500" y="5537200"/>
          <p14:tracePt t="26834" x="7912100" y="5607050"/>
          <p14:tracePt t="26850" x="7893050" y="5657850"/>
          <p14:tracePt t="26867" x="7854950" y="5721350"/>
          <p14:tracePt t="26885" x="7829550" y="5772150"/>
          <p14:tracePt t="26901" x="7797800" y="5816600"/>
          <p14:tracePt t="26917" x="7740650" y="5867400"/>
          <p14:tracePt t="26935" x="7715250" y="5892800"/>
          <p14:tracePt t="26951" x="7677150" y="5918200"/>
          <p14:tracePt t="27003" x="7626350" y="5918200"/>
          <p14:tracePt t="27009" x="7550150" y="5924550"/>
          <p14:tracePt t="27017" x="7524750" y="5930900"/>
          <p14:tracePt t="27041" x="7518400" y="5930900"/>
          <p14:tracePt t="27051" x="7448550" y="5937250"/>
          <p14:tracePt t="27067" x="7327900" y="5937250"/>
          <p14:tracePt t="27084" x="7226300" y="5937250"/>
          <p14:tracePt t="27101" x="7150100" y="5918200"/>
          <p14:tracePt t="27117" x="7080250" y="5899150"/>
          <p14:tracePt t="27134" x="7010400" y="5873750"/>
          <p14:tracePt t="27150" x="6921500" y="5835650"/>
          <p14:tracePt t="27168" x="6826250" y="5803900"/>
          <p14:tracePt t="27184" x="6661150" y="5753100"/>
          <p14:tracePt t="27201" x="6553200" y="5715000"/>
          <p14:tracePt t="27218" x="6483350" y="5695950"/>
          <p14:tracePt t="27234" x="6400800" y="5664200"/>
          <p14:tracePt t="27251" x="6318250" y="5638800"/>
          <p14:tracePt t="27268" x="6223000" y="5607050"/>
          <p14:tracePt t="27284" x="6121400" y="5581650"/>
          <p14:tracePt t="27301" x="6026150" y="5562600"/>
          <p14:tracePt t="27318" x="5988050" y="5549900"/>
          <p14:tracePt t="27335" x="5956300" y="5543550"/>
          <p14:tracePt t="27351" x="5924550" y="5537200"/>
          <p14:tracePt t="27368" x="5905500" y="5524500"/>
          <p14:tracePt t="27442" x="5899150" y="5524500"/>
          <p14:tracePt t="27459" x="5892800" y="5518150"/>
          <p14:tracePt t="27483" x="5892800" y="5511800"/>
          <p14:tracePt t="27489" x="5886450" y="5511800"/>
          <p14:tracePt t="27611" x="5854700" y="5511800"/>
          <p14:tracePt t="27618" x="5784850" y="5537200"/>
          <p14:tracePt t="27634" x="5638800" y="5581650"/>
          <p14:tracePt t="27651" x="5461000" y="5613400"/>
          <p14:tracePt t="27668" x="5353050" y="5613400"/>
          <p14:tracePt t="27685" x="5283200" y="5600700"/>
          <p14:tracePt t="27701" x="5245100" y="5588000"/>
          <p14:tracePt t="27718" x="5226050" y="5575300"/>
          <p14:tracePt t="27734" x="5219700" y="5575300"/>
          <p14:tracePt t="27751" x="5213350" y="5575300"/>
          <p14:tracePt t="27768" x="5207000" y="5568950"/>
          <p14:tracePt t="27842" x="5200650" y="5568950"/>
          <p14:tracePt t="27849" x="5175250" y="5543550"/>
          <p14:tracePt t="27868" x="5137150" y="5524500"/>
          <p14:tracePt t="27885" x="5118100" y="5511800"/>
          <p14:tracePt t="27901" x="5092700" y="5499100"/>
          <p14:tracePt t="27917" x="5080000" y="5492750"/>
          <p14:tracePt t="27947" x="5073650" y="5492750"/>
          <p14:tracePt t="28210" x="5048250" y="5454650"/>
          <p14:tracePt t="28218" x="5041900" y="5448300"/>
          <p14:tracePt t="28234" x="5035550" y="5429250"/>
          <p14:tracePt t="28250" x="5035550" y="5403850"/>
          <p14:tracePt t="28267" x="5035550" y="5384800"/>
          <p14:tracePt t="28284" x="5035550" y="5372100"/>
          <p14:tracePt t="28300" x="5035550" y="5365750"/>
          <p14:tracePt t="28334" x="5048250" y="5346700"/>
          <p14:tracePt t="28369" x="5060950" y="5340350"/>
          <p14:tracePt t="28400" x="5080000" y="5321300"/>
          <p14:tracePt t="28418" x="5086350" y="5314950"/>
          <p14:tracePt t="28441" x="5092700" y="5314950"/>
          <p14:tracePt t="29042" x="5105400" y="5327650"/>
          <p14:tracePt t="29049" x="5111750" y="5346700"/>
          <p14:tracePt t="29068" x="5130800" y="5365750"/>
          <p14:tracePt t="29084" x="5149850" y="5391150"/>
          <p14:tracePt t="29100" x="5175250" y="5403850"/>
          <p14:tracePt t="29118" x="5194300" y="5416550"/>
          <p14:tracePt t="29134" x="5219700" y="5422900"/>
          <p14:tracePt t="29150" x="5245100" y="5422900"/>
          <p14:tracePt t="29185" x="5327650" y="5422900"/>
          <p14:tracePt t="29219" x="5378450" y="5422900"/>
          <p14:tracePt t="29252" x="5435600" y="5422900"/>
          <p14:tracePt t="29267" x="5467350" y="5422900"/>
          <p14:tracePt t="29283" x="5492750" y="5422900"/>
          <p14:tracePt t="29300" x="5499100" y="5422900"/>
          <p14:tracePt t="29317" x="5505450" y="5416550"/>
          <p14:tracePt t="29334" x="5511800" y="5416550"/>
          <p14:tracePt t="29350" x="5518150" y="5410200"/>
          <p14:tracePt t="29367" x="5537200" y="5397500"/>
          <p14:tracePt t="29383" x="5556250" y="5384800"/>
          <p14:tracePt t="29400" x="5581650" y="5353050"/>
          <p14:tracePt t="29417" x="5594350" y="5340350"/>
          <p14:tracePt t="29433" x="5613400" y="5321300"/>
          <p14:tracePt t="29450" x="5626100" y="5302250"/>
          <p14:tracePt t="29466" x="5632450" y="5295900"/>
          <p14:tracePt t="29483" x="5632450" y="5289550"/>
          <p14:tracePt t="29824" x="5638800" y="5295900"/>
          <p14:tracePt t="29832" x="5676900" y="5334000"/>
          <p14:tracePt t="29850" x="5727700" y="5384800"/>
          <p14:tracePt t="29867" x="5784850" y="5422900"/>
          <p14:tracePt t="29900" x="5905500" y="5480050"/>
          <p14:tracePt t="29934" x="5981700" y="5505450"/>
          <p14:tracePt t="29968" x="6083300" y="5524500"/>
          <p14:tracePt t="30001" x="6210300" y="5543550"/>
          <p14:tracePt t="30019" x="6280150" y="5543550"/>
          <p14:tracePt t="30035" x="6337300" y="5549900"/>
          <p14:tracePt t="30053" x="6407150" y="5549900"/>
          <p14:tracePt t="30069" x="6451600" y="5549900"/>
          <p14:tracePt t="30086" x="6496050" y="5549900"/>
          <p14:tracePt t="30103" x="6515100" y="5549900"/>
          <p14:tracePt t="30119" x="6553200" y="5543550"/>
          <p14:tracePt t="30137" x="6591300" y="5518150"/>
          <p14:tracePt t="30153" x="6604000" y="5505450"/>
          <p14:tracePt t="30169" x="6623050" y="5486400"/>
          <p14:tracePt t="30184" x="6642100" y="5467350"/>
          <p14:tracePt t="30202" x="6654800" y="5448300"/>
          <p14:tracePt t="30219" x="6667500" y="5422900"/>
          <p14:tracePt t="30236" x="6673850" y="5403850"/>
          <p14:tracePt t="30252" x="6686550" y="5378450"/>
          <p14:tracePt t="30268" x="6692900" y="5353050"/>
          <p14:tracePt t="30286" x="6699250" y="5321300"/>
          <p14:tracePt t="30302" x="6699250" y="5295900"/>
          <p14:tracePt t="30318" x="6699250" y="5276850"/>
          <p14:tracePt t="30335" x="6699250" y="5270500"/>
          <p14:tracePt t="30352" x="6699250" y="5251450"/>
          <p14:tracePt t="30369" x="6699250" y="5238750"/>
          <p14:tracePt t="30385" x="6699250" y="5232400"/>
          <p14:tracePt t="30402" x="6699250" y="5226050"/>
          <p14:tracePt t="30419" x="6699250" y="5213350"/>
          <p14:tracePt t="30450" x="6699250" y="5207000"/>
          <p14:tracePt t="30466" x="6699250" y="5200650"/>
          <p14:tracePt t="30473" x="6699250" y="5194300"/>
          <p14:tracePt t="30484" x="6692900" y="5187950"/>
          <p14:tracePt t="30501" x="6686550" y="5175250"/>
          <p14:tracePt t="30517" x="6680200" y="5168900"/>
          <p14:tracePt t="30535" x="6673850" y="5168900"/>
          <p14:tracePt t="30551" x="6667500" y="5162550"/>
          <p14:tracePt t="30595" x="6661150" y="5162550"/>
          <p14:tracePt t="30602" x="6654800" y="5156200"/>
          <p14:tracePt t="30618" x="6629400" y="5149850"/>
          <p14:tracePt t="30634" x="6610350" y="5130800"/>
          <p14:tracePt t="30651" x="6584950" y="5130800"/>
          <p14:tracePt t="30668" x="6565900" y="5118100"/>
          <p14:tracePt t="30684" x="6553200" y="5111750"/>
          <p14:tracePt t="30701" x="6540500" y="5105400"/>
          <p14:tracePt t="30717" x="6521450" y="5099050"/>
          <p14:tracePt t="30733" x="6508750" y="5092700"/>
          <p14:tracePt t="30750" x="6496050" y="5092700"/>
          <p14:tracePt t="30767" x="6489700" y="5092700"/>
          <p14:tracePt t="30784" x="6470650" y="5092700"/>
          <p14:tracePt t="30801" x="6445250" y="5092700"/>
          <p14:tracePt t="30817" x="6432550" y="5092700"/>
          <p14:tracePt t="30835" x="6413500" y="5099050"/>
          <p14:tracePt t="30851" x="6400800" y="5099050"/>
          <p14:tracePt t="30868" x="6394450" y="5111750"/>
          <p14:tracePt t="30885" x="6362700" y="5130800"/>
          <p14:tracePt t="30900" x="6343650" y="5143500"/>
          <p14:tracePt t="30917" x="6324600" y="5162550"/>
          <p14:tracePt t="30935" x="6299200" y="5181600"/>
          <p14:tracePt t="30951" x="6280150" y="5200650"/>
          <p14:tracePt t="30967" x="6267450" y="5213350"/>
          <p14:tracePt t="30985" x="6261100" y="5226050"/>
          <p14:tracePt t="31001" x="6254750" y="5232400"/>
          <p14:tracePt t="31059" x="6248400" y="5238750"/>
          <p14:tracePt t="31065" x="6242050" y="5257800"/>
          <p14:tracePt t="31085" x="6229350" y="5283200"/>
          <p14:tracePt t="31101" x="6223000" y="5308600"/>
          <p14:tracePt t="31118" x="6216650" y="5327650"/>
          <p14:tracePt t="31135" x="6216650" y="5346700"/>
          <p14:tracePt t="31151" x="6216650" y="5359400"/>
          <p14:tracePt t="31168" x="6216650" y="5397500"/>
          <p14:tracePt t="31184" x="6216650" y="5416550"/>
          <p14:tracePt t="31201" x="6223000" y="5441950"/>
          <p14:tracePt t="31218" x="6235700" y="5461000"/>
          <p14:tracePt t="31233" x="6248400" y="5473700"/>
          <p14:tracePt t="31250" x="6261100" y="5486400"/>
          <p14:tracePt t="31267" x="6280150" y="5505450"/>
          <p14:tracePt t="31283" x="6311900" y="5524500"/>
          <p14:tracePt t="31300" x="6343650" y="5549900"/>
          <p14:tracePt t="31317" x="6369050" y="5568950"/>
          <p14:tracePt t="31333" x="6400800" y="5588000"/>
          <p14:tracePt t="31350" x="6413500" y="5607050"/>
          <p14:tracePt t="31367" x="6438900" y="5619750"/>
          <p14:tracePt t="31384" x="6464300" y="5632450"/>
          <p14:tracePt t="31400" x="6489700" y="5638800"/>
          <p14:tracePt t="31416" x="6502400" y="5638800"/>
          <p14:tracePt t="31434" x="6521450" y="5638800"/>
          <p14:tracePt t="31451" x="6540500" y="5638800"/>
          <p14:tracePt t="31467" x="6559550" y="5632450"/>
          <p14:tracePt t="31484" x="6572250" y="5619750"/>
          <p14:tracePt t="31501" x="6584950" y="5613400"/>
          <p14:tracePt t="31517" x="6597650" y="5607050"/>
          <p14:tracePt t="31534" x="6610350" y="5594350"/>
          <p14:tracePt t="31550" x="6623050" y="5575300"/>
          <p14:tracePt t="31567" x="6635750" y="5556250"/>
          <p14:tracePt t="31584" x="6654800" y="5524500"/>
          <p14:tracePt t="31602" x="6667500" y="5499100"/>
          <p14:tracePt t="31618" x="6686550" y="5461000"/>
          <p14:tracePt t="31633" x="6699250" y="5416550"/>
          <p14:tracePt t="31650" x="6705600" y="5391150"/>
          <p14:tracePt t="31667" x="6711950" y="5353050"/>
          <p14:tracePt t="31683" x="6711950" y="5314950"/>
          <p14:tracePt t="31701" x="6705600" y="5276850"/>
          <p14:tracePt t="31717" x="6699250" y="5251450"/>
          <p14:tracePt t="31734" x="6686550" y="5219700"/>
          <p14:tracePt t="31751" x="6680200" y="5181600"/>
          <p14:tracePt t="31769" x="6654800" y="5143500"/>
          <p14:tracePt t="31785" x="6642100" y="5118100"/>
          <p14:tracePt t="31803" x="6623050" y="5092700"/>
          <p14:tracePt t="31818" x="6616700" y="5073650"/>
          <p14:tracePt t="31835" x="6610350" y="5067300"/>
          <p14:tracePt t="31931" x="6604000" y="5067300"/>
          <p14:tracePt t="31938" x="6578600" y="5067300"/>
          <p14:tracePt t="31952" x="6559550" y="5067300"/>
          <p14:tracePt t="31968" x="6496050" y="5086350"/>
          <p14:tracePt t="31984" x="6470650" y="5099050"/>
          <p14:tracePt t="32001" x="6457950" y="5105400"/>
          <p14:tracePt t="32017" x="6451600" y="5111750"/>
          <p14:tracePt t="32034" x="6445250" y="5118100"/>
          <p14:tracePt t="32051" x="6438900" y="5130800"/>
          <p14:tracePt t="32067" x="6432550" y="5143500"/>
          <p14:tracePt t="32084" x="6426200" y="5149850"/>
          <p14:tracePt t="32101" x="6419850" y="5156200"/>
          <p14:tracePt t="32117" x="6419850" y="5162550"/>
          <p14:tracePt t="32134" x="6419850" y="5168900"/>
          <p14:tracePt t="32227" x="6419850" y="5175250"/>
          <p14:tracePt t="32234" x="6419850" y="5181600"/>
          <p14:tracePt t="32251" x="6419850" y="5207000"/>
          <p14:tracePt t="32268" x="6419850" y="5213350"/>
          <p14:tracePt t="32284" x="6419850" y="5226050"/>
          <p14:tracePt t="32305" x="6419850" y="5232400"/>
          <p14:tracePt t="32330" x="6419850" y="5238750"/>
          <p14:tracePt t="33154" x="6369050" y="5270500"/>
          <p14:tracePt t="33161" x="6318250" y="5289550"/>
          <p14:tracePt t="33168" x="6254750" y="5302250"/>
          <p14:tracePt t="33184" x="6153150" y="5327650"/>
          <p14:tracePt t="33200" x="6051550" y="5334000"/>
          <p14:tracePt t="33217" x="6007100" y="5346700"/>
          <p14:tracePt t="33233" x="5994400" y="5346700"/>
          <p14:tracePt t="33250" x="5988050" y="5353050"/>
          <p14:tracePt t="33284" x="5956300" y="5365750"/>
          <p14:tracePt t="33318" x="5905500" y="5365750"/>
          <p14:tracePt t="33351" x="5861050" y="5365750"/>
          <p14:tracePt t="33367" x="5829300" y="5365750"/>
          <p14:tracePt t="33384" x="5740400" y="5334000"/>
          <p14:tracePt t="33401" x="5664200" y="5295900"/>
          <p14:tracePt t="33417" x="5575300" y="5238750"/>
          <p14:tracePt t="33434" x="5505450" y="5187950"/>
          <p14:tracePt t="33451" x="5480050" y="5156200"/>
          <p14:tracePt t="33468" x="5473700" y="5149850"/>
          <p14:tracePt t="33485" x="5473700" y="5143500"/>
          <p14:tracePt t="33501" x="5473700" y="5124450"/>
          <p14:tracePt t="33517" x="5467350" y="5105400"/>
          <p14:tracePt t="33534" x="5467350" y="5080000"/>
          <p14:tracePt t="33551" x="5461000" y="5048250"/>
          <p14:tracePt t="33568" x="5454650" y="5022850"/>
          <p14:tracePt t="33584" x="5454650" y="4972050"/>
          <p14:tracePt t="33668" x="5454650" y="4895850"/>
          <p14:tracePt t="33685" x="5454650" y="4889500"/>
          <p14:tracePt t="33882" x="5448300" y="4889500"/>
          <p14:tracePt t="33898" x="5441950" y="4889500"/>
          <p14:tracePt t="33905" x="5435600" y="4895850"/>
          <p14:tracePt t="33922" x="5429250" y="4902200"/>
          <p14:tracePt t="33986" x="5429250" y="4908550"/>
          <p14:tracePt t="34171" x="5429250" y="4914900"/>
          <p14:tracePt t="34177" x="5429250" y="4921250"/>
          <p14:tracePt t="34185" x="5429250" y="4927600"/>
          <p14:tracePt t="34530" x="5429250" y="4933950"/>
          <p14:tracePt t="34667" x="5435600" y="4933950"/>
          <p14:tracePt t="34682" x="5441950" y="4927600"/>
          <p14:tracePt t="34714" x="5448300" y="4921250"/>
          <p14:tracePt t="34729" x="5454650" y="4921250"/>
          <p14:tracePt t="34746" x="5454650" y="4914900"/>
          <p14:tracePt t="34753" x="5467350" y="4908550"/>
          <p14:tracePt t="35019" x="5480050" y="4908550"/>
          <p14:tracePt t="35033" x="5480050" y="4914900"/>
          <p14:tracePt t="35041" x="5486400" y="4914900"/>
          <p14:tracePt t="35050" x="5486400" y="4921250"/>
          <p14:tracePt t="35067" x="5492750" y="4933950"/>
          <p14:tracePt t="35101" x="5511800" y="4946650"/>
          <p14:tracePt t="35135" x="5518150" y="4959350"/>
          <p14:tracePt t="35168" x="5530850" y="4965700"/>
          <p14:tracePt t="35193" x="5537200" y="4972050"/>
          <p14:tracePt t="35201" x="5543550" y="4972050"/>
          <p14:tracePt t="35218" x="5562600" y="4972050"/>
          <p14:tracePt t="35234" x="5581650" y="4972050"/>
          <p14:tracePt t="35251" x="5619750" y="4953000"/>
          <p14:tracePt t="35267" x="5651500" y="4940300"/>
          <p14:tracePt t="35285" x="5676900" y="4927600"/>
          <p14:tracePt t="35301" x="5683250" y="4927600"/>
          <p14:tracePt t="35706" x="5689600" y="4933950"/>
          <p14:tracePt t="35729" x="5689600" y="4940300"/>
          <p14:tracePt t="35737" x="5695950" y="4940300"/>
          <p14:tracePt t="36561" x="5664200" y="4959350"/>
          <p14:tracePt t="36569" x="5645150" y="4972050"/>
          <p14:tracePt t="36584" x="5607050" y="4984750"/>
          <p14:tracePt t="36600" x="5518150" y="4997450"/>
          <p14:tracePt t="36616" x="5473700" y="4997450"/>
          <p14:tracePt t="36633" x="5435600" y="4997450"/>
          <p14:tracePt t="36650" x="5410200" y="4991100"/>
          <p14:tracePt t="36667" x="5384800" y="4978400"/>
          <p14:tracePt t="36700" x="5353050" y="4965700"/>
          <p14:tracePt t="36735" x="5346700" y="4959350"/>
          <p14:tracePt t="36768" x="5340350" y="4953000"/>
          <p14:tracePt t="36802" x="5334000" y="4946650"/>
          <p14:tracePt t="36809" x="5327650" y="4946650"/>
          <p14:tracePt t="36817" x="5321300" y="4940300"/>
          <p14:tracePt t="36834" x="5308600" y="4940300"/>
          <p14:tracePt t="36851" x="5264150" y="4927600"/>
          <p14:tracePt t="36867" x="5232400" y="4921250"/>
          <p14:tracePt t="36884" x="5187950" y="4914900"/>
          <p14:tracePt t="36901" x="5137150" y="4902200"/>
          <p14:tracePt t="36917" x="5118100" y="4902200"/>
          <p14:tracePt t="36934" x="5099050" y="4895850"/>
          <p14:tracePt t="36951" x="5086350" y="4889500"/>
          <p14:tracePt t="36969" x="5080000" y="4889500"/>
          <p14:tracePt t="36985" x="5067300" y="4889500"/>
          <p14:tracePt t="37001" x="5054600" y="4889500"/>
          <p14:tracePt t="37018" x="5048250" y="4883150"/>
          <p14:tracePt t="37034" x="5035550" y="4883150"/>
          <p14:tracePt t="37052" x="5029200" y="4883150"/>
          <p14:tracePt t="37122" x="5022850" y="4883150"/>
          <p14:tracePt t="37794" x="5022850" y="4889500"/>
          <p14:tracePt t="37801" x="5041900" y="4921250"/>
          <p14:tracePt t="37817" x="5086350" y="4953000"/>
          <p14:tracePt t="37834" x="5124450" y="4991100"/>
          <p14:tracePt t="37850" x="5162550" y="5003800"/>
          <p14:tracePt t="37867" x="5181600" y="5016500"/>
          <p14:tracePt t="37884" x="5194300" y="5022850"/>
          <p14:tracePt t="37922" x="5194300" y="5029200"/>
          <p14:tracePt t="37937" x="5200650" y="5029200"/>
          <p14:tracePt t="37968" x="5232400" y="5029200"/>
          <p14:tracePt t="38000" x="5403850" y="5060950"/>
          <p14:tracePt t="38018" x="5448300" y="5060950"/>
          <p14:tracePt t="38034" x="5461000" y="5060950"/>
          <p14:tracePt t="38051" x="5486400" y="5054600"/>
          <p14:tracePt t="38068" x="5511800" y="5029200"/>
          <p14:tracePt t="38084" x="5530850" y="5010150"/>
          <p14:tracePt t="38100" x="5549900" y="4991100"/>
          <p14:tracePt t="38117" x="5562600" y="4953000"/>
          <p14:tracePt t="38134" x="5568950" y="4927600"/>
          <p14:tracePt t="38151" x="5568950" y="4902200"/>
          <p14:tracePt t="38167" x="5575300" y="4883150"/>
          <p14:tracePt t="38185" x="5581650" y="4870450"/>
          <p14:tracePt t="38201" x="5581650" y="4864100"/>
          <p14:tracePt t="38666" x="5581650" y="4870450"/>
          <p14:tracePt t="38673" x="5594350" y="4889500"/>
          <p14:tracePt t="38683" x="5594350" y="4895850"/>
          <p14:tracePt t="38700" x="5613400" y="4921250"/>
          <p14:tracePt t="38717" x="5632450" y="4946650"/>
          <p14:tracePt t="38733" x="5657850" y="4965700"/>
          <p14:tracePt t="38751" x="5683250" y="4991100"/>
          <p14:tracePt t="38785" x="5753100" y="5035550"/>
          <p14:tracePt t="38818" x="5905500" y="5099050"/>
          <p14:tracePt t="38852" x="6159500" y="5181600"/>
          <p14:tracePt t="38868" x="6267450" y="5219700"/>
          <p14:tracePt t="38885" x="6350000" y="5238750"/>
          <p14:tracePt t="38901" x="6407150" y="5251450"/>
          <p14:tracePt t="38917" x="6464300" y="5257800"/>
          <p14:tracePt t="38934" x="6546850" y="5264150"/>
          <p14:tracePt t="38951" x="6623050" y="5264150"/>
          <p14:tracePt t="38967" x="6724650" y="5264150"/>
          <p14:tracePt t="38985" x="6826250" y="5251450"/>
          <p14:tracePt t="39001" x="6870700" y="5238750"/>
          <p14:tracePt t="39018" x="6896100" y="5226050"/>
          <p14:tracePt t="39034" x="6915150" y="5226050"/>
          <p14:tracePt t="39051" x="6934200" y="5219700"/>
          <p14:tracePt t="39068" x="6959600" y="5207000"/>
          <p14:tracePt t="39085" x="7004050" y="5187950"/>
          <p14:tracePt t="39101" x="7067550" y="5175250"/>
          <p14:tracePt t="39117" x="7143750" y="5156200"/>
          <p14:tracePt t="39133" x="7219950" y="5137150"/>
          <p14:tracePt t="39151" x="7296150" y="5111750"/>
          <p14:tracePt t="39167" x="7366000" y="5080000"/>
          <p14:tracePt t="39184" x="7429500" y="5041900"/>
          <p14:tracePt t="39201" x="7461250" y="5022850"/>
          <p14:tracePt t="39217" x="7480300" y="4997450"/>
          <p14:tracePt t="39234" x="7493000" y="4972050"/>
          <p14:tracePt t="39251" x="7499350" y="4953000"/>
          <p14:tracePt t="39267" x="7512050" y="4927600"/>
          <p14:tracePt t="39283" x="7518400" y="4908550"/>
          <p14:tracePt t="39301" x="7518400" y="4889500"/>
          <p14:tracePt t="39318" x="7518400" y="4883150"/>
          <p14:tracePt t="39334" x="7518400" y="4876800"/>
          <p14:tracePt t="39353" x="7518400" y="4870450"/>
          <p14:tracePt t="39369" x="7518400" y="4864100"/>
          <p14:tracePt t="39384" x="7518400" y="4857750"/>
          <p14:tracePt t="39401" x="7518400" y="4851400"/>
          <p14:tracePt t="40250" x="7518400" y="4883150"/>
          <p14:tracePt t="40256" x="7537450" y="4921250"/>
          <p14:tracePt t="40267" x="7550150" y="4953000"/>
          <p14:tracePt t="40284" x="7594600" y="5035550"/>
          <p14:tracePt t="40300" x="7632700" y="5092700"/>
          <p14:tracePt t="40317" x="7645400" y="5137150"/>
          <p14:tracePt t="40335" x="7658100" y="5156200"/>
          <p14:tracePt t="40350" x="7658100" y="5168900"/>
          <p14:tracePt t="40385" x="7664450" y="5168900"/>
          <p14:tracePt t="40474" x="7670800" y="5168900"/>
          <p14:tracePt t="40482" x="7677150" y="5168900"/>
          <p14:tracePt t="40501" x="7696200" y="5168900"/>
          <p14:tracePt t="40517" x="7708900" y="5168900"/>
          <p14:tracePt t="40534" x="7715250" y="5168900"/>
          <p14:tracePt t="40551" x="7721600" y="5168900"/>
          <p14:tracePt t="40567" x="7734300" y="5168900"/>
          <p14:tracePt t="40584" x="7747000" y="5156200"/>
          <p14:tracePt t="40600" x="7759700" y="5149850"/>
          <p14:tracePt t="40617" x="7772400" y="5130800"/>
          <p14:tracePt t="40634" x="7772400" y="5111750"/>
          <p14:tracePt t="40651" x="7772400" y="5086350"/>
          <p14:tracePt t="40668" x="7772400" y="5067300"/>
          <p14:tracePt t="40684" x="7772400" y="5041900"/>
          <p14:tracePt t="40701" x="7772400" y="5029200"/>
          <p14:tracePt t="40718" x="7772400" y="5003800"/>
          <p14:tracePt t="40734" x="7766050" y="4972050"/>
          <p14:tracePt t="40751" x="7753350" y="4927600"/>
          <p14:tracePt t="40767" x="7734300" y="4876800"/>
          <p14:tracePt t="40784" x="7715250" y="4800600"/>
          <p14:tracePt t="40801" x="7696200" y="4749800"/>
          <p14:tracePt t="40818" x="7689850" y="4718050"/>
          <p14:tracePt t="40834" x="7677150" y="4705350"/>
          <p14:tracePt t="40851" x="7677150" y="4692650"/>
          <p14:tracePt t="40867" x="7670800" y="4686300"/>
          <p14:tracePt t="40889" x="7670800" y="4679950"/>
          <p14:tracePt t="40901" x="7664450" y="4679950"/>
          <p14:tracePt t="40917" x="7658100" y="4667250"/>
          <p14:tracePt t="40935" x="7639050" y="4648200"/>
          <p14:tracePt t="40950" x="7620000" y="4635500"/>
          <p14:tracePt t="40967" x="7607300" y="4622800"/>
          <p14:tracePt t="40984" x="7581900" y="4603750"/>
          <p14:tracePt t="41001" x="7569200" y="4597400"/>
          <p14:tracePt t="41017" x="7562850" y="4591050"/>
          <p14:tracePt t="41035" x="7550150" y="4584700"/>
          <p14:tracePt t="41051" x="7537450" y="4584700"/>
          <p14:tracePt t="41067" x="7531100" y="4584700"/>
          <p14:tracePt t="41084" x="7524750" y="4584700"/>
          <p14:tracePt t="41101" x="7512050" y="4578350"/>
          <p14:tracePt t="41117" x="7499350" y="4572000"/>
          <p14:tracePt t="41134" x="7480300" y="4572000"/>
          <p14:tracePt t="41151" x="7461250" y="4572000"/>
          <p14:tracePt t="41168" x="7442200" y="4572000"/>
          <p14:tracePt t="41184" x="7435850" y="4572000"/>
          <p14:tracePt t="41201" x="7423150" y="4565650"/>
          <p14:tracePt t="41217" x="7410450" y="4565650"/>
          <p14:tracePt t="41234" x="7397750" y="4565650"/>
          <p14:tracePt t="41251" x="7385050" y="4565650"/>
          <p14:tracePt t="41267" x="7378700" y="4565650"/>
          <p14:tracePt t="41284" x="7353300" y="4565650"/>
          <p14:tracePt t="41300" x="7334250" y="4572000"/>
          <p14:tracePt t="41318" x="7315200" y="4578350"/>
          <p14:tracePt t="41334" x="7308850" y="4578350"/>
          <p14:tracePt t="41350" x="7302500" y="4578350"/>
          <p14:tracePt t="41367" x="7289800" y="4584700"/>
          <p14:tracePt t="41384" x="7264400" y="4603750"/>
          <p14:tracePt t="41400" x="7245350" y="4622800"/>
          <p14:tracePt t="41417" x="7232650" y="4635500"/>
          <p14:tracePt t="41434" x="7219950" y="4648200"/>
          <p14:tracePt t="41451" x="7207250" y="4660900"/>
          <p14:tracePt t="41467" x="7194550" y="4679950"/>
          <p14:tracePt t="41484" x="7181850" y="4699000"/>
          <p14:tracePt t="41501" x="7175500" y="4718050"/>
          <p14:tracePt t="41518" x="7169150" y="4730750"/>
          <p14:tracePt t="41534" x="7156450" y="4749800"/>
          <p14:tracePt t="41550" x="7156450" y="4768850"/>
          <p14:tracePt t="41567" x="7150100" y="4787900"/>
          <p14:tracePt t="41584" x="7137400" y="4819650"/>
          <p14:tracePt t="41601" x="7137400" y="4838700"/>
          <p14:tracePt t="41618" x="7137400" y="4864100"/>
          <p14:tracePt t="41633" x="7131050" y="4883150"/>
          <p14:tracePt t="41650" x="7131050" y="4889500"/>
          <p14:tracePt t="41666" x="7131050" y="4895850"/>
          <p14:tracePt t="41683" x="7131050" y="4908550"/>
          <p14:tracePt t="41750" x="7124700" y="5010150"/>
          <p14:tracePt t="41767" x="7124700" y="5029200"/>
          <p14:tracePt t="41783" x="7124700" y="5054600"/>
          <p14:tracePt t="41800" x="7124700" y="5092700"/>
          <p14:tracePt t="41816" x="7124700" y="5111750"/>
          <p14:tracePt t="41833" x="7124700" y="5137150"/>
          <p14:tracePt t="41849" x="7124700" y="5149850"/>
          <p14:tracePt t="41867" x="7124700" y="5162550"/>
          <p14:tracePt t="41884" x="7124700" y="5175250"/>
          <p14:tracePt t="41901" x="7124700" y="5187950"/>
          <p14:tracePt t="41918" x="7124700" y="5200650"/>
          <p14:tracePt t="41934" x="7124700" y="5213350"/>
          <p14:tracePt t="41951" x="7124700" y="5232400"/>
          <p14:tracePt t="41967" x="7124700" y="5251450"/>
          <p14:tracePt t="41984" x="7124700" y="5283200"/>
          <p14:tracePt t="42001" x="7124700" y="5295900"/>
          <p14:tracePt t="42017" x="7124700" y="5314950"/>
          <p14:tracePt t="42034" x="7124700" y="5327650"/>
          <p14:tracePt t="42051" x="7124700" y="5334000"/>
          <p14:tracePt t="42067" x="7124700" y="5353050"/>
          <p14:tracePt t="42083" x="7124700" y="5372100"/>
          <p14:tracePt t="42100" x="7124700" y="5384800"/>
          <p14:tracePt t="42117" x="7131050" y="5410200"/>
          <p14:tracePt t="42133" x="7137400" y="5448300"/>
          <p14:tracePt t="42151" x="7150100" y="5473700"/>
          <p14:tracePt t="42167" x="7162800" y="5511800"/>
          <p14:tracePt t="42184" x="7175500" y="5530850"/>
          <p14:tracePt t="42200" x="7188200" y="5543550"/>
          <p14:tracePt t="42217" x="7194550" y="5556250"/>
          <p14:tracePt t="42235" x="7207250" y="5562600"/>
          <p14:tracePt t="42251" x="7232650" y="5568950"/>
          <p14:tracePt t="42267" x="7264400" y="5581650"/>
          <p14:tracePt t="42284" x="7289800" y="5581650"/>
          <p14:tracePt t="42301" x="7327900" y="5588000"/>
          <p14:tracePt t="42317" x="7359650" y="5594350"/>
          <p14:tracePt t="42334" x="7385050" y="5600700"/>
          <p14:tracePt t="42351" x="7410450" y="5600700"/>
          <p14:tracePt t="42367" x="7435850" y="5600700"/>
          <p14:tracePt t="42384" x="7454900" y="5600700"/>
          <p14:tracePt t="42400" x="7473950" y="5594350"/>
          <p14:tracePt t="42416" x="7480300" y="5581650"/>
          <p14:tracePt t="42434" x="7499350" y="5562600"/>
          <p14:tracePt t="42451" x="7518400" y="5537200"/>
          <p14:tracePt t="42467" x="7531100" y="5505450"/>
          <p14:tracePt t="42484" x="7537450" y="5473700"/>
          <p14:tracePt t="42501" x="7537450" y="5422900"/>
          <p14:tracePt t="42517" x="7537450" y="5384800"/>
          <p14:tracePt t="42534" x="7537450" y="5372100"/>
          <p14:tracePt t="42550" x="7537450" y="5365750"/>
          <p14:tracePt t="42567" x="7537450" y="5359400"/>
          <p14:tracePt t="42594" x="7531100" y="5359400"/>
          <p14:tracePt t="42601" x="7531100" y="5353050"/>
          <p14:tracePt t="43235" x="7531100" y="5346700"/>
          <p14:tracePt t="43240" x="7531100" y="5314950"/>
          <p14:tracePt t="43250" x="7531100" y="5289550"/>
          <p14:tracePt t="43267" x="7505700" y="5232400"/>
          <p14:tracePt t="43284" x="7486650" y="5168900"/>
          <p14:tracePt t="43300" x="7473950" y="5111750"/>
          <p14:tracePt t="43317" x="7461250" y="5080000"/>
          <p14:tracePt t="43351" x="7442200" y="5022850"/>
          <p14:tracePt t="43385" x="7423150" y="4959350"/>
          <p14:tracePt t="43419" x="7410450" y="4927600"/>
          <p14:tracePt t="43483" x="7410450" y="4921250"/>
          <p14:tracePt t="43489" x="7404100" y="4908550"/>
          <p14:tracePt t="43501" x="7397750" y="4902200"/>
          <p14:tracePt t="43517" x="7397750" y="4889500"/>
          <p14:tracePt t="43534" x="7385050" y="4870450"/>
          <p14:tracePt t="43554" x="7385050" y="4864100"/>
          <p14:tracePt t="43578" x="7378700" y="4864100"/>
          <p14:tracePt t="44050" x="7334250" y="4845050"/>
          <p14:tracePt t="44057" x="7264400" y="4806950"/>
          <p14:tracePt t="44067" x="7131050" y="4749800"/>
          <p14:tracePt t="44084" x="6800850" y="4584700"/>
          <p14:tracePt t="44100" x="6350000" y="4337050"/>
          <p14:tracePt t="44117" x="5892800" y="4108450"/>
          <p14:tracePt t="44134" x="5467350" y="3854450"/>
          <p14:tracePt t="44151" x="5073650" y="3594100"/>
          <p14:tracePt t="44184" x="4305300" y="3016250"/>
          <p14:tracePt t="44217" x="3232150" y="2120900"/>
          <p14:tracePt t="44251" x="2705100" y="1536700"/>
          <p14:tracePt t="44268" x="2705100" y="1530350"/>
          <p14:tracePt t="44285" x="2698750" y="1479550"/>
          <p14:tracePt t="44301" x="2692400" y="1409700"/>
          <p14:tracePt t="44317" x="2692400" y="1346200"/>
          <p14:tracePt t="44333" x="2686050" y="1295400"/>
          <p14:tracePt t="44350" x="2679700" y="1244600"/>
          <p14:tracePt t="44367" x="2679700" y="1231900"/>
          <p14:tracePt t="44384" x="2686050" y="1212850"/>
          <p14:tracePt t="44401" x="2698750" y="1206500"/>
          <p14:tracePt t="44417" x="2705100" y="1200150"/>
          <p14:tracePt t="44434" x="2755900" y="1200150"/>
          <p14:tracePt t="44450" x="2819400" y="1193800"/>
          <p14:tracePt t="44467" x="2876550" y="1181100"/>
          <p14:tracePt t="44484" x="2882900" y="1174750"/>
          <p14:tracePt t="44500" x="2895600" y="1168400"/>
          <p14:tracePt t="44517" x="2895600" y="1162050"/>
          <p14:tracePt t="44534" x="2895600" y="1143000"/>
          <p14:tracePt t="44550" x="2844800" y="1092200"/>
          <p14:tracePt t="44567" x="2660650" y="965200"/>
          <p14:tracePt t="44584" x="2622550" y="933450"/>
          <p14:tracePt t="44601" x="2527300" y="876300"/>
          <p14:tracePt t="44618" x="2279650" y="685800"/>
          <p14:tracePt t="44635" x="2184400" y="603250"/>
          <p14:tracePt t="44651" x="2159000" y="571500"/>
          <p14:tracePt t="44667" x="2152650" y="558800"/>
          <p14:tracePt t="44684" x="2152650" y="552450"/>
          <p14:tracePt t="44701" x="2146300" y="539750"/>
          <p14:tracePt t="44717" x="2146300" y="520700"/>
          <p14:tracePt t="44733" x="2133600" y="501650"/>
          <p14:tracePt t="44751" x="2120900" y="488950"/>
          <p14:tracePt t="44768" x="2095500" y="463550"/>
          <p14:tracePt t="44784" x="2025650" y="444500"/>
          <p14:tracePt t="44801" x="1930400" y="400050"/>
          <p14:tracePt t="44817" x="1778000" y="330200"/>
          <p14:tracePt t="44834" x="1600200" y="241300"/>
          <p14:tracePt t="44851" x="1466850" y="184150"/>
          <p14:tracePt t="44867" x="1377950" y="146050"/>
          <p14:tracePt t="44883" x="1308100" y="120650"/>
          <p14:tracePt t="44900" x="1270000" y="107950"/>
          <p14:tracePt t="44917" x="1263650" y="101600"/>
          <p14:tracePt t="44945" x="1263650" y="95250"/>
          <p14:tracePt t="44954" x="1250950" y="82550"/>
          <p14:tracePt t="44967" x="1219200" y="63500"/>
          <p14:tracePt t="44985" x="1085850" y="19050"/>
          <p14:tracePt t="45883" x="1003300" y="508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9B6C97ED-8C38-8FE2-CA83-3C36A5A9AEC4}"/>
                  </a:ext>
                </a:extLst>
              </p:cNvPr>
              <p:cNvSpPr/>
              <p:nvPr/>
            </p:nvSpPr>
            <p:spPr>
              <a:xfrm>
                <a:off x="483155" y="311008"/>
                <a:ext cx="11225690" cy="344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sz="27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1-мысал.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қосындысының мәнін табайық</m:t>
                    </m:r>
                  </m:oMath>
                </a14:m>
                <a:endParaRPr lang="kk-KZ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just"/>
                <a:endParaRPr lang="kk-KZ" sz="2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kk-KZ" sz="2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   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=</m:t>
                    </m:r>
                    <m:f>
                      <m:fPr>
                        <m:ctrlP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k-KZ" sz="2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  <a:p>
                <a:pPr algn="just"/>
                <a:r>
                  <a:rPr lang="kk-KZ" sz="2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</a:p>
              <a:p>
                <a:pPr algn="just"/>
                <a:r>
                  <a:rPr lang="kk-KZ" sz="2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7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2-мысал.</a:t>
                </a:r>
                <a:r>
                  <a:rPr lang="kk-KZ" sz="2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kk-KZ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айырмасының мәнін </m:t>
                    </m:r>
                    <m:r>
                      <a:rPr lang="kk-KZ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табайық</m:t>
                    </m:r>
                  </m:oMath>
                </a14:m>
                <a:endParaRPr lang="en-US" sz="2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B6C97ED-8C38-8FE2-CA83-3C36A5A9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5" y="311008"/>
                <a:ext cx="11225690" cy="3449149"/>
              </a:xfrm>
              <a:prstGeom prst="rect">
                <a:avLst/>
              </a:prstGeom>
              <a:blipFill>
                <a:blip r:embed="rId5"/>
                <a:stretch>
                  <a:fillRect l="-1031" b="-141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A51C4B2-EA70-E690-4E30-919FD2428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92630"/>
              </p:ext>
            </p:extLst>
          </p:nvPr>
        </p:nvGraphicFramePr>
        <p:xfrm>
          <a:off x="1652632" y="1052814"/>
          <a:ext cx="7715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Точечный рисунок" r:id="rId6" imgW="1800476" imgH="1800476" progId="Paint.Picture">
                  <p:embed/>
                </p:oleObj>
              </mc:Choice>
              <mc:Fallback>
                <p:oleObj name="Точечный рисунок" r:id="rId6" imgW="1800476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632" y="1052814"/>
                        <a:ext cx="7715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Рисунок 2">
            <a:extLst>
              <a:ext uri="{FF2B5EF4-FFF2-40B4-BE49-F238E27FC236}">
                <a16:creationId xmlns:a16="http://schemas.microsoft.com/office/drawing/2014/main" xmlns="" id="{428F41F0-CD5D-9C46-3875-223B37F4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21" y="1214438"/>
            <a:ext cx="381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4172C8D7-375A-36E0-D6AA-7D6E6807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07650"/>
              </p:ext>
            </p:extLst>
          </p:nvPr>
        </p:nvGraphicFramePr>
        <p:xfrm>
          <a:off x="3045219" y="1033463"/>
          <a:ext cx="762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Точечный рисунок" r:id="rId9" imgW="1800476" imgH="1800476" progId="Paint.Picture">
                  <p:embed/>
                </p:oleObj>
              </mc:Choice>
              <mc:Fallback>
                <p:oleObj name="Точечный рисунок" r:id="rId9" imgW="1800476" imgH="180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219" y="1033463"/>
                        <a:ext cx="7620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15F353B2-B91A-0C13-8AD9-B20D4F74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09246"/>
              </p:ext>
            </p:extLst>
          </p:nvPr>
        </p:nvGraphicFramePr>
        <p:xfrm>
          <a:off x="4428281" y="1023031"/>
          <a:ext cx="762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Точечный рисунок" r:id="rId11" imgW="1800476" imgH="1800476" progId="Paint.Picture">
                  <p:embed/>
                </p:oleObj>
              </mc:Choice>
              <mc:Fallback>
                <p:oleObj name="Точечный рисунок" r:id="rId11" imgW="1800476" imgH="180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281" y="1023031"/>
                        <a:ext cx="7620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D106E025-6ABA-BC58-03BA-2CF953853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D0C462-0D46-5B30-9D79-175E45A6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A8E059F9-6AB9-D0C0-4B95-13F5C985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K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kk-KZ" altLang="ru-K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k-KZ" altLang="ru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Надпись 1">
            <a:extLst>
              <a:ext uri="{FF2B5EF4-FFF2-40B4-BE49-F238E27FC236}">
                <a16:creationId xmlns:a16="http://schemas.microsoft.com/office/drawing/2014/main" xmlns="" id="{23609C0B-4DDD-3306-682F-640BCE2B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352" y="1075490"/>
            <a:ext cx="330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ru-KZ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86DF3EB-3764-4443-8666-D3BF1465B4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7" y="3907075"/>
            <a:ext cx="4770120" cy="1594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F7C7DFC-3153-0B09-F799-54ABD01B3C88}"/>
                  </a:ext>
                </a:extLst>
              </p:cNvPr>
              <p:cNvSpPr txBox="1"/>
              <p:nvPr/>
            </p:nvSpPr>
            <p:spPr>
              <a:xfrm>
                <a:off x="2938244" y="5536288"/>
                <a:ext cx="6094602" cy="721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−</m:t>
                    </m:r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 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= </m:t>
                    </m:r>
                    <m:f>
                      <m:fPr>
                        <m:ctrlP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kk-KZ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kk-KZ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3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KZ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7C7DFC-3153-0B09-F799-54ABD01B3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44" y="5536288"/>
                <a:ext cx="6094602" cy="7210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3184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8"/>
    </mc:Choice>
    <mc:Fallback xmlns="">
      <p:transition spd="slow" advTm="51618"/>
    </mc:Fallback>
  </mc:AlternateContent>
  <p:extLst>
    <p:ext uri="{3A86A75C-4F4B-4683-9AE1-C65F6400EC91}">
      <p14:laserTraceLst xmlns:p14="http://schemas.microsoft.com/office/powerpoint/2010/main">
        <p14:tracePtLst>
          <p14:tracePt t="263" x="7740650" y="4895850"/>
          <p14:tracePt t="399" x="7715250" y="4876800"/>
          <p14:tracePt t="407" x="7664450" y="4832350"/>
          <p14:tracePt t="426" x="7600950" y="4781550"/>
          <p14:tracePt t="442" x="7569200" y="4743450"/>
          <p14:tracePt t="460" x="7550150" y="4724400"/>
          <p14:tracePt t="494" x="7543800" y="4718050"/>
          <p14:tracePt t="551" x="7537450" y="4718050"/>
          <p14:tracePt t="559" x="7531100" y="4718050"/>
          <p14:tracePt t="576" x="7524750" y="4718050"/>
          <p14:tracePt t="593" x="7512050" y="4705350"/>
          <p14:tracePt t="609" x="7505700" y="4705350"/>
          <p14:tracePt t="626" x="7493000" y="4699000"/>
          <p14:tracePt t="643" x="7461250" y="4692650"/>
          <p14:tracePt t="659" x="7397750" y="4673600"/>
          <p14:tracePt t="676" x="7270750" y="4635500"/>
          <p14:tracePt t="692" x="7029450" y="4552950"/>
          <p14:tracePt t="709" x="6623050" y="4387850"/>
          <p14:tracePt t="726" x="6121400" y="4152900"/>
          <p14:tracePt t="742" x="5327650" y="3683000"/>
          <p14:tracePt t="759" x="4864100" y="3378200"/>
          <p14:tracePt t="776" x="4406900" y="3117850"/>
          <p14:tracePt t="792" x="3994150" y="2870200"/>
          <p14:tracePt t="809" x="3657600" y="2654300"/>
          <p14:tracePt t="826" x="3333750" y="2457450"/>
          <p14:tracePt t="843" x="3143250" y="2317750"/>
          <p14:tracePt t="859" x="2895600" y="2127250"/>
          <p14:tracePt t="876" x="2717800" y="1987550"/>
          <p14:tracePt t="893" x="2571750" y="1860550"/>
          <p14:tracePt t="909" x="2463800" y="1771650"/>
          <p14:tracePt t="927" x="2324100" y="1625600"/>
          <p14:tracePt t="943" x="2235200" y="1555750"/>
          <p14:tracePt t="959" x="2152650" y="1492250"/>
          <p14:tracePt t="976" x="2101850" y="1447800"/>
          <p14:tracePt t="993" x="2082800" y="1435100"/>
          <p14:tracePt t="1009" x="2082800" y="1428750"/>
          <p14:tracePt t="1135" x="2051050" y="1422400"/>
          <p14:tracePt t="1143" x="2012950" y="1403350"/>
          <p14:tracePt t="1159" x="1911350" y="1371600"/>
          <p14:tracePt t="1176" x="1790700" y="1320800"/>
          <p14:tracePt t="1192" x="1670050" y="1282700"/>
          <p14:tracePt t="1209" x="1574800" y="1257300"/>
          <p14:tracePt t="1226" x="1536700" y="1238250"/>
          <p14:tracePt t="1243" x="1524000" y="1238250"/>
          <p14:tracePt t="1327" x="1517650" y="1238250"/>
          <p14:tracePt t="1335" x="1498600" y="1244600"/>
          <p14:tracePt t="1343" x="1485900" y="1257300"/>
          <p14:tracePt t="1359" x="1466850" y="1276350"/>
          <p14:tracePt t="1376" x="1460500" y="1289050"/>
          <p14:tracePt t="1393" x="1460500" y="1295400"/>
          <p14:tracePt t="1409" x="1460500" y="1301750"/>
          <p14:tracePt t="2345" x="1460500" y="1295400"/>
          <p14:tracePt t="2352" x="1466850" y="1270000"/>
          <p14:tracePt t="2359" x="1473200" y="1257300"/>
          <p14:tracePt t="2376" x="1511300" y="1225550"/>
          <p14:tracePt t="2393" x="1587500" y="1193800"/>
          <p14:tracePt t="2409" x="1682750" y="1168400"/>
          <p14:tracePt t="2444" x="1809750" y="1130300"/>
          <p14:tracePt t="2477" x="1879600" y="1117600"/>
          <p14:tracePt t="2511" x="2089150" y="1104900"/>
          <p14:tracePt t="2527" x="2159000" y="1104900"/>
          <p14:tracePt t="2544" x="2190750" y="1104900"/>
          <p14:tracePt t="2560" x="2197100" y="1104900"/>
          <p14:tracePt t="2577" x="2203450" y="1104900"/>
          <p14:tracePt t="2617" x="2209800" y="1104900"/>
          <p14:tracePt t="2624" x="2241550" y="1117600"/>
          <p14:tracePt t="2643" x="2317750" y="1130300"/>
          <p14:tracePt t="2660" x="2406650" y="1155700"/>
          <p14:tracePt t="2677" x="2444750" y="1168400"/>
          <p14:tracePt t="2694" x="2470150" y="1174750"/>
          <p14:tracePt t="2711" x="2489200" y="1174750"/>
          <p14:tracePt t="2727" x="2508250" y="1168400"/>
          <p14:tracePt t="2744" x="2533650" y="1162050"/>
          <p14:tracePt t="2760" x="2552700" y="1155700"/>
          <p14:tracePt t="2783" x="2559050" y="1155700"/>
          <p14:tracePt t="2801" x="2565400" y="1155700"/>
          <p14:tracePt t="3258" x="2565400" y="1149350"/>
          <p14:tracePt t="3264" x="2590800" y="1143000"/>
          <p14:tracePt t="3276" x="2622550" y="1130300"/>
          <p14:tracePt t="3293" x="2667000" y="1092200"/>
          <p14:tracePt t="3311" x="2692400" y="1047750"/>
          <p14:tracePt t="3326" x="2705100" y="1022350"/>
          <p14:tracePt t="3343" x="2717800" y="927100"/>
          <p14:tracePt t="3360" x="2705100" y="857250"/>
          <p14:tracePt t="3393" x="2679700" y="768350"/>
          <p14:tracePt t="3428" x="2667000" y="730250"/>
          <p14:tracePt t="3460" x="2667000" y="704850"/>
          <p14:tracePt t="3476" x="2667000" y="685800"/>
          <p14:tracePt t="3494" x="2667000" y="666750"/>
          <p14:tracePt t="3510" x="2667000" y="641350"/>
          <p14:tracePt t="3528" x="2667000" y="609600"/>
          <p14:tracePt t="3544" x="2673350" y="584200"/>
          <p14:tracePt t="3560" x="2673350" y="577850"/>
          <p14:tracePt t="3609" x="2673350" y="571500"/>
          <p14:tracePt t="3616" x="2673350" y="558800"/>
          <p14:tracePt t="3626" x="2673350" y="552450"/>
          <p14:tracePt t="3643" x="2673350" y="546100"/>
          <p14:tracePt t="3762" x="2673350" y="571500"/>
          <p14:tracePt t="3768" x="2673350" y="577850"/>
          <p14:tracePt t="3776" x="2673350" y="584200"/>
          <p14:tracePt t="3800" x="2679700" y="609600"/>
          <p14:tracePt t="3810" x="2692400" y="641350"/>
          <p14:tracePt t="3827" x="2724150" y="723900"/>
          <p14:tracePt t="3844" x="2749550" y="787400"/>
          <p14:tracePt t="3860" x="2774950" y="838200"/>
          <p14:tracePt t="3877" x="2787650" y="869950"/>
          <p14:tracePt t="3892" x="2800350" y="889000"/>
          <p14:tracePt t="3909" x="2813050" y="901700"/>
          <p14:tracePt t="3926" x="2819400" y="914400"/>
          <p14:tracePt t="3944" x="2838450" y="920750"/>
          <p14:tracePt t="3960" x="2851150" y="927100"/>
          <p14:tracePt t="3984" x="2857500" y="927100"/>
          <p14:tracePt t="4000" x="2870200" y="927100"/>
          <p14:tracePt t="4010" x="2876550" y="927100"/>
          <p14:tracePt t="4027" x="2882900" y="927100"/>
          <p14:tracePt t="4043" x="2921000" y="920750"/>
          <p14:tracePt t="4060" x="2933700" y="914400"/>
          <p14:tracePt t="4076" x="2965450" y="908050"/>
          <p14:tracePt t="4092" x="2978150" y="908050"/>
          <p14:tracePt t="4159" x="3105150" y="920750"/>
          <p14:tracePt t="4314" x="3111500" y="933450"/>
          <p14:tracePt t="4321" x="3117850" y="939800"/>
          <p14:tracePt t="4344" x="3124200" y="952500"/>
          <p14:tracePt t="4417" x="3130550" y="952500"/>
          <p14:tracePt t="4481" x="3136900" y="952500"/>
          <p14:tracePt t="4488" x="3155950" y="939800"/>
          <p14:tracePt t="4496" x="3168650" y="927100"/>
          <p14:tracePt t="4511" x="3194050" y="869950"/>
          <p14:tracePt t="4527" x="3213100" y="812800"/>
          <p14:tracePt t="4543" x="3225800" y="755650"/>
          <p14:tracePt t="4559" x="3225800" y="717550"/>
          <p14:tracePt t="4577" x="3238500" y="679450"/>
          <p14:tracePt t="4593" x="3257550" y="628650"/>
          <p14:tracePt t="4610" x="3282950" y="596900"/>
          <p14:tracePt t="4626" x="3295650" y="565150"/>
          <p14:tracePt t="4643" x="3321050" y="527050"/>
          <p14:tracePt t="4660" x="3340100" y="501650"/>
          <p14:tracePt t="4677" x="3359150" y="469900"/>
          <p14:tracePt t="4693" x="3378200" y="444500"/>
          <p14:tracePt t="4709" x="3390900" y="431800"/>
          <p14:tracePt t="4727" x="3397250" y="412750"/>
          <p14:tracePt t="4744" x="3403600" y="406400"/>
          <p14:tracePt t="4761" x="3403600" y="400050"/>
          <p14:tracePt t="5018" x="3467100" y="476250"/>
          <p14:tracePt t="5024" x="3530600" y="527050"/>
          <p14:tracePt t="5044" x="3663950" y="622300"/>
          <p14:tracePt t="5060" x="3854450" y="749300"/>
          <p14:tracePt t="5077" x="4038600" y="863600"/>
          <p14:tracePt t="5093" x="4191000" y="952500"/>
          <p14:tracePt t="5110" x="4286250" y="996950"/>
          <p14:tracePt t="5127" x="4375150" y="1016000"/>
          <p14:tracePt t="5145" x="4457700" y="1016000"/>
          <p14:tracePt t="5160" x="4597400" y="984250"/>
          <p14:tracePt t="5177" x="4756150" y="965200"/>
          <p14:tracePt t="5193" x="4902200" y="952500"/>
          <p14:tracePt t="5210" x="5003800" y="952500"/>
          <p14:tracePt t="5227" x="5054600" y="952500"/>
          <p14:tracePt t="5244" x="5099050" y="952500"/>
          <p14:tracePt t="5260" x="5143500" y="952500"/>
          <p14:tracePt t="5277" x="5207000" y="952500"/>
          <p14:tracePt t="5293" x="5289550" y="958850"/>
          <p14:tracePt t="5310" x="5378450" y="990600"/>
          <p14:tracePt t="5327" x="5505450" y="1035050"/>
          <p14:tracePt t="5344" x="5562600" y="1060450"/>
          <p14:tracePt t="5360" x="5594350" y="1073150"/>
          <p14:tracePt t="5377" x="5600700" y="1073150"/>
          <p14:tracePt t="5393" x="5600700" y="1079500"/>
          <p14:tracePt t="5441" x="5651500" y="1073150"/>
          <p14:tracePt t="5448" x="5734050" y="1054100"/>
          <p14:tracePt t="5460" x="5822950" y="1041400"/>
          <p14:tracePt t="5477" x="5975350" y="1028700"/>
          <p14:tracePt t="5494" x="6108700" y="1003300"/>
          <p14:tracePt t="5510" x="6203950" y="990600"/>
          <p14:tracePt t="5527" x="6273800" y="984250"/>
          <p14:tracePt t="5543" x="6286500" y="984250"/>
          <p14:tracePt t="5560" x="6305550" y="977900"/>
          <p14:tracePt t="5576" x="6350000" y="971550"/>
          <p14:tracePt t="5594" x="6419850" y="971550"/>
          <p14:tracePt t="5610" x="6508750" y="971550"/>
          <p14:tracePt t="5627" x="6604000" y="971550"/>
          <p14:tracePt t="5643" x="6699250" y="971550"/>
          <p14:tracePt t="5660" x="6807200" y="977900"/>
          <p14:tracePt t="5677" x="6953250" y="1009650"/>
          <p14:tracePt t="5693" x="7131050" y="1041400"/>
          <p14:tracePt t="5710" x="7397750" y="1098550"/>
          <p14:tracePt t="5727" x="7816850" y="1219200"/>
          <p14:tracePt t="5745" x="8070850" y="1289050"/>
          <p14:tracePt t="5760" x="8229600" y="1308100"/>
          <p14:tracePt t="5777" x="8331200" y="1327150"/>
          <p14:tracePt t="5793" x="8356600" y="1339850"/>
          <p14:tracePt t="5810" x="8369300" y="1339850"/>
          <p14:tracePt t="5833" x="8375650" y="1339850"/>
          <p14:tracePt t="5930" x="8388350" y="1339850"/>
          <p14:tracePt t="5936" x="8401050" y="1339850"/>
          <p14:tracePt t="5944" x="8413750" y="1333500"/>
          <p14:tracePt t="5960" x="8432800" y="1333500"/>
          <p14:tracePt t="5977" x="8445500" y="1333500"/>
          <p14:tracePt t="5993" x="8464550" y="1333500"/>
          <p14:tracePt t="6010" x="8470900" y="1333500"/>
          <p14:tracePt t="6027" x="8496300" y="1333500"/>
          <p14:tracePt t="6043" x="8521700" y="1333500"/>
          <p14:tracePt t="6060" x="8547100" y="1346200"/>
          <p14:tracePt t="6077" x="8566150" y="1352550"/>
          <p14:tracePt t="6093" x="8578850" y="1365250"/>
          <p14:tracePt t="6109" x="8591550" y="1371600"/>
          <p14:tracePt t="6126" x="8591550" y="1397000"/>
          <p14:tracePt t="6144" x="8578850" y="1454150"/>
          <p14:tracePt t="6160" x="8502650" y="1543050"/>
          <p14:tracePt t="6177" x="8382000" y="1631950"/>
          <p14:tracePt t="6193" x="8255000" y="1733550"/>
          <p14:tracePt t="6210" x="8134350" y="1822450"/>
          <p14:tracePt t="6226" x="8039100" y="1892300"/>
          <p14:tracePt t="6243" x="7962900" y="1943100"/>
          <p14:tracePt t="6260" x="7867650" y="2000250"/>
          <p14:tracePt t="6277" x="7791450" y="2051050"/>
          <p14:tracePt t="6293" x="7702550" y="2089150"/>
          <p14:tracePt t="6310" x="7670800" y="2101850"/>
          <p14:tracePt t="6327" x="7645400" y="2108200"/>
          <p14:tracePt t="6945" x="7632700" y="2114550"/>
          <p14:tracePt t="6952" x="7505700" y="2197100"/>
          <p14:tracePt t="6960" x="7423150" y="2241550"/>
          <p14:tracePt t="6977" x="7232650" y="2336800"/>
          <p14:tracePt t="6993" x="7137400" y="2387600"/>
          <p14:tracePt t="7009" x="7073900" y="2419350"/>
          <p14:tracePt t="7026" x="6991350" y="2451100"/>
          <p14:tracePt t="7060" x="6775450" y="2546350"/>
          <p14:tracePt t="7094" x="6280150" y="2692400"/>
          <p14:tracePt t="7127" x="5613400" y="2819400"/>
          <p14:tracePt t="7144" x="5353050" y="2851150"/>
          <p14:tracePt t="7160" x="5092700" y="2889250"/>
          <p14:tracePt t="7177" x="4851400" y="2914650"/>
          <p14:tracePt t="7194" x="4572000" y="2971800"/>
          <p14:tracePt t="7210" x="4318000" y="3009900"/>
          <p14:tracePt t="7227" x="4152900" y="3041650"/>
          <p14:tracePt t="7243" x="4019550" y="3060700"/>
          <p14:tracePt t="7260" x="3905250" y="3079750"/>
          <p14:tracePt t="7277" x="3771900" y="3092450"/>
          <p14:tracePt t="7294" x="3638550" y="3130550"/>
          <p14:tracePt t="7310" x="3536950" y="3149600"/>
          <p14:tracePt t="7328" x="3390900" y="3181350"/>
          <p14:tracePt t="7344" x="3295650" y="3194050"/>
          <p14:tracePt t="7360" x="3219450" y="3200400"/>
          <p14:tracePt t="7377" x="3124200" y="3200400"/>
          <p14:tracePt t="7393" x="3041650" y="3200400"/>
          <p14:tracePt t="7410" x="2946400" y="3200400"/>
          <p14:tracePt t="7427" x="2819400" y="3200400"/>
          <p14:tracePt t="7444" x="2705100" y="3181350"/>
          <p14:tracePt t="7461" x="2597150" y="3162300"/>
          <p14:tracePt t="7477" x="2495550" y="3130550"/>
          <p14:tracePt t="7493" x="2425700" y="3105150"/>
          <p14:tracePt t="7510" x="2355850" y="3073400"/>
          <p14:tracePt t="7527" x="2298700" y="3028950"/>
          <p14:tracePt t="7543" x="2273300" y="2997200"/>
          <p14:tracePt t="7560" x="2254250" y="2971800"/>
          <p14:tracePt t="7577" x="2241550" y="2940050"/>
          <p14:tracePt t="7593" x="2228850" y="2914650"/>
          <p14:tracePt t="7610" x="2228850" y="2908300"/>
          <p14:tracePt t="7627" x="2228850" y="2901950"/>
          <p14:tracePt t="7642" x="2228850" y="2895600"/>
          <p14:tracePt t="7674" x="2228850" y="2889250"/>
          <p14:tracePt t="7680" x="2222500" y="2889250"/>
          <p14:tracePt t="7693" x="2222500" y="2882900"/>
          <p14:tracePt t="7710" x="2209800" y="2870200"/>
          <p14:tracePt t="7727" x="2159000" y="2832100"/>
          <p14:tracePt t="7743" x="2146300" y="2819400"/>
          <p14:tracePt t="7978" x="2133600" y="2819400"/>
          <p14:tracePt t="7984" x="2120900" y="2832100"/>
          <p14:tracePt t="7994" x="2114550" y="2844800"/>
          <p14:tracePt t="8010" x="2108200" y="2851150"/>
          <p14:tracePt t="8026" x="2108200" y="2857500"/>
          <p14:tracePt t="8161" x="2114550" y="2863850"/>
          <p14:tracePt t="8168" x="2165350" y="2901950"/>
          <p14:tracePt t="8244" x="2622550" y="3143250"/>
          <p14:tracePt t="8261" x="2647950" y="3143250"/>
          <p14:tracePt t="8277" x="2660650" y="3143250"/>
          <p14:tracePt t="8294" x="2686050" y="3143250"/>
          <p14:tracePt t="8312" x="2692400" y="3143250"/>
          <p14:tracePt t="8328" x="2717800" y="3136900"/>
          <p14:tracePt t="8344" x="2736850" y="3117850"/>
          <p14:tracePt t="8360" x="2762250" y="3098800"/>
          <p14:tracePt t="8377" x="2781300" y="3073400"/>
          <p14:tracePt t="8393" x="2800350" y="3048000"/>
          <p14:tracePt t="8409" x="2832100" y="3009900"/>
          <p14:tracePt t="8425" x="2857500" y="2978150"/>
          <p14:tracePt t="8443" x="2889250" y="2946400"/>
          <p14:tracePt t="8460" x="2914650" y="2895600"/>
          <p14:tracePt t="8476" x="2940050" y="2844800"/>
          <p14:tracePt t="8493" x="2952750" y="2787650"/>
          <p14:tracePt t="8511" x="2971800" y="2736850"/>
          <p14:tracePt t="8527" x="2971800" y="2730500"/>
          <p14:tracePt t="8543" x="2971800" y="2717800"/>
          <p14:tracePt t="8560" x="2978150" y="2711450"/>
          <p14:tracePt t="8577" x="2978150" y="2698750"/>
          <p14:tracePt t="8593" x="2984500" y="2692400"/>
          <p14:tracePt t="8610" x="2990850" y="2686050"/>
          <p14:tracePt t="8627" x="2990850" y="2679700"/>
          <p14:tracePt t="8665" x="2990850" y="2673350"/>
          <p14:tracePt t="8842" x="2990850" y="2705100"/>
          <p14:tracePt t="8848" x="2990850" y="2736850"/>
          <p14:tracePt t="8859" x="3022600" y="2781300"/>
          <p14:tracePt t="8876" x="3060700" y="2844800"/>
          <p14:tracePt t="8893" x="3092450" y="2914650"/>
          <p14:tracePt t="8910" x="3130550" y="2965450"/>
          <p14:tracePt t="8944" x="3143250" y="2984500"/>
          <p14:tracePt t="9034" x="3155950" y="2984500"/>
          <p14:tracePt t="9040" x="3187700" y="2984500"/>
          <p14:tracePt t="9060" x="3270250" y="2978150"/>
          <p14:tracePt t="9077" x="3327400" y="2978150"/>
          <p14:tracePt t="9094" x="3378200" y="2978150"/>
          <p14:tracePt t="9110" x="3435350" y="2965450"/>
          <p14:tracePt t="9127" x="3517900" y="2927350"/>
          <p14:tracePt t="9143" x="3549650" y="2901950"/>
          <p14:tracePt t="9160" x="3587750" y="2876550"/>
          <p14:tracePt t="9177" x="3619500" y="2844800"/>
          <p14:tracePt t="9193" x="3632200" y="2806700"/>
          <p14:tracePt t="9211" x="3638550" y="2781300"/>
          <p14:tracePt t="9227" x="3638550" y="2768600"/>
          <p14:tracePt t="9243" x="3638550" y="2749550"/>
          <p14:tracePt t="9259" x="3638550" y="2724150"/>
          <p14:tracePt t="9368" x="3638550" y="2717800"/>
          <p14:tracePt t="9377" x="3644900" y="2711450"/>
          <p14:tracePt t="9392" x="3670300" y="2698750"/>
          <p14:tracePt t="9409" x="3683000" y="2686050"/>
          <p14:tracePt t="9426" x="3708400" y="2660650"/>
          <p14:tracePt t="9442" x="3733800" y="2628900"/>
          <p14:tracePt t="9459" x="3746500" y="2616200"/>
          <p14:tracePt t="9476" x="3746500" y="2609850"/>
          <p14:tracePt t="9493" x="3765550" y="2565400"/>
          <p14:tracePt t="9510" x="3778250" y="2533650"/>
          <p14:tracePt t="9526" x="3790950" y="2501900"/>
          <p14:tracePt t="9544" x="3810000" y="2451100"/>
          <p14:tracePt t="9560" x="3810000" y="2413000"/>
          <p14:tracePt t="9577" x="3810000" y="2400300"/>
          <p14:tracePt t="9593" x="3810000" y="2387600"/>
          <p14:tracePt t="9610" x="3810000" y="2381250"/>
          <p14:tracePt t="9658" x="3810000" y="2374900"/>
          <p14:tracePt t="9664" x="3810000" y="2368550"/>
          <p14:tracePt t="9676" x="3810000" y="2362200"/>
          <p14:tracePt t="9694" x="3810000" y="2355850"/>
          <p14:tracePt t="9818" x="3810000" y="2349500"/>
          <p14:tracePt t="9833" x="3790950" y="2317750"/>
          <p14:tracePt t="9843" x="3771900" y="2286000"/>
          <p14:tracePt t="9860" x="3733800" y="2241550"/>
          <p14:tracePt t="9877" x="3689350" y="2190750"/>
          <p14:tracePt t="9893" x="3651250" y="2152650"/>
          <p14:tracePt t="9910" x="3625850" y="2127250"/>
          <p14:tracePt t="9927" x="3606800" y="2108200"/>
          <p14:tracePt t="9943" x="3581400" y="2095500"/>
          <p14:tracePt t="9959" x="3556000" y="2082800"/>
          <p14:tracePt t="9977" x="3524250" y="2070100"/>
          <p14:tracePt t="9993" x="3467100" y="2044700"/>
          <p14:tracePt t="10010" x="3422650" y="2032000"/>
          <p14:tracePt t="10026" x="3365500" y="2012950"/>
          <p14:tracePt t="10043" x="3321050" y="2006600"/>
          <p14:tracePt t="10060" x="3263900" y="1993900"/>
          <p14:tracePt t="10077" x="3194050" y="1993900"/>
          <p14:tracePt t="10093" x="3117850" y="1981200"/>
          <p14:tracePt t="10110" x="3016250" y="1962150"/>
          <p14:tracePt t="10127" x="2870200" y="1917700"/>
          <p14:tracePt t="10144" x="2762250" y="1898650"/>
          <p14:tracePt t="10160" x="2641600" y="1879600"/>
          <p14:tracePt t="10176" x="2514600" y="1866900"/>
          <p14:tracePt t="10193" x="2387600" y="1860550"/>
          <p14:tracePt t="10210" x="2241550" y="1854200"/>
          <p14:tracePt t="10227" x="2108200" y="1841500"/>
          <p14:tracePt t="10243" x="1993900" y="1835150"/>
          <p14:tracePt t="10260" x="1917700" y="1828800"/>
          <p14:tracePt t="10277" x="1847850" y="1828800"/>
          <p14:tracePt t="10293" x="1758950" y="1828800"/>
          <p14:tracePt t="10311" x="1625600" y="1835150"/>
          <p14:tracePt t="10326" x="1587500" y="1835150"/>
          <p14:tracePt t="10343" x="1466850" y="1860550"/>
          <p14:tracePt t="10360" x="1403350" y="1873250"/>
          <p14:tracePt t="10377" x="1339850" y="1924050"/>
          <p14:tracePt t="10393" x="1257300" y="1981200"/>
          <p14:tracePt t="10409" x="1219200" y="2006600"/>
          <p14:tracePt t="10427" x="1162050" y="2082800"/>
          <p14:tracePt t="10443" x="1155700" y="2089150"/>
          <p14:tracePt t="10459" x="1143000" y="2139950"/>
          <p14:tracePt t="10477" x="1130300" y="2228850"/>
          <p14:tracePt t="10493" x="1123950" y="2317750"/>
          <p14:tracePt t="10510" x="1130300" y="2406650"/>
          <p14:tracePt t="10527" x="1143000" y="2552700"/>
          <p14:tracePt t="10543" x="1168400" y="2641600"/>
          <p14:tracePt t="10560" x="1206500" y="2717800"/>
          <p14:tracePt t="10577" x="1257300" y="2794000"/>
          <p14:tracePt t="10593" x="1308100" y="2851150"/>
          <p14:tracePt t="10610" x="1377950" y="2914650"/>
          <p14:tracePt t="10627" x="1460500" y="2965450"/>
          <p14:tracePt t="10643" x="1568450" y="3009900"/>
          <p14:tracePt t="10661" x="1695450" y="3073400"/>
          <p14:tracePt t="10677" x="1822450" y="3130550"/>
          <p14:tracePt t="10694" x="1885950" y="3143250"/>
          <p14:tracePt t="10712" x="1981200" y="3162300"/>
          <p14:tracePt t="10727" x="2051050" y="3187700"/>
          <p14:tracePt t="10743" x="2228850" y="3194050"/>
          <p14:tracePt t="10759" x="2501900" y="3194050"/>
          <p14:tracePt t="10777" x="2952750" y="3194050"/>
          <p14:tracePt t="10794" x="3371850" y="3200400"/>
          <p14:tracePt t="10810" x="3790950" y="3200400"/>
          <p14:tracePt t="10826" x="3822700" y="3200400"/>
          <p14:tracePt t="10844" x="3962400" y="3168650"/>
          <p14:tracePt t="10859" x="4044950" y="3117850"/>
          <p14:tracePt t="10876" x="4108450" y="3067050"/>
          <p14:tracePt t="10893" x="4140200" y="3022600"/>
          <p14:tracePt t="10910" x="4184650" y="2952750"/>
          <p14:tracePt t="10927" x="4254500" y="2825750"/>
          <p14:tracePt t="10944" x="4279900" y="2768600"/>
          <p14:tracePt t="10960" x="4292600" y="2724150"/>
          <p14:tracePt t="10977" x="4298950" y="2673350"/>
          <p14:tracePt t="10993" x="4305300" y="2622550"/>
          <p14:tracePt t="11010" x="4305300" y="2565400"/>
          <p14:tracePt t="11027" x="4305300" y="2520950"/>
          <p14:tracePt t="11044" x="4305300" y="2482850"/>
          <p14:tracePt t="11059" x="4305300" y="2444750"/>
          <p14:tracePt t="11077" x="4298950" y="2425700"/>
          <p14:tracePt t="11093" x="4292600" y="2413000"/>
          <p14:tracePt t="11109" x="4286250" y="2413000"/>
          <p14:tracePt t="11145" x="4286250" y="2406650"/>
          <p14:tracePt t="11209" x="4260850" y="2413000"/>
          <p14:tracePt t="11216" x="4229100" y="2425700"/>
          <p14:tracePt t="11226" x="4216400" y="2432050"/>
          <p14:tracePt t="11244" x="4191000" y="2451100"/>
          <p14:tracePt t="11260" x="4165600" y="2476500"/>
          <p14:tracePt t="11277" x="4152900" y="2489200"/>
          <p14:tracePt t="11293" x="4146550" y="2501900"/>
          <p14:tracePt t="11385" x="4146550" y="2514600"/>
          <p14:tracePt t="11392" x="4146550" y="2527300"/>
          <p14:tracePt t="11410" x="4146550" y="2546350"/>
          <p14:tracePt t="11426" x="4146550" y="2565400"/>
          <p14:tracePt t="11443" x="4146550" y="2584450"/>
          <p14:tracePt t="11459" x="4152900" y="2603500"/>
          <p14:tracePt t="11477" x="4165600" y="2622550"/>
          <p14:tracePt t="11493" x="4178300" y="2641600"/>
          <p14:tracePt t="11510" x="4178300" y="2647950"/>
          <p14:tracePt t="11537" x="4184650" y="2647950"/>
          <p14:tracePt t="11689" x="4210050" y="2667000"/>
          <p14:tracePt t="11696" x="4229100" y="2686050"/>
          <p14:tracePt t="11710" x="4254500" y="2705100"/>
          <p14:tracePt t="11727" x="4292600" y="2724150"/>
          <p14:tracePt t="11743" x="4318000" y="2730500"/>
          <p14:tracePt t="11760" x="4337050" y="2736850"/>
          <p14:tracePt t="11777" x="4356100" y="2736850"/>
          <p14:tracePt t="11795" x="4368800" y="2736850"/>
          <p14:tracePt t="11810" x="4406900" y="2730500"/>
          <p14:tracePt t="11826" x="4425950" y="2724150"/>
          <p14:tracePt t="11843" x="4445000" y="2717800"/>
          <p14:tracePt t="11860" x="4457700" y="2711450"/>
          <p14:tracePt t="11876" x="4470400" y="2705100"/>
          <p14:tracePt t="11893" x="4476750" y="2698750"/>
          <p14:tracePt t="11910" x="4483100" y="2692400"/>
          <p14:tracePt t="11927" x="4495800" y="2660650"/>
          <p14:tracePt t="11944" x="4502150" y="2635250"/>
          <p14:tracePt t="11960" x="4502150" y="2616200"/>
          <p14:tracePt t="11977" x="4502150" y="2590800"/>
          <p14:tracePt t="11993" x="4502150" y="2571750"/>
          <p14:tracePt t="12010" x="4489450" y="2546350"/>
          <p14:tracePt t="12027" x="4470400" y="2527300"/>
          <p14:tracePt t="12044" x="4464050" y="2508250"/>
          <p14:tracePt t="12059" x="4438650" y="2489200"/>
          <p14:tracePt t="12077" x="4432300" y="2476500"/>
          <p14:tracePt t="12093" x="4413250" y="2470150"/>
          <p14:tracePt t="12110" x="4406900" y="2470150"/>
          <p14:tracePt t="12127" x="4387850" y="2470150"/>
          <p14:tracePt t="12143" x="4368800" y="2470150"/>
          <p14:tracePt t="12210" x="4279900" y="2476500"/>
          <p14:tracePt t="12227" x="4267200" y="2482850"/>
          <p14:tracePt t="12243" x="4260850" y="2489200"/>
          <p14:tracePt t="12260" x="4241800" y="2501900"/>
          <p14:tracePt t="12276" x="4235450" y="2508250"/>
          <p14:tracePt t="12294" x="4229100" y="2508250"/>
          <p14:tracePt t="12310" x="4222750" y="2508250"/>
          <p14:tracePt t="12353" x="4222750" y="2514600"/>
          <p14:tracePt t="12369" x="4216400" y="2520950"/>
          <p14:tracePt t="12377" x="4210050" y="2527300"/>
          <p14:tracePt t="12393" x="4203700" y="2527300"/>
          <p14:tracePt t="12585" x="4203700" y="2533650"/>
          <p14:tracePt t="12591" x="4197350" y="2540000"/>
          <p14:tracePt t="12610" x="4197350" y="2546350"/>
          <p14:tracePt t="12721" x="4197350" y="2552700"/>
          <p14:tracePt t="12728" x="4197350" y="2559050"/>
          <p14:tracePt t="12744" x="4197350" y="2590800"/>
          <p14:tracePt t="12760" x="4197350" y="2616200"/>
          <p14:tracePt t="12777" x="4197350" y="2628900"/>
          <p14:tracePt t="12793" x="4197350" y="2641600"/>
          <p14:tracePt t="12810" x="4197350" y="2647950"/>
          <p14:tracePt t="12827" x="4197350" y="2654300"/>
          <p14:tracePt t="12843" x="4203700" y="2673350"/>
          <p14:tracePt t="12860" x="4216400" y="2698750"/>
          <p14:tracePt t="12876" x="4216400" y="2717800"/>
          <p14:tracePt t="12893" x="4229100" y="2743200"/>
          <p14:tracePt t="12910" x="4235450" y="2768600"/>
          <p14:tracePt t="12927" x="4248150" y="2800350"/>
          <p14:tracePt t="12943" x="4260850" y="2819400"/>
          <p14:tracePt t="12960" x="4273550" y="2832100"/>
          <p14:tracePt t="12977" x="4279900" y="2838450"/>
          <p14:tracePt t="12993" x="4279900" y="2844800"/>
          <p14:tracePt t="13010" x="4286250" y="2844800"/>
          <p14:tracePt t="13027" x="4292600" y="2844800"/>
          <p14:tracePt t="13048" x="4311650" y="2851150"/>
          <p14:tracePt t="13060" x="4324350" y="2851150"/>
          <p14:tracePt t="13077" x="4349750" y="2851150"/>
          <p14:tracePt t="13093" x="4356100" y="2851150"/>
          <p14:tracePt t="13112" x="4368800" y="2851150"/>
          <p14:tracePt t="13128" x="4375150" y="2851150"/>
          <p14:tracePt t="13144" x="4387850" y="2838450"/>
          <p14:tracePt t="13160" x="4394200" y="2832100"/>
          <p14:tracePt t="13178" x="4413250" y="2813050"/>
          <p14:tracePt t="13192" x="4425950" y="2794000"/>
          <p14:tracePt t="13210" x="4445000" y="2768600"/>
          <p14:tracePt t="13227" x="4451350" y="2749550"/>
          <p14:tracePt t="13242" x="4451350" y="2730500"/>
          <p14:tracePt t="13260" x="4451350" y="2705100"/>
          <p14:tracePt t="13277" x="4451350" y="2686050"/>
          <p14:tracePt t="13293" x="4451350" y="2667000"/>
          <p14:tracePt t="13310" x="4451350" y="2654300"/>
          <p14:tracePt t="13326" x="4451350" y="2647950"/>
          <p14:tracePt t="13353" x="4451350" y="2641600"/>
          <p14:tracePt t="13904" x="4445000" y="2641600"/>
          <p14:tracePt t="13912" x="4438650" y="2641600"/>
          <p14:tracePt t="13926" x="4432300" y="2641600"/>
          <p14:tracePt t="13943" x="4419600" y="2641600"/>
          <p14:tracePt t="13959" x="4413250" y="2641600"/>
          <p14:tracePt t="13984" x="4406900" y="2641600"/>
          <p14:tracePt t="14049" x="4406900" y="2635250"/>
          <p14:tracePt t="14098" x="4406900" y="2628900"/>
          <p14:tracePt t="14353" x="4419600" y="2622550"/>
          <p14:tracePt t="14360" x="4425950" y="2616200"/>
          <p14:tracePt t="14377" x="4438650" y="2609850"/>
          <p14:tracePt t="14393" x="4457700" y="2603500"/>
          <p14:tracePt t="14410" x="4470400" y="2597150"/>
          <p14:tracePt t="14426" x="4483100" y="2590800"/>
          <p14:tracePt t="14442" x="4489450" y="2584450"/>
          <p14:tracePt t="14865" x="4445000" y="2584450"/>
          <p14:tracePt t="14872" x="4387850" y="2584450"/>
          <p14:tracePt t="14879" x="4318000" y="2584450"/>
          <p14:tracePt t="14893" x="4235450" y="2584450"/>
          <p14:tracePt t="14909" x="4076700" y="2578100"/>
          <p14:tracePt t="14926" x="3949700" y="2571750"/>
          <p14:tracePt t="14943" x="3879850" y="2565400"/>
          <p14:tracePt t="14976" x="3822700" y="2559050"/>
          <p14:tracePt t="15033" x="3759200" y="2552700"/>
          <p14:tracePt t="15043" x="3708400" y="2540000"/>
          <p14:tracePt t="15060" x="3638550" y="2527300"/>
          <p14:tracePt t="15076" x="3594100" y="2520950"/>
          <p14:tracePt t="15093" x="3524250" y="2520950"/>
          <p14:tracePt t="15110" x="3511550" y="2508250"/>
          <p14:tracePt t="15126" x="3505200" y="2508250"/>
          <p14:tracePt t="15152" x="3486150" y="2508250"/>
          <p14:tracePt t="15160" x="3448050" y="2495550"/>
          <p14:tracePt t="15177" x="3429000" y="2489200"/>
          <p14:tracePt t="15289" x="3422650" y="2489200"/>
          <p14:tracePt t="15296" x="3416300" y="2489200"/>
          <p14:tracePt t="15320" x="3409950" y="2489200"/>
          <p14:tracePt t="15361" x="3416300" y="2489200"/>
          <p14:tracePt t="15368" x="3422650" y="2489200"/>
          <p14:tracePt t="15392" x="3429000" y="2489200"/>
          <p14:tracePt t="15399" x="3505200" y="2489200"/>
          <p14:tracePt t="15409" x="3549650" y="2489200"/>
          <p14:tracePt t="15425" x="3568700" y="2489200"/>
          <p14:tracePt t="15443" x="3606800" y="2489200"/>
          <p14:tracePt t="15460" x="3651250" y="2495550"/>
          <p14:tracePt t="15477" x="3689350" y="2495550"/>
          <p14:tracePt t="15493" x="3702050" y="2495550"/>
          <p14:tracePt t="15510" x="3714750" y="2495550"/>
          <p14:tracePt t="15526" x="3733800" y="2489200"/>
          <p14:tracePt t="15544" x="3765550" y="2482850"/>
          <p14:tracePt t="15560" x="3784600" y="2476500"/>
          <p14:tracePt t="15575" x="3803650" y="2476500"/>
          <p14:tracePt t="15593" x="3816350" y="2470150"/>
          <p14:tracePt t="15610" x="3829050" y="2463800"/>
          <p14:tracePt t="15627" x="3841750" y="2463800"/>
          <p14:tracePt t="15643" x="3841750" y="2457450"/>
          <p14:tracePt t="15673" x="3848100" y="2457450"/>
          <p14:tracePt t="15680" x="3860800" y="2457450"/>
          <p14:tracePt t="15693" x="3873500" y="2457450"/>
          <p14:tracePt t="15710" x="3892550" y="2457450"/>
          <p14:tracePt t="15726" x="3905250" y="2457450"/>
          <p14:tracePt t="16121" x="3930650" y="2457450"/>
          <p14:tracePt t="16128" x="3962400" y="2457450"/>
          <p14:tracePt t="16142" x="4000500" y="2463800"/>
          <p14:tracePt t="16159" x="4076700" y="2470150"/>
          <p14:tracePt t="16193" x="4089400" y="2482850"/>
          <p14:tracePt t="16617" x="4095750" y="2470150"/>
          <p14:tracePt t="16624" x="4114800" y="2444750"/>
          <p14:tracePt t="16643" x="4121150" y="2432050"/>
          <p14:tracePt t="16660" x="4127500" y="2419350"/>
          <p14:tracePt t="16697" x="4133850" y="2413000"/>
          <p14:tracePt t="16704" x="4140200" y="2413000"/>
          <p14:tracePt t="16711" x="4146550" y="2413000"/>
          <p14:tracePt t="16726" x="4159250" y="2413000"/>
          <p14:tracePt t="16760" x="4178300" y="2413000"/>
          <p14:tracePt t="16809" x="4178300" y="2419350"/>
          <p14:tracePt t="17034" x="4235450" y="2444750"/>
          <p14:tracePt t="17040" x="4279900" y="2463800"/>
          <p14:tracePt t="17060" x="4368800" y="2495550"/>
          <p14:tracePt t="17077" x="4438650" y="2520950"/>
          <p14:tracePt t="17093" x="4489450" y="2533650"/>
          <p14:tracePt t="17110" x="4495800" y="2533650"/>
          <p14:tracePt t="17127" x="4502150" y="2533650"/>
          <p14:tracePt t="17143" x="4514850" y="2533650"/>
          <p14:tracePt t="17159" x="4533900" y="2508250"/>
          <p14:tracePt t="17176" x="4546600" y="2495550"/>
          <p14:tracePt t="17192" x="4559300" y="2476500"/>
          <p14:tracePt t="17209" x="4565650" y="2470150"/>
          <p14:tracePt t="17226" x="4565650" y="2463800"/>
          <p14:tracePt t="17242" x="4565650" y="2457450"/>
          <p14:tracePt t="17259" x="4565650" y="2451100"/>
          <p14:tracePt t="17351" x="4565650" y="2444750"/>
          <p14:tracePt t="17719" x="4597400" y="2438400"/>
          <p14:tracePt t="17727" x="4641850" y="2438400"/>
          <p14:tracePt t="17742" x="4667250" y="2432050"/>
          <p14:tracePt t="17743" x="4686300" y="2425700"/>
          <p14:tracePt t="17759" x="4737100" y="2406650"/>
          <p14:tracePt t="17775" x="4775200" y="2400300"/>
          <p14:tracePt t="17792" x="4800600" y="2393950"/>
          <p14:tracePt t="17809" x="4813300" y="2387600"/>
          <p14:tracePt t="17842" x="4832350" y="2381250"/>
          <p14:tracePt t="17875" x="4876800" y="2381250"/>
          <p14:tracePt t="17909" x="4921250" y="2381250"/>
          <p14:tracePt t="17926" x="4940300" y="2381250"/>
          <p14:tracePt t="17944" x="4953000" y="2381250"/>
          <p14:tracePt t="17962" x="4959350" y="2381250"/>
          <p14:tracePt t="17978" x="4965700" y="2381250"/>
          <p14:tracePt t="18001" x="4972050" y="2381250"/>
          <p14:tracePt t="18012" x="4978400" y="2381250"/>
          <p14:tracePt t="19065" x="4978400" y="2413000"/>
          <p14:tracePt t="19072" x="4978400" y="2470150"/>
          <p14:tracePt t="19094" x="4997450" y="2546350"/>
          <p14:tracePt t="19109" x="5010150" y="2609850"/>
          <p14:tracePt t="19126" x="5016500" y="2647950"/>
          <p14:tracePt t="19144" x="5022850" y="2673350"/>
          <p14:tracePt t="19159" x="5022850" y="2686050"/>
          <p14:tracePt t="19176" x="5022850" y="2698750"/>
          <p14:tracePt t="19210" x="5022850" y="2724150"/>
          <p14:tracePt t="19244" x="5022850" y="2743200"/>
          <p14:tracePt t="19277" x="5022850" y="2749550"/>
          <p14:tracePt t="19293" x="5029200" y="2762250"/>
          <p14:tracePt t="19310" x="5029200" y="2768600"/>
          <p14:tracePt t="19327" x="5029200" y="2781300"/>
          <p14:tracePt t="19343" x="5029200" y="2787650"/>
          <p14:tracePt t="19360" x="5035550" y="2794000"/>
          <p14:tracePt t="19377" x="5035550" y="2800350"/>
          <p14:tracePt t="19408" x="5035550" y="2806700"/>
          <p14:tracePt t="19433" x="5035550" y="2819400"/>
          <p14:tracePt t="19449" x="5035550" y="2825750"/>
          <p14:tracePt t="19459" x="5035550" y="2832100"/>
          <p14:tracePt t="19477" x="5035550" y="2844800"/>
          <p14:tracePt t="19493" x="5035550" y="2851150"/>
          <p14:tracePt t="19960" x="5048250" y="2851150"/>
          <p14:tracePt t="19968" x="5086350" y="2851150"/>
          <p14:tracePt t="19976" x="5105400" y="2844800"/>
          <p14:tracePt t="19992" x="5137150" y="2832100"/>
          <p14:tracePt t="20009" x="5162550" y="2832100"/>
          <p14:tracePt t="20026" x="5168900" y="2832100"/>
          <p14:tracePt t="20043" x="5168900" y="2825750"/>
          <p14:tracePt t="20945" x="5194300" y="2813050"/>
          <p14:tracePt t="20952" x="5207000" y="2800350"/>
          <p14:tracePt t="20960" x="5226050" y="2787650"/>
          <p14:tracePt t="20976" x="5251450" y="2755900"/>
          <p14:tracePt t="20993" x="5270500" y="2698750"/>
          <p14:tracePt t="21009" x="5276850" y="2641600"/>
          <p14:tracePt t="21026" x="5283200" y="2565400"/>
          <p14:tracePt t="21043" x="5283200" y="2520950"/>
          <p14:tracePt t="21077" x="5276850" y="2476500"/>
          <p14:tracePt t="21110" x="5270500" y="2476500"/>
          <p14:tracePt t="21144" x="5270500" y="2470150"/>
          <p14:tracePt t="21160" x="5257800" y="2451100"/>
          <p14:tracePt t="21177" x="5251450" y="2419350"/>
          <p14:tracePt t="21193" x="5226050" y="2393950"/>
          <p14:tracePt t="21210" x="5213350" y="2368550"/>
          <p14:tracePt t="21226" x="5200650" y="2349500"/>
          <p14:tracePt t="21243" x="5194300" y="2336800"/>
          <p14:tracePt t="21260" x="5187950" y="2324100"/>
          <p14:tracePt t="21276" x="5187950" y="2317750"/>
          <p14:tracePt t="21293" x="5187950" y="2311400"/>
          <p14:tracePt t="21310" x="5187950" y="2305050"/>
          <p14:tracePt t="21881" x="5187950" y="2317750"/>
          <p14:tracePt t="21888" x="5156200" y="2451100"/>
          <p14:tracePt t="21896" x="5149850" y="2533650"/>
          <p14:tracePt t="21909" x="5149850" y="2609850"/>
          <p14:tracePt t="21926" x="5149850" y="2749550"/>
          <p14:tracePt t="21943" x="5137150" y="2946400"/>
          <p14:tracePt t="21959" x="5130800" y="3086100"/>
          <p14:tracePt t="21993" x="5105400" y="3314700"/>
          <p14:tracePt t="22027" x="5022850" y="3511550"/>
          <p14:tracePt t="22061" x="4927600" y="3619500"/>
          <p14:tracePt t="22077" x="4870450" y="3663950"/>
          <p14:tracePt t="22093" x="4794250" y="3714750"/>
          <p14:tracePt t="22110" x="4692650" y="3752850"/>
          <p14:tracePt t="22127" x="4552950" y="3784600"/>
          <p14:tracePt t="22142" x="4400550" y="3803650"/>
          <p14:tracePt t="22160" x="4159250" y="3816350"/>
          <p14:tracePt t="22177" x="3968750" y="3816350"/>
          <p14:tracePt t="22192" x="3784600" y="3816350"/>
          <p14:tracePt t="22209" x="3625850" y="3822700"/>
          <p14:tracePt t="22225" x="3473450" y="3822700"/>
          <p14:tracePt t="22243" x="3359150" y="3835400"/>
          <p14:tracePt t="22260" x="3263900" y="3867150"/>
          <p14:tracePt t="22276" x="3149600" y="3898900"/>
          <p14:tracePt t="22293" x="3003550" y="3930650"/>
          <p14:tracePt t="22310" x="2901950" y="3949700"/>
          <p14:tracePt t="22326" x="2794000" y="3962400"/>
          <p14:tracePt t="22343" x="2711450" y="3962400"/>
          <p14:tracePt t="22360" x="2654300" y="3962400"/>
          <p14:tracePt t="22376" x="2597150" y="3962400"/>
          <p14:tracePt t="22393" x="2520950" y="3949700"/>
          <p14:tracePt t="22410" x="2457450" y="3930650"/>
          <p14:tracePt t="22427" x="2381250" y="3911600"/>
          <p14:tracePt t="22443" x="2298700" y="3898900"/>
          <p14:tracePt t="22460" x="2222500" y="3892550"/>
          <p14:tracePt t="22476" x="2146300" y="3892550"/>
          <p14:tracePt t="22492" x="2089150" y="3886200"/>
          <p14:tracePt t="22511" x="2051050" y="3886200"/>
          <p14:tracePt t="22526" x="2025650" y="3886200"/>
          <p14:tracePt t="22761" x="2032000" y="3886200"/>
          <p14:tracePt t="22778" x="2044700" y="3886200"/>
          <p14:tracePt t="22783" x="2051050" y="3886200"/>
          <p14:tracePt t="22793" x="2076450" y="3886200"/>
          <p14:tracePt t="22810" x="2139950" y="3886200"/>
          <p14:tracePt t="22827" x="2197100" y="3886200"/>
          <p14:tracePt t="22843" x="2247900" y="3886200"/>
          <p14:tracePt t="22860" x="2286000" y="3898900"/>
          <p14:tracePt t="22876" x="2343150" y="3905250"/>
          <p14:tracePt t="22893" x="2387600" y="3917950"/>
          <p14:tracePt t="22910" x="2470150" y="3930650"/>
          <p14:tracePt t="22926" x="2578100" y="3949700"/>
          <p14:tracePt t="22942" x="2711450" y="3968750"/>
          <p14:tracePt t="22960" x="2832100" y="3981450"/>
          <p14:tracePt t="22976" x="2870200" y="3981450"/>
          <p14:tracePt t="22993" x="2889250" y="3981450"/>
          <p14:tracePt t="23010" x="2895600" y="3981450"/>
          <p14:tracePt t="23027" x="2914650" y="3975100"/>
          <p14:tracePt t="23042" x="2952750" y="3962400"/>
          <p14:tracePt t="23060" x="2997200" y="3949700"/>
          <p14:tracePt t="23076" x="3022600" y="3943350"/>
          <p14:tracePt t="23094" x="3035300" y="3930650"/>
          <p14:tracePt t="23110" x="3041650" y="3930650"/>
          <p14:tracePt t="23127" x="3048000" y="3930650"/>
          <p14:tracePt t="23424" x="3048000" y="3937000"/>
          <p14:tracePt t="23432" x="3035300" y="3937000"/>
          <p14:tracePt t="23443" x="3022600" y="3943350"/>
          <p14:tracePt t="23460" x="3009900" y="3949700"/>
          <p14:tracePt t="23476" x="3003550" y="3949700"/>
          <p14:tracePt t="23497" x="2997200" y="3949700"/>
          <p14:tracePt t="23521" x="2990850" y="3949700"/>
          <p14:tracePt t="23528" x="2984500" y="3949700"/>
          <p14:tracePt t="23544" x="2959100" y="3949700"/>
          <p14:tracePt t="23560" x="2921000" y="3943350"/>
          <p14:tracePt t="23576" x="2882900" y="3930650"/>
          <p14:tracePt t="23593" x="2863850" y="3924300"/>
          <p14:tracePt t="23610" x="2857500" y="3924300"/>
          <p14:tracePt t="23978" x="2851150" y="3924300"/>
          <p14:tracePt t="23984" x="2851150" y="3917950"/>
          <p14:tracePt t="23992" x="2844800" y="3917950"/>
          <p14:tracePt t="24098" x="2844800" y="3905250"/>
          <p14:tracePt t="24104" x="2844800" y="3886200"/>
          <p14:tracePt t="24112" x="2844800" y="3867150"/>
          <p14:tracePt t="24194" x="2838450" y="3536950"/>
          <p14:tracePt t="24210" x="2838450" y="3479800"/>
          <p14:tracePt t="24227" x="2844800" y="3441700"/>
          <p14:tracePt t="24243" x="2851150" y="3416300"/>
          <p14:tracePt t="24260" x="2857500" y="3397250"/>
          <p14:tracePt t="24276" x="2857500" y="3384550"/>
          <p14:tracePt t="24293" x="2857500" y="3378200"/>
          <p14:tracePt t="24310" x="2857500" y="3371850"/>
          <p14:tracePt t="24554" x="2857500" y="3409950"/>
          <p14:tracePt t="24562" x="2857500" y="3435350"/>
          <p14:tracePt t="24576" x="2857500" y="3479800"/>
          <p14:tracePt t="24592" x="2863850" y="3524250"/>
          <p14:tracePt t="24609" x="2870200" y="3530600"/>
          <p14:tracePt t="24625" x="2870200" y="3536950"/>
          <p14:tracePt t="24643" x="2870200" y="3543300"/>
          <p14:tracePt t="24705" x="2870200" y="3556000"/>
          <p14:tracePt t="24712" x="2870200" y="3562350"/>
          <p14:tracePt t="24726" x="2870200" y="3575050"/>
          <p14:tracePt t="24760" x="2882900" y="3606800"/>
          <p14:tracePt t="24777" x="2882900" y="3619500"/>
          <p14:tracePt t="24792" x="2889250" y="3625850"/>
          <p14:tracePt t="24810" x="2901950" y="3638550"/>
          <p14:tracePt t="24826" x="2914650" y="3651250"/>
          <p14:tracePt t="24842" x="2933700" y="3663950"/>
          <p14:tracePt t="24860" x="2946400" y="3676650"/>
          <p14:tracePt t="24877" x="2959100" y="3683000"/>
          <p14:tracePt t="24892" x="2971800" y="3689350"/>
          <p14:tracePt t="24910" x="2997200" y="3695700"/>
          <p14:tracePt t="24927" x="3009900" y="3695700"/>
          <p14:tracePt t="24942" x="3022600" y="3702050"/>
          <p14:tracePt t="24959" x="3035300" y="3702050"/>
          <p14:tracePt t="24975" x="3041650" y="3702050"/>
          <p14:tracePt t="25031" x="3048000" y="3702050"/>
          <p14:tracePt t="25040" x="3060700" y="3708400"/>
          <p14:tracePt t="25048" x="3073400" y="3714750"/>
          <p14:tracePt t="25059" x="3086100" y="3714750"/>
          <p14:tracePt t="25075" x="3092450" y="3714750"/>
          <p14:tracePt t="25092" x="3105150" y="3721100"/>
          <p14:tracePt t="25322" x="3117850" y="3714750"/>
          <p14:tracePt t="25328" x="3130550" y="3683000"/>
          <p14:tracePt t="25343" x="3136900" y="3638550"/>
          <p14:tracePt t="25360" x="3155950" y="3594100"/>
          <p14:tracePt t="25377" x="3155950" y="3556000"/>
          <p14:tracePt t="25392" x="3162300" y="3511550"/>
          <p14:tracePt t="25410" x="3168650" y="3467100"/>
          <p14:tracePt t="25426" x="3175000" y="3422650"/>
          <p14:tracePt t="25443" x="3181350" y="3384550"/>
          <p14:tracePt t="25460" x="3181350" y="3352800"/>
          <p14:tracePt t="25477" x="3187700" y="3314700"/>
          <p14:tracePt t="25493" x="3187700" y="3289300"/>
          <p14:tracePt t="25510" x="3187700" y="3263900"/>
          <p14:tracePt t="25527" x="3194050" y="3225800"/>
          <p14:tracePt t="25543" x="3200400" y="3200400"/>
          <p14:tracePt t="25560" x="3200400" y="3181350"/>
          <p14:tracePt t="25576" x="3200400" y="3168650"/>
          <p14:tracePt t="25593" x="3206750" y="3155950"/>
          <p14:tracePt t="25617" x="3206750" y="3149600"/>
          <p14:tracePt t="25946" x="3200400" y="3155950"/>
          <p14:tracePt t="25952" x="3194050" y="3168650"/>
          <p14:tracePt t="25959" x="3194050" y="3175000"/>
          <p14:tracePt t="25976" x="3187700" y="3181350"/>
          <p14:tracePt t="25992" x="3187700" y="3194050"/>
          <p14:tracePt t="26130" x="3206750" y="3200400"/>
          <p14:tracePt t="26136" x="3251200" y="3213100"/>
          <p14:tracePt t="26143" x="3302000" y="3225800"/>
          <p14:tracePt t="26177" x="3543300" y="3314700"/>
          <p14:tracePt t="26192" x="3663950" y="3359150"/>
          <p14:tracePt t="26210" x="3797300" y="3403600"/>
          <p14:tracePt t="26226" x="3911600" y="3435350"/>
          <p14:tracePt t="26242" x="4006850" y="3460750"/>
          <p14:tracePt t="26260" x="4064000" y="3479800"/>
          <p14:tracePt t="26277" x="4102100" y="3486150"/>
          <p14:tracePt t="26293" x="4133850" y="3492500"/>
          <p14:tracePt t="26310" x="4152900" y="3498850"/>
          <p14:tracePt t="26326" x="4171950" y="3498850"/>
          <p14:tracePt t="26343" x="4197350" y="3505200"/>
          <p14:tracePt t="26360" x="4229100" y="3505200"/>
          <p14:tracePt t="26376" x="4279900" y="3524250"/>
          <p14:tracePt t="26393" x="4362450" y="3549650"/>
          <p14:tracePt t="26410" x="4457700" y="3581400"/>
          <p14:tracePt t="26426" x="4559300" y="3613150"/>
          <p14:tracePt t="26443" x="4660900" y="3651250"/>
          <p14:tracePt t="26460" x="4768850" y="3676650"/>
          <p14:tracePt t="26477" x="4845050" y="3708400"/>
          <p14:tracePt t="26492" x="4895850" y="3714750"/>
          <p14:tracePt t="26509" x="4946650" y="3727450"/>
          <p14:tracePt t="26526" x="4972050" y="3733800"/>
          <p14:tracePt t="26542" x="4997450" y="3733800"/>
          <p14:tracePt t="26560" x="5016500" y="3740150"/>
          <p14:tracePt t="26577" x="5022850" y="3740150"/>
          <p14:tracePt t="26592" x="5041900" y="3740150"/>
          <p14:tracePt t="26610" x="5067300" y="3740150"/>
          <p14:tracePt t="26627" x="5099050" y="3740150"/>
          <p14:tracePt t="26642" x="5137150" y="3740150"/>
          <p14:tracePt t="26659" x="5187950" y="3740150"/>
          <p14:tracePt t="26677" x="5238750" y="3740150"/>
          <p14:tracePt t="26693" x="5283200" y="3746500"/>
          <p14:tracePt t="26710" x="5327650" y="3746500"/>
          <p14:tracePt t="26727" x="5391150" y="3752850"/>
          <p14:tracePt t="26743" x="5454650" y="3759200"/>
          <p14:tracePt t="26760" x="5511800" y="3759200"/>
          <p14:tracePt t="26777" x="5581650" y="3765550"/>
          <p14:tracePt t="26792" x="5664200" y="3765550"/>
          <p14:tracePt t="26810" x="5740400" y="3778250"/>
          <p14:tracePt t="26826" x="5816600" y="3778250"/>
          <p14:tracePt t="26842" x="5899150" y="3784600"/>
          <p14:tracePt t="26860" x="5975350" y="3790950"/>
          <p14:tracePt t="26876" x="6070600" y="3797300"/>
          <p14:tracePt t="26893" x="6146800" y="3803650"/>
          <p14:tracePt t="26909" x="6216650" y="3810000"/>
          <p14:tracePt t="26926" x="6280150" y="3816350"/>
          <p14:tracePt t="26943" x="6375400" y="3829050"/>
          <p14:tracePt t="26960" x="6445250" y="3835400"/>
          <p14:tracePt t="26977" x="6508750" y="3841750"/>
          <p14:tracePt t="26992" x="6578600" y="3841750"/>
          <p14:tracePt t="27010" x="6629400" y="3848100"/>
          <p14:tracePt t="27027" x="6692900" y="3848100"/>
          <p14:tracePt t="27042" x="6743700" y="3848100"/>
          <p14:tracePt t="27060" x="6794500" y="3848100"/>
          <p14:tracePt t="27076" x="6845300" y="3848100"/>
          <p14:tracePt t="27093" x="6915150" y="3848100"/>
          <p14:tracePt t="27110" x="6978650" y="3848100"/>
          <p14:tracePt t="27127" x="7067550" y="3841750"/>
          <p14:tracePt t="27143" x="7118350" y="3835400"/>
          <p14:tracePt t="27159" x="7181850" y="3829050"/>
          <p14:tracePt t="27176" x="7226300" y="3829050"/>
          <p14:tracePt t="27192" x="7270750" y="3822700"/>
          <p14:tracePt t="27209" x="7308850" y="3816350"/>
          <p14:tracePt t="27227" x="7359650" y="3816350"/>
          <p14:tracePt t="27243" x="7397750" y="3810000"/>
          <p14:tracePt t="27259" x="7429500" y="3803650"/>
          <p14:tracePt t="27276" x="7448550" y="3803650"/>
          <p14:tracePt t="27292" x="7473950" y="3797300"/>
          <p14:tracePt t="27309" x="7480300" y="3797300"/>
          <p14:tracePt t="27328" x="7486650" y="3797300"/>
          <p14:tracePt t="27352" x="7493000" y="3797300"/>
          <p14:tracePt t="27408" x="7493000" y="3790950"/>
          <p14:tracePt t="27465" x="7499350" y="3790950"/>
          <p14:tracePt t="27488" x="7512050" y="3790950"/>
          <p14:tracePt t="27496" x="7524750" y="3790950"/>
          <p14:tracePt t="27510" x="7537450" y="3790950"/>
          <p14:tracePt t="27527" x="7556500" y="3790950"/>
          <p14:tracePt t="27543" x="7562850" y="3790950"/>
          <p14:tracePt t="27602" x="7569200" y="3790950"/>
          <p14:tracePt t="28330" x="7531100" y="3860800"/>
          <p14:tracePt t="28336" x="7435850" y="4025900"/>
          <p14:tracePt t="28343" x="7334250" y="4197350"/>
          <p14:tracePt t="28359" x="6934200" y="4572000"/>
          <p14:tracePt t="28376" x="6457950" y="4946650"/>
          <p14:tracePt t="28392" x="5943600" y="5308600"/>
          <p14:tracePt t="28409" x="5518150" y="5556250"/>
          <p14:tracePt t="28426" x="5327650" y="5740400"/>
          <p14:tracePt t="28460" x="5143500" y="6057900"/>
          <p14:tracePt t="28494" x="4927600" y="6330950"/>
          <p14:tracePt t="28526" x="4546600" y="6559550"/>
          <p14:tracePt t="28543" x="4349750" y="6623050"/>
          <p14:tracePt t="28560" x="4248150" y="6654800"/>
          <p14:tracePt t="28577" x="4133850" y="6673850"/>
          <p14:tracePt t="28592" x="3987800" y="6711950"/>
          <p14:tracePt t="28610" x="3733800" y="6756400"/>
          <p14:tracePt t="28626" x="3384550" y="6813550"/>
          <p14:tracePt t="28642" x="3035300" y="6851650"/>
          <p14:tracePt t="28659" x="2800350" y="6851650"/>
          <p14:tracePt t="28677" x="2654300" y="6851650"/>
          <p14:tracePt t="28693" x="2546350" y="6851650"/>
          <p14:tracePt t="28710" x="2482850" y="6851650"/>
          <p14:tracePt t="28726" x="2451100" y="6851650"/>
          <p14:tracePt t="28743" x="2400300" y="6851650"/>
          <p14:tracePt t="28761" x="2387600" y="6851650"/>
          <p14:tracePt t="28833" x="2387600" y="6845300"/>
          <p14:tracePt t="28841" x="2400300" y="6819900"/>
          <p14:tracePt t="28860" x="2406650" y="6756400"/>
          <p14:tracePt t="28877" x="2432050" y="6686550"/>
          <p14:tracePt t="28892" x="2457450" y="6635750"/>
          <p14:tracePt t="28910" x="2476500" y="6591300"/>
          <p14:tracePt t="28926" x="2495550" y="6559550"/>
          <p14:tracePt t="28942" x="2508250" y="6527800"/>
          <p14:tracePt t="28960" x="2533650" y="6496050"/>
          <p14:tracePt t="28977" x="2552700" y="6477000"/>
          <p14:tracePt t="28992" x="2571750" y="6464300"/>
          <p14:tracePt t="29009" x="2590800" y="6445250"/>
          <p14:tracePt t="29026" x="2622550" y="6432550"/>
          <p14:tracePt t="29043" x="2641600" y="6419850"/>
          <p14:tracePt t="29060" x="2667000" y="6407150"/>
          <p14:tracePt t="29076" x="2673350" y="6407150"/>
          <p14:tracePt t="29093" x="2692400" y="6400800"/>
          <p14:tracePt t="29110" x="2711450" y="6400800"/>
          <p14:tracePt t="29126" x="2743200" y="6394450"/>
          <p14:tracePt t="29144" x="2781300" y="6394450"/>
          <p14:tracePt t="29160" x="2794000" y="6394450"/>
          <p14:tracePt t="29177" x="2806700" y="6394450"/>
          <p14:tracePt t="29208" x="2813050" y="6394450"/>
          <p14:tracePt t="29281" x="2825750" y="6394450"/>
          <p14:tracePt t="29289" x="2832100" y="6400800"/>
          <p14:tracePt t="29310" x="2863850" y="6413500"/>
          <p14:tracePt t="29326" x="2901950" y="6426200"/>
          <p14:tracePt t="29342" x="2927350" y="6438900"/>
          <p14:tracePt t="29360" x="2946400" y="6445250"/>
          <p14:tracePt t="29376" x="2952750" y="6451600"/>
          <p14:tracePt t="29400" x="2965450" y="6451600"/>
          <p14:tracePt t="29410" x="2971800" y="6451600"/>
          <p14:tracePt t="29427" x="3009900" y="6457950"/>
          <p14:tracePt t="29443" x="3067050" y="6464300"/>
          <p14:tracePt t="29459" x="3117850" y="6470650"/>
          <p14:tracePt t="29476" x="3175000" y="6470650"/>
          <p14:tracePt t="29493" x="3225800" y="6451600"/>
          <p14:tracePt t="29509" x="3282950" y="6432550"/>
          <p14:tracePt t="29527" x="3384550" y="6381750"/>
          <p14:tracePt t="29543" x="3473450" y="6324600"/>
          <p14:tracePt t="29560" x="3543300" y="6267450"/>
          <p14:tracePt t="29577" x="3606800" y="6197600"/>
          <p14:tracePt t="29592" x="3657600" y="6127750"/>
          <p14:tracePt t="29609" x="3695700" y="6057900"/>
          <p14:tracePt t="29627" x="3727450" y="5988050"/>
          <p14:tracePt t="29643" x="3752850" y="5873750"/>
          <p14:tracePt t="29659" x="3759200" y="5791200"/>
          <p14:tracePt t="29676" x="3759200" y="5740400"/>
          <p14:tracePt t="29692" x="3759200" y="5695950"/>
          <p14:tracePt t="29710" x="3752850" y="5657850"/>
          <p14:tracePt t="29726" x="3746500" y="5626100"/>
          <p14:tracePt t="29742" x="3746500" y="5619750"/>
          <p14:tracePt t="29759" x="3746500" y="5613400"/>
          <p14:tracePt t="30135" x="3746500" y="5651500"/>
          <p14:tracePt t="30143" x="3746500" y="5695950"/>
          <p14:tracePt t="30159" x="3759200" y="5772150"/>
          <p14:tracePt t="30176" x="3784600" y="5854700"/>
          <p14:tracePt t="30192" x="3810000" y="5924550"/>
          <p14:tracePt t="30209" x="3835400" y="5981700"/>
          <p14:tracePt t="30226" x="3854450" y="6032500"/>
          <p14:tracePt t="30242" x="3873500" y="6057900"/>
          <p14:tracePt t="30259" x="3898900" y="6096000"/>
          <p14:tracePt t="30275" x="3937000" y="6134100"/>
          <p14:tracePt t="30292" x="3981450" y="6184900"/>
          <p14:tracePt t="30309" x="4019550" y="6223000"/>
          <p14:tracePt t="30325" x="4044950" y="6242050"/>
          <p14:tracePt t="30342" x="4057650" y="6254750"/>
          <p14:tracePt t="30359" x="4070350" y="6254750"/>
          <p14:tracePt t="30377" x="4083050" y="6254750"/>
          <p14:tracePt t="30394" x="4102100" y="6254750"/>
          <p14:tracePt t="30410" x="4121150" y="6248400"/>
          <p14:tracePt t="30426" x="4152900" y="6248400"/>
          <p14:tracePt t="30443" x="4178300" y="6242050"/>
          <p14:tracePt t="30460" x="4203700" y="6242050"/>
          <p14:tracePt t="30476" x="4222750" y="6242050"/>
          <p14:tracePt t="30493" x="4241800" y="6235700"/>
          <p14:tracePt t="30510" x="4260850" y="6235700"/>
          <p14:tracePt t="30526" x="4260850" y="6229350"/>
          <p14:tracePt t="30542" x="4267200" y="6229350"/>
          <p14:tracePt t="30559" x="4279900" y="6229350"/>
          <p14:tracePt t="30576" x="4298950" y="6229350"/>
          <p14:tracePt t="30592" x="4330700" y="6229350"/>
          <p14:tracePt t="30610" x="4349750" y="6242050"/>
          <p14:tracePt t="30626" x="4368800" y="6254750"/>
          <p14:tracePt t="30642" x="4387850" y="6267450"/>
          <p14:tracePt t="30660" x="4419600" y="6299200"/>
          <p14:tracePt t="30677" x="4451350" y="6337300"/>
          <p14:tracePt t="30693" x="4483100" y="6388100"/>
          <p14:tracePt t="30709" x="4502150" y="6426200"/>
          <p14:tracePt t="30727" x="4527550" y="6464300"/>
          <p14:tracePt t="30743" x="4546600" y="6483350"/>
          <p14:tracePt t="30760" x="4565650" y="6489700"/>
          <p14:tracePt t="30777" x="4584700" y="6496050"/>
          <p14:tracePt t="30793" x="4610100" y="6502400"/>
          <p14:tracePt t="30810" x="4629150" y="6502400"/>
          <p14:tracePt t="30825" x="4667250" y="6502400"/>
          <p14:tracePt t="30842" x="4718050" y="6496050"/>
          <p14:tracePt t="30860" x="4768850" y="6489700"/>
          <p14:tracePt t="30877" x="4851400" y="6483350"/>
          <p14:tracePt t="30893" x="4953000" y="6477000"/>
          <p14:tracePt t="30909" x="5035550" y="6477000"/>
          <p14:tracePt t="30926" x="5118100" y="6464300"/>
          <p14:tracePt t="30942" x="5181600" y="6445250"/>
          <p14:tracePt t="30960" x="5276850" y="6407150"/>
          <p14:tracePt t="30976" x="5334000" y="6369050"/>
          <p14:tracePt t="30992" x="5384800" y="6337300"/>
          <p14:tracePt t="31009" x="5435600" y="6299200"/>
          <p14:tracePt t="31026" x="5480050" y="6254750"/>
          <p14:tracePt t="31042" x="5505450" y="6210300"/>
          <p14:tracePt t="31059" x="5530850" y="6146800"/>
          <p14:tracePt t="31076" x="5530850" y="6108700"/>
          <p14:tracePt t="31093" x="5537200" y="6064250"/>
          <p14:tracePt t="31110" x="5537200" y="6032500"/>
          <p14:tracePt t="31126" x="5530850" y="6000750"/>
          <p14:tracePt t="31143" x="5524500" y="5956300"/>
          <p14:tracePt t="31160" x="5518150" y="5937250"/>
          <p14:tracePt t="31176" x="5505450" y="5918200"/>
          <p14:tracePt t="31193" x="5486400" y="5892800"/>
          <p14:tracePt t="31210" x="5467350" y="5873750"/>
          <p14:tracePt t="31226" x="5441950" y="5854700"/>
          <p14:tracePt t="31242" x="5429250" y="5842000"/>
          <p14:tracePt t="31260" x="5410200" y="5829300"/>
          <p14:tracePt t="31276" x="5391150" y="5822950"/>
          <p14:tracePt t="31292" x="5365750" y="5816600"/>
          <p14:tracePt t="31310" x="5327650" y="5797550"/>
          <p14:tracePt t="31327" x="5289550" y="5791200"/>
          <p14:tracePt t="31343" x="5276850" y="5791200"/>
          <p14:tracePt t="31360" x="5270500" y="5784850"/>
          <p14:tracePt t="31377" x="5257800" y="5784850"/>
          <p14:tracePt t="31392" x="5232400" y="5784850"/>
          <p14:tracePt t="31410" x="5181600" y="5791200"/>
          <p14:tracePt t="31425" x="5130800" y="5797550"/>
          <p14:tracePt t="31442" x="5105400" y="5803900"/>
          <p14:tracePt t="31459" x="5086350" y="5816600"/>
          <p14:tracePt t="31476" x="5067300" y="5829300"/>
          <p14:tracePt t="31492" x="5041900" y="5848350"/>
          <p14:tracePt t="31509" x="5010150" y="5873750"/>
          <p14:tracePt t="31525" x="4984750" y="5905500"/>
          <p14:tracePt t="31543" x="4953000" y="5949950"/>
          <p14:tracePt t="31560" x="4940300" y="5981700"/>
          <p14:tracePt t="31577" x="4933950" y="6019800"/>
          <p14:tracePt t="31593" x="4933950" y="6051550"/>
          <p14:tracePt t="31610" x="4927600" y="6070600"/>
          <p14:tracePt t="31626" x="4927600" y="6089650"/>
          <p14:tracePt t="31642" x="4927600" y="6108700"/>
          <p14:tracePt t="31659" x="4927600" y="6127750"/>
          <p14:tracePt t="31676" x="4940300" y="6146800"/>
          <p14:tracePt t="31692" x="4946650" y="6165850"/>
          <p14:tracePt t="31709" x="4959350" y="6178550"/>
          <p14:tracePt t="31726" x="4965700" y="6191250"/>
          <p14:tracePt t="31744" x="4978400" y="6197600"/>
          <p14:tracePt t="31760" x="4991100" y="6210300"/>
          <p14:tracePt t="31776" x="5010150" y="6229350"/>
          <p14:tracePt t="31792" x="5048250" y="6248400"/>
          <p14:tracePt t="31810" x="5092700" y="6254750"/>
          <p14:tracePt t="31826" x="5130800" y="6273800"/>
          <p14:tracePt t="31843" x="5187950" y="6280150"/>
          <p14:tracePt t="31859" x="5232400" y="6280150"/>
          <p14:tracePt t="31876" x="5276850" y="6280150"/>
          <p14:tracePt t="31893" x="5308600" y="6280150"/>
          <p14:tracePt t="31910" x="5334000" y="6280150"/>
          <p14:tracePt t="31926" x="5353050" y="6273800"/>
          <p14:tracePt t="31943" x="5359400" y="6267450"/>
          <p14:tracePt t="31959" x="5372100" y="6261100"/>
          <p14:tracePt t="31976" x="5391150" y="6248400"/>
          <p14:tracePt t="31993" x="5410200" y="6235700"/>
          <p14:tracePt t="32010" x="5416550" y="6229350"/>
          <p14:tracePt t="32026" x="5429250" y="6229350"/>
          <p14:tracePt t="32042" x="5435600" y="6223000"/>
          <p14:tracePt t="32059" x="5435600" y="6216650"/>
          <p14:tracePt t="32077" x="5441950" y="6210300"/>
          <p14:tracePt t="32657" x="5461000" y="6223000"/>
          <p14:tracePt t="32664" x="5480050" y="6235700"/>
          <p14:tracePt t="32676" x="5486400" y="6242050"/>
          <p14:tracePt t="32693" x="5505450" y="6261100"/>
          <p14:tracePt t="32709" x="5518150" y="6261100"/>
          <p14:tracePt t="32726" x="5518150" y="6267450"/>
          <p14:tracePt t="32743" x="5524500" y="6267450"/>
          <p14:tracePt t="32793" x="5530850" y="6267450"/>
          <p14:tracePt t="32808" x="5530850" y="6261100"/>
          <p14:tracePt t="32826" x="5537200" y="6254750"/>
          <p14:tracePt t="32860" x="5537200" y="6248400"/>
          <p14:tracePt t="32877" x="5543550" y="6242050"/>
          <p14:tracePt t="32892" x="5543550" y="6235700"/>
          <p14:tracePt t="32969" x="5543550" y="6229350"/>
          <p14:tracePt t="32992" x="5549900" y="6229350"/>
          <p14:tracePt t="33000" x="5549900" y="6223000"/>
          <p14:tracePt t="33009" x="5556250" y="6223000"/>
          <p14:tracePt t="33026" x="5556250" y="6216650"/>
          <p14:tracePt t="33042" x="5562600" y="6216650"/>
          <p14:tracePt t="33064" x="5568950" y="6210300"/>
          <p14:tracePt t="33138" x="5581650" y="6210300"/>
          <p14:tracePt t="33144" x="5600700" y="6210300"/>
          <p14:tracePt t="33159" x="5626100" y="6210300"/>
          <p14:tracePt t="33175" x="5645150" y="6210300"/>
          <p14:tracePt t="33192" x="5664200" y="6210300"/>
          <p14:tracePt t="33209" x="5670550" y="6210300"/>
          <p14:tracePt t="33226" x="5676900" y="6210300"/>
          <p14:tracePt t="33257" x="5683250" y="6210300"/>
          <p14:tracePt t="33280" x="5689600" y="6210300"/>
          <p14:tracePt t="33288" x="5695950" y="6210300"/>
          <p14:tracePt t="33295" x="5702300" y="6210300"/>
          <p14:tracePt t="33320" x="5708650" y="6210300"/>
          <p14:tracePt t="33346" x="5715000" y="6210300"/>
          <p14:tracePt t="33352" x="5721350" y="6210300"/>
          <p14:tracePt t="33386" x="5727700" y="6210300"/>
          <p14:tracePt t="33400" x="5734050" y="6210300"/>
          <p14:tracePt t="33410" x="5734050" y="6203950"/>
          <p14:tracePt t="33426" x="5746750" y="6191250"/>
          <p14:tracePt t="33442" x="5759450" y="6172200"/>
          <p14:tracePt t="33459" x="5772150" y="6159500"/>
          <p14:tracePt t="33476" x="5784850" y="6153150"/>
          <p14:tracePt t="33493" x="5784850" y="6146800"/>
          <p14:tracePt t="33510" x="5791200" y="6134100"/>
          <p14:tracePt t="33528" x="5791200" y="6127750"/>
          <p14:tracePt t="33561" x="5791200" y="6121400"/>
          <p14:tracePt t="33568" x="5791200" y="6115050"/>
          <p14:tracePt t="33576" x="5791200" y="6108700"/>
          <p14:tracePt t="33593" x="5791200" y="6096000"/>
          <p14:tracePt t="33690" x="5791200" y="6089650"/>
          <p14:tracePt t="33697" x="5784850" y="6089650"/>
          <p14:tracePt t="33709" x="5740400" y="6083300"/>
          <p14:tracePt t="33726" x="5689600" y="6076950"/>
          <p14:tracePt t="33742" x="5626100" y="6064250"/>
          <p14:tracePt t="33760" x="5581650" y="6051550"/>
          <p14:tracePt t="33776" x="5575300" y="6051550"/>
          <p14:tracePt t="33849" x="5568950" y="6051550"/>
          <p14:tracePt t="33858" x="5562600" y="6051550"/>
          <p14:tracePt t="33876" x="5530850" y="6064250"/>
          <p14:tracePt t="33893" x="5511800" y="6076950"/>
          <p14:tracePt t="33909" x="5492750" y="6083300"/>
          <p14:tracePt t="33926" x="5486400" y="6089650"/>
          <p14:tracePt t="33943" x="5473700" y="6108700"/>
          <p14:tracePt t="33960" x="5467350" y="6134100"/>
          <p14:tracePt t="33976" x="5454650" y="6159500"/>
          <p14:tracePt t="33992" x="5448300" y="6172200"/>
          <p14:tracePt t="34009" x="5448300" y="6184900"/>
          <p14:tracePt t="34026" x="5448300" y="6197600"/>
          <p14:tracePt t="34043" x="5448300" y="6203950"/>
          <p14:tracePt t="34060" x="5454650" y="6216650"/>
          <p14:tracePt t="34076" x="5467350" y="6235700"/>
          <p14:tracePt t="34092" x="5486400" y="6261100"/>
          <p14:tracePt t="34110" x="5505450" y="6286500"/>
          <p14:tracePt t="34127" x="5530850" y="6311900"/>
          <p14:tracePt t="34142" x="5543550" y="6318250"/>
          <p14:tracePt t="34160" x="5556250" y="6330950"/>
          <p14:tracePt t="34176" x="5562600" y="6330950"/>
          <p14:tracePt t="34193" x="5568950" y="6330950"/>
          <p14:tracePt t="34209" x="5581650" y="6337300"/>
          <p14:tracePt t="34227" x="5607050" y="6337300"/>
          <p14:tracePt t="34242" x="5632450" y="6337300"/>
          <p14:tracePt t="34260" x="5651500" y="6330950"/>
          <p14:tracePt t="34276" x="5676900" y="6324600"/>
          <p14:tracePt t="34293" x="5695950" y="6318250"/>
          <p14:tracePt t="34309" x="5715000" y="6305550"/>
          <p14:tracePt t="34327" x="5734050" y="6292850"/>
          <p14:tracePt t="34343" x="5740400" y="6280150"/>
          <p14:tracePt t="34359" x="5753100" y="6254750"/>
          <p14:tracePt t="34376" x="5759450" y="6223000"/>
          <p14:tracePt t="34394" x="5772150" y="6197600"/>
          <p14:tracePt t="34411" x="5778500" y="6178550"/>
          <p14:tracePt t="34426" x="5784850" y="6159500"/>
          <p14:tracePt t="34443" x="5791200" y="6153150"/>
          <p14:tracePt t="34460" x="5791200" y="6140450"/>
          <p14:tracePt t="34477" x="5791200" y="6134100"/>
          <p14:tracePt t="34492" x="5791200" y="6127750"/>
          <p14:tracePt t="34510" x="5791200" y="6121400"/>
          <p14:tracePt t="34526" x="5791200" y="6115050"/>
          <p14:tracePt t="34542" x="5791200" y="6108700"/>
          <p14:tracePt t="35138" x="5746750" y="6115050"/>
          <p14:tracePt t="35144" x="5670550" y="6121400"/>
          <p14:tracePt t="35159" x="5448300" y="6121400"/>
          <p14:tracePt t="35176" x="5099050" y="6115050"/>
          <p14:tracePt t="35192" x="4686300" y="6076950"/>
          <p14:tracePt t="35209" x="4292600" y="6013450"/>
          <p14:tracePt t="35226" x="4013200" y="5975350"/>
          <p14:tracePt t="35242" x="3822700" y="5956300"/>
          <p14:tracePt t="35276" x="3606800" y="5943600"/>
          <p14:tracePt t="35310" x="3543300" y="5943600"/>
          <p14:tracePt t="35343" x="3498850" y="5949950"/>
          <p14:tracePt t="35358" x="3492500" y="5949950"/>
          <p14:tracePt t="35376" x="3486150" y="5956300"/>
          <p14:tracePt t="35392" x="3479800" y="5956300"/>
          <p14:tracePt t="35408" x="3460750" y="5962650"/>
          <p14:tracePt t="35425" x="3435350" y="5962650"/>
          <p14:tracePt t="35442" x="3384550" y="5962650"/>
          <p14:tracePt t="35459" x="3302000" y="5962650"/>
          <p14:tracePt t="35475" x="3206750" y="5956300"/>
          <p14:tracePt t="35492" x="3136900" y="5943600"/>
          <p14:tracePt t="35509" x="3098800" y="5937250"/>
          <p14:tracePt t="35525" x="3086100" y="5930900"/>
          <p14:tracePt t="35642" x="3079750" y="5924550"/>
          <p14:tracePt t="35648" x="3079750" y="5918200"/>
          <p14:tracePt t="35664" x="3073400" y="5911850"/>
          <p14:tracePt t="35681" x="3073400" y="5905500"/>
          <p14:tracePt t="35692" x="3073400" y="5899150"/>
          <p14:tracePt t="35710" x="3073400" y="5892800"/>
          <p14:tracePt t="35728" x="3073400" y="5886450"/>
          <p14:tracePt t="36104" x="3079750" y="5892800"/>
          <p14:tracePt t="36119" x="3086100" y="5892800"/>
          <p14:tracePt t="36135" x="3092450" y="5892800"/>
          <p14:tracePt t="36143" x="3105150" y="5892800"/>
          <p14:tracePt t="36159" x="3117850" y="5899150"/>
          <p14:tracePt t="36176" x="3124200" y="5899150"/>
          <p14:tracePt t="36210" x="3130550" y="5899150"/>
          <p14:tracePt t="36244" x="3143250" y="5899150"/>
          <p14:tracePt t="36344" x="3155950" y="5899150"/>
          <p14:tracePt t="36360" x="3162300" y="5899150"/>
          <p14:tracePt t="36778" x="3155950" y="5899150"/>
          <p14:tracePt t="36808" x="3155950" y="5892800"/>
          <p14:tracePt t="36825" x="3162300" y="5892800"/>
          <p14:tracePt t="36832" x="3175000" y="5880100"/>
          <p14:tracePt t="36842" x="3187700" y="5873750"/>
          <p14:tracePt t="36859" x="3225800" y="5854700"/>
          <p14:tracePt t="36894" x="3276600" y="5810250"/>
          <p14:tracePt t="36927" x="3289300" y="5797550"/>
          <p14:tracePt t="36960" x="3289300" y="5791200"/>
          <p14:tracePt t="37617" x="3295650" y="5810250"/>
          <p14:tracePt t="37624" x="3346450" y="5848350"/>
          <p14:tracePt t="37642" x="3429000" y="5918200"/>
          <p14:tracePt t="37659" x="3530600" y="5975350"/>
          <p14:tracePt t="37676" x="3594100" y="6000750"/>
          <p14:tracePt t="37692" x="3619500" y="6013450"/>
          <p14:tracePt t="37709" x="3625850" y="6013450"/>
          <p14:tracePt t="37744" x="3676650" y="6013450"/>
          <p14:tracePt t="37777" x="3778250" y="6013450"/>
          <p14:tracePt t="37809" x="3949700" y="6013450"/>
          <p14:tracePt t="37826" x="4038600" y="6013450"/>
          <p14:tracePt t="37842" x="4108450" y="6013450"/>
          <p14:tracePt t="37860" x="4152900" y="6013450"/>
          <p14:tracePt t="37876" x="4184650" y="6000750"/>
          <p14:tracePt t="37893" x="4229100" y="5988050"/>
          <p14:tracePt t="37910" x="4254500" y="5975350"/>
          <p14:tracePt t="37926" x="4292600" y="5949950"/>
          <p14:tracePt t="37942" x="4330700" y="5937250"/>
          <p14:tracePt t="37959" x="4381500" y="5905500"/>
          <p14:tracePt t="37976" x="4413250" y="5880100"/>
          <p14:tracePt t="37993" x="4451350" y="5848350"/>
          <p14:tracePt t="38010" x="4483100" y="5822950"/>
          <p14:tracePt t="38026" x="4514850" y="5791200"/>
          <p14:tracePt t="38042" x="4533900" y="5759450"/>
          <p14:tracePt t="38060" x="4552950" y="5727700"/>
          <p14:tracePt t="38076" x="4565650" y="5695950"/>
          <p14:tracePt t="38092" x="4572000" y="5670550"/>
          <p14:tracePt t="38109" x="4578350" y="5651500"/>
          <p14:tracePt t="38126" x="4578350" y="5638800"/>
          <p14:tracePt t="38361" x="4578350" y="5645150"/>
          <p14:tracePt t="38368" x="4584700" y="5676900"/>
          <p14:tracePt t="38376" x="4597400" y="5702300"/>
          <p14:tracePt t="38394" x="4622800" y="5765800"/>
          <p14:tracePt t="38409" x="4654550" y="5797550"/>
          <p14:tracePt t="38427" x="4679950" y="5822950"/>
          <p14:tracePt t="38442" x="4699000" y="5835650"/>
          <p14:tracePt t="38460" x="4711700" y="5842000"/>
          <p14:tracePt t="38476" x="4718050" y="5848350"/>
          <p14:tracePt t="38492" x="4743450" y="5854700"/>
          <p14:tracePt t="38510" x="4787900" y="5867400"/>
          <p14:tracePt t="38526" x="4870450" y="5892800"/>
          <p14:tracePt t="38542" x="4972050" y="5918200"/>
          <p14:tracePt t="38560" x="5099050" y="5937250"/>
          <p14:tracePt t="38576" x="5168900" y="5937250"/>
          <p14:tracePt t="38592" x="5238750" y="5943600"/>
          <p14:tracePt t="38609" x="5334000" y="5943600"/>
          <p14:tracePt t="38626" x="5429250" y="5937250"/>
          <p14:tracePt t="38642" x="5499100" y="5930900"/>
          <p14:tracePt t="38660" x="5575300" y="5924550"/>
          <p14:tracePt t="38676" x="5632450" y="5905500"/>
          <p14:tracePt t="38693" x="5683250" y="5892800"/>
          <p14:tracePt t="38710" x="5695950" y="5886450"/>
          <p14:tracePt t="38727" x="5721350" y="5861050"/>
          <p14:tracePt t="38742" x="5734050" y="5854700"/>
          <p14:tracePt t="38759" x="5740400" y="5829300"/>
          <p14:tracePt t="38776" x="5740400" y="5822950"/>
          <p14:tracePt t="39015" x="5734050" y="5829300"/>
          <p14:tracePt t="39023" x="5727700" y="5842000"/>
          <p14:tracePt t="39032" x="5715000" y="5848350"/>
          <p14:tracePt t="39042" x="5708650" y="5861050"/>
          <p14:tracePt t="39059" x="5702300" y="5867400"/>
          <p14:tracePt t="39076" x="5695950" y="5880100"/>
          <p14:tracePt t="39093" x="5683250" y="5886450"/>
          <p14:tracePt t="39109" x="5676900" y="5899150"/>
          <p14:tracePt t="39127" x="5664200" y="5905500"/>
          <p14:tracePt t="39144" x="5657850" y="5905500"/>
          <p14:tracePt t="39159" x="5657850" y="5911850"/>
          <p14:tracePt t="39258" x="5651500" y="5911850"/>
          <p14:tracePt t="39265" x="5645150" y="5911850"/>
          <p14:tracePt t="39277" x="5632450" y="5905500"/>
          <p14:tracePt t="39292" x="5613400" y="5880100"/>
          <p14:tracePt t="39309" x="5594350" y="5861050"/>
          <p14:tracePt t="39326" x="5588000" y="5848350"/>
          <p14:tracePt t="39342" x="5581650" y="5842000"/>
          <p14:tracePt t="39360" x="5581650" y="5822950"/>
          <p14:tracePt t="39384" x="5581650" y="5816600"/>
          <p14:tracePt t="39594" x="5581650" y="5822950"/>
          <p14:tracePt t="39601" x="5607050" y="5842000"/>
          <p14:tracePt t="39609" x="5613400" y="5861050"/>
          <p14:tracePt t="39626" x="5651500" y="5886450"/>
          <p14:tracePt t="39642" x="5683250" y="5911850"/>
          <p14:tracePt t="39660" x="5708650" y="5930900"/>
          <p14:tracePt t="39676" x="5727700" y="5943600"/>
          <p14:tracePt t="39692" x="5734050" y="5943600"/>
          <p14:tracePt t="39745" x="5740400" y="5943600"/>
          <p14:tracePt t="39753" x="5746750" y="5943600"/>
          <p14:tracePt t="39760" x="5759450" y="5943600"/>
          <p14:tracePt t="39776" x="5784850" y="5943600"/>
          <p14:tracePt t="39792" x="5810250" y="5937250"/>
          <p14:tracePt t="39810" x="5816600" y="5930900"/>
          <p14:tracePt t="39826" x="5822950" y="5930900"/>
          <p14:tracePt t="39890" x="5822950" y="5924550"/>
          <p14:tracePt t="39896" x="5829300" y="5918200"/>
          <p14:tracePt t="39909" x="5835650" y="5899150"/>
          <p14:tracePt t="39926" x="5842000" y="5886450"/>
          <p14:tracePt t="39943" x="5848350" y="5867400"/>
          <p14:tracePt t="39959" x="5848350" y="5861050"/>
          <p14:tracePt t="39976" x="5848350" y="5848350"/>
          <p14:tracePt t="39993" x="5848350" y="5842000"/>
          <p14:tracePt t="40009" x="5848350" y="5835650"/>
          <p14:tracePt t="40394" x="5854700" y="5835650"/>
          <p14:tracePt t="40401" x="5886450" y="5861050"/>
          <p14:tracePt t="40409" x="5905500" y="5873750"/>
          <p14:tracePt t="40426" x="5943600" y="5899150"/>
          <p14:tracePt t="40443" x="5962650" y="5911850"/>
          <p14:tracePt t="40477" x="5994400" y="5918200"/>
          <p14:tracePt t="40509" x="6032500" y="5918200"/>
          <p14:tracePt t="40544" x="6134100" y="5918200"/>
          <p14:tracePt t="40559" x="6172200" y="5918200"/>
          <p14:tracePt t="40599" x="6178550" y="5918200"/>
          <p14:tracePt t="40607" x="6203950" y="5911850"/>
          <p14:tracePt t="40625" x="6242050" y="5892800"/>
          <p14:tracePt t="40642" x="6261100" y="5880100"/>
          <p14:tracePt t="40658" x="6273800" y="5867400"/>
          <p14:tracePt t="40675" x="6280150" y="5861050"/>
          <p14:tracePt t="40692" x="6286500" y="5854700"/>
          <p14:tracePt t="40709" x="6292850" y="5854700"/>
          <p14:tracePt t="40759" x="6292850" y="5848350"/>
          <p14:tracePt t="41377" x="6299200" y="5848350"/>
          <p14:tracePt t="41689" x="6305550" y="5848350"/>
          <p14:tracePt t="41705" x="6311900" y="5848350"/>
          <p14:tracePt t="41712" x="6318250" y="5848350"/>
          <p14:tracePt t="41728" x="6324600" y="5848350"/>
          <p14:tracePt t="41760" x="6330950" y="5848350"/>
          <p14:tracePt t="41785" x="6337300" y="5848350"/>
          <p14:tracePt t="41792" x="6343650" y="5848350"/>
          <p14:tracePt t="41833" x="6350000" y="5848350"/>
          <p14:tracePt t="41865" x="6356350" y="5848350"/>
          <p14:tracePt t="41914" x="6362700" y="5848350"/>
          <p14:tracePt t="41978" x="6369050" y="5848350"/>
          <p14:tracePt t="41993" x="6375400" y="5848350"/>
          <p14:tracePt t="42081" x="6381750" y="5848350"/>
          <p14:tracePt t="42250" x="6381750" y="5861050"/>
          <p14:tracePt t="42256" x="6388100" y="5873750"/>
          <p14:tracePt t="42276" x="6394450" y="5892800"/>
          <p14:tracePt t="42292" x="6400800" y="5924550"/>
          <p14:tracePt t="42327" x="6400800" y="5981700"/>
          <p14:tracePt t="42361" x="6400800" y="6064250"/>
          <p14:tracePt t="42393" x="6400800" y="6108700"/>
          <p14:tracePt t="42426" x="6400800" y="6127750"/>
          <p14:tracePt t="42488" x="6400800" y="6134100"/>
          <p14:tracePt t="42521" x="6400800" y="6140450"/>
          <p14:tracePt t="42528" x="6394450" y="6153150"/>
          <p14:tracePt t="42544" x="6394450" y="6159500"/>
          <p14:tracePt t="42559" x="6388100" y="6178550"/>
          <p14:tracePt t="42576" x="6388100" y="6197600"/>
          <p14:tracePt t="42592" x="6381750" y="6216650"/>
          <p14:tracePt t="42609" x="6381750" y="6229350"/>
          <p14:tracePt t="42626" x="6381750" y="6248400"/>
          <p14:tracePt t="42642" x="6381750" y="6267450"/>
          <p14:tracePt t="42660" x="6381750" y="6280150"/>
          <p14:tracePt t="42676" x="6381750" y="6299200"/>
          <p14:tracePt t="42693" x="6381750" y="6311900"/>
          <p14:tracePt t="42710" x="6381750" y="6324600"/>
          <p14:tracePt t="42727" x="6388100" y="6337300"/>
          <p14:tracePt t="42744" x="6388100" y="6343650"/>
          <p14:tracePt t="42759" x="6394450" y="6350000"/>
          <p14:tracePt t="42776" x="6400800" y="6356350"/>
          <p14:tracePt t="42793" x="6400800" y="6369050"/>
          <p14:tracePt t="42825" x="6407150" y="6369050"/>
          <p14:tracePt t="42832" x="6407150" y="6375400"/>
          <p14:tracePt t="42848" x="6407150" y="6381750"/>
          <p14:tracePt t="42859" x="6413500" y="6381750"/>
          <p14:tracePt t="42876" x="6413500" y="6388100"/>
          <p14:tracePt t="43330" x="6419850" y="6394450"/>
          <p14:tracePt t="43336" x="6438900" y="6400800"/>
          <p14:tracePt t="43351" x="6445250" y="6400800"/>
          <p14:tracePt t="43359" x="6451600" y="6400800"/>
          <p14:tracePt t="43375" x="6470650" y="6400800"/>
          <p14:tracePt t="43561" x="6470650" y="6388100"/>
          <p14:tracePt t="43568" x="6470650" y="6381750"/>
          <p14:tracePt t="43592" x="6470650" y="6375400"/>
          <p14:tracePt t="43754" x="6470650" y="6369050"/>
          <p14:tracePt t="43776" x="6470650" y="6362700"/>
          <p14:tracePt t="43784" x="6464300" y="6343650"/>
          <p14:tracePt t="43792" x="6457950" y="6324600"/>
          <p14:tracePt t="43809" x="6445250" y="6273800"/>
          <p14:tracePt t="43825" x="6432550" y="6229350"/>
          <p14:tracePt t="43842" x="6419850" y="6184900"/>
          <p14:tracePt t="43877" x="6400800" y="6127750"/>
          <p14:tracePt t="43909" x="6394450" y="6083300"/>
          <p14:tracePt t="43943" x="6375400" y="6007100"/>
          <p14:tracePt t="43959" x="6369050" y="5969000"/>
          <p14:tracePt t="43976" x="6362700" y="5930900"/>
          <p14:tracePt t="43993" x="6356350" y="5918200"/>
          <p14:tracePt t="44009" x="6356350" y="5892800"/>
          <p14:tracePt t="44026" x="6356350" y="5867400"/>
          <p14:tracePt t="44042" x="6356350" y="5842000"/>
          <p14:tracePt t="44059" x="6356350" y="5816600"/>
          <p14:tracePt t="44076" x="6356350" y="5784850"/>
          <p14:tracePt t="44092" x="6356350" y="5772150"/>
          <p14:tracePt t="44108" x="6356350" y="5759450"/>
          <p14:tracePt t="44126" x="6356350" y="5753100"/>
          <p14:tracePt t="44142" x="6356350" y="5746750"/>
          <p14:tracePt t="44721" x="6362700" y="5746750"/>
          <p14:tracePt t="44841" x="6369050" y="5746750"/>
          <p14:tracePt t="45337" x="6388100" y="5746750"/>
          <p14:tracePt t="45343" x="6496050" y="5753100"/>
          <p14:tracePt t="45359" x="6502400" y="5753100"/>
          <p14:tracePt t="45385" x="6565900" y="5753100"/>
          <p14:tracePt t="45392" x="6591300" y="5753100"/>
          <p14:tracePt t="45409" x="6610350" y="5753100"/>
          <p14:tracePt t="45426" x="6623050" y="5753100"/>
          <p14:tracePt t="45442" x="6629400" y="5753100"/>
          <p14:tracePt t="45476" x="6635750" y="5753100"/>
          <p14:tracePt t="45510" x="6642100" y="5753100"/>
          <p14:tracePt t="45618" x="6654800" y="5765800"/>
          <p14:tracePt t="45624" x="6692900" y="5797550"/>
          <p14:tracePt t="45642" x="6737350" y="5848350"/>
          <p14:tracePt t="45660" x="6781800" y="5886450"/>
          <p14:tracePt t="45676" x="6813550" y="5918200"/>
          <p14:tracePt t="45692" x="6832600" y="5937250"/>
          <p14:tracePt t="45710" x="6845300" y="5949950"/>
          <p14:tracePt t="45726" x="6851650" y="5956300"/>
          <p14:tracePt t="45742" x="6858000" y="5962650"/>
          <p14:tracePt t="45760" x="6864350" y="5975350"/>
          <p14:tracePt t="45775" x="6877050" y="5981700"/>
          <p14:tracePt t="45807" x="6877050" y="5988050"/>
          <p14:tracePt t="45823" x="6883400" y="5994400"/>
          <p14:tracePt t="45832" x="6883400" y="6000750"/>
          <p14:tracePt t="45842" x="6889750" y="6013450"/>
          <p14:tracePt t="45859" x="6889750" y="6019800"/>
          <p14:tracePt t="45875" x="6889750" y="6045200"/>
          <p14:tracePt t="45892" x="6896100" y="6057900"/>
          <p14:tracePt t="45909" x="6902450" y="6096000"/>
          <p14:tracePt t="45925" x="6908800" y="6115050"/>
          <p14:tracePt t="45942" x="6915150" y="6134100"/>
          <p14:tracePt t="45958" x="6927850" y="6146800"/>
          <p14:tracePt t="45976" x="6940550" y="6165850"/>
          <p14:tracePt t="45993" x="6946900" y="6178550"/>
          <p14:tracePt t="46009" x="6959600" y="6191250"/>
          <p14:tracePt t="46113" x="6965950" y="6191250"/>
          <p14:tracePt t="46120" x="6972300" y="6191250"/>
          <p14:tracePt t="46128" x="6985000" y="6191250"/>
          <p14:tracePt t="46142" x="6991350" y="6197600"/>
          <p14:tracePt t="46160" x="6997700" y="6197600"/>
          <p14:tracePt t="46176" x="7010400" y="6197600"/>
          <p14:tracePt t="46192" x="7029450" y="6197600"/>
          <p14:tracePt t="46210" x="7048500" y="6197600"/>
          <p14:tracePt t="46226" x="7073900" y="6203950"/>
          <p14:tracePt t="46242" x="7099300" y="6203950"/>
          <p14:tracePt t="46259" x="7131050" y="6203950"/>
          <p14:tracePt t="46277" x="7169150" y="6216650"/>
          <p14:tracePt t="46293" x="7207250" y="6223000"/>
          <p14:tracePt t="46309" x="7245350" y="6235700"/>
          <p14:tracePt t="46326" x="7283450" y="6248400"/>
          <p14:tracePt t="46343" x="7353300" y="6267450"/>
          <p14:tracePt t="46359" x="7372350" y="6273800"/>
          <p14:tracePt t="46376" x="7378700" y="6273800"/>
          <p14:tracePt t="46433" x="7385050" y="6273800"/>
          <p14:tracePt t="46802" x="7378700" y="6280150"/>
          <p14:tracePt t="46808" x="7366000" y="6286500"/>
          <p14:tracePt t="46826" x="7359650" y="6292850"/>
          <p14:tracePt t="46848" x="7353300" y="6292850"/>
          <p14:tracePt t="46871" x="7353300" y="6299200"/>
          <p14:tracePt t="47250" x="7353300" y="6292850"/>
          <p14:tracePt t="47256" x="7353300" y="6248400"/>
          <p14:tracePt t="47275" x="7359650" y="6184900"/>
          <p14:tracePt t="47292" x="7359650" y="6108700"/>
          <p14:tracePt t="47309" x="7346950" y="6019800"/>
          <p14:tracePt t="47326" x="7315200" y="5930900"/>
          <p14:tracePt t="47342" x="7308850" y="5854700"/>
          <p14:tracePt t="47376" x="7296150" y="5715000"/>
          <p14:tracePt t="47409" x="7283450" y="5664200"/>
          <p14:tracePt t="47443" x="7277100" y="5619750"/>
          <p14:tracePt t="47459" x="7277100" y="5594350"/>
          <p14:tracePt t="47476" x="7277100" y="5568950"/>
          <p14:tracePt t="47493" x="7270750" y="5530850"/>
          <p14:tracePt t="47509" x="7270750" y="5499100"/>
          <p14:tracePt t="47526" x="7270750" y="5461000"/>
          <p14:tracePt t="47543" x="7270750" y="5422900"/>
          <p14:tracePt t="47559" x="7270750" y="5410200"/>
          <p14:tracePt t="47576" x="7270750" y="5391150"/>
          <p14:tracePt t="47593" x="7270750" y="5384800"/>
          <p14:tracePt t="47610" x="7277100" y="5378450"/>
          <p14:tracePt t="47626" x="7277100" y="5372100"/>
          <p14:tracePt t="47754" x="7289800" y="5378450"/>
          <p14:tracePt t="47760" x="7359650" y="5422900"/>
          <p14:tracePt t="47776" x="7429500" y="5467350"/>
          <p14:tracePt t="47792" x="7461250" y="5486400"/>
          <p14:tracePt t="47809" x="7467600" y="5492750"/>
          <p14:tracePt t="48025" x="7493000" y="5492750"/>
          <p14:tracePt t="48031" x="7562850" y="5492750"/>
          <p14:tracePt t="48042" x="7613650" y="5499100"/>
          <p14:tracePt t="48059" x="7734300" y="5530850"/>
          <p14:tracePt t="48077" x="7899400" y="5562600"/>
          <p14:tracePt t="48092" x="8045450" y="5581650"/>
          <p14:tracePt t="48109" x="8096250" y="5581650"/>
          <p14:tracePt t="48127" x="8172450" y="5537200"/>
          <p14:tracePt t="48142" x="8210550" y="5505450"/>
          <p14:tracePt t="48160" x="8324850" y="5340350"/>
          <p14:tracePt t="48176" x="8369300" y="5194300"/>
          <p14:tracePt t="48192" x="8375650" y="5041900"/>
          <p14:tracePt t="48209" x="8312150" y="4895850"/>
          <p14:tracePt t="48226" x="8089900" y="4648200"/>
          <p14:tracePt t="48242" x="7715250" y="4343400"/>
          <p14:tracePt t="48259" x="7226300" y="3968750"/>
          <p14:tracePt t="48327" x="5715000" y="2933700"/>
          <p14:tracePt t="48342" x="5600700" y="2851150"/>
          <p14:tracePt t="48359" x="5213350" y="2609850"/>
          <p14:tracePt t="48376" x="4908550" y="2438400"/>
          <p14:tracePt t="48392" x="4902200" y="2432050"/>
          <p14:tracePt t="48409" x="4895850" y="2425700"/>
          <p14:tracePt t="48425" x="4578350" y="2216150"/>
          <p14:tracePt t="48457" x="4318000" y="2057400"/>
          <p14:tracePt t="48464" x="4019550" y="1911350"/>
          <p14:tracePt t="48475" x="3746500" y="1758950"/>
          <p14:tracePt t="48492" x="3530600" y="1612900"/>
          <p14:tracePt t="48512" x="3479800" y="1562100"/>
          <p14:tracePt t="48526" x="3416300" y="1517650"/>
          <p14:tracePt t="48542" x="3327400" y="1428750"/>
          <p14:tracePt t="48560" x="3289300" y="1384300"/>
          <p14:tracePt t="48576" x="3270250" y="1358900"/>
          <p14:tracePt t="48592" x="3263900" y="1352550"/>
          <p14:tracePt t="48609" x="3244850" y="1327150"/>
          <p14:tracePt t="48626" x="3225800" y="1301750"/>
          <p14:tracePt t="48642" x="3194050" y="1276350"/>
          <p14:tracePt t="48659" x="3149600" y="1238250"/>
          <p14:tracePt t="48676" x="3086100" y="1206500"/>
          <p14:tracePt t="48692" x="3067050" y="1193800"/>
          <p14:tracePt t="48709" x="3035300" y="1181100"/>
          <p14:tracePt t="48726" x="2952750" y="1149350"/>
          <p14:tracePt t="48743" x="2901950" y="1149350"/>
          <p14:tracePt t="48759" x="2863850" y="1206500"/>
          <p14:tracePt t="48776" x="2819400" y="1320800"/>
          <p14:tracePt t="48794" x="2755900" y="1454150"/>
          <p14:tracePt t="48809" x="2736850" y="1511300"/>
          <p14:tracePt t="49090" x="2482850" y="1384300"/>
          <p14:tracePt t="49096" x="2260600" y="1327150"/>
          <p14:tracePt t="49109" x="2146300" y="1276350"/>
          <p14:tracePt t="49126" x="1892300" y="1162050"/>
          <p14:tracePt t="49142" x="1708150" y="1092200"/>
          <p14:tracePt t="49158" x="1517650" y="1003300"/>
          <p14:tracePt t="49175" x="1397000" y="933450"/>
          <p14:tracePt t="49192" x="1365250" y="908050"/>
          <p14:tracePt t="49208" x="1352550" y="889000"/>
          <p14:tracePt t="49225" x="1346200" y="857250"/>
          <p14:tracePt t="49242" x="1333500" y="812800"/>
          <p14:tracePt t="49259" x="1301750" y="742950"/>
          <p14:tracePt t="49277" x="1270000" y="704850"/>
          <p14:tracePt t="49293" x="1250950" y="673100"/>
          <p14:tracePt t="49312" x="1231900" y="615950"/>
          <p14:tracePt t="49327" x="1231900" y="609600"/>
          <p14:tracePt t="49409" x="1231900" y="603250"/>
          <p14:tracePt t="49417" x="1219200" y="590550"/>
          <p14:tracePt t="49426" x="1212850" y="577850"/>
          <p14:tracePt t="49443" x="1193800" y="552450"/>
          <p14:tracePt t="49459" x="1162050" y="514350"/>
          <p14:tracePt t="49476" x="1136650" y="488950"/>
          <p14:tracePt t="49493" x="1117600" y="469900"/>
          <p14:tracePt t="49510" x="1098550" y="450850"/>
          <p14:tracePt t="49526" x="1073150" y="431800"/>
          <p14:tracePt t="49543" x="1060450" y="419100"/>
          <p14:tracePt t="49577" x="1060450" y="412750"/>
          <p14:tracePt t="49600" x="1054100" y="400050"/>
          <p14:tracePt t="49608" x="1041400" y="381000"/>
          <p14:tracePt t="49626" x="1035050" y="361950"/>
          <p14:tracePt t="49642" x="1035050" y="355600"/>
          <p14:tracePt t="49658" x="1028700" y="342900"/>
          <p14:tracePt t="49675" x="1028700" y="323850"/>
          <p14:tracePt t="49692" x="1028700" y="2921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FF27CBCA-333F-60B4-5DBF-4117CE188645}"/>
                  </a:ext>
                </a:extLst>
              </p:cNvPr>
              <p:cNvSpPr/>
              <p:nvPr/>
            </p:nvSpPr>
            <p:spPr>
              <a:xfrm>
                <a:off x="1273323" y="200528"/>
                <a:ext cx="10230422" cy="723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sz="2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1-тапсырма. </a:t>
                </a:r>
                <a:r>
                  <a:rPr lang="kk-KZ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Бөлшектерді қосуды орында:</a:t>
                </a:r>
              </a:p>
              <a:p>
                <a:pPr algn="just"/>
                <a:r>
                  <a:rPr lang="kk-KZ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𝟏𝟓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𝟐𝟑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𝟏𝟖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𝟐𝟑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𝟐𝟐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𝟒𝟑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𝟒𝟑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𝟒𝟑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kk-KZ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F27CBCA-333F-60B4-5DBF-4117CE188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23" y="200528"/>
                <a:ext cx="10230422" cy="7236789"/>
              </a:xfrm>
              <a:prstGeom prst="rect">
                <a:avLst/>
              </a:prstGeom>
              <a:blipFill>
                <a:blip r:embed="rId5"/>
                <a:stretch>
                  <a:fillRect l="-954" t="-67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2B7AD60-ED1F-6F05-A071-6C00204E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476" y="1493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C8FEF4-8E75-7884-A722-EE193305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838" y="15393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B02A869-0C2E-AB0B-BDA0-060DA8B64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84" y="2178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7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39"/>
    </mc:Choice>
    <mc:Fallback xmlns="">
      <p:transition spd="slow" advTm="82239"/>
    </mc:Fallback>
  </mc:AlternateContent>
  <p:extLst>
    <p:ext uri="{3A86A75C-4F4B-4683-9AE1-C65F6400EC91}">
      <p14:laserTraceLst xmlns:p14="http://schemas.microsoft.com/office/powerpoint/2010/main">
        <p14:tracePtLst>
          <p14:tracePt t="226" x="7931150" y="4864100"/>
          <p14:tracePt t="267" x="7899400" y="4826000"/>
          <p14:tracePt t="274" x="7835900" y="4781550"/>
          <p14:tracePt t="290" x="7613650" y="4654550"/>
          <p14:tracePt t="307" x="7308850" y="4457700"/>
          <p14:tracePt t="323" x="6940550" y="4203700"/>
          <p14:tracePt t="348" x="6223000" y="3746500"/>
          <p14:tracePt t="373" x="5651500" y="3333750"/>
          <p14:tracePt t="407" x="5016500" y="2774950"/>
          <p14:tracePt t="441" x="4324350" y="2228850"/>
          <p14:tracePt t="460" x="4000500" y="1924050"/>
          <p14:tracePt t="475" x="3905250" y="1809750"/>
          <p14:tracePt t="490" x="3860800" y="1746250"/>
          <p14:tracePt t="506" x="3822700" y="1695450"/>
          <p14:tracePt t="523" x="3771900" y="1644650"/>
          <p14:tracePt t="540" x="3721100" y="1581150"/>
          <p14:tracePt t="556" x="3676650" y="1517650"/>
          <p14:tracePt t="573" x="3644900" y="1473200"/>
          <p14:tracePt t="591" x="3619500" y="1435100"/>
          <p14:tracePt t="606" x="3587750" y="1397000"/>
          <p14:tracePt t="623" x="3556000" y="1365250"/>
          <p14:tracePt t="640" x="3530600" y="1327150"/>
          <p14:tracePt t="656" x="3498850" y="1295400"/>
          <p14:tracePt t="673" x="3479800" y="1270000"/>
          <p14:tracePt t="674" x="3473450" y="1270000"/>
          <p14:tracePt t="1258" x="3524250" y="1270000"/>
          <p14:tracePt t="1266" x="3600450" y="1270000"/>
          <p14:tracePt t="1274" x="3695700" y="1263650"/>
          <p14:tracePt t="1290" x="3892550" y="1250950"/>
          <p14:tracePt t="1306" x="4089400" y="1238250"/>
          <p14:tracePt t="1323" x="4235450" y="1219200"/>
          <p14:tracePt t="1340" x="4330700" y="1187450"/>
          <p14:tracePt t="1373" x="4400550" y="1130300"/>
          <p14:tracePt t="1407" x="4419600" y="1104900"/>
          <p14:tracePt t="1440" x="4419600" y="1098550"/>
          <p14:tracePt t="1457" x="4419600" y="1092200"/>
          <p14:tracePt t="1474" x="4425950" y="1092200"/>
          <p14:tracePt t="2804" x="4445000" y="1079500"/>
          <p14:tracePt t="2811" x="4483100" y="1066800"/>
          <p14:tracePt t="2823" x="4527550" y="1047750"/>
          <p14:tracePt t="2840" x="4616450" y="1028700"/>
          <p14:tracePt t="2857" x="4686300" y="1003300"/>
          <p14:tracePt t="2874" x="4756150" y="1003300"/>
          <p14:tracePt t="2890" x="4762500" y="996950"/>
          <p14:tracePt t="2923" x="4768850" y="990600"/>
          <p14:tracePt t="2957" x="4800600" y="977900"/>
          <p14:tracePt t="2990" x="4851400" y="958850"/>
          <p14:tracePt t="3007" x="4883150" y="952500"/>
          <p14:tracePt t="3024" x="4902200" y="946150"/>
          <p14:tracePt t="3040" x="4921250" y="946150"/>
          <p14:tracePt t="3056" x="4927600" y="946150"/>
          <p14:tracePt t="3957" x="4927600" y="971550"/>
          <p14:tracePt t="3963" x="4927600" y="1022350"/>
          <p14:tracePt t="3974" x="4927600" y="1073150"/>
          <p14:tracePt t="3990" x="4921250" y="1162050"/>
          <p14:tracePt t="4007" x="4908550" y="1244600"/>
          <p14:tracePt t="4024" x="4902200" y="1295400"/>
          <p14:tracePt t="4040" x="4895850" y="1327150"/>
          <p14:tracePt t="4074" x="4845050" y="1422400"/>
          <p14:tracePt t="4107" x="4711700" y="1574800"/>
          <p14:tracePt t="4141" x="4533900" y="1771650"/>
          <p14:tracePt t="4158" x="4438650" y="1885950"/>
          <p14:tracePt t="4174" x="4337050" y="2006600"/>
          <p14:tracePt t="4191" x="4248150" y="2101850"/>
          <p14:tracePt t="4208" x="4171950" y="2178050"/>
          <p14:tracePt t="4224" x="4108450" y="2247900"/>
          <p14:tracePt t="4241" x="4070350" y="2292350"/>
          <p14:tracePt t="4257" x="4051300" y="2317750"/>
          <p14:tracePt t="4275" x="4044950" y="2330450"/>
          <p14:tracePt t="4397" x="4038600" y="2336800"/>
          <p14:tracePt t="4403" x="4032250" y="2368550"/>
          <p14:tracePt t="4424" x="4013200" y="2406650"/>
          <p14:tracePt t="4440" x="4006850" y="2444750"/>
          <p14:tracePt t="4458" x="3994150" y="2495550"/>
          <p14:tracePt t="4474" x="3987800" y="2527300"/>
          <p14:tracePt t="4490" x="3987800" y="2565400"/>
          <p14:tracePt t="4508" x="3981450" y="2597150"/>
          <p14:tracePt t="4524" x="3975100" y="2622550"/>
          <p14:tracePt t="4540" x="3968750" y="2641600"/>
          <p14:tracePt t="4558" x="3962400" y="2667000"/>
          <p14:tracePt t="4574" x="3962400" y="2679700"/>
          <p14:tracePt t="4590" x="3956050" y="2679700"/>
          <p14:tracePt t="4608" x="3956050" y="2686050"/>
          <p14:tracePt t="4627" x="3956050" y="2692400"/>
          <p14:tracePt t="4640" x="3956050" y="2698750"/>
          <p14:tracePt t="4658" x="3956050" y="2705100"/>
          <p14:tracePt t="4684" x="3956050" y="2711450"/>
          <p14:tracePt t="4715" x="3956050" y="2717800"/>
          <p14:tracePt t="4739" x="3956050" y="2724150"/>
          <p14:tracePt t="4820" x="3956050" y="2730500"/>
          <p14:tracePt t="4836" x="3956050" y="2736850"/>
          <p14:tracePt t="4867" x="3949700" y="2743200"/>
          <p14:tracePt t="4884" x="3949700" y="2749550"/>
          <p14:tracePt t="4916" x="3943350" y="2749550"/>
          <p14:tracePt t="4923" x="3943350" y="2755900"/>
          <p14:tracePt t="4941" x="3937000" y="2762250"/>
          <p14:tracePt t="4958" x="3917950" y="2768600"/>
          <p14:tracePt t="4974" x="3892550" y="2787650"/>
          <p14:tracePt t="4991" x="3860800" y="2806700"/>
          <p14:tracePt t="5008" x="3841750" y="2819400"/>
          <p14:tracePt t="5025" x="3810000" y="2832100"/>
          <p14:tracePt t="5041" x="3797300" y="2838450"/>
          <p14:tracePt t="5058" x="3790950" y="2851150"/>
          <p14:tracePt t="5074" x="3784600" y="2857500"/>
          <p14:tracePt t="5091" x="3778250" y="2876550"/>
          <p14:tracePt t="5108" x="3771900" y="2908300"/>
          <p14:tracePt t="5124" x="3765550" y="2927350"/>
          <p14:tracePt t="5141" x="3765550" y="2933700"/>
          <p14:tracePt t="6060" x="3797300" y="2946400"/>
          <p14:tracePt t="6067" x="3911600" y="2990850"/>
          <p14:tracePt t="6074" x="4019550" y="3035300"/>
          <p14:tracePt t="6090" x="4260850" y="3130550"/>
          <p14:tracePt t="6107" x="4356100" y="3181350"/>
          <p14:tracePt t="6124" x="4502150" y="3232150"/>
          <p14:tracePt t="6158" x="4616450" y="3276600"/>
          <p14:tracePt t="6191" x="4622800" y="3276600"/>
          <p14:tracePt t="6268" x="4629150" y="3276600"/>
          <p14:tracePt t="6301" x="4635500" y="3276600"/>
          <p14:tracePt t="6396" x="4641850" y="3276600"/>
          <p14:tracePt t="6685" x="4616450" y="3289300"/>
          <p14:tracePt t="6691" x="4597400" y="3295650"/>
          <p14:tracePt t="6707" x="4552950" y="3308350"/>
          <p14:tracePt t="6724" x="4483100" y="3321050"/>
          <p14:tracePt t="6740" x="4419600" y="3321050"/>
          <p14:tracePt t="6757" x="4368800" y="3321050"/>
          <p14:tracePt t="6787" x="4318000" y="3314700"/>
          <p14:tracePt t="6795" x="4260850" y="3308350"/>
          <p14:tracePt t="6824" x="4127500" y="3289300"/>
          <p14:tracePt t="6858" x="3981450" y="3251200"/>
          <p14:tracePt t="6891" x="3956050" y="3244850"/>
          <p14:tracePt t="6907" x="3943350" y="3238500"/>
          <p14:tracePt t="6923" x="3924300" y="3238500"/>
          <p14:tracePt t="6940" x="3905250" y="3238500"/>
          <p14:tracePt t="6971" x="3892550" y="3232150"/>
          <p14:tracePt t="6979" x="3867150" y="3225800"/>
          <p14:tracePt t="6991" x="3854450" y="3225800"/>
          <p14:tracePt t="7008" x="3835400" y="3219450"/>
          <p14:tracePt t="7024" x="3822700" y="3219450"/>
          <p14:tracePt t="7040" x="3810000" y="3219450"/>
          <p14:tracePt t="7058" x="3797300" y="3219450"/>
          <p14:tracePt t="7092" x="3790950" y="3219450"/>
          <p14:tracePt t="7764" x="3790950" y="3225800"/>
          <p14:tracePt t="7821" x="3803650" y="3232150"/>
          <p14:tracePt t="7827" x="3816350" y="3232150"/>
          <p14:tracePt t="7841" x="3835400" y="3232150"/>
          <p14:tracePt t="7857" x="3873500" y="3232150"/>
          <p14:tracePt t="7874" x="3905250" y="3232150"/>
          <p14:tracePt t="7907" x="3911600" y="3232150"/>
          <p14:tracePt t="7972" x="3879850" y="3213100"/>
          <p14:tracePt t="7980" x="3841750" y="3194050"/>
          <p14:tracePt t="7990" x="3797300" y="3168650"/>
          <p14:tracePt t="8007" x="3695700" y="3111500"/>
          <p14:tracePt t="8025" x="3587750" y="3067050"/>
          <p14:tracePt t="8041" x="3543300" y="3041650"/>
          <p14:tracePt t="8122" x="3524250" y="3041650"/>
          <p14:tracePt t="8130" x="3505200" y="3041650"/>
          <p14:tracePt t="8140" x="3492500" y="3041650"/>
          <p14:tracePt t="8157" x="3467100" y="3048000"/>
          <p14:tracePt t="8173" x="3441700" y="3054350"/>
          <p14:tracePt t="8190" x="3422650" y="3060700"/>
          <p14:tracePt t="8207" x="3397250" y="3060700"/>
          <p14:tracePt t="8223" x="3397250" y="3067050"/>
          <p14:tracePt t="8372" x="3390900" y="3067050"/>
          <p14:tracePt t="8445" x="3384550" y="3067050"/>
          <p14:tracePt t="8485" x="3378200" y="3060700"/>
          <p14:tracePt t="8491" x="3333750" y="3041650"/>
          <p14:tracePt t="8508" x="3302000" y="3016250"/>
          <p14:tracePt t="8524" x="3270250" y="2984500"/>
          <p14:tracePt t="8541" x="3225800" y="2946400"/>
          <p14:tracePt t="8558" x="3194050" y="2914650"/>
          <p14:tracePt t="8574" x="3155950" y="2876550"/>
          <p14:tracePt t="8590" x="3136900" y="2863850"/>
          <p14:tracePt t="8608" x="3130550" y="2851150"/>
          <p14:tracePt t="8625" x="3111500" y="2844800"/>
          <p14:tracePt t="8641" x="3105150" y="2844800"/>
          <p14:tracePt t="8658" x="3079750" y="2832100"/>
          <p14:tracePt t="8674" x="3067050" y="2832100"/>
          <p14:tracePt t="8690" x="3054350" y="2825750"/>
          <p14:tracePt t="8707" x="3028950" y="2825750"/>
          <p14:tracePt t="8724" x="3009900" y="2825750"/>
          <p14:tracePt t="8741" x="2990850" y="2825750"/>
          <p14:tracePt t="8758" x="2959100" y="2825750"/>
          <p14:tracePt t="8774" x="2927350" y="2844800"/>
          <p14:tracePt t="8791" x="2882900" y="2876550"/>
          <p14:tracePt t="8808" x="2851150" y="2901950"/>
          <p14:tracePt t="8824" x="2819400" y="2927350"/>
          <p14:tracePt t="8840" x="2800350" y="2959100"/>
          <p14:tracePt t="8858" x="2781300" y="2997200"/>
          <p14:tracePt t="8874" x="2774950" y="3016250"/>
          <p14:tracePt t="8891" x="2774950" y="3035300"/>
          <p14:tracePt t="8908" x="2774950" y="3048000"/>
          <p14:tracePt t="8924" x="2781300" y="3060700"/>
          <p14:tracePt t="8941" x="2794000" y="3073400"/>
          <p14:tracePt t="8958" x="2825750" y="3086100"/>
          <p14:tracePt t="8974" x="2876550" y="3092450"/>
          <p14:tracePt t="8991" x="2908300" y="3092450"/>
          <p14:tracePt t="9008" x="2959100" y="3092450"/>
          <p14:tracePt t="9024" x="2997200" y="3092450"/>
          <p14:tracePt t="9040" x="3041650" y="3073400"/>
          <p14:tracePt t="9058" x="3092450" y="3048000"/>
          <p14:tracePt t="9076" x="3105150" y="3035300"/>
          <p14:tracePt t="9090" x="3117850" y="3016250"/>
          <p14:tracePt t="9107" x="3136900" y="2984500"/>
          <p14:tracePt t="9125" x="3143250" y="2940050"/>
          <p14:tracePt t="9141" x="3149600" y="2908300"/>
          <p14:tracePt t="9158" x="3149600" y="2876550"/>
          <p14:tracePt t="9175" x="3143250" y="2832100"/>
          <p14:tracePt t="9191" x="3105150" y="2762250"/>
          <p14:tracePt t="9260" x="2914650" y="2368550"/>
          <p14:tracePt t="9275" x="2889250" y="2311400"/>
          <p14:tracePt t="9290" x="2870200" y="2260600"/>
          <p14:tracePt t="9308" x="2863850" y="2235200"/>
          <p14:tracePt t="9324" x="2863850" y="2209800"/>
          <p14:tracePt t="9341" x="2863850" y="2184400"/>
          <p14:tracePt t="9358" x="2863850" y="2159000"/>
          <p14:tracePt t="9374" x="2870200" y="2127250"/>
          <p14:tracePt t="9391" x="2870200" y="2089150"/>
          <p14:tracePt t="9408" x="2870200" y="2070100"/>
          <p14:tracePt t="9425" x="2870200" y="2038350"/>
          <p14:tracePt t="9441" x="2870200" y="2000250"/>
          <p14:tracePt t="9458" x="2870200" y="1930400"/>
          <p14:tracePt t="9474" x="2870200" y="1879600"/>
          <p14:tracePt t="9490" x="2876550" y="1841500"/>
          <p14:tracePt t="9508" x="2882900" y="1822450"/>
          <p14:tracePt t="9525" x="2882900" y="1816100"/>
          <p14:tracePt t="9626" x="2876550" y="1822450"/>
          <p14:tracePt t="9642" x="2876550" y="1828800"/>
          <p14:tracePt t="9650" x="2876550" y="1835150"/>
          <p14:tracePt t="9659" x="2876550" y="1847850"/>
          <p14:tracePt t="9674" x="2876550" y="1860550"/>
          <p14:tracePt t="9691" x="2889250" y="1885950"/>
          <p14:tracePt t="9707" x="2914650" y="1905000"/>
          <p14:tracePt t="9724" x="2959100" y="1936750"/>
          <p14:tracePt t="9741" x="3003550" y="1955800"/>
          <p14:tracePt t="9758" x="3048000" y="1974850"/>
          <p14:tracePt t="9775" x="3073400" y="1981200"/>
          <p14:tracePt t="9791" x="3098800" y="1981200"/>
          <p14:tracePt t="9807" x="3105150" y="1981200"/>
          <p14:tracePt t="9824" x="3117850" y="1981200"/>
          <p14:tracePt t="9841" x="3130550" y="1968500"/>
          <p14:tracePt t="9858" x="3149600" y="1936750"/>
          <p14:tracePt t="9875" x="3168650" y="1905000"/>
          <p14:tracePt t="9890" x="3181350" y="1885950"/>
          <p14:tracePt t="9908" x="3181350" y="1854200"/>
          <p14:tracePt t="9924" x="3187700" y="1841500"/>
          <p14:tracePt t="9940" x="3194050" y="1828800"/>
          <p14:tracePt t="9957" x="3194050" y="1816100"/>
          <p14:tracePt t="9995" x="3194050" y="1809750"/>
          <p14:tracePt t="10011" x="3187700" y="1809750"/>
          <p14:tracePt t="10019" x="3181350" y="1809750"/>
          <p14:tracePt t="10027" x="3168650" y="1803400"/>
          <p14:tracePt t="10041" x="3143250" y="1790700"/>
          <p14:tracePt t="10058" x="3079750" y="1771650"/>
          <p14:tracePt t="10074" x="3028950" y="1765300"/>
          <p14:tracePt t="10090" x="2984500" y="1758950"/>
          <p14:tracePt t="10108" x="2959100" y="1758950"/>
          <p14:tracePt t="10124" x="2940050" y="1758950"/>
          <p14:tracePt t="10156" x="2933700" y="1758950"/>
          <p14:tracePt t="10229" x="2927350" y="1758950"/>
          <p14:tracePt t="10244" x="2921000" y="1758950"/>
          <p14:tracePt t="10251" x="2921000" y="1765300"/>
          <p14:tracePt t="10259" x="2914650" y="1771650"/>
          <p14:tracePt t="10275" x="2914650" y="1784350"/>
          <p14:tracePt t="10291" x="2914650" y="1790700"/>
          <p14:tracePt t="10331" x="2914650" y="1797050"/>
          <p14:tracePt t="10348" x="2927350" y="1797050"/>
          <p14:tracePt t="10357" x="2927350" y="1803400"/>
          <p14:tracePt t="10375" x="2940050" y="1803400"/>
          <p14:tracePt t="10391" x="2946400" y="1803400"/>
          <p14:tracePt t="10408" x="2952750" y="1803400"/>
          <p14:tracePt t="10425" x="2959100" y="1803400"/>
          <p14:tracePt t="10540" x="2914650" y="1778000"/>
          <p14:tracePt t="10547" x="2857500" y="1746250"/>
          <p14:tracePt t="10558" x="2774950" y="1689100"/>
          <p14:tracePt t="10574" x="2495550" y="1543050"/>
          <p14:tracePt t="10591" x="2165350" y="1390650"/>
          <p14:tracePt t="10608" x="1803400" y="1206500"/>
          <p14:tracePt t="10624" x="1460500" y="1073150"/>
          <p14:tracePt t="10640" x="1301750" y="1016000"/>
          <p14:tracePt t="10658" x="1181100" y="977900"/>
          <p14:tracePt t="10674" x="1168400" y="971550"/>
          <p14:tracePt t="10740" x="1162050" y="971550"/>
          <p14:tracePt t="10747" x="1149350" y="971550"/>
          <p14:tracePt t="10757" x="1130300" y="990600"/>
          <p14:tracePt t="10774" x="1092200" y="1022350"/>
          <p14:tracePt t="10791" x="1047750" y="1066800"/>
          <p14:tracePt t="10808" x="1016000" y="1117600"/>
          <p14:tracePt t="10823" x="984250" y="1168400"/>
          <p14:tracePt t="10841" x="965200" y="1225550"/>
          <p14:tracePt t="10858" x="965200" y="1270000"/>
          <p14:tracePt t="10874" x="965200" y="1295400"/>
          <p14:tracePt t="10891" x="965200" y="1314450"/>
          <p14:tracePt t="10907" x="965200" y="1327150"/>
          <p14:tracePt t="10924" x="971550" y="1333500"/>
          <p14:tracePt t="10941" x="971550" y="1339850"/>
          <p14:tracePt t="11012" x="971550" y="1346200"/>
          <p14:tracePt t="11060" x="990600" y="1346200"/>
          <p14:tracePt t="11067" x="1028700" y="1327150"/>
          <p14:tracePt t="11075" x="1047750" y="1308100"/>
          <p14:tracePt t="11091" x="1098550" y="1282700"/>
          <p14:tracePt t="11107" x="1162050" y="1244600"/>
          <p14:tracePt t="11124" x="1193800" y="1225550"/>
          <p14:tracePt t="11141" x="1231900" y="1200150"/>
          <p14:tracePt t="11158" x="1276350" y="1168400"/>
          <p14:tracePt t="11175" x="1314450" y="1143000"/>
          <p14:tracePt t="11191" x="1390650" y="1117600"/>
          <p14:tracePt t="11208" x="1485900" y="1092200"/>
          <p14:tracePt t="11224" x="1568450" y="1073150"/>
          <p14:tracePt t="11240" x="1663700" y="1054100"/>
          <p14:tracePt t="11258" x="1790700" y="1047750"/>
          <p14:tracePt t="11275" x="1892300" y="1047750"/>
          <p14:tracePt t="11290" x="1987550" y="1047750"/>
          <p14:tracePt t="11308" x="2076450" y="1047750"/>
          <p14:tracePt t="11324" x="2133600" y="1047750"/>
          <p14:tracePt t="11340" x="2159000" y="1054100"/>
          <p14:tracePt t="11357" x="2171700" y="1054100"/>
          <p14:tracePt t="11375" x="2178050" y="1060450"/>
          <p14:tracePt t="11391" x="2190750" y="1060450"/>
          <p14:tracePt t="11408" x="2222500" y="1073150"/>
          <p14:tracePt t="11424" x="2254250" y="1085850"/>
          <p14:tracePt t="11440" x="2286000" y="1104900"/>
          <p14:tracePt t="11458" x="2324100" y="1136650"/>
          <p14:tracePt t="11474" x="2355850" y="1168400"/>
          <p14:tracePt t="11490" x="2393950" y="1200150"/>
          <p14:tracePt t="11508" x="2425700" y="1225550"/>
          <p14:tracePt t="11524" x="2451100" y="1244600"/>
          <p14:tracePt t="11541" x="2470150" y="1257300"/>
          <p14:tracePt t="11558" x="2476500" y="1257300"/>
          <p14:tracePt t="11629" x="2482850" y="1263650"/>
          <p14:tracePt t="11644" x="2482850" y="1270000"/>
          <p14:tracePt t="11651" x="2489200" y="1282700"/>
          <p14:tracePt t="11659" x="2495550" y="1282700"/>
          <p14:tracePt t="11674" x="2501900" y="1301750"/>
          <p14:tracePt t="11690" x="2508250" y="1308100"/>
          <p14:tracePt t="11707" x="2508250" y="1320800"/>
          <p14:tracePt t="11724" x="2514600" y="1320800"/>
          <p14:tracePt t="11821" x="2527300" y="1320800"/>
          <p14:tracePt t="11828" x="2571750" y="1308100"/>
          <p14:tracePt t="11841" x="2603500" y="1301750"/>
          <p14:tracePt t="11858" x="2743200" y="1225550"/>
          <p14:tracePt t="11874" x="2857500" y="1168400"/>
          <p14:tracePt t="11891" x="2965450" y="1111250"/>
          <p14:tracePt t="11908" x="3035300" y="1066800"/>
          <p14:tracePt t="11924" x="3067050" y="1047750"/>
          <p14:tracePt t="11940" x="3073400" y="1041400"/>
          <p14:tracePt t="11958" x="3079750" y="1041400"/>
          <p14:tracePt t="11975" x="3079750" y="1035050"/>
          <p14:tracePt t="12077" x="3079750" y="1060450"/>
          <p14:tracePt t="12085" x="3086100" y="1104900"/>
          <p14:tracePt t="12090" x="3098800" y="1143000"/>
          <p14:tracePt t="12107" x="3111500" y="1238250"/>
          <p14:tracePt t="12124" x="3130550" y="1314450"/>
          <p14:tracePt t="12141" x="3136900" y="1384300"/>
          <p14:tracePt t="12157" x="3143250" y="1447800"/>
          <p14:tracePt t="12174" x="3143250" y="1485900"/>
          <p14:tracePt t="12191" x="3143250" y="1498600"/>
          <p14:tracePt t="12207" x="3143250" y="1511300"/>
          <p14:tracePt t="13132" x="3143250" y="1517650"/>
          <p14:tracePt t="13139" x="3117850" y="1549400"/>
          <p14:tracePt t="13157" x="3073400" y="1606550"/>
          <p14:tracePt t="13173" x="3022600" y="1670050"/>
          <p14:tracePt t="13190" x="2952750" y="1765300"/>
          <p14:tracePt t="13207" x="2863850" y="1847850"/>
          <p14:tracePt t="13224" x="2768600" y="1930400"/>
          <p14:tracePt t="13323" x="2095500" y="2197100"/>
          <p14:tracePt t="13357" x="1936750" y="2203450"/>
          <p14:tracePt t="13390" x="1860550" y="2203450"/>
          <p14:tracePt t="13407" x="1835150" y="2203450"/>
          <p14:tracePt t="13423" x="1816100" y="2203450"/>
          <p14:tracePt t="13440" x="1790700" y="2197100"/>
          <p14:tracePt t="13456" x="1758950" y="2197100"/>
          <p14:tracePt t="13473" x="1733550" y="2197100"/>
          <p14:tracePt t="13490" x="1689100" y="2197100"/>
          <p14:tracePt t="13508" x="1676400" y="2197100"/>
          <p14:tracePt t="13524" x="1657350" y="2197100"/>
          <p14:tracePt t="13541" x="1638300" y="2197100"/>
          <p14:tracePt t="13558" x="1625600" y="2203450"/>
          <p14:tracePt t="13574" x="1612900" y="2209800"/>
          <p14:tracePt t="13591" x="1600200" y="2209800"/>
          <p14:tracePt t="13652" x="1593850" y="2209800"/>
          <p14:tracePt t="14221" x="1600200" y="2209800"/>
          <p14:tracePt t="14227" x="1612900" y="2203450"/>
          <p14:tracePt t="14240" x="1619250" y="2203450"/>
          <p14:tracePt t="14629" x="1644650" y="2165350"/>
          <p14:tracePt t="14635" x="1676400" y="2127250"/>
          <p14:tracePt t="14643" x="1701800" y="2082800"/>
          <p14:tracePt t="14657" x="1727200" y="2025650"/>
          <p14:tracePt t="14674" x="1765300" y="1860550"/>
          <p14:tracePt t="14690" x="1771650" y="1765300"/>
          <p14:tracePt t="14707" x="1771650" y="1720850"/>
          <p14:tracePt t="14741" x="1758950" y="1670050"/>
          <p14:tracePt t="14774" x="1752600" y="1657350"/>
          <p14:tracePt t="14901" x="1752600" y="1651000"/>
          <p14:tracePt t="14908" x="1733550" y="1612900"/>
          <p14:tracePt t="14924" x="1714500" y="1581150"/>
          <p14:tracePt t="14940" x="1708150" y="1543050"/>
          <p14:tracePt t="14957" x="1695450" y="1530350"/>
          <p14:tracePt t="14973" x="1695450" y="1511300"/>
          <p14:tracePt t="14991" x="1689100" y="1504950"/>
          <p14:tracePt t="15007" x="1689100" y="1498600"/>
          <p14:tracePt t="15036" x="1689100" y="1492250"/>
          <p14:tracePt t="15412" x="1720850" y="1492250"/>
          <p14:tracePt t="15419" x="1746250" y="1492250"/>
          <p14:tracePt t="15441" x="1828800" y="1504950"/>
          <p14:tracePt t="15457" x="1898650" y="1524000"/>
          <p14:tracePt t="15474" x="1987550" y="1549400"/>
          <p14:tracePt t="15490" x="2019300" y="1568450"/>
          <p14:tracePt t="15506" x="2025650" y="1568450"/>
          <p14:tracePt t="15524" x="2032000" y="1568450"/>
          <p14:tracePt t="15564" x="2032000" y="1574800"/>
          <p14:tracePt t="15591" x="2051050" y="1600200"/>
          <p14:tracePt t="15624" x="2082800" y="1657350"/>
          <p14:tracePt t="15640" x="2101850" y="1682750"/>
          <p14:tracePt t="15658" x="2120900" y="1720850"/>
          <p14:tracePt t="15674" x="2133600" y="1746250"/>
          <p14:tracePt t="15690" x="2139950" y="1765300"/>
          <p14:tracePt t="15708" x="2152650" y="1790700"/>
          <p14:tracePt t="15724" x="2152650" y="1803400"/>
          <p14:tracePt t="15741" x="2159000" y="1809750"/>
          <p14:tracePt t="15758" x="2165350" y="1816100"/>
          <p14:tracePt t="15774" x="2165350" y="1822450"/>
          <p14:tracePt t="15790" x="2171700" y="1828800"/>
          <p14:tracePt t="15808" x="2171700" y="1835150"/>
          <p14:tracePt t="15824" x="2178050" y="1841500"/>
          <p14:tracePt t="15843" x="2178050" y="1847850"/>
          <p14:tracePt t="15859" x="2184400" y="1847850"/>
          <p14:tracePt t="15901" x="2184400" y="1854200"/>
          <p14:tracePt t="15923" x="2184400" y="1860550"/>
          <p14:tracePt t="16092" x="2190750" y="1873250"/>
          <p14:tracePt t="16099" x="2203450" y="1898650"/>
          <p14:tracePt t="16107" x="2209800" y="1911350"/>
          <p14:tracePt t="16124" x="2222500" y="1943100"/>
          <p14:tracePt t="16140" x="2235200" y="1968500"/>
          <p14:tracePt t="16158" x="2235200" y="1981200"/>
          <p14:tracePt t="16174" x="2235200" y="1987550"/>
          <p14:tracePt t="16196" x="2235200" y="1993900"/>
          <p14:tracePt t="16221" x="2235200" y="2000250"/>
          <p14:tracePt t="16227" x="2235200" y="2006600"/>
          <p14:tracePt t="16268" x="2235200" y="2012950"/>
          <p14:tracePt t="16301" x="2228850" y="2012950"/>
          <p14:tracePt t="16332" x="2222500" y="2012950"/>
          <p14:tracePt t="16412" x="2216150" y="2012950"/>
          <p14:tracePt t="16419" x="2216150" y="2006600"/>
          <p14:tracePt t="16441" x="2216150" y="1993900"/>
          <p14:tracePt t="16458" x="2222500" y="1943100"/>
          <p14:tracePt t="16474" x="2235200" y="1905000"/>
          <p14:tracePt t="16490" x="2247900" y="1860550"/>
          <p14:tracePt t="16508" x="2266950" y="1809750"/>
          <p14:tracePt t="16524" x="2286000" y="1758950"/>
          <p14:tracePt t="16541" x="2305050" y="1714500"/>
          <p14:tracePt t="16558" x="2317750" y="1670050"/>
          <p14:tracePt t="16574" x="2324100" y="1631950"/>
          <p14:tracePt t="16591" x="2336800" y="1593850"/>
          <p14:tracePt t="16608" x="2343150" y="1562100"/>
          <p14:tracePt t="16624" x="2343150" y="1536700"/>
          <p14:tracePt t="16640" x="2349500" y="1517650"/>
          <p14:tracePt t="16658" x="2355850" y="1504950"/>
          <p14:tracePt t="16674" x="2355850" y="1498600"/>
          <p14:tracePt t="16691" x="2355850" y="1485900"/>
          <p14:tracePt t="16708" x="2362200" y="1473200"/>
          <p14:tracePt t="16724" x="2362200" y="1466850"/>
          <p14:tracePt t="16740" x="2362200" y="1460500"/>
          <p14:tracePt t="16757" x="2368550" y="1454150"/>
          <p14:tracePt t="17762" x="2355850" y="1460500"/>
          <p14:tracePt t="17770" x="2330450" y="1479550"/>
          <p14:tracePt t="17779" x="2324100" y="1498600"/>
          <p14:tracePt t="17790" x="2305050" y="1504950"/>
          <p14:tracePt t="17806" x="2298700" y="1524000"/>
          <p14:tracePt t="17823" x="2286000" y="1536700"/>
          <p14:tracePt t="17839" x="2279650" y="1543050"/>
          <p14:tracePt t="17856" x="2273300" y="1549400"/>
          <p14:tracePt t="17890" x="2254250" y="1568450"/>
          <p14:tracePt t="17923" x="2235200" y="1587500"/>
          <p14:tracePt t="17956" x="2228850" y="1600200"/>
          <p14:tracePt t="17978" x="2228850" y="1606550"/>
          <p14:tracePt t="18458" x="2305050" y="1663700"/>
          <p14:tracePt t="18466" x="2413000" y="1733550"/>
          <p14:tracePt t="18474" x="2514600" y="1790700"/>
          <p14:tracePt t="18490" x="2730500" y="1911350"/>
          <p14:tracePt t="18523" x="3048000" y="2057400"/>
          <p14:tracePt t="18556" x="3105150" y="2076450"/>
          <p14:tracePt t="18658" x="3111500" y="2076450"/>
          <p14:tracePt t="18666" x="3111500" y="2082800"/>
          <p14:tracePt t="18674" x="3117850" y="2082800"/>
          <p14:tracePt t="18690" x="3130550" y="2089150"/>
          <p14:tracePt t="18707" x="3130550" y="2095500"/>
          <p14:tracePt t="18723" x="3136900" y="2101850"/>
          <p14:tracePt t="18740" x="3143250" y="2101850"/>
          <p14:tracePt t="18756" x="3155950" y="2101850"/>
          <p14:tracePt t="18773" x="3168650" y="2108200"/>
          <p14:tracePt t="18790" x="3194050" y="2127250"/>
          <p14:tracePt t="18806" x="3213100" y="2133600"/>
          <p14:tracePt t="18823" x="3225800" y="2139950"/>
          <p14:tracePt t="18840" x="3232150" y="2139950"/>
          <p14:tracePt t="18856" x="3244850" y="2139950"/>
          <p14:tracePt t="18873" x="3257550" y="2139950"/>
          <p14:tracePt t="18890" x="3270250" y="2139950"/>
          <p14:tracePt t="18906" x="3276600" y="2139950"/>
          <p14:tracePt t="18923" x="3276600" y="2146300"/>
          <p14:tracePt t="19042" x="3282950" y="2133600"/>
          <p14:tracePt t="19050" x="3282950" y="2108200"/>
          <p14:tracePt t="19058" x="3282950" y="2089150"/>
          <p14:tracePt t="19073" x="3282950" y="2076450"/>
          <p14:tracePt t="19090" x="3282950" y="2038350"/>
          <p14:tracePt t="19106" x="3282950" y="2019300"/>
          <p14:tracePt t="19123" x="3282950" y="1993900"/>
          <p14:tracePt t="19140" x="3289300" y="1974850"/>
          <p14:tracePt t="19157" x="3295650" y="1949450"/>
          <p14:tracePt t="19173" x="3302000" y="1924050"/>
          <p14:tracePt t="19190" x="3308350" y="1892300"/>
          <p14:tracePt t="19206" x="3308350" y="1860550"/>
          <p14:tracePt t="19223" x="3314700" y="1828800"/>
          <p14:tracePt t="19240" x="3314700" y="1803400"/>
          <p14:tracePt t="19256" x="3314700" y="1771650"/>
          <p14:tracePt t="19273" x="3314700" y="1739900"/>
          <p14:tracePt t="19290" x="3314700" y="1689100"/>
          <p14:tracePt t="19307" x="3314700" y="1651000"/>
          <p14:tracePt t="19324" x="3314700" y="1612900"/>
          <p14:tracePt t="19340" x="3314700" y="1587500"/>
          <p14:tracePt t="19357" x="3314700" y="1568450"/>
          <p14:tracePt t="19374" x="3314700" y="1562100"/>
          <p14:tracePt t="19391" x="3314700" y="1555750"/>
          <p14:tracePt t="19407" x="3314700" y="1543050"/>
          <p14:tracePt t="19424" x="3314700" y="1536700"/>
          <p14:tracePt t="19441" x="3314700" y="1530350"/>
          <p14:tracePt t="19469" x="3314700" y="1524000"/>
          <p14:tracePt t="20580" x="3276600" y="1581150"/>
          <p14:tracePt t="20588" x="3213100" y="1644650"/>
          <p14:tracePt t="20607" x="3048000" y="1854200"/>
          <p14:tracePt t="20623" x="2876550" y="2070100"/>
          <p14:tracePt t="20640" x="2686050" y="2266950"/>
          <p14:tracePt t="20657" x="2552700" y="2387600"/>
          <p14:tracePt t="20673" x="2444750" y="2489200"/>
          <p14:tracePt t="20690" x="2336800" y="2578100"/>
          <p14:tracePt t="20724" x="2254250" y="2673350"/>
          <p14:tracePt t="20757" x="2216150" y="2724150"/>
          <p14:tracePt t="20790" x="2178050" y="2762250"/>
          <p14:tracePt t="20808" x="2165350" y="2781300"/>
          <p14:tracePt t="20844" x="2165350" y="2787650"/>
          <p14:tracePt t="20851" x="2152650" y="2794000"/>
          <p14:tracePt t="20859" x="2133600" y="2813050"/>
          <p14:tracePt t="20874" x="2082800" y="2863850"/>
          <p14:tracePt t="20891" x="2032000" y="2908300"/>
          <p14:tracePt t="20908" x="1987550" y="2946400"/>
          <p14:tracePt t="20924" x="1936750" y="2990850"/>
          <p14:tracePt t="20940" x="1892300" y="3016250"/>
          <p14:tracePt t="20957" x="1866900" y="3028950"/>
          <p14:tracePt t="20974" x="1854200" y="3041650"/>
          <p14:tracePt t="20991" x="1847850" y="3041650"/>
          <p14:tracePt t="21008" x="1841500" y="3041650"/>
          <p14:tracePt t="21661" x="1835150" y="2997200"/>
          <p14:tracePt t="21667" x="1828800" y="2952750"/>
          <p14:tracePt t="21674" x="1822450" y="2921000"/>
          <p14:tracePt t="21690" x="1816100" y="2870200"/>
          <p14:tracePt t="21707" x="1816100" y="2838450"/>
          <p14:tracePt t="21723" x="1816100" y="2819400"/>
          <p14:tracePt t="21740" x="1816100" y="2813050"/>
          <p14:tracePt t="21757" x="1822450" y="2806700"/>
          <p14:tracePt t="21796" x="1822450" y="2800350"/>
          <p14:tracePt t="21824" x="1841500" y="2762250"/>
          <p14:tracePt t="21858" x="1854200" y="2717800"/>
          <p14:tracePt t="21875" x="1866900" y="2692400"/>
          <p14:tracePt t="21891" x="1866900" y="2673350"/>
          <p14:tracePt t="21908" x="1866900" y="2647950"/>
          <p14:tracePt t="21924" x="1866900" y="2628900"/>
          <p14:tracePt t="21940" x="1873250" y="2609850"/>
          <p14:tracePt t="21958" x="1873250" y="2584450"/>
          <p14:tracePt t="21974" x="1873250" y="2571750"/>
          <p14:tracePt t="21991" x="1873250" y="2565400"/>
          <p14:tracePt t="22007" x="1873250" y="2559050"/>
          <p14:tracePt t="22023" x="1873250" y="2552700"/>
          <p14:tracePt t="22452" x="1879600" y="2552700"/>
          <p14:tracePt t="22516" x="1879600" y="2571750"/>
          <p14:tracePt t="22523" x="1885950" y="2603500"/>
          <p14:tracePt t="22540" x="1924050" y="2667000"/>
          <p14:tracePt t="22557" x="1974850" y="2762250"/>
          <p14:tracePt t="22590" x="2044700" y="2863850"/>
          <p14:tracePt t="22624" x="2063750" y="2908300"/>
          <p14:tracePt t="22657" x="2070100" y="2933700"/>
          <p14:tracePt t="22674" x="2070100" y="2959100"/>
          <p14:tracePt t="22690" x="2063750" y="2978150"/>
          <p14:tracePt t="22708" x="2057400" y="2984500"/>
          <p14:tracePt t="22725" x="2051050" y="2997200"/>
          <p14:tracePt t="22740" x="2051050" y="3003550"/>
          <p14:tracePt t="22757" x="2044700" y="3016250"/>
          <p14:tracePt t="22774" x="2044700" y="3022600"/>
          <p14:tracePt t="22791" x="2038350" y="3028950"/>
          <p14:tracePt t="22807" x="2038350" y="3035300"/>
          <p14:tracePt t="22823" x="2032000" y="3041650"/>
          <p14:tracePt t="22840" x="2025650" y="3048000"/>
          <p14:tracePt t="22857" x="2025650" y="3054350"/>
          <p14:tracePt t="22874" x="2025650" y="3060700"/>
          <p14:tracePt t="22916" x="2019300" y="3060700"/>
          <p14:tracePt t="23029" x="2025650" y="3060700"/>
          <p14:tracePt t="23034" x="2038350" y="3054350"/>
          <p14:tracePt t="23042" x="2044700" y="3048000"/>
          <p14:tracePt t="23057" x="2051050" y="3048000"/>
          <p14:tracePt t="23074" x="2070100" y="3035300"/>
          <p14:tracePt t="23090" x="2082800" y="3028950"/>
          <p14:tracePt t="23107" x="2101850" y="3016250"/>
          <p14:tracePt t="23124" x="2127250" y="2997200"/>
          <p14:tracePt t="23141" x="2133600" y="2990850"/>
          <p14:tracePt t="23157" x="2146300" y="2990850"/>
          <p14:tracePt t="23174" x="2146300" y="2984500"/>
          <p14:tracePt t="23190" x="2152650" y="2984500"/>
          <p14:tracePt t="23348" x="2152650" y="2990850"/>
          <p14:tracePt t="23355" x="2152650" y="3003550"/>
          <p14:tracePt t="23374" x="2159000" y="3009900"/>
          <p14:tracePt t="23395" x="2159000" y="3016250"/>
          <p14:tracePt t="23407" x="2165350" y="3016250"/>
          <p14:tracePt t="23424" x="2171700" y="3022600"/>
          <p14:tracePt t="23443" x="2171700" y="3028950"/>
          <p14:tracePt t="23458" x="2178050" y="3028950"/>
          <p14:tracePt t="23581" x="2184400" y="3035300"/>
          <p14:tracePt t="23850" x="2197100" y="3028950"/>
          <p14:tracePt t="23859" x="2222500" y="2997200"/>
          <p14:tracePt t="23874" x="2222500" y="2990850"/>
          <p14:tracePt t="23890" x="2228850" y="2984500"/>
          <p14:tracePt t="23906" x="2254250" y="2933700"/>
          <p14:tracePt t="23923" x="2279650" y="2882900"/>
          <p14:tracePt t="23940" x="2305050" y="2838450"/>
          <p14:tracePt t="23956" x="2311400" y="2819400"/>
          <p14:tracePt t="23990" x="2324100" y="2781300"/>
          <p14:tracePt t="24024" x="2343150" y="2724150"/>
          <p14:tracePt t="24058" x="2343150" y="2667000"/>
          <p14:tracePt t="24074" x="2349500" y="2660650"/>
          <p14:tracePt t="24090" x="2349500" y="2647950"/>
          <p14:tracePt t="24108" x="2349500" y="2641600"/>
          <p14:tracePt t="24124" x="2349500" y="2628900"/>
          <p14:tracePt t="24141" x="2349500" y="2609850"/>
          <p14:tracePt t="24157" x="2349500" y="2584450"/>
          <p14:tracePt t="24174" x="2355850" y="2552700"/>
          <p14:tracePt t="24190" x="2355850" y="2533650"/>
          <p14:tracePt t="24207" x="2355850" y="2520950"/>
          <p14:tracePt t="24223" x="2355850" y="2514600"/>
          <p14:tracePt t="24669" x="2343150" y="2514600"/>
          <p14:tracePt t="24676" x="2317750" y="2514600"/>
          <p14:tracePt t="24690" x="2279650" y="2527300"/>
          <p14:tracePt t="24707" x="2222500" y="2546350"/>
          <p14:tracePt t="24723" x="2152650" y="2565400"/>
          <p14:tracePt t="24740" x="2070100" y="2590800"/>
          <p14:tracePt t="24773" x="1917700" y="2641600"/>
          <p14:tracePt t="24807" x="1797050" y="2698750"/>
          <p14:tracePt t="24840" x="1727200" y="2730500"/>
          <p14:tracePt t="24857" x="1695450" y="2749550"/>
          <p14:tracePt t="24873" x="1689100" y="2749550"/>
          <p14:tracePt t="24891" x="1676400" y="2755900"/>
          <p14:tracePt t="24907" x="1676400" y="2762250"/>
          <p14:tracePt t="24924" x="1670050" y="2768600"/>
          <p14:tracePt t="24947" x="1663700" y="2774950"/>
          <p14:tracePt t="24972" x="1663700" y="2781300"/>
          <p14:tracePt t="24980" x="1657350" y="2781300"/>
          <p14:tracePt t="24990" x="1651000" y="2781300"/>
          <p14:tracePt t="25007" x="1651000" y="2794000"/>
          <p14:tracePt t="25024" x="1644650" y="2800350"/>
          <p14:tracePt t="25040" x="1638300" y="2806700"/>
          <p14:tracePt t="25058" x="1638300" y="2819400"/>
          <p14:tracePt t="25075" x="1638300" y="2825750"/>
          <p14:tracePt t="25196" x="1657350" y="2825750"/>
          <p14:tracePt t="25203" x="1670050" y="2825750"/>
          <p14:tracePt t="25224" x="1676400" y="2825750"/>
          <p14:tracePt t="25252" x="1682750" y="2825750"/>
          <p14:tracePt t="25524" x="1720850" y="2825750"/>
          <p14:tracePt t="25531" x="1758950" y="2825750"/>
          <p14:tracePt t="25540" x="1803400" y="2825750"/>
          <p14:tracePt t="25557" x="1873250" y="2819400"/>
          <p14:tracePt t="25574" x="1936750" y="2819400"/>
          <p14:tracePt t="25591" x="1993900" y="2819400"/>
          <p14:tracePt t="25607" x="2038350" y="2819400"/>
          <p14:tracePt t="25624" x="2095500" y="2813050"/>
          <p14:tracePt t="25640" x="2178050" y="2806700"/>
          <p14:tracePt t="25658" x="2311400" y="2794000"/>
          <p14:tracePt t="25674" x="2381250" y="2794000"/>
          <p14:tracePt t="25691" x="2425700" y="2794000"/>
          <p14:tracePt t="25707" x="2470150" y="2794000"/>
          <p14:tracePt t="25724" x="2508250" y="2794000"/>
          <p14:tracePt t="25740" x="2527300" y="2787650"/>
          <p14:tracePt t="25757" x="2546350" y="2787650"/>
          <p14:tracePt t="25774" x="2578100" y="2787650"/>
          <p14:tracePt t="25790" x="2609850" y="2787650"/>
          <p14:tracePt t="25807" x="2641600" y="2794000"/>
          <p14:tracePt t="25824" x="2679700" y="2800350"/>
          <p14:tracePt t="25841" x="2717800" y="2813050"/>
          <p14:tracePt t="25857" x="2774950" y="2832100"/>
          <p14:tracePt t="25874" x="2813050" y="2851150"/>
          <p14:tracePt t="25890" x="2857500" y="2857500"/>
          <p14:tracePt t="25907" x="2882900" y="2863850"/>
          <p14:tracePt t="25923" x="2908300" y="2870200"/>
          <p14:tracePt t="25940" x="2921000" y="2870200"/>
          <p14:tracePt t="25957" x="2927350" y="2870200"/>
          <p14:tracePt t="25974" x="2927350" y="2876550"/>
          <p14:tracePt t="26012" x="2933700" y="2876550"/>
          <p14:tracePt t="26469" x="2959100" y="2832100"/>
          <p14:tracePt t="26475" x="2978150" y="2806700"/>
          <p14:tracePt t="26490" x="3009900" y="2736850"/>
          <p14:tracePt t="26506" x="3041650" y="2679700"/>
          <p14:tracePt t="26523" x="3060700" y="2635250"/>
          <p14:tracePt t="26540" x="3073400" y="2603500"/>
          <p14:tracePt t="26557" x="3079750" y="2578100"/>
          <p14:tracePt t="26573" x="3086100" y="2559050"/>
          <p14:tracePt t="26606" x="3098800" y="2514600"/>
          <p14:tracePt t="26640" x="3111500" y="2476500"/>
          <p14:tracePt t="26674" x="3117850" y="2444750"/>
          <p14:tracePt t="26690" x="3124200" y="2432050"/>
          <p14:tracePt t="26707" x="3124200" y="2419350"/>
          <p14:tracePt t="26724" x="3124200" y="2406650"/>
          <p14:tracePt t="26740" x="3124200" y="2400300"/>
          <p14:tracePt t="26758" x="3124200" y="2393950"/>
          <p14:tracePt t="27764" x="3136900" y="2438400"/>
          <p14:tracePt t="27771" x="3155950" y="2482850"/>
          <p14:tracePt t="27790" x="3219450" y="2584450"/>
          <p14:tracePt t="27807" x="3282950" y="2679700"/>
          <p14:tracePt t="27823" x="3346450" y="2762250"/>
          <p14:tracePt t="27840" x="3384550" y="2806700"/>
          <p14:tracePt t="27857" x="3390900" y="2819400"/>
          <p14:tracePt t="27873" x="3390900" y="2825750"/>
          <p14:tracePt t="27925" x="3390900" y="2832100"/>
          <p14:tracePt t="27940" x="3390900" y="2851150"/>
          <p14:tracePt t="27974" x="3403600" y="2882900"/>
          <p14:tracePt t="27991" x="3403600" y="2889250"/>
          <p14:tracePt t="28007" x="3403600" y="2895600"/>
          <p14:tracePt t="28024" x="3403600" y="2901950"/>
          <p14:tracePt t="28540" x="3403600" y="2908300"/>
          <p14:tracePt t="28548" x="3371850" y="2946400"/>
          <p14:tracePt t="28557" x="3365500" y="2965450"/>
          <p14:tracePt t="28573" x="3359150" y="2984500"/>
          <p14:tracePt t="28590" x="3352800" y="3016250"/>
          <p14:tracePt t="28628" x="3346450" y="3022600"/>
          <p14:tracePt t="28634" x="3295650" y="3079750"/>
          <p14:tracePt t="28657" x="3213100" y="3149600"/>
          <p14:tracePt t="28691" x="2984500" y="3232150"/>
          <p14:tracePt t="28708" x="2959100" y="3232150"/>
          <p14:tracePt t="28724" x="2870200" y="3238500"/>
          <p14:tracePt t="28741" x="2762250" y="3238500"/>
          <p14:tracePt t="28757" x="2711450" y="3244850"/>
          <p14:tracePt t="28774" x="2686050" y="3251200"/>
          <p14:tracePt t="28790" x="2654300" y="3257550"/>
          <p14:tracePt t="28807" x="2641600" y="3263900"/>
          <p14:tracePt t="28824" x="2628900" y="3270250"/>
          <p14:tracePt t="28840" x="2609850" y="3282950"/>
          <p14:tracePt t="28858" x="2578100" y="3308350"/>
          <p14:tracePt t="28874" x="2546350" y="3340100"/>
          <p14:tracePt t="28890" x="2514600" y="3378200"/>
          <p14:tracePt t="28907" x="2476500" y="3448050"/>
          <p14:tracePt t="28924" x="2425700" y="3505200"/>
          <p14:tracePt t="28940" x="2381250" y="3562350"/>
          <p14:tracePt t="28957" x="2343150" y="3613150"/>
          <p14:tracePt t="28973" x="2311400" y="3657600"/>
          <p14:tracePt t="29002" x="2298700" y="3663950"/>
          <p14:tracePt t="29011" x="2273300" y="3689350"/>
          <p14:tracePt t="29023" x="2247900" y="3721100"/>
          <p14:tracePt t="29040" x="2203450" y="3759200"/>
          <p14:tracePt t="29056" x="2159000" y="3803650"/>
          <p14:tracePt t="29073" x="2120900" y="3841750"/>
          <p14:tracePt t="29090" x="2082800" y="3873500"/>
          <p14:tracePt t="29107" x="2070100" y="3886200"/>
          <p14:tracePt t="29123" x="2051050" y="3892550"/>
          <p14:tracePt t="29140" x="2032000" y="3898900"/>
          <p14:tracePt t="29156" x="1993900" y="3911600"/>
          <p14:tracePt t="29173" x="1949450" y="3917950"/>
          <p14:tracePt t="29190" x="1905000" y="3917950"/>
          <p14:tracePt t="29207" x="1841500" y="3924300"/>
          <p14:tracePt t="29224" x="1790700" y="3937000"/>
          <p14:tracePt t="29292" x="1600200" y="3975100"/>
          <p14:tracePt t="29308" x="1587500" y="3981450"/>
          <p14:tracePt t="29771" x="1600200" y="3949700"/>
          <p14:tracePt t="29779" x="1619250" y="3905250"/>
          <p14:tracePt t="29790" x="1638300" y="3848100"/>
          <p14:tracePt t="29807" x="1676400" y="3727450"/>
          <p14:tracePt t="29841" x="1720850" y="3600450"/>
          <p14:tracePt t="29875" x="1739900" y="3524250"/>
          <p14:tracePt t="29907" x="1746250" y="3517900"/>
          <p14:tracePt t="30045" x="1746250" y="3511550"/>
          <p14:tracePt t="30051" x="1752600" y="3505200"/>
          <p14:tracePt t="30074" x="1771650" y="3479800"/>
          <p14:tracePt t="30090" x="1778000" y="3473450"/>
          <p14:tracePt t="30106" x="1784350" y="3467100"/>
          <p14:tracePt t="30123" x="1784350" y="3460750"/>
          <p14:tracePt t="30492" x="1784350" y="3467100"/>
          <p14:tracePt t="30500" x="1778000" y="3479800"/>
          <p14:tracePt t="30507" x="1771650" y="3486150"/>
          <p14:tracePt t="30523" x="1771650" y="3492500"/>
          <p14:tracePt t="30658" x="1771650" y="3505200"/>
          <p14:tracePt t="30666" x="1771650" y="3517900"/>
          <p14:tracePt t="30674" x="1778000" y="3530600"/>
          <p14:tracePt t="30707" x="1841500" y="3587750"/>
          <p14:tracePt t="30724" x="1873250" y="3613150"/>
          <p14:tracePt t="30740" x="1911350" y="3644900"/>
          <p14:tracePt t="30757" x="1930400" y="3663950"/>
          <p14:tracePt t="30774" x="1955800" y="3683000"/>
          <p14:tracePt t="30790" x="1962150" y="3689350"/>
          <p14:tracePt t="30807" x="1974850" y="3702050"/>
          <p14:tracePt t="30824" x="1987550" y="3714750"/>
          <p14:tracePt t="30840" x="2012950" y="3740150"/>
          <p14:tracePt t="30858" x="2057400" y="3771900"/>
          <p14:tracePt t="30874" x="2076450" y="3790950"/>
          <p14:tracePt t="30890" x="2089150" y="3797300"/>
          <p14:tracePt t="30907" x="2095500" y="3803650"/>
          <p14:tracePt t="30924" x="2101850" y="3803650"/>
          <p14:tracePt t="30955" x="2101850" y="3810000"/>
          <p14:tracePt t="31011" x="2101850" y="3816350"/>
          <p14:tracePt t="31019" x="2101850" y="3822700"/>
          <p14:tracePt t="31027" x="2101850" y="3829050"/>
          <p14:tracePt t="31040" x="2108200" y="3835400"/>
          <p14:tracePt t="31058" x="2108200" y="3848100"/>
          <p14:tracePt t="31075" x="2108200" y="3854450"/>
          <p14:tracePt t="31100" x="2108200" y="3860800"/>
          <p14:tracePt t="31108" x="2108200" y="3867150"/>
          <p14:tracePt t="31124" x="2108200" y="3873500"/>
          <p14:tracePt t="31141" x="2108200" y="3879850"/>
          <p14:tracePt t="31157" x="2108200" y="3886200"/>
          <p14:tracePt t="31179" x="2108200" y="3892550"/>
          <p14:tracePt t="31191" x="2101850" y="3898900"/>
          <p14:tracePt t="31207" x="2101850" y="3905250"/>
          <p14:tracePt t="31223" x="2101850" y="3917950"/>
          <p14:tracePt t="31241" x="2095500" y="3937000"/>
          <p14:tracePt t="31257" x="2095500" y="3956050"/>
          <p14:tracePt t="31274" x="2095500" y="3987800"/>
          <p14:tracePt t="31290" x="2101850" y="4006850"/>
          <p14:tracePt t="31307" x="2114550" y="4025900"/>
          <p14:tracePt t="31324" x="2127250" y="4044950"/>
          <p14:tracePt t="31340" x="2171700" y="4070350"/>
          <p14:tracePt t="31357" x="2222500" y="4095750"/>
          <p14:tracePt t="31374" x="2279650" y="4114800"/>
          <p14:tracePt t="31391" x="2330450" y="4127500"/>
          <p14:tracePt t="31407" x="2362200" y="4127500"/>
          <p14:tracePt t="31424" x="2374900" y="4127500"/>
          <p14:tracePt t="31441" x="2387600" y="4127500"/>
          <p14:tracePt t="31456" x="2393950" y="4127500"/>
          <p14:tracePt t="31939" x="2406650" y="4114800"/>
          <p14:tracePt t="31947" x="2413000" y="4089400"/>
          <p14:tracePt t="31956" x="2425700" y="4057650"/>
          <p14:tracePt t="31973" x="2438400" y="3994150"/>
          <p14:tracePt t="31990" x="2444750" y="3930650"/>
          <p14:tracePt t="32007" x="2444750" y="3879850"/>
          <p14:tracePt t="32023" x="2438400" y="3835400"/>
          <p14:tracePt t="32058" x="2425700" y="3746500"/>
          <p14:tracePt t="32091" x="2413000" y="3689350"/>
          <p14:tracePt t="32124" x="2400300" y="3638550"/>
          <p14:tracePt t="32140" x="2393950" y="3625850"/>
          <p14:tracePt t="32157" x="2387600" y="3606800"/>
          <p14:tracePt t="32174" x="2387600" y="3594100"/>
          <p14:tracePt t="32190" x="2387600" y="3587750"/>
          <p14:tracePt t="32206" x="2387600" y="3581400"/>
          <p14:tracePt t="32224" x="2387600" y="3568700"/>
          <p14:tracePt t="32240" x="2381250" y="3562350"/>
          <p14:tracePt t="32257" x="2381250" y="3556000"/>
          <p14:tracePt t="32274" x="2374900" y="3549650"/>
          <p14:tracePt t="32291" x="2374900" y="3543300"/>
          <p14:tracePt t="32356" x="2374900" y="3536950"/>
          <p14:tracePt t="32564" x="2349500" y="3543300"/>
          <p14:tracePt t="32571" x="2317750" y="3556000"/>
          <p14:tracePt t="32590" x="2266950" y="3587750"/>
          <p14:tracePt t="32607" x="2222500" y="3606800"/>
          <p14:tracePt t="32641" x="2159000" y="3644900"/>
          <p14:tracePt t="32674" x="2101850" y="3683000"/>
          <p14:tracePt t="32707" x="2051050" y="3714750"/>
          <p14:tracePt t="32724" x="2025650" y="3727450"/>
          <p14:tracePt t="32740" x="2006600" y="3746500"/>
          <p14:tracePt t="32757" x="1981200" y="3759200"/>
          <p14:tracePt t="32774" x="1974850" y="3771900"/>
          <p14:tracePt t="32790" x="1962150" y="3784600"/>
          <p14:tracePt t="32806" x="1955800" y="3790950"/>
          <p14:tracePt t="32824" x="1949450" y="3803650"/>
          <p14:tracePt t="32841" x="1943100" y="3810000"/>
          <p14:tracePt t="32857" x="1936750" y="3816350"/>
          <p14:tracePt t="32874" x="1924050" y="3829050"/>
          <p14:tracePt t="32891" x="1924050" y="3835400"/>
          <p14:tracePt t="32907" x="1917700" y="3835400"/>
          <p14:tracePt t="32932" x="1917700" y="3841750"/>
          <p14:tracePt t="33477" x="1968500" y="3841750"/>
          <p14:tracePt t="33483" x="2012950" y="3841750"/>
          <p14:tracePt t="33490" x="2063750" y="3854450"/>
          <p14:tracePt t="33506" x="2203450" y="3867150"/>
          <p14:tracePt t="33523" x="2355850" y="3898900"/>
          <p14:tracePt t="33540" x="2508250" y="3911600"/>
          <p14:tracePt t="33556" x="2673350" y="3911600"/>
          <p14:tracePt t="33590" x="3003550" y="3911600"/>
          <p14:tracePt t="33624" x="3143250" y="3892550"/>
          <p14:tracePt t="33657" x="3149600" y="3892550"/>
          <p14:tracePt t="34037" x="3143250" y="3905250"/>
          <p14:tracePt t="34043" x="3136900" y="3924300"/>
          <p14:tracePt t="34056" x="3136900" y="3930650"/>
          <p14:tracePt t="34074" x="3124200" y="3956050"/>
          <p14:tracePt t="34107" x="3117850" y="3968750"/>
          <p14:tracePt t="34162" x="3117850" y="3975100"/>
          <p14:tracePt t="34420" x="3117850" y="3956050"/>
          <p14:tracePt t="34427" x="3136900" y="3917950"/>
          <p14:tracePt t="34440" x="3155950" y="3879850"/>
          <p14:tracePt t="34457" x="3181350" y="3810000"/>
          <p14:tracePt t="34458" x="3194050" y="3771900"/>
          <p14:tracePt t="34474" x="3200400" y="3683000"/>
          <p14:tracePt t="34490" x="3200400" y="3606800"/>
          <p14:tracePt t="34507" x="3200400" y="3556000"/>
          <p14:tracePt t="34524" x="3200400" y="3517900"/>
          <p14:tracePt t="34540" x="3200400" y="3498850"/>
          <p14:tracePt t="34557" x="3200400" y="3467100"/>
          <p14:tracePt t="34574" x="3200400" y="3454400"/>
          <p14:tracePt t="34590" x="3200400" y="3435350"/>
          <p14:tracePt t="34607" x="3200400" y="3422650"/>
          <p14:tracePt t="35772" x="3194050" y="3429000"/>
          <p14:tracePt t="35779" x="3181350" y="3498850"/>
          <p14:tracePt t="35790" x="3181350" y="3543300"/>
          <p14:tracePt t="35806" x="3181350" y="3613150"/>
          <p14:tracePt t="35823" x="3181350" y="3689350"/>
          <p14:tracePt t="35840" x="3181350" y="3765550"/>
          <p14:tracePt t="35856" x="3181350" y="3829050"/>
          <p14:tracePt t="35891" x="3111500" y="4025900"/>
          <p14:tracePt t="35924" x="3009900" y="4260850"/>
          <p14:tracePt t="35957" x="2927350" y="4413250"/>
          <p14:tracePt t="35974" x="2889250" y="4489450"/>
          <p14:tracePt t="35990" x="2851150" y="4552950"/>
          <p14:tracePt t="36007" x="2819400" y="4603750"/>
          <p14:tracePt t="36024" x="2781300" y="4660900"/>
          <p14:tracePt t="36040" x="2743200" y="4705350"/>
          <p14:tracePt t="36057" x="2698750" y="4749800"/>
          <p14:tracePt t="36074" x="2597150" y="4832350"/>
          <p14:tracePt t="36090" x="2514600" y="4870450"/>
          <p14:tracePt t="36107" x="2413000" y="4921250"/>
          <p14:tracePt t="36124" x="2311400" y="4959350"/>
          <p14:tracePt t="36140" x="2222500" y="4991100"/>
          <p14:tracePt t="36158" x="2114550" y="5016500"/>
          <p14:tracePt t="36173" x="2012950" y="5041900"/>
          <p14:tracePt t="36190" x="1930400" y="5048250"/>
          <p14:tracePt t="36207" x="1873250" y="5048250"/>
          <p14:tracePt t="36223" x="1809750" y="5054600"/>
          <p14:tracePt t="36240" x="1790700" y="5060950"/>
          <p14:tracePt t="36257" x="1771650" y="5060950"/>
          <p14:tracePt t="36274" x="1746250" y="5060950"/>
          <p14:tracePt t="36290" x="1727200" y="5067300"/>
          <p14:tracePt t="36307" x="1720850" y="5067300"/>
          <p14:tracePt t="36324" x="1708150" y="5073650"/>
          <p14:tracePt t="36340" x="1689100" y="5086350"/>
          <p14:tracePt t="36357" x="1663700" y="5092700"/>
          <p14:tracePt t="36374" x="1657350" y="5092700"/>
          <p14:tracePt t="36411" x="1651000" y="5092700"/>
          <p14:tracePt t="36877" x="1651000" y="5048250"/>
          <p14:tracePt t="36883" x="1651000" y="5022850"/>
          <p14:tracePt t="36890" x="1651000" y="4984750"/>
          <p14:tracePt t="36907" x="1651000" y="4908550"/>
          <p14:tracePt t="36923" x="1651000" y="4870450"/>
          <p14:tracePt t="36939" x="1651000" y="4838700"/>
          <p14:tracePt t="36956" x="1651000" y="4819650"/>
          <p14:tracePt t="36973" x="1651000" y="4800600"/>
          <p14:tracePt t="37006" x="1651000" y="4756150"/>
          <p14:tracePt t="37040" x="1657350" y="4699000"/>
          <p14:tracePt t="37074" x="1670050" y="4641850"/>
          <p14:tracePt t="37090" x="1670050" y="4635500"/>
          <p14:tracePt t="37108" x="1670050" y="4622800"/>
          <p14:tracePt t="37123" x="1676400" y="4616450"/>
          <p14:tracePt t="37140" x="1676400" y="4603750"/>
          <p14:tracePt t="37157" x="1676400" y="4597400"/>
          <p14:tracePt t="37174" x="1682750" y="4584700"/>
          <p14:tracePt t="37241" x="1695450" y="4533900"/>
          <p14:tracePt t="37257" x="1695450" y="4521200"/>
          <p14:tracePt t="37844" x="1695450" y="4527550"/>
          <p14:tracePt t="37851" x="1695450" y="4565650"/>
          <p14:tracePt t="37859" x="1695450" y="4584700"/>
          <p14:tracePt t="37873" x="1695450" y="4610100"/>
          <p14:tracePt t="37890" x="1701800" y="4667250"/>
          <p14:tracePt t="37907" x="1708150" y="4692650"/>
          <p14:tracePt t="37923" x="1708150" y="4711700"/>
          <p14:tracePt t="37957" x="1714500" y="4730750"/>
          <p14:tracePt t="37990" x="1720850" y="4762500"/>
          <p14:tracePt t="38024" x="1739900" y="4800600"/>
          <p14:tracePt t="38040" x="1746250" y="4813300"/>
          <p14:tracePt t="38057" x="1752600" y="4826000"/>
          <p14:tracePt t="38074" x="1765300" y="4838700"/>
          <p14:tracePt t="38090" x="1771650" y="4851400"/>
          <p14:tracePt t="38107" x="1790700" y="4870450"/>
          <p14:tracePt t="38124" x="1816100" y="4914900"/>
          <p14:tracePt t="38140" x="1841500" y="4946650"/>
          <p14:tracePt t="38157" x="1854200" y="4965700"/>
          <p14:tracePt t="38174" x="1866900" y="4978400"/>
          <p14:tracePt t="38191" x="1866900" y="4984750"/>
          <p14:tracePt t="38221" x="1873250" y="4984750"/>
          <p14:tracePt t="38235" x="1873250" y="4991100"/>
          <p14:tracePt t="38243" x="1879600" y="4997450"/>
          <p14:tracePt t="38257" x="1885950" y="5010150"/>
          <p14:tracePt t="38274" x="1924050" y="5035550"/>
          <p14:tracePt t="38290" x="1949450" y="5054600"/>
          <p14:tracePt t="38307" x="1981200" y="5067300"/>
          <p14:tracePt t="38323" x="2006600" y="5080000"/>
          <p14:tracePt t="38340" x="2032000" y="5086350"/>
          <p14:tracePt t="38357" x="2057400" y="5099050"/>
          <p14:tracePt t="38374" x="2076450" y="5099050"/>
          <p14:tracePt t="38391" x="2089150" y="5105400"/>
          <p14:tracePt t="38407" x="2095500" y="5105400"/>
          <p14:tracePt t="38436" x="2101850" y="5105400"/>
          <p14:tracePt t="38443" x="2108200" y="5105400"/>
          <p14:tracePt t="38459" x="2120900" y="5105400"/>
          <p14:tracePt t="38474" x="2146300" y="5105400"/>
          <p14:tracePt t="38490" x="2159000" y="5105400"/>
          <p14:tracePt t="38507" x="2171700" y="5105400"/>
          <p14:tracePt t="38532" x="2178050" y="5105400"/>
          <p14:tracePt t="38901" x="2178050" y="5092700"/>
          <p14:tracePt t="38907" x="2178050" y="5067300"/>
          <p14:tracePt t="38923" x="2184400" y="5041900"/>
          <p14:tracePt t="38939" x="2197100" y="5003800"/>
          <p14:tracePt t="38956" x="2209800" y="4965700"/>
          <p14:tracePt t="38973" x="2222500" y="4933950"/>
          <p14:tracePt t="38989" x="2254250" y="4889500"/>
          <p14:tracePt t="39007" x="2273300" y="4832350"/>
          <p14:tracePt t="39040" x="2311400" y="4768850"/>
          <p14:tracePt t="39074" x="2336800" y="4743450"/>
          <p14:tracePt t="39107" x="2349500" y="4730750"/>
          <p14:tracePt t="39124" x="2355850" y="4724400"/>
          <p14:tracePt t="39140" x="2355850" y="4718050"/>
          <p14:tracePt t="39172" x="2362200" y="4718050"/>
          <p14:tracePt t="39188" x="2362200" y="4711700"/>
          <p14:tracePt t="39212" x="2368550" y="4705350"/>
          <p14:tracePt t="39219" x="2368550" y="4699000"/>
          <p14:tracePt t="39244" x="2368550" y="4692650"/>
          <p14:tracePt t="39259" x="2374900" y="4686300"/>
          <p14:tracePt t="39284" x="2374900" y="4679950"/>
          <p14:tracePt t="39298" x="2374900" y="4673600"/>
          <p14:tracePt t="39332" x="2374900" y="4667250"/>
          <p14:tracePt t="39365" x="2374900" y="4660900"/>
          <p14:tracePt t="39514" x="2355850" y="4679950"/>
          <p14:tracePt t="39523" x="2349500" y="4692650"/>
          <p14:tracePt t="39539" x="2330450" y="4705350"/>
          <p14:tracePt t="39556" x="2305050" y="4730750"/>
          <p14:tracePt t="39573" x="2286000" y="4749800"/>
          <p14:tracePt t="39589" x="2266950" y="4762500"/>
          <p14:tracePt t="39607" x="2235200" y="4775200"/>
          <p14:tracePt t="39623" x="2209800" y="4794250"/>
          <p14:tracePt t="39640" x="2171700" y="4806950"/>
          <p14:tracePt t="39657" x="2127250" y="4813300"/>
          <p14:tracePt t="39673" x="2089150" y="4819650"/>
          <p14:tracePt t="39690" x="2025650" y="4838700"/>
          <p14:tracePt t="39707" x="2000250" y="4838700"/>
          <p14:tracePt t="39724" x="1981200" y="4845050"/>
          <p14:tracePt t="39740" x="1962150" y="4851400"/>
          <p14:tracePt t="39758" x="1949450" y="4851400"/>
          <p14:tracePt t="39774" x="1936750" y="4851400"/>
          <p14:tracePt t="39790" x="1930400" y="4851400"/>
          <p14:tracePt t="39807" x="1924050" y="4857750"/>
          <p14:tracePt t="39824" x="1917700" y="4857750"/>
          <p14:tracePt t="39840" x="1905000" y="4857750"/>
          <p14:tracePt t="39857" x="1905000" y="4864100"/>
          <p14:tracePt t="39874" x="1898650" y="4864100"/>
          <p14:tracePt t="39964" x="1892300" y="4870450"/>
          <p14:tracePt t="39971" x="1892300" y="4876800"/>
          <p14:tracePt t="39991" x="1885950" y="4876800"/>
          <p14:tracePt t="40007" x="1879600" y="4876800"/>
          <p14:tracePt t="40692" x="1955800" y="4876800"/>
          <p14:tracePt t="40700" x="2032000" y="4883150"/>
          <p14:tracePt t="40706" x="2101850" y="4889500"/>
          <p14:tracePt t="40723" x="2260600" y="4914900"/>
          <p14:tracePt t="40740" x="2425700" y="4946650"/>
          <p14:tracePt t="40756" x="2552700" y="4978400"/>
          <p14:tracePt t="40773" x="2641600" y="4997450"/>
          <p14:tracePt t="40790" x="2698750" y="5003800"/>
          <p14:tracePt t="40823" x="2749550" y="5003800"/>
          <p14:tracePt t="40857" x="2781300" y="5010150"/>
          <p14:tracePt t="40890" x="2813050" y="5016500"/>
          <p14:tracePt t="40908" x="2819400" y="5016500"/>
          <p14:tracePt t="40924" x="2825750" y="5016500"/>
          <p14:tracePt t="40940" x="2838450" y="5022850"/>
          <p14:tracePt t="40957" x="2851150" y="5035550"/>
          <p14:tracePt t="40973" x="2882900" y="5048250"/>
          <p14:tracePt t="40990" x="2927350" y="5073650"/>
          <p14:tracePt t="41009" x="2971800" y="5099050"/>
          <p14:tracePt t="41023" x="2990850" y="5118100"/>
          <p14:tracePt t="41040" x="3003550" y="5130800"/>
          <p14:tracePt t="41058" x="3009900" y="5130800"/>
          <p14:tracePt t="41074" x="3016250" y="5130800"/>
          <p14:tracePt t="41090" x="3016250" y="5137150"/>
          <p14:tracePt t="41107" x="3022600" y="5149850"/>
          <p14:tracePt t="41124" x="3041650" y="5162550"/>
          <p14:tracePt t="41140" x="3048000" y="5162550"/>
          <p14:tracePt t="41157" x="3054350" y="5168900"/>
          <p14:tracePt t="41477" x="3054350" y="5149850"/>
          <p14:tracePt t="41483" x="3041650" y="5124450"/>
          <p14:tracePt t="41490" x="3035300" y="5086350"/>
          <p14:tracePt t="41506" x="3028950" y="5016500"/>
          <p14:tracePt t="41523" x="3022600" y="4946650"/>
          <p14:tracePt t="41557" x="3022600" y="4826000"/>
          <p14:tracePt t="41591" x="3016250" y="4756150"/>
          <p14:tracePt t="41623" x="3016250" y="4718050"/>
          <p14:tracePt t="41640" x="3016250" y="4705350"/>
          <p14:tracePt t="41657" x="3016250" y="4692650"/>
          <p14:tracePt t="41674" x="3016250" y="4679950"/>
          <p14:tracePt t="41690" x="3016250" y="4667250"/>
          <p14:tracePt t="41707" x="3016250" y="4660900"/>
          <p14:tracePt t="41781" x="3016250" y="4654550"/>
          <p14:tracePt t="42461" x="3067050" y="4654550"/>
          <p14:tracePt t="42467" x="3155950" y="4654550"/>
          <p14:tracePt t="42474" x="3238500" y="4654550"/>
          <p14:tracePt t="42489" x="3409950" y="4654550"/>
          <p14:tracePt t="42506" x="3587750" y="4654550"/>
          <p14:tracePt t="42523" x="3740150" y="4660900"/>
          <p14:tracePt t="42539" x="3873500" y="4660900"/>
          <p14:tracePt t="42573" x="4083050" y="4654550"/>
          <p14:tracePt t="42607" x="4254500" y="4591050"/>
          <p14:tracePt t="42641" x="4514850" y="4470400"/>
          <p14:tracePt t="42657" x="4730750" y="4381500"/>
          <p14:tracePt t="42674" x="5137150" y="4203700"/>
          <p14:tracePt t="42691" x="5378450" y="4083050"/>
          <p14:tracePt t="42708" x="5638800" y="3924300"/>
          <p14:tracePt t="42723" x="5822950" y="3771900"/>
          <p14:tracePt t="42740" x="5943600" y="3651250"/>
          <p14:tracePt t="42757" x="6032500" y="3530600"/>
          <p14:tracePt t="42774" x="6102350" y="3422650"/>
          <p14:tracePt t="42790" x="6153150" y="3340100"/>
          <p14:tracePt t="42807" x="6184900" y="3276600"/>
          <p14:tracePt t="42824" x="6203950" y="3225800"/>
          <p14:tracePt t="42840" x="6203950" y="3194050"/>
          <p14:tracePt t="42857" x="6203950" y="3168650"/>
          <p14:tracePt t="42874" x="6223000" y="3073400"/>
          <p14:tracePt t="42891" x="6242050" y="3009900"/>
          <p14:tracePt t="42907" x="6273800" y="2921000"/>
          <p14:tracePt t="42924" x="6299200" y="2806700"/>
          <p14:tracePt t="42940" x="6318250" y="2679700"/>
          <p14:tracePt t="42957" x="6343650" y="2546350"/>
          <p14:tracePt t="42974" x="6350000" y="2489200"/>
          <p14:tracePt t="42990" x="6350000" y="2438400"/>
          <p14:tracePt t="43007" x="6362700" y="2387600"/>
          <p14:tracePt t="43024" x="6375400" y="2324100"/>
          <p14:tracePt t="43040" x="6394450" y="2273300"/>
          <p14:tracePt t="43057" x="6413500" y="2228850"/>
          <p14:tracePt t="43437" x="6438900" y="2228850"/>
          <p14:tracePt t="43443" x="6445250" y="2228850"/>
          <p14:tracePt t="43459" x="6451600" y="2222500"/>
          <p14:tracePt t="43473" x="6457950" y="2222500"/>
          <p14:tracePt t="44101" x="6470650" y="2209800"/>
          <p14:tracePt t="44108" x="6502400" y="2178050"/>
          <p14:tracePt t="44123" x="6540500" y="2139950"/>
          <p14:tracePt t="44139" x="6584950" y="2114550"/>
          <p14:tracePt t="44156" x="6610350" y="2095500"/>
          <p14:tracePt t="44421" x="6629400" y="2057400"/>
          <p14:tracePt t="44427" x="6648450" y="2025650"/>
          <p14:tracePt t="44439" x="6654800" y="2000250"/>
          <p14:tracePt t="44456" x="6667500" y="1962150"/>
          <p14:tracePt t="44473" x="6667500" y="1924050"/>
          <p14:tracePt t="44490" x="6667500" y="1873250"/>
          <p14:tracePt t="44507" x="6673850" y="1847850"/>
          <p14:tracePt t="44523" x="6673850" y="1828800"/>
          <p14:tracePt t="44557" x="6673850" y="1771650"/>
          <p14:tracePt t="44591" x="6673850" y="1733550"/>
          <p14:tracePt t="44623" x="6673850" y="1714500"/>
          <p14:tracePt t="44639" x="6673850" y="1701800"/>
          <p14:tracePt t="44656" x="6673850" y="1689100"/>
          <p14:tracePt t="44672" x="6673850" y="1676400"/>
          <p14:tracePt t="44690" x="6673850" y="1670050"/>
          <p14:tracePt t="44706" x="6673850" y="1657350"/>
          <p14:tracePt t="44723" x="6673850" y="1638300"/>
          <p14:tracePt t="44739" x="6673850" y="1631950"/>
          <p14:tracePt t="44756" x="6673850" y="1612900"/>
          <p14:tracePt t="44773" x="6673850" y="1606550"/>
          <p14:tracePt t="44789" x="6673850" y="1600200"/>
          <p14:tracePt t="44806" x="6673850" y="1587500"/>
          <p14:tracePt t="44823" x="6673850" y="1581150"/>
          <p14:tracePt t="44840" x="6673850" y="1574800"/>
          <p14:tracePt t="44857" x="6673850" y="1568450"/>
          <p14:tracePt t="44874" x="6673850" y="1549400"/>
          <p14:tracePt t="44890" x="6673850" y="1536700"/>
          <p14:tracePt t="44932" x="6673850" y="1530350"/>
          <p14:tracePt t="45381" x="6686550" y="1530350"/>
          <p14:tracePt t="45388" x="6731000" y="1530350"/>
          <p14:tracePt t="45406" x="6807200" y="1536700"/>
          <p14:tracePt t="45423" x="6877050" y="1562100"/>
          <p14:tracePt t="45440" x="6902450" y="1574800"/>
          <p14:tracePt t="45473" x="6908800" y="1581150"/>
          <p14:tracePt t="45507" x="6915150" y="1581150"/>
          <p14:tracePt t="45541" x="6927850" y="1663700"/>
          <p14:tracePt t="45557" x="6940550" y="1727200"/>
          <p14:tracePt t="45574" x="6972300" y="1803400"/>
          <p14:tracePt t="45590" x="7010400" y="1835150"/>
          <p14:tracePt t="45607" x="7054850" y="1879600"/>
          <p14:tracePt t="45623" x="7086600" y="1905000"/>
          <p14:tracePt t="45640" x="7137400" y="1936750"/>
          <p14:tracePt t="45657" x="7213600" y="1962150"/>
          <p14:tracePt t="45674" x="7308850" y="2000250"/>
          <p14:tracePt t="45690" x="7366000" y="2012950"/>
          <p14:tracePt t="45707" x="7385050" y="2012950"/>
          <p14:tracePt t="45724" x="7391400" y="2012950"/>
          <p14:tracePt t="46181" x="7391400" y="1974850"/>
          <p14:tracePt t="46187" x="7391400" y="1943100"/>
          <p14:tracePt t="46207" x="7385050" y="1854200"/>
          <p14:tracePt t="46222" x="7372350" y="1758950"/>
          <p14:tracePt t="46240" x="7359650" y="1657350"/>
          <p14:tracePt t="46256" x="7359650" y="1600200"/>
          <p14:tracePt t="46273" x="7359650" y="1568450"/>
          <p14:tracePt t="46290" x="7359650" y="1536700"/>
          <p14:tracePt t="46323" x="7359650" y="1517650"/>
          <p14:tracePt t="46357" x="7359650" y="1492250"/>
          <p14:tracePt t="46390" x="7359650" y="1441450"/>
          <p14:tracePt t="46407" x="7353300" y="1416050"/>
          <p14:tracePt t="46423" x="7353300" y="1390650"/>
          <p14:tracePt t="46440" x="7346950" y="1365250"/>
          <p14:tracePt t="46457" x="7346950" y="1352550"/>
          <p14:tracePt t="46474" x="7346950" y="1339850"/>
          <p14:tracePt t="46491" x="7346950" y="1333500"/>
          <p14:tracePt t="47101" x="7378700" y="1333500"/>
          <p14:tracePt t="47107" x="7423150" y="1333500"/>
          <p14:tracePt t="47124" x="7543800" y="1377950"/>
          <p14:tracePt t="47139" x="7651750" y="1409700"/>
          <p14:tracePt t="47156" x="7734300" y="1447800"/>
          <p14:tracePt t="47173" x="7766050" y="1460500"/>
          <p14:tracePt t="47190" x="7778750" y="1473200"/>
          <p14:tracePt t="47224" x="7785100" y="1473200"/>
          <p14:tracePt t="47292" x="7797800" y="1479550"/>
          <p14:tracePt t="47299" x="7816850" y="1498600"/>
          <p14:tracePt t="47307" x="7842250" y="1524000"/>
          <p14:tracePt t="47323" x="7874000" y="1568450"/>
          <p14:tracePt t="47340" x="7912100" y="1619250"/>
          <p14:tracePt t="47357" x="7969250" y="1682750"/>
          <p14:tracePt t="47373" x="8001000" y="1727200"/>
          <p14:tracePt t="47391" x="8026400" y="1752600"/>
          <p14:tracePt t="47407" x="8045450" y="1771650"/>
          <p14:tracePt t="47422" x="8045450" y="1778000"/>
          <p14:tracePt t="47501" x="8051800" y="1784350"/>
          <p14:tracePt t="47508" x="8058150" y="1790700"/>
          <p14:tracePt t="47522" x="8058150" y="1803400"/>
          <p14:tracePt t="47540" x="8064500" y="1816100"/>
          <p14:tracePt t="47557" x="8070850" y="1822450"/>
          <p14:tracePt t="47573" x="8077200" y="1828800"/>
          <p14:tracePt t="47590" x="8077200" y="1841500"/>
          <p14:tracePt t="47607" x="8083550" y="1847850"/>
          <p14:tracePt t="47624" x="8096250" y="1860550"/>
          <p14:tracePt t="47640" x="8102600" y="1873250"/>
          <p14:tracePt t="47657" x="8115300" y="1885950"/>
          <p14:tracePt t="47674" x="8121650" y="1898650"/>
          <p14:tracePt t="47690" x="8134350" y="1905000"/>
          <p14:tracePt t="47707" x="8140700" y="1911350"/>
          <p14:tracePt t="47724" x="8147050" y="1924050"/>
          <p14:tracePt t="47740" x="8159750" y="1930400"/>
          <p14:tracePt t="47757" x="8159750" y="1936750"/>
          <p14:tracePt t="47774" x="8166100" y="1949450"/>
          <p14:tracePt t="47790" x="8178800" y="1955800"/>
          <p14:tracePt t="47807" x="8185150" y="1962150"/>
          <p14:tracePt t="47823" x="8185150" y="1968500"/>
          <p14:tracePt t="47840" x="8191500" y="1974850"/>
          <p14:tracePt t="48668" x="8197850" y="1943100"/>
          <p14:tracePt t="48676" x="8210550" y="1905000"/>
          <p14:tracePt t="48691" x="8223250" y="1873250"/>
          <p14:tracePt t="48706" x="8223250" y="1847850"/>
          <p14:tracePt t="48723" x="8223250" y="1835150"/>
          <p14:tracePt t="48739" x="8223250" y="1828800"/>
          <p14:tracePt t="48789" x="8223250" y="1822450"/>
          <p14:tracePt t="48795" x="8229600" y="1803400"/>
          <p14:tracePt t="48823" x="8242300" y="1765300"/>
          <p14:tracePt t="48858" x="8255000" y="1701800"/>
          <p14:tracePt t="48872" x="8255000" y="1695450"/>
          <p14:tracePt t="48890" x="8261350" y="1651000"/>
          <p14:tracePt t="48907" x="8267700" y="1625600"/>
          <p14:tracePt t="48924" x="8267700" y="1593850"/>
          <p14:tracePt t="48940" x="8274050" y="1562100"/>
          <p14:tracePt t="48957" x="8274050" y="1536700"/>
          <p14:tracePt t="48973" x="8280400" y="1511300"/>
          <p14:tracePt t="48990" x="8280400" y="1492250"/>
          <p14:tracePt t="49007" x="8286750" y="1485900"/>
          <p14:tracePt t="49023" x="8286750" y="1473200"/>
          <p14:tracePt t="49043" x="8286750" y="1466850"/>
          <p14:tracePt t="49057" x="8286750" y="1460500"/>
          <p14:tracePt t="49858" x="8210550" y="1473200"/>
          <p14:tracePt t="49867" x="8128000" y="1498600"/>
          <p14:tracePt t="49874" x="8070850" y="1511300"/>
          <p14:tracePt t="49889" x="8001000" y="1517650"/>
          <p14:tracePt t="49906" x="7778750" y="1574800"/>
          <p14:tracePt t="49922" x="7651750" y="1612900"/>
          <p14:tracePt t="49956" x="7454900" y="1727200"/>
          <p14:tracePt t="49989" x="7188200" y="2006600"/>
          <p14:tracePt t="50022" x="6972300" y="2298700"/>
          <p14:tracePt t="50040" x="6858000" y="2432050"/>
          <p14:tracePt t="50056" x="6775450" y="2546350"/>
          <p14:tracePt t="50075" x="6762750" y="2565400"/>
          <p14:tracePt t="50108" x="6743700" y="2584450"/>
          <p14:tracePt t="50115" x="6711950" y="2622550"/>
          <p14:tracePt t="50123" x="6692900" y="2647950"/>
          <p14:tracePt t="50140" x="6623050" y="2705100"/>
          <p14:tracePt t="50157" x="6559550" y="2762250"/>
          <p14:tracePt t="50173" x="6540500" y="2774950"/>
          <p14:tracePt t="50427" x="6565900" y="2825750"/>
          <p14:tracePt t="50436" x="6591300" y="2863850"/>
          <p14:tracePt t="50442" x="6604000" y="2895600"/>
          <p14:tracePt t="50456" x="6623050" y="2914650"/>
          <p14:tracePt t="50473" x="6648450" y="2959100"/>
          <p14:tracePt t="50490" x="6661150" y="2978150"/>
          <p14:tracePt t="50549" x="6667500" y="2978150"/>
          <p14:tracePt t="50555" x="6673850" y="2978150"/>
          <p14:tracePt t="50574" x="6686550" y="2978150"/>
          <p14:tracePt t="50590" x="6692900" y="2978150"/>
          <p14:tracePt t="51069" x="6692900" y="2921000"/>
          <p14:tracePt t="51076" x="6692900" y="2851150"/>
          <p14:tracePt t="51090" x="6667500" y="2717800"/>
          <p14:tracePt t="51106" x="6635750" y="2641600"/>
          <p14:tracePt t="51123" x="6616700" y="2603500"/>
          <p14:tracePt t="51139" x="6597650" y="2565400"/>
          <p14:tracePt t="51156" x="6597650" y="2552700"/>
          <p14:tracePt t="51188" x="6597650" y="2546350"/>
          <p14:tracePt t="51236" x="6591300" y="2546350"/>
          <p14:tracePt t="51260" x="6591300" y="2540000"/>
          <p14:tracePt t="51273" x="6591300" y="2533650"/>
          <p14:tracePt t="51290" x="6591300" y="2527300"/>
          <p14:tracePt t="51307" x="6591300" y="2520950"/>
          <p14:tracePt t="51324" x="6584950" y="2508250"/>
          <p14:tracePt t="51355" x="6584950" y="2501900"/>
          <p14:tracePt t="51788" x="6604000" y="2520950"/>
          <p14:tracePt t="51795" x="6616700" y="2533650"/>
          <p14:tracePt t="51806" x="6629400" y="2552700"/>
          <p14:tracePt t="51823" x="6667500" y="2571750"/>
          <p14:tracePt t="51839" x="6705600" y="2597150"/>
          <p14:tracePt t="51856" x="6731000" y="2616200"/>
          <p14:tracePt t="51872" x="6750050" y="2622550"/>
          <p14:tracePt t="51907" x="6813550" y="2647950"/>
          <p14:tracePt t="51940" x="6959600" y="2698750"/>
          <p14:tracePt t="51974" x="7131050" y="2768600"/>
          <p14:tracePt t="51990" x="7175500" y="2794000"/>
          <p14:tracePt t="52007" x="7194550" y="2806700"/>
          <p14:tracePt t="52023" x="7219950" y="2819400"/>
          <p14:tracePt t="52040" x="7239000" y="2832100"/>
          <p14:tracePt t="52057" x="7251700" y="2838450"/>
          <p14:tracePt t="52074" x="7283450" y="2863850"/>
          <p14:tracePt t="52090" x="7302500" y="2882900"/>
          <p14:tracePt t="52107" x="7315200" y="2901950"/>
          <p14:tracePt t="52124" x="7327900" y="2921000"/>
          <p14:tracePt t="52140" x="7334250" y="2927350"/>
          <p14:tracePt t="52171" x="7334250" y="2933700"/>
          <p14:tracePt t="52196" x="7334250" y="2940050"/>
          <p14:tracePt t="52203" x="7334250" y="2946400"/>
          <p14:tracePt t="52224" x="7334250" y="2952750"/>
          <p14:tracePt t="52240" x="7334250" y="2965450"/>
          <p14:tracePt t="52257" x="7334250" y="2971800"/>
          <p14:tracePt t="52274" x="7334250" y="2984500"/>
          <p14:tracePt t="52308" x="7334250" y="2990850"/>
          <p14:tracePt t="52324" x="7334250" y="2997200"/>
          <p14:tracePt t="52844" x="7353300" y="2984500"/>
          <p14:tracePt t="52851" x="7372350" y="2965450"/>
          <p14:tracePt t="52859" x="7385050" y="2940050"/>
          <p14:tracePt t="52873" x="7397750" y="2914650"/>
          <p14:tracePt t="52889" x="7410450" y="2895600"/>
          <p14:tracePt t="52906" x="7410450" y="2876550"/>
          <p14:tracePt t="52923" x="7416800" y="2857500"/>
          <p14:tracePt t="52957" x="7416800" y="2806700"/>
          <p14:tracePt t="52990" x="7416800" y="2698750"/>
          <p14:tracePt t="53024" x="7410450" y="2641600"/>
          <p14:tracePt t="53040" x="7410450" y="2628900"/>
          <p14:tracePt t="53057" x="7410450" y="2616200"/>
          <p14:tracePt t="53072" x="7410450" y="2609850"/>
          <p14:tracePt t="53089" x="7410450" y="2597150"/>
          <p14:tracePt t="53107" x="7410450" y="2584450"/>
          <p14:tracePt t="53122" x="7410450" y="2565400"/>
          <p14:tracePt t="53140" x="7410450" y="2559050"/>
          <p14:tracePt t="53209" x="7416800" y="2514600"/>
          <p14:tracePt t="53224" x="7416800" y="2508250"/>
          <p14:tracePt t="53241" x="7416800" y="2501900"/>
          <p14:tracePt t="54509" x="7429500" y="2501900"/>
          <p14:tracePt t="54515" x="7473950" y="2552700"/>
          <p14:tracePt t="54523" x="7518400" y="2571750"/>
          <p14:tracePt t="54539" x="7600950" y="2628900"/>
          <p14:tracePt t="54556" x="7683500" y="2679700"/>
          <p14:tracePt t="54573" x="7740650" y="2724150"/>
          <p14:tracePt t="54607" x="7804150" y="2749550"/>
          <p14:tracePt t="54640" x="7823200" y="2755900"/>
          <p14:tracePt t="54674" x="7874000" y="2806700"/>
          <p14:tracePt t="54690" x="7912100" y="2844800"/>
          <p14:tracePt t="54707" x="7950200" y="2889250"/>
          <p14:tracePt t="54724" x="7975600" y="2921000"/>
          <p14:tracePt t="54740" x="8007350" y="2965450"/>
          <p14:tracePt t="54757" x="8020050" y="2990850"/>
          <p14:tracePt t="54773" x="8026400" y="3009900"/>
          <p14:tracePt t="54791" x="8032750" y="3022600"/>
          <p14:tracePt t="54806" x="8032750" y="3028950"/>
          <p14:tracePt t="54823" x="8032750" y="3035300"/>
          <p14:tracePt t="54981" x="8032750" y="3041650"/>
          <p14:tracePt t="55005" x="8032750" y="3048000"/>
          <p14:tracePt t="55011" x="8032750" y="3054350"/>
          <p14:tracePt t="55023" x="8039100" y="3054350"/>
          <p14:tracePt t="55050" x="8039100" y="3060700"/>
          <p14:tracePt t="55396" x="8045450" y="3060700"/>
          <p14:tracePt t="55403" x="8064500" y="3060700"/>
          <p14:tracePt t="55424" x="8096250" y="3054350"/>
          <p14:tracePt t="55440" x="8115300" y="3054350"/>
          <p14:tracePt t="55473" x="8121650" y="3054350"/>
          <p14:tracePt t="55885" x="8121650" y="3003550"/>
          <p14:tracePt t="55891" x="8121650" y="2978150"/>
          <p14:tracePt t="55906" x="8115300" y="2952750"/>
          <p14:tracePt t="55931" x="8108950" y="2946400"/>
          <p14:tracePt t="55939" x="8096250" y="2921000"/>
          <p14:tracePt t="55956" x="8077200" y="2882900"/>
          <p14:tracePt t="55973" x="8077200" y="2863850"/>
          <p14:tracePt t="55990" x="8070850" y="2838450"/>
          <p14:tracePt t="56023" x="8064500" y="2813050"/>
          <p14:tracePt t="56057" x="8064500" y="2787650"/>
          <p14:tracePt t="56091" x="8058150" y="2762250"/>
          <p14:tracePt t="56107" x="8058150" y="2755900"/>
          <p14:tracePt t="56122" x="8058150" y="2743200"/>
          <p14:tracePt t="56139" x="8058150" y="2736850"/>
          <p14:tracePt t="56156" x="8058150" y="2730500"/>
          <p14:tracePt t="56173" x="8058150" y="2711450"/>
          <p14:tracePt t="56190" x="8058150" y="2705100"/>
          <p14:tracePt t="56207" x="8058150" y="2692400"/>
          <p14:tracePt t="56223" x="8058150" y="2673350"/>
          <p14:tracePt t="56240" x="8058150" y="2660650"/>
          <p14:tracePt t="56257" x="8058150" y="2654300"/>
          <p14:tracePt t="56274" x="8058150" y="2635250"/>
          <p14:tracePt t="56290" x="8064500" y="2609850"/>
          <p14:tracePt t="56307" x="8064500" y="2590800"/>
          <p14:tracePt t="56324" x="8064500" y="2578100"/>
          <p14:tracePt t="56340" x="8070850" y="2578100"/>
          <p14:tracePt t="56357" x="8070850" y="2571750"/>
          <p14:tracePt t="56972" x="8070850" y="2590800"/>
          <p14:tracePt t="56980" x="8051800" y="2635250"/>
          <p14:tracePt t="56989" x="8039100" y="2673350"/>
          <p14:tracePt t="57006" x="8013700" y="2755900"/>
          <p14:tracePt t="57023" x="8001000" y="2825750"/>
          <p14:tracePt t="57039" x="7988300" y="2895600"/>
          <p14:tracePt t="57056" x="7988300" y="2946400"/>
          <p14:tracePt t="57090" x="7988300" y="2997200"/>
          <p14:tracePt t="57125" x="7988300" y="3028950"/>
          <p14:tracePt t="57157" x="7988300" y="3092450"/>
          <p14:tracePt t="57173" x="7981950" y="3130550"/>
          <p14:tracePt t="57190" x="7975600" y="3155950"/>
          <p14:tracePt t="57206" x="7975600" y="3181350"/>
          <p14:tracePt t="57276" x="7899400" y="3333750"/>
          <p14:tracePt t="57290" x="7861300" y="3384550"/>
          <p14:tracePt t="57307" x="7835900" y="3416300"/>
          <p14:tracePt t="57323" x="7804150" y="3460750"/>
          <p14:tracePt t="57340" x="7772400" y="3517900"/>
          <p14:tracePt t="57357" x="7734300" y="3575050"/>
          <p14:tracePt t="57373" x="7689850" y="3644900"/>
          <p14:tracePt t="57390" x="7639050" y="3708400"/>
          <p14:tracePt t="57407" x="7562850" y="3797300"/>
          <p14:tracePt t="57423" x="7448550" y="3879850"/>
          <p14:tracePt t="57440" x="7321550" y="3981450"/>
          <p14:tracePt t="57457" x="7181850" y="4070350"/>
          <p14:tracePt t="57473" x="7029450" y="4165600"/>
          <p14:tracePt t="57490" x="6807200" y="4279900"/>
          <p14:tracePt t="57507" x="6623050" y="4349750"/>
          <p14:tracePt t="57524" x="6438900" y="4406900"/>
          <p14:tracePt t="57539" x="6280150" y="4425950"/>
          <p14:tracePt t="57557" x="6165850" y="4432300"/>
          <p14:tracePt t="57573" x="6096000" y="4432300"/>
          <p14:tracePt t="57590" x="6057900" y="4432300"/>
          <p14:tracePt t="57607" x="6051550" y="4432300"/>
          <p14:tracePt t="57725" x="6089650" y="4362450"/>
          <p14:tracePt t="57731" x="6121400" y="4311650"/>
          <p14:tracePt t="57739" x="6159500" y="4260850"/>
          <p14:tracePt t="57756" x="6216650" y="4184650"/>
          <p14:tracePt t="57773" x="6254750" y="4152900"/>
          <p14:tracePt t="57790" x="6280150" y="4127500"/>
          <p14:tracePt t="57807" x="6311900" y="4114800"/>
          <p14:tracePt t="57824" x="6330950" y="4108450"/>
          <p14:tracePt t="57840" x="6356350" y="4095750"/>
          <p14:tracePt t="57857" x="6381750" y="4089400"/>
          <p14:tracePt t="57874" x="6419850" y="4076700"/>
          <p14:tracePt t="57890" x="6438900" y="4076700"/>
          <p14:tracePt t="57907" x="6464300" y="4076700"/>
          <p14:tracePt t="57923" x="6496050" y="4070350"/>
          <p14:tracePt t="57940" x="6521450" y="4064000"/>
          <p14:tracePt t="57957" x="6540500" y="4057650"/>
          <p14:tracePt t="57974" x="6553200" y="4057650"/>
          <p14:tracePt t="57990" x="6559550" y="4057650"/>
          <p14:tracePt t="58007" x="6565900" y="4057650"/>
          <p14:tracePt t="58023" x="6572250" y="4057650"/>
          <p14:tracePt t="58040" x="6591300" y="4051300"/>
          <p14:tracePt t="58057" x="6597650" y="4044950"/>
          <p14:tracePt t="58076" x="6604000" y="4044950"/>
          <p14:tracePt t="58549" x="6610350" y="4038600"/>
          <p14:tracePt t="58555" x="6616700" y="4025900"/>
          <p14:tracePt t="58572" x="6635750" y="3981450"/>
          <p14:tracePt t="58589" x="6661150" y="3937000"/>
          <p14:tracePt t="58606" x="6680200" y="3892550"/>
          <p14:tracePt t="58622" x="6699250" y="3835400"/>
          <p14:tracePt t="58640" x="6718300" y="3759200"/>
          <p14:tracePt t="58673" x="6750050" y="3606800"/>
          <p14:tracePt t="58706" x="6756400" y="3530600"/>
          <p14:tracePt t="58741" x="6762750" y="3486150"/>
          <p14:tracePt t="58756" x="6762750" y="3467100"/>
          <p14:tracePt t="58774" x="6762750" y="3460750"/>
          <p14:tracePt t="58790" x="6762750" y="3454400"/>
          <p14:tracePt t="58807" x="6762750" y="3448050"/>
          <p14:tracePt t="58917" x="6762750" y="3441700"/>
          <p14:tracePt t="58972" x="6762750" y="3435350"/>
          <p14:tracePt t="60013" x="6800850" y="3460750"/>
          <p14:tracePt t="60020" x="6832600" y="3486150"/>
          <p14:tracePt t="60040" x="6902450" y="3549650"/>
          <p14:tracePt t="60056" x="6965950" y="3606800"/>
          <p14:tracePt t="60072" x="7010400" y="3651250"/>
          <p14:tracePt t="60089" x="7029450" y="3670300"/>
          <p14:tracePt t="60106" x="7042150" y="3683000"/>
          <p14:tracePt t="60149" x="7048500" y="3689350"/>
          <p14:tracePt t="60156" x="7054850" y="3695700"/>
          <p14:tracePt t="60190" x="7073900" y="3765550"/>
          <p14:tracePt t="60223" x="7099300" y="3816350"/>
          <p14:tracePt t="60239" x="7112000" y="3848100"/>
          <p14:tracePt t="60256" x="7118350" y="3854450"/>
          <p14:tracePt t="60273" x="7124700" y="3854450"/>
          <p14:tracePt t="60290" x="7131050" y="3860800"/>
          <p14:tracePt t="60314" x="7137400" y="3867150"/>
          <p14:tracePt t="60322" x="7137400" y="3873500"/>
          <p14:tracePt t="60339" x="7156450" y="3898900"/>
          <p14:tracePt t="60356" x="7175500" y="3917950"/>
          <p14:tracePt t="60372" x="7194550" y="3937000"/>
          <p14:tracePt t="60389" x="7200900" y="3949700"/>
          <p14:tracePt t="60405" x="7207250" y="3956050"/>
          <p14:tracePt t="60443" x="7213600" y="3956050"/>
          <p14:tracePt t="60484" x="7219950" y="3962400"/>
          <p14:tracePt t="60742" x="7226300" y="3956050"/>
          <p14:tracePt t="60749" x="7239000" y="3937000"/>
          <p14:tracePt t="60756" x="7245350" y="3930650"/>
          <p14:tracePt t="60773" x="7245350" y="3911600"/>
          <p14:tracePt t="60789" x="7251700" y="3905250"/>
          <p14:tracePt t="60861" x="7251700" y="3898900"/>
          <p14:tracePt t="60884" x="7251700" y="3892550"/>
          <p14:tracePt t="60972" x="7251700" y="3886200"/>
          <p14:tracePt t="60988" x="7258050" y="3886200"/>
          <p14:tracePt t="60995" x="7258050" y="3879850"/>
          <p14:tracePt t="61007" x="7264400" y="3873500"/>
          <p14:tracePt t="61023" x="7264400" y="3867150"/>
          <p14:tracePt t="61040" x="7264400" y="3854450"/>
          <p14:tracePt t="61057" x="7264400" y="3835400"/>
          <p14:tracePt t="61074" x="7264400" y="3790950"/>
          <p14:tracePt t="61090" x="7264400" y="3765550"/>
          <p14:tracePt t="61107" x="7264400" y="3733800"/>
          <p14:tracePt t="61124" x="7264400" y="3702050"/>
          <p14:tracePt t="61140" x="7264400" y="3695700"/>
          <p14:tracePt t="61157" x="7264400" y="3689350"/>
          <p14:tracePt t="61172" x="7264400" y="3676650"/>
          <p14:tracePt t="61194" x="7264400" y="3670300"/>
          <p14:tracePt t="61256" x="7264400" y="3663950"/>
          <p14:tracePt t="61540" x="7264400" y="3657600"/>
          <p14:tracePt t="61547" x="7264400" y="3651250"/>
          <p14:tracePt t="61589" x="7264400" y="3644900"/>
          <p14:tracePt t="61612" x="7264400" y="3638550"/>
          <p14:tracePt t="61628" x="7270750" y="3638550"/>
          <p14:tracePt t="61635" x="7270750" y="3625850"/>
          <p14:tracePt t="61660" x="7270750" y="3619500"/>
          <p14:tracePt t="61709" x="7270750" y="3613150"/>
          <p14:tracePt t="61756" x="7270750" y="3606800"/>
          <p14:tracePt t="61781" x="7270750" y="3600450"/>
          <p14:tracePt t="61956" x="7302500" y="3625850"/>
          <p14:tracePt t="61963" x="7327900" y="3644900"/>
          <p14:tracePt t="61972" x="7372350" y="3663950"/>
          <p14:tracePt t="61989" x="7461250" y="3708400"/>
          <p14:tracePt t="62006" x="7569200" y="3752850"/>
          <p14:tracePt t="62023" x="7670800" y="3797300"/>
          <p14:tracePt t="62057" x="7753350" y="3829050"/>
          <p14:tracePt t="62091" x="7785100" y="3829050"/>
          <p14:tracePt t="62124" x="7823200" y="3829050"/>
          <p14:tracePt t="62140" x="7861300" y="3829050"/>
          <p14:tracePt t="62157" x="7912100" y="3829050"/>
          <p14:tracePt t="62174" x="7962900" y="3829050"/>
          <p14:tracePt t="62190" x="7988300" y="3829050"/>
          <p14:tracePt t="62207" x="7994650" y="3829050"/>
          <p14:tracePt t="62452" x="8013700" y="3854450"/>
          <p14:tracePt t="62460" x="8039100" y="3879850"/>
          <p14:tracePt t="62473" x="8051800" y="3898900"/>
          <p14:tracePt t="62490" x="8108950" y="3949700"/>
          <p14:tracePt t="62507" x="8128000" y="3968750"/>
          <p14:tracePt t="62523" x="8140700" y="3981450"/>
          <p14:tracePt t="62540" x="8140700" y="3987800"/>
          <p14:tracePt t="62652" x="8140700" y="3994150"/>
          <p14:tracePt t="62659" x="8147050" y="4006850"/>
          <p14:tracePt t="62675" x="8147050" y="4013200"/>
          <p14:tracePt t="62690" x="8147050" y="4019550"/>
          <p14:tracePt t="62707" x="8147050" y="4025900"/>
          <p14:tracePt t="62723" x="8147050" y="4032250"/>
          <p14:tracePt t="62740" x="8153400" y="4032250"/>
          <p14:tracePt t="62820" x="8153400" y="4038600"/>
          <p14:tracePt t="62836" x="8159750" y="4038600"/>
          <p14:tracePt t="62973" x="8159750" y="4044950"/>
          <p14:tracePt t="63509" x="8172450" y="4000500"/>
          <p14:tracePt t="63515" x="8178800" y="3943350"/>
          <p14:tracePt t="63523" x="8178800" y="3892550"/>
          <p14:tracePt t="63539" x="8185150" y="3829050"/>
          <p14:tracePt t="63556" x="8191500" y="3784600"/>
          <p14:tracePt t="63572" x="8191500" y="3759200"/>
          <p14:tracePt t="63589" x="8191500" y="3746500"/>
          <p14:tracePt t="63677" x="8191500" y="3740150"/>
          <p14:tracePt t="63683" x="8191500" y="3733800"/>
          <p14:tracePt t="63690" x="8191500" y="3727450"/>
          <p14:tracePt t="63707" x="8191500" y="3714750"/>
          <p14:tracePt t="63723" x="8191500" y="3708400"/>
          <p14:tracePt t="63740" x="8191500" y="3702050"/>
          <p14:tracePt t="63756" x="8191500" y="3695700"/>
          <p14:tracePt t="63773" x="8191500" y="3683000"/>
          <p14:tracePt t="63790" x="8191500" y="3676650"/>
          <p14:tracePt t="63807" x="8191500" y="3663950"/>
          <p14:tracePt t="63823" x="8191500" y="3644900"/>
          <p14:tracePt t="63839" x="8191500" y="3632200"/>
          <p14:tracePt t="63857" x="8191500" y="3625850"/>
          <p14:tracePt t="63875" x="8197850" y="3619500"/>
          <p14:tracePt t="63891" x="8197850" y="3613150"/>
          <p14:tracePt t="64149" x="8159750" y="3663950"/>
          <p14:tracePt t="64155" x="8096250" y="3721100"/>
          <p14:tracePt t="64173" x="7956550" y="3835400"/>
          <p14:tracePt t="64189" x="7823200" y="3924300"/>
          <p14:tracePt t="64206" x="7696200" y="4025900"/>
          <p14:tracePt t="64222" x="7575550" y="4114800"/>
          <p14:tracePt t="64239" x="7486650" y="4197350"/>
          <p14:tracePt t="64273" x="7366000" y="4311650"/>
          <p14:tracePt t="64307" x="7251700" y="4438650"/>
          <p14:tracePt t="64340" x="7169150" y="4527550"/>
          <p14:tracePt t="64356" x="7137400" y="4572000"/>
          <p14:tracePt t="64374" x="7118350" y="4603750"/>
          <p14:tracePt t="64390" x="7092950" y="4648200"/>
          <p14:tracePt t="64407" x="7080250" y="4692650"/>
          <p14:tracePt t="64423" x="7048500" y="4762500"/>
          <p14:tracePt t="64440" x="7016750" y="4826000"/>
          <p14:tracePt t="64457" x="6978650" y="4914900"/>
          <p14:tracePt t="64473" x="6915150" y="5041900"/>
          <p14:tracePt t="64490" x="6889750" y="5080000"/>
          <p14:tracePt t="64506" x="6832600" y="5168900"/>
          <p14:tracePt t="64523" x="6788150" y="5219700"/>
          <p14:tracePt t="64540" x="6750050" y="5257800"/>
          <p14:tracePt t="64557" x="6731000" y="5283200"/>
          <p14:tracePt t="64572" x="6692900" y="5308600"/>
          <p14:tracePt t="64590" x="6667500" y="5327650"/>
          <p14:tracePt t="64607" x="6642100" y="5340350"/>
          <p14:tracePt t="64623" x="6616700" y="5346700"/>
          <p14:tracePt t="64640" x="6610350" y="5353050"/>
          <p14:tracePt t="64657" x="6604000" y="5353050"/>
          <p14:tracePt t="64674" x="6591300" y="5359400"/>
          <p14:tracePt t="64762" x="6584950" y="5353050"/>
          <p14:tracePt t="64770" x="6584950" y="5334000"/>
          <p14:tracePt t="64779" x="6584950" y="5321300"/>
          <p14:tracePt t="64789" x="6584950" y="5308600"/>
          <p14:tracePt t="64805" x="6584950" y="5276850"/>
          <p14:tracePt t="64822" x="6591300" y="5245100"/>
          <p14:tracePt t="64839" x="6597650" y="5219700"/>
          <p14:tracePt t="64856" x="6610350" y="5187950"/>
          <p14:tracePt t="64872" x="6616700" y="5162550"/>
          <p14:tracePt t="64889" x="6623050" y="5143500"/>
          <p14:tracePt t="64906" x="6623050" y="5124450"/>
          <p14:tracePt t="65892" x="6623050" y="5092700"/>
          <p14:tracePt t="65900" x="6623050" y="5048250"/>
          <p14:tracePt t="65906" x="6623050" y="5022850"/>
          <p14:tracePt t="65922" x="6623050" y="4953000"/>
          <p14:tracePt t="65939" x="6616700" y="4889500"/>
          <p14:tracePt t="65956" x="6604000" y="4838700"/>
          <p14:tracePt t="65972" x="6604000" y="4794250"/>
          <p14:tracePt t="66007" x="6597650" y="4711700"/>
          <p14:tracePt t="66040" x="6597650" y="4648200"/>
          <p14:tracePt t="66073" x="6597650" y="4610100"/>
          <p14:tracePt t="66075" x="6597650" y="4603750"/>
          <p14:tracePt t="66090" x="6597650" y="4597400"/>
          <p14:tracePt t="66107" x="6597650" y="4591050"/>
          <p14:tracePt t="66123" x="6597650" y="4584700"/>
          <p14:tracePt t="66140" x="6597650" y="4578350"/>
          <p14:tracePt t="66157" x="6597650" y="4572000"/>
          <p14:tracePt t="66173" x="6597650" y="4565650"/>
          <p14:tracePt t="66195" x="6597650" y="4559300"/>
          <p14:tracePt t="66220" x="6597650" y="4552950"/>
          <p14:tracePt t="66925" x="6623050" y="4552950"/>
          <p14:tracePt t="66931" x="6648450" y="4552950"/>
          <p14:tracePt t="66939" x="6680200" y="4559300"/>
          <p14:tracePt t="66956" x="6737350" y="4578350"/>
          <p14:tracePt t="66972" x="6794500" y="4603750"/>
          <p14:tracePt t="66990" x="6851650" y="4635500"/>
          <p14:tracePt t="67005" x="6889750" y="4660900"/>
          <p14:tracePt t="67040" x="6915150" y="4679950"/>
          <p14:tracePt t="67075" x="6927850" y="4692650"/>
          <p14:tracePt t="67107" x="6953250" y="4711700"/>
          <p14:tracePt t="67123" x="6978650" y="4730750"/>
          <p14:tracePt t="67140" x="6997700" y="4743450"/>
          <p14:tracePt t="67156" x="7010400" y="4756150"/>
          <p14:tracePt t="67173" x="7016750" y="4762500"/>
          <p14:tracePt t="67190" x="7023100" y="4768850"/>
          <p14:tracePt t="67207" x="7029450" y="4775200"/>
          <p14:tracePt t="67228" x="7035800" y="4775200"/>
          <p14:tracePt t="67240" x="7035800" y="4781550"/>
          <p14:tracePt t="67257" x="7048500" y="4781550"/>
          <p14:tracePt t="67274" x="7061200" y="4800600"/>
          <p14:tracePt t="67290" x="7073900" y="4813300"/>
          <p14:tracePt t="67307" x="7080250" y="4819650"/>
          <p14:tracePt t="67322" x="7086600" y="4819650"/>
          <p14:tracePt t="67339" x="7092950" y="4826000"/>
          <p14:tracePt t="67356" x="7092950" y="4832350"/>
          <p14:tracePt t="67373" x="7099300" y="4838700"/>
          <p14:tracePt t="67390" x="7099300" y="4845050"/>
          <p14:tracePt t="67407" x="7099300" y="4851400"/>
          <p14:tracePt t="67424" x="7099300" y="4857750"/>
          <p14:tracePt t="67440" x="7105650" y="4864100"/>
          <p14:tracePt t="67477" x="7105650" y="4870450"/>
          <p14:tracePt t="67482" x="7105650" y="4876800"/>
          <p14:tracePt t="67499" x="7105650" y="4883150"/>
          <p14:tracePt t="67507" x="7105650" y="4895850"/>
          <p14:tracePt t="67523" x="7105650" y="4908550"/>
          <p14:tracePt t="67540" x="7105650" y="4921250"/>
          <p14:tracePt t="67557" x="7105650" y="4940300"/>
          <p14:tracePt t="67573" x="7105650" y="4953000"/>
          <p14:tracePt t="67590" x="7105650" y="4972050"/>
          <p14:tracePt t="67606" x="7105650" y="4984750"/>
          <p14:tracePt t="67623" x="7105650" y="5003800"/>
          <p14:tracePt t="67640" x="7105650" y="5010150"/>
          <p14:tracePt t="67656" x="7105650" y="5022850"/>
          <p14:tracePt t="67673" x="7105650" y="5035550"/>
          <p14:tracePt t="67690" x="7105650" y="5060950"/>
          <p14:tracePt t="67707" x="7099300" y="5073650"/>
          <p14:tracePt t="67724" x="7092950" y="5099050"/>
          <p14:tracePt t="67740" x="7086600" y="5118100"/>
          <p14:tracePt t="67756" x="7080250" y="5130800"/>
          <p14:tracePt t="67773" x="7073900" y="5137150"/>
          <p14:tracePt t="67804" x="7067550" y="5137150"/>
          <p14:tracePt t="67852" x="7061200" y="5137150"/>
          <p14:tracePt t="67868" x="7061200" y="5130800"/>
          <p14:tracePt t="67874" x="7061200" y="5118100"/>
          <p14:tracePt t="67890" x="7061200" y="5086350"/>
          <p14:tracePt t="67907" x="7067550" y="5048250"/>
          <p14:tracePt t="67923" x="7073900" y="5003800"/>
          <p14:tracePt t="67939" x="7073900" y="4946650"/>
          <p14:tracePt t="67956" x="7080250" y="4902200"/>
          <p14:tracePt t="67973" x="7080250" y="4851400"/>
          <p14:tracePt t="67990" x="7080250" y="4806950"/>
          <p14:tracePt t="68007" x="7080250" y="4762500"/>
          <p14:tracePt t="68023" x="7080250" y="4730750"/>
          <p14:tracePt t="68040" x="7080250" y="4711700"/>
          <p14:tracePt t="68057" x="7086600" y="4699000"/>
          <p14:tracePt t="68074" x="7086600" y="4686300"/>
          <p14:tracePt t="68090" x="7086600" y="4679950"/>
          <p14:tracePt t="68107" x="7086600" y="4673600"/>
          <p14:tracePt t="68123" x="7086600" y="4667250"/>
          <p14:tracePt t="68148" x="7086600" y="4660900"/>
          <p14:tracePt t="68156" x="7086600" y="4654550"/>
          <p14:tracePt t="68173" x="7086600" y="4648200"/>
          <p14:tracePt t="68196" x="7086600" y="4641850"/>
          <p14:tracePt t="68228" x="7086600" y="4635500"/>
          <p14:tracePt t="68235" x="7086600" y="4629150"/>
          <p14:tracePt t="68251" x="7086600" y="4622800"/>
          <p14:tracePt t="68275" x="7086600" y="4616450"/>
          <p14:tracePt t="68412" x="7086600" y="4610100"/>
          <p14:tracePt t="68427" x="7086600" y="4603750"/>
          <p14:tracePt t="68451" x="7086600" y="4597400"/>
          <p14:tracePt t="68492" x="7086600" y="4591050"/>
          <p14:tracePt t="68507" x="7086600" y="4584700"/>
          <p14:tracePt t="68522" x="7086600" y="4578350"/>
          <p14:tracePt t="68556" x="7086600" y="4572000"/>
          <p14:tracePt t="68829" x="7124700" y="4572000"/>
          <p14:tracePt t="68836" x="7162800" y="4572000"/>
          <p14:tracePt t="68857" x="7277100" y="4584700"/>
          <p14:tracePt t="68873" x="7391400" y="4603750"/>
          <p14:tracePt t="68890" x="7537450" y="4635500"/>
          <p14:tracePt t="68906" x="7620000" y="4654550"/>
          <p14:tracePt t="68923" x="7658100" y="4660900"/>
          <p14:tracePt t="68940" x="7683500" y="4660900"/>
          <p14:tracePt t="68956" x="7689850" y="4660900"/>
          <p14:tracePt t="68996" x="7696200" y="4660900"/>
          <p14:tracePt t="69003" x="7702550" y="4660900"/>
          <p14:tracePt t="69023" x="7708900" y="4660900"/>
          <p14:tracePt t="69292" x="7708900" y="4679950"/>
          <p14:tracePt t="69299" x="7708900" y="4711700"/>
          <p14:tracePt t="69374" x="7664450" y="4838700"/>
          <p14:tracePt t="69389" x="7658100" y="4864100"/>
          <p14:tracePt t="69406" x="7651750" y="4883150"/>
          <p14:tracePt t="69422" x="7639050" y="4908550"/>
          <p14:tracePt t="69439" x="7639050" y="4921250"/>
          <p14:tracePt t="69473" x="7632700" y="4940300"/>
          <p14:tracePt t="69507" x="7632700" y="4953000"/>
          <p14:tracePt t="69540" x="7632700" y="4972050"/>
          <p14:tracePt t="69557" x="7632700" y="4978400"/>
          <p14:tracePt t="69573" x="7632700" y="4984750"/>
          <p14:tracePt t="69590" x="7632700" y="4997450"/>
          <p14:tracePt t="69606" x="7632700" y="5010150"/>
          <p14:tracePt t="69623" x="7639050" y="5022850"/>
          <p14:tracePt t="69640" x="7645400" y="5029200"/>
          <p14:tracePt t="69657" x="7651750" y="5041900"/>
          <p14:tracePt t="69673" x="7658100" y="5060950"/>
          <p14:tracePt t="69690" x="7670800" y="5080000"/>
          <p14:tracePt t="69706" x="7677150" y="5092700"/>
          <p14:tracePt t="69723" x="7677150" y="5099050"/>
          <p14:tracePt t="69740" x="7683500" y="5105400"/>
          <p14:tracePt t="69781" x="7683500" y="5111750"/>
          <p14:tracePt t="69804" x="7683500" y="5118100"/>
          <p14:tracePt t="69821" x="7683500" y="5124450"/>
          <p14:tracePt t="69836" x="7683500" y="5130800"/>
          <p14:tracePt t="69851" x="7683500" y="5137150"/>
          <p14:tracePt t="69885" x="7683500" y="5143500"/>
          <p14:tracePt t="70045" x="7696200" y="5105400"/>
          <p14:tracePt t="70051" x="7702550" y="5086350"/>
          <p14:tracePt t="70072" x="7708900" y="5048250"/>
          <p14:tracePt t="70089" x="7721600" y="4984750"/>
          <p14:tracePt t="70106" x="7734300" y="4902200"/>
          <p14:tracePt t="70122" x="7740650" y="4857750"/>
          <p14:tracePt t="70139" x="7747000" y="4826000"/>
          <p14:tracePt t="70173" x="7753350" y="4787900"/>
          <p14:tracePt t="70207" x="7766050" y="4756150"/>
          <p14:tracePt t="70240" x="7778750" y="4743450"/>
          <p14:tracePt t="70257" x="7778750" y="4737100"/>
          <p14:tracePt t="70273" x="7785100" y="4724400"/>
          <p14:tracePt t="70290" x="7797800" y="4711700"/>
          <p14:tracePt t="70307" x="7810500" y="4699000"/>
          <p14:tracePt t="70323" x="7816850" y="4673600"/>
          <p14:tracePt t="70340" x="7829550" y="4629150"/>
          <p14:tracePt t="70357" x="7835900" y="4591050"/>
          <p14:tracePt t="70373" x="7842250" y="4578350"/>
          <p14:tracePt t="70390" x="7842250" y="4559300"/>
          <p14:tracePt t="70407" x="7842250" y="4552950"/>
          <p14:tracePt t="70423" x="7842250" y="4546600"/>
          <p14:tracePt t="70440" x="7842250" y="4527550"/>
          <p14:tracePt t="70456" x="7842250" y="4521200"/>
          <p14:tracePt t="70473" x="7842250" y="4508500"/>
          <p14:tracePt t="70491" x="7829550" y="4489450"/>
          <p14:tracePt t="70506" x="7829550" y="4476750"/>
          <p14:tracePt t="73307" x="7823200" y="4483100"/>
          <p14:tracePt t="73316" x="7759700" y="4578350"/>
          <p14:tracePt t="73374" x="7556500" y="4845050"/>
          <p14:tracePt t="73389" x="7543800" y="4870450"/>
          <p14:tracePt t="73406" x="7512050" y="4895850"/>
          <p14:tracePt t="73422" x="7480300" y="4921250"/>
          <p14:tracePt t="73439" x="7435850" y="4959350"/>
          <p14:tracePt t="73456" x="7397750" y="4984750"/>
          <p14:tracePt t="73491" x="7308850" y="5048250"/>
          <p14:tracePt t="73523" x="7283450" y="5054600"/>
          <p14:tracePt t="73564" x="7277100" y="5060950"/>
          <p14:tracePt t="73573" x="7277100" y="5067300"/>
          <p14:tracePt t="73590" x="7264400" y="5073650"/>
          <p14:tracePt t="73606" x="7258050" y="5080000"/>
          <p14:tracePt t="73623" x="7258050" y="5086350"/>
          <p14:tracePt t="73640" x="7251700" y="5092700"/>
          <p14:tracePt t="73656" x="7239000" y="5099050"/>
          <p14:tracePt t="73673" x="7232650" y="5111750"/>
          <p14:tracePt t="73690" x="7226300" y="5118100"/>
          <p14:tracePt t="73707" x="7213600" y="5124450"/>
          <p14:tracePt t="73723" x="7200900" y="5143500"/>
          <p14:tracePt t="73740" x="7188200" y="5162550"/>
          <p14:tracePt t="73757" x="7175500" y="5175250"/>
          <p14:tracePt t="73773" x="7162800" y="5187950"/>
          <p14:tracePt t="73791" x="7150100" y="5200650"/>
          <p14:tracePt t="73807" x="7143750" y="5207000"/>
          <p14:tracePt t="73823" x="7143750" y="5213350"/>
          <p14:tracePt t="73840" x="7137400" y="5213350"/>
          <p14:tracePt t="73857" x="7131050" y="5219700"/>
          <p14:tracePt t="73873" x="7124700" y="5226050"/>
          <p14:tracePt t="73890" x="7112000" y="5226050"/>
          <p14:tracePt t="73907" x="7086600" y="5226050"/>
          <p14:tracePt t="73923" x="7054850" y="5226050"/>
          <p14:tracePt t="73940" x="7023100" y="5213350"/>
          <p14:tracePt t="73956" x="6997700" y="5187950"/>
          <p14:tracePt t="73973" x="6965950" y="5149850"/>
          <p14:tracePt t="73990" x="6940550" y="5124450"/>
          <p14:tracePt t="74006" x="6927850" y="5111750"/>
          <p14:tracePt t="74023" x="6915150" y="5092700"/>
          <p14:tracePt t="74040" x="6908800" y="5086350"/>
          <p14:tracePt t="74056" x="6902450" y="5080000"/>
          <p14:tracePt t="74074" x="6889750" y="5080000"/>
          <p14:tracePt t="74090" x="6870700" y="5073650"/>
          <p14:tracePt t="74106" x="6858000" y="5073650"/>
          <p14:tracePt t="74123" x="6832600" y="5067300"/>
          <p14:tracePt t="74139" x="6813550" y="5067300"/>
          <p14:tracePt t="74157" x="6794500" y="5067300"/>
          <p14:tracePt t="74173" x="6781800" y="5067300"/>
          <p14:tracePt t="74189" x="6775450" y="5067300"/>
          <p14:tracePt t="74211" x="6769100" y="5067300"/>
          <p14:tracePt t="74227" x="6762750" y="5067300"/>
          <p14:tracePt t="74251" x="6756400" y="5067300"/>
          <p14:tracePt t="74276" x="6750050" y="5067300"/>
          <p14:tracePt t="74291" x="6743700" y="5067300"/>
          <p14:tracePt t="74300" x="6737350" y="5067300"/>
          <p14:tracePt t="74307" x="6724650" y="5067300"/>
          <p14:tracePt t="74323" x="6705600" y="5073650"/>
          <p14:tracePt t="74340" x="6680200" y="5073650"/>
          <p14:tracePt t="74356" x="6667500" y="5080000"/>
          <p14:tracePt t="74373" x="6654800" y="5080000"/>
          <p14:tracePt t="74390" x="6648450" y="5080000"/>
          <p14:tracePt t="74420" x="6642100" y="5080000"/>
          <p14:tracePt t="74452" x="6635750" y="5080000"/>
          <p14:tracePt t="74459" x="6629400" y="5086350"/>
          <p14:tracePt t="74473" x="6623050" y="5086350"/>
          <p14:tracePt t="74490" x="6597650" y="5092700"/>
          <p14:tracePt t="74506" x="6584950" y="5099050"/>
          <p14:tracePt t="74523" x="6565900" y="5105400"/>
          <p14:tracePt t="74540" x="6540500" y="5111750"/>
          <p14:tracePt t="74556" x="6527800" y="5118100"/>
          <p14:tracePt t="74580" x="6521450" y="5118100"/>
          <p14:tracePt t="74700" x="6521450" y="5124450"/>
          <p14:tracePt t="74707" x="6521450" y="5137150"/>
          <p14:tracePt t="74724" x="6515100" y="5156200"/>
          <p14:tracePt t="74740" x="6515100" y="5175250"/>
          <p14:tracePt t="74756" x="6515100" y="5181600"/>
          <p14:tracePt t="74772" x="6515100" y="5187950"/>
          <p14:tracePt t="74821" x="6515100" y="5194300"/>
          <p14:tracePt t="74844" x="6521450" y="5200650"/>
          <p14:tracePt t="74851" x="6527800" y="5207000"/>
          <p14:tracePt t="74859" x="6540500" y="5219700"/>
          <p14:tracePt t="74873" x="6553200" y="5226050"/>
          <p14:tracePt t="74890" x="6591300" y="5245100"/>
          <p14:tracePt t="74906" x="6610350" y="5257800"/>
          <p14:tracePt t="74923" x="6635750" y="5257800"/>
          <p14:tracePt t="74940" x="6661150" y="5270500"/>
          <p14:tracePt t="74957" x="6686550" y="5276850"/>
          <p14:tracePt t="74973" x="6718300" y="5289550"/>
          <p14:tracePt t="74990" x="6750050" y="5302250"/>
          <p14:tracePt t="75007" x="6788150" y="5314950"/>
          <p14:tracePt t="75023" x="6838950" y="5340350"/>
          <p14:tracePt t="75040" x="6915150" y="5359400"/>
          <p14:tracePt t="75056" x="6997700" y="5378450"/>
          <p14:tracePt t="75073" x="7086600" y="5391150"/>
          <p14:tracePt t="75090" x="7200900" y="5403850"/>
          <p14:tracePt t="75106" x="7251700" y="5410200"/>
          <p14:tracePt t="75123" x="7283450" y="5416550"/>
          <p14:tracePt t="75140" x="7315200" y="5416550"/>
          <p14:tracePt t="75155" x="7340600" y="5416550"/>
          <p14:tracePt t="75173" x="7359650" y="5416550"/>
          <p14:tracePt t="75190" x="7404100" y="5416550"/>
          <p14:tracePt t="75207" x="7435850" y="5416550"/>
          <p14:tracePt t="75223" x="7467600" y="5416550"/>
          <p14:tracePt t="75240" x="7493000" y="5416550"/>
          <p14:tracePt t="75256" x="7524750" y="5416550"/>
          <p14:tracePt t="75273" x="7556500" y="5416550"/>
          <p14:tracePt t="75290" x="7600950" y="5410200"/>
          <p14:tracePt t="75307" x="7645400" y="5384800"/>
          <p14:tracePt t="75323" x="7683500" y="5365750"/>
          <p14:tracePt t="75340" x="7734300" y="5340350"/>
          <p14:tracePt t="75356" x="7785100" y="5308600"/>
          <p14:tracePt t="75373" x="7829550" y="5283200"/>
          <p14:tracePt t="75390" x="7861300" y="5264150"/>
          <p14:tracePt t="75407" x="7880350" y="5245100"/>
          <p14:tracePt t="75423" x="7899400" y="5226050"/>
          <p14:tracePt t="75440" x="7905750" y="5207000"/>
          <p14:tracePt t="75456" x="7912100" y="5187950"/>
          <p14:tracePt t="75473" x="7918450" y="5175250"/>
          <p14:tracePt t="75490" x="7918450" y="5149850"/>
          <p14:tracePt t="75507" x="7918450" y="5143500"/>
          <p14:tracePt t="75523" x="7918450" y="5130800"/>
          <p14:tracePt t="75540" x="7918450" y="5124450"/>
          <p14:tracePt t="75556" x="7918450" y="5118100"/>
          <p14:tracePt t="75573" x="7918450" y="5105400"/>
          <p14:tracePt t="75590" x="7918450" y="5099050"/>
          <p14:tracePt t="75607" x="7918450" y="5092700"/>
          <p14:tracePt t="75627" x="7918450" y="5086350"/>
          <p14:tracePt t="75643" x="7912100" y="5086350"/>
          <p14:tracePt t="75812" x="7854950" y="5080000"/>
          <p14:tracePt t="75819" x="7804150" y="5073650"/>
          <p14:tracePt t="75839" x="7683500" y="5054600"/>
          <p14:tracePt t="75855" x="7569200" y="5035550"/>
          <p14:tracePt t="75872" x="7493000" y="5022850"/>
          <p14:tracePt t="75889" x="7461250" y="5010150"/>
          <p14:tracePt t="75905" x="7442200" y="5010150"/>
          <p14:tracePt t="75922" x="7423150" y="5010150"/>
          <p14:tracePt t="75955" x="7385050" y="5010150"/>
          <p14:tracePt t="75989" x="7302500" y="5016500"/>
          <p14:tracePt t="76022" x="7194550" y="5029200"/>
          <p14:tracePt t="76039" x="7137400" y="5035550"/>
          <p14:tracePt t="76056" x="7092950" y="5041900"/>
          <p14:tracePt t="76073" x="7054850" y="5054600"/>
          <p14:tracePt t="76090" x="7004050" y="5054600"/>
          <p14:tracePt t="76106" x="6991350" y="5060950"/>
          <p14:tracePt t="76123" x="6965950" y="5067300"/>
          <p14:tracePt t="76140" x="6953250" y="5067300"/>
          <p14:tracePt t="76157" x="6946900" y="5073650"/>
          <p14:tracePt t="76173" x="6934200" y="5080000"/>
          <p14:tracePt t="76189" x="6927850" y="5080000"/>
          <p14:tracePt t="76207" x="6908800" y="5086350"/>
          <p14:tracePt t="76223" x="6889750" y="5105400"/>
          <p14:tracePt t="76240" x="6883400" y="5105400"/>
          <p14:tracePt t="76257" x="6877050" y="5111750"/>
          <p14:tracePt t="76285" x="6870700" y="5111750"/>
          <p14:tracePt t="76332" x="6870700" y="5118100"/>
          <p14:tracePt t="76388" x="6870700" y="5124450"/>
          <p14:tracePt t="76396" x="6870700" y="5130800"/>
          <p14:tracePt t="76420" x="6864350" y="5130800"/>
          <p14:tracePt t="76452" x="6864350" y="5137150"/>
          <p14:tracePt t="76476" x="6864350" y="5143500"/>
          <p14:tracePt t="76483" x="6877050" y="5156200"/>
          <p14:tracePt t="76490" x="6889750" y="5168900"/>
          <p14:tracePt t="76506" x="6934200" y="5200650"/>
          <p14:tracePt t="76523" x="6978650" y="5226050"/>
          <p14:tracePt t="76540" x="7023100" y="5251450"/>
          <p14:tracePt t="76556" x="7048500" y="5264150"/>
          <p14:tracePt t="76573" x="7073900" y="5270500"/>
          <p14:tracePt t="76590" x="7086600" y="5276850"/>
          <p14:tracePt t="76606" x="7105650" y="5283200"/>
          <p14:tracePt t="76623" x="7124700" y="5289550"/>
          <p14:tracePt t="76640" x="7150100" y="5295900"/>
          <p14:tracePt t="76656" x="7175500" y="5302250"/>
          <p14:tracePt t="76673" x="7213600" y="5308600"/>
          <p14:tracePt t="76690" x="7251700" y="5314950"/>
          <p14:tracePt t="76706" x="7277100" y="5321300"/>
          <p14:tracePt t="76723" x="7308850" y="5321300"/>
          <p14:tracePt t="76740" x="7340600" y="5321300"/>
          <p14:tracePt t="76757" x="7378700" y="5321300"/>
          <p14:tracePt t="76773" x="7435850" y="5314950"/>
          <p14:tracePt t="76790" x="7518400" y="5302250"/>
          <p14:tracePt t="76806" x="7581900" y="5283200"/>
          <p14:tracePt t="76824" x="7613650" y="5270500"/>
          <p14:tracePt t="76840" x="7645400" y="5251450"/>
          <p14:tracePt t="76857" x="7670800" y="5226050"/>
          <p14:tracePt t="76873" x="7696200" y="5200650"/>
          <p14:tracePt t="76890" x="7740650" y="5149850"/>
          <p14:tracePt t="76907" x="7766050" y="5105400"/>
          <p14:tracePt t="76923" x="7785100" y="5073650"/>
          <p14:tracePt t="76940" x="7797800" y="5054600"/>
          <p14:tracePt t="76956" x="7810500" y="5029200"/>
          <p14:tracePt t="76973" x="7823200" y="5003800"/>
          <p14:tracePt t="76990" x="7823200" y="4978400"/>
          <p14:tracePt t="77007" x="7835900" y="4953000"/>
          <p14:tracePt t="77023" x="7842250" y="4933950"/>
          <p14:tracePt t="77040" x="7842250" y="4921250"/>
          <p14:tracePt t="77056" x="7848600" y="4908550"/>
          <p14:tracePt t="77444" x="7816850" y="4914900"/>
          <p14:tracePt t="77451" x="7797800" y="4927600"/>
          <p14:tracePt t="77459" x="7778750" y="4940300"/>
          <p14:tracePt t="77472" x="7766050" y="4946650"/>
          <p14:tracePt t="77489" x="7734300" y="4959350"/>
          <p14:tracePt t="77506" x="7696200" y="4965700"/>
          <p14:tracePt t="77522" x="7689850" y="4965700"/>
          <p14:tracePt t="77539" x="7677150" y="4972050"/>
          <p14:tracePt t="77573" x="7664450" y="4984750"/>
          <p14:tracePt t="77606" x="7651750" y="5003800"/>
          <p14:tracePt t="77639" x="7639050" y="5035550"/>
          <p14:tracePt t="77656" x="7632700" y="5048250"/>
          <p14:tracePt t="77674" x="7632700" y="5067300"/>
          <p14:tracePt t="77690" x="7632700" y="5086350"/>
          <p14:tracePt t="77706" x="7632700" y="5099050"/>
          <p14:tracePt t="77723" x="7632700" y="5105400"/>
          <p14:tracePt t="77740" x="7632700" y="5111750"/>
          <p14:tracePt t="77756" x="7632700" y="5118100"/>
          <p14:tracePt t="77779" x="7639050" y="5118100"/>
          <p14:tracePt t="77852" x="7645400" y="5124450"/>
          <p14:tracePt t="77876" x="7651750" y="5124450"/>
          <p14:tracePt t="77884" x="7664450" y="5124450"/>
          <p14:tracePt t="77890" x="7670800" y="5124450"/>
          <p14:tracePt t="77906" x="7689850" y="5118100"/>
          <p14:tracePt t="77923" x="7702550" y="5111750"/>
          <p14:tracePt t="77940" x="7715250" y="5105400"/>
          <p14:tracePt t="77957" x="7721600" y="5092700"/>
          <p14:tracePt t="77973" x="7727950" y="5086350"/>
          <p14:tracePt t="77990" x="7727950" y="5080000"/>
          <p14:tracePt t="78006" x="7727950" y="5073650"/>
          <p14:tracePt t="78397" x="7715250" y="5118100"/>
          <p14:tracePt t="78403" x="7689850" y="5162550"/>
          <p14:tracePt t="78422" x="7620000" y="5251450"/>
          <p14:tracePt t="78439" x="7531100" y="5327650"/>
          <p14:tracePt t="78456" x="7429500" y="5391150"/>
          <p14:tracePt t="78472" x="7334250" y="5435600"/>
          <p14:tracePt t="78489" x="7245350" y="5454650"/>
          <p14:tracePt t="78524" x="7137400" y="5454650"/>
          <p14:tracePt t="78556" x="7023100" y="5435600"/>
          <p14:tracePt t="78590" x="6858000" y="5346700"/>
          <p14:tracePt t="78607" x="6781800" y="5264150"/>
          <p14:tracePt t="78623" x="6724650" y="5194300"/>
          <p14:tracePt t="78640" x="6686550" y="5105400"/>
          <p14:tracePt t="78656" x="6673850" y="5035550"/>
          <p14:tracePt t="78673" x="6673850" y="4959350"/>
          <p14:tracePt t="78690" x="6661150" y="4876800"/>
          <p14:tracePt t="78705" x="6654800" y="4845050"/>
          <p14:tracePt t="78723" x="6635750" y="4800600"/>
          <p14:tracePt t="78739" x="6629400" y="4781550"/>
          <p14:tracePt t="78756" x="6629400" y="4762500"/>
          <p14:tracePt t="78773" x="6623050" y="4749800"/>
          <p14:tracePt t="78790" x="6616700" y="4737100"/>
          <p14:tracePt t="78806" x="6616700" y="4730750"/>
          <p14:tracePt t="78823" x="6616700" y="4724400"/>
          <p14:tracePt t="78996" x="6616700" y="4730750"/>
          <p14:tracePt t="79003" x="6616700" y="4743450"/>
          <p14:tracePt t="79023" x="6616700" y="4756150"/>
          <p14:tracePt t="79040" x="6616700" y="4781550"/>
          <p14:tracePt t="79056" x="6629400" y="4800600"/>
          <p14:tracePt t="79074" x="6711950" y="4826000"/>
          <p14:tracePt t="79090" x="6807200" y="4838700"/>
          <p14:tracePt t="79107" x="6908800" y="4851400"/>
          <p14:tracePt t="79123" x="6991350" y="4851400"/>
          <p14:tracePt t="79140" x="7054850" y="4851400"/>
          <p14:tracePt t="79156" x="7092950" y="4832350"/>
          <p14:tracePt t="79173" x="7112000" y="4819650"/>
          <p14:tracePt t="79190" x="7124700" y="4806950"/>
          <p14:tracePt t="79206" x="7143750" y="4787900"/>
          <p14:tracePt t="79223" x="7156450" y="4762500"/>
          <p14:tracePt t="79240" x="7175500" y="4737100"/>
          <p14:tracePt t="79256" x="7188200" y="4705350"/>
          <p14:tracePt t="79272" x="7200900" y="4686300"/>
          <p14:tracePt t="79290" x="7213600" y="4667250"/>
          <p14:tracePt t="79307" x="7213600" y="4654550"/>
          <p14:tracePt t="79323" x="7219950" y="4641850"/>
          <p14:tracePt t="79340" x="7226300" y="4629150"/>
          <p14:tracePt t="79356" x="7226300" y="4622800"/>
          <p14:tracePt t="79372" x="7232650" y="4616450"/>
          <p14:tracePt t="79390" x="7232650" y="4610100"/>
          <p14:tracePt t="79428" x="7232650" y="4603750"/>
          <p14:tracePt t="79836" x="7239000" y="4603750"/>
          <p14:tracePt t="79843" x="7289800" y="4629150"/>
          <p14:tracePt t="79856" x="7353300" y="4654550"/>
          <p14:tracePt t="79872" x="7473950" y="4692650"/>
          <p14:tracePt t="79907" x="7759700" y="4768850"/>
          <p14:tracePt t="79940" x="7804150" y="4775200"/>
          <p14:tracePt t="79973" x="7835900" y="4762500"/>
          <p14:tracePt t="79989" x="7874000" y="4743450"/>
          <p14:tracePt t="80006" x="7905750" y="4724400"/>
          <p14:tracePt t="80023" x="7943850" y="4711700"/>
          <p14:tracePt t="80040" x="7975600" y="4692650"/>
          <p14:tracePt t="80056" x="7994650" y="4679950"/>
          <p14:tracePt t="80073" x="8007350" y="4667250"/>
          <p14:tracePt t="80089" x="8013700" y="4660900"/>
          <p14:tracePt t="80116" x="8020050" y="4654550"/>
          <p14:tracePt t="80172" x="8026400" y="4654550"/>
          <p14:tracePt t="80206" x="8026400" y="4648200"/>
          <p14:tracePt t="80588" x="7975600" y="4648200"/>
          <p14:tracePt t="80596" x="7893050" y="4629150"/>
          <p14:tracePt t="80605" x="7747000" y="4597400"/>
          <p14:tracePt t="80622" x="7359650" y="4464050"/>
          <p14:tracePt t="80639" x="6883400" y="4267200"/>
          <p14:tracePt t="80656" x="6375400" y="3987800"/>
          <p14:tracePt t="80672" x="5861050" y="3657600"/>
          <p14:tracePt t="80707" x="4806950" y="2832100"/>
          <p14:tracePt t="80741" x="4133850" y="2298700"/>
          <p14:tracePt t="80774" x="3492500" y="1841500"/>
          <p14:tracePt t="80790" x="3079750" y="1581150"/>
          <p14:tracePt t="80806" x="2686050" y="1320800"/>
          <p14:tracePt t="80823" x="2241550" y="1066800"/>
          <p14:tracePt t="80840" x="1854200" y="831850"/>
          <p14:tracePt t="80855" x="1517650" y="654050"/>
          <p14:tracePt t="80873" x="1244600" y="488950"/>
          <p14:tracePt t="80888" x="1079500" y="387350"/>
          <p14:tracePt t="81756" x="1009650" y="19050"/>
          <p14:tracePt t="81852" x="1054100" y="44450"/>
          <p14:tracePt t="81859" x="1079500" y="63500"/>
          <p14:tracePt t="81872" x="1123950" y="101600"/>
          <p14:tracePt t="81906" x="1555750" y="381000"/>
          <p14:tracePt t="81940" x="2463800" y="958850"/>
          <p14:tracePt t="81973" x="3460750" y="1733550"/>
          <p14:tracePt t="81990" x="3905250" y="2139950"/>
          <p14:tracePt t="82007" x="4305300" y="2571750"/>
          <p14:tracePt t="82023" x="4819650" y="3079750"/>
          <p14:tracePt t="82040" x="5441950" y="3632200"/>
          <p14:tracePt t="82056" x="6057900" y="4197350"/>
          <p14:tracePt t="82073" x="6565900" y="4699000"/>
          <p14:tracePt t="82090" x="7131050" y="5372100"/>
          <p14:tracePt t="82107" x="7372350" y="5708650"/>
          <p14:tracePt t="82123" x="7512050" y="5911850"/>
          <p14:tracePt t="82140" x="7556500" y="5988050"/>
          <p14:tracePt t="82156" x="7569200" y="6000750"/>
          <p14:tracePt t="82220" x="7562850" y="6000750"/>
          <p14:tracePt t="82227" x="7531100" y="60007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FF27CBCA-333F-60B4-5DBF-4117CE188645}"/>
                  </a:ext>
                </a:extLst>
              </p:cNvPr>
              <p:cNvSpPr/>
              <p:nvPr/>
            </p:nvSpPr>
            <p:spPr>
              <a:xfrm>
                <a:off x="1273323" y="200528"/>
                <a:ext cx="10230422" cy="723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sz="2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2-тапсырма. </a:t>
                </a:r>
                <a:r>
                  <a:rPr lang="kk-KZ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Бөлшектерді азайтуды орында:</a:t>
                </a:r>
              </a:p>
              <a:p>
                <a:pPr algn="just"/>
                <a:r>
                  <a:rPr lang="kk-KZ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𝟏𝟗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𝟏𝟗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𝟏𝟗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𝟏𝟓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𝟐𝟒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𝟐𝟒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𝟐𝟒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𝟑𝟕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𝟑𝟏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𝟑𝟏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𝟑𝟏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𝟏𝟕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 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kk-KZ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kk-KZ" sz="2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F27CBCA-333F-60B4-5DBF-4117CE188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23" y="200528"/>
                <a:ext cx="10230422" cy="7236789"/>
              </a:xfrm>
              <a:prstGeom prst="rect">
                <a:avLst/>
              </a:prstGeom>
              <a:blipFill>
                <a:blip r:embed="rId5"/>
                <a:stretch>
                  <a:fillRect l="-954" t="-67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2B7AD60-ED1F-6F05-A071-6C00204E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476" y="1493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C8FEF4-8E75-7884-A722-EE193305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838" y="15393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B02A869-0C2E-AB0B-BDA0-060DA8B64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84" y="2178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7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60"/>
    </mc:Choice>
    <mc:Fallback xmlns="">
      <p:transition spd="slow" advTm="108760"/>
    </mc:Fallback>
  </mc:AlternateContent>
  <p:extLst>
    <p:ext uri="{3A86A75C-4F4B-4683-9AE1-C65F6400EC91}">
      <p14:laserTraceLst xmlns:p14="http://schemas.microsoft.com/office/powerpoint/2010/main">
        <p14:tracePtLst>
          <p14:tracePt t="372" x="7594600" y="4889500"/>
          <p14:tracePt t="411" x="7600950" y="4889500"/>
          <p14:tracePt t="426" x="7499350" y="4883150"/>
          <p14:tracePt t="443" x="7378700" y="4826000"/>
          <p14:tracePt t="459" x="7188200" y="4730750"/>
          <p14:tracePt t="478" x="7048500" y="4641850"/>
          <p14:tracePt t="509" x="6762750" y="4470400"/>
          <p14:tracePt t="543" x="6343650" y="4184650"/>
          <p14:tracePt t="576" x="6045200" y="3937000"/>
          <p14:tracePt t="594" x="5981700" y="3873500"/>
          <p14:tracePt t="610" x="5918200" y="3790950"/>
          <p14:tracePt t="626" x="5835650" y="3663950"/>
          <p14:tracePt t="643" x="5740400" y="3543300"/>
          <p14:tracePt t="660" x="5657850" y="3403600"/>
          <p14:tracePt t="676" x="5619750" y="3340100"/>
          <p14:tracePt t="693" x="5594350" y="3289300"/>
          <p14:tracePt t="710" x="5556250" y="3213100"/>
          <p14:tracePt t="726" x="5499100" y="3111500"/>
          <p14:tracePt t="743" x="5448300" y="3035300"/>
          <p14:tracePt t="759" x="5397500" y="2965450"/>
          <p14:tracePt t="776" x="5359400" y="2914650"/>
          <p14:tracePt t="793" x="5340350" y="2889250"/>
          <p14:tracePt t="809" x="5334000" y="2882900"/>
          <p14:tracePt t="826" x="5334000" y="2876550"/>
          <p14:tracePt t="843" x="5327650" y="2870200"/>
          <p14:tracePt t="859" x="5321300" y="2857500"/>
          <p14:tracePt t="876" x="5321300" y="2851150"/>
          <p14:tracePt t="1428" x="5194300" y="2813050"/>
          <p14:tracePt t="1436" x="5080000" y="2762250"/>
          <p14:tracePt t="1444" x="5010150" y="2724150"/>
          <p14:tracePt t="1459" x="4889500" y="2622550"/>
          <p14:tracePt t="1476" x="4749800" y="2508250"/>
          <p14:tracePt t="1493" x="4629150" y="2374900"/>
          <p14:tracePt t="1509" x="4552950" y="2273300"/>
          <p14:tracePt t="1526" x="4533900" y="2228850"/>
          <p14:tracePt t="1559" x="4533900" y="2159000"/>
          <p14:tracePt t="1593" x="4533900" y="2127250"/>
          <p14:tracePt t="1626" x="4533900" y="2101850"/>
          <p14:tracePt t="1643" x="4533900" y="2070100"/>
          <p14:tracePt t="1659" x="4527550" y="2038350"/>
          <p14:tracePt t="1676" x="4527550" y="2032000"/>
          <p14:tracePt t="3158" x="4559300" y="1974850"/>
          <p14:tracePt t="3164" x="4578350" y="1949450"/>
          <p14:tracePt t="3176" x="4591050" y="1917700"/>
          <p14:tracePt t="3195" x="4629150" y="1879600"/>
          <p14:tracePt t="3209" x="4660900" y="1841500"/>
          <p14:tracePt t="3226" x="4686300" y="1822450"/>
          <p14:tracePt t="3243" x="4705350" y="1803400"/>
          <p14:tracePt t="3277" x="4711700" y="1784350"/>
          <p14:tracePt t="3311" x="4724400" y="1778000"/>
          <p14:tracePt t="3422" x="4724400" y="1771650"/>
          <p14:tracePt t="3429" x="4749800" y="1739900"/>
          <p14:tracePt t="3444" x="4787900" y="1701800"/>
          <p14:tracePt t="3460" x="4838700" y="1651000"/>
          <p14:tracePt t="3477" x="4864100" y="1593850"/>
          <p14:tracePt t="3494" x="4889500" y="1562100"/>
          <p14:tracePt t="3509" x="4946650" y="1504950"/>
          <p14:tracePt t="3526" x="5010150" y="1447800"/>
          <p14:tracePt t="3544" x="5067300" y="1390650"/>
          <p14:tracePt t="3560" x="5137150" y="1333500"/>
          <p14:tracePt t="3597" x="5143500" y="1333500"/>
          <p14:tracePt t="3604" x="5149850" y="1327150"/>
          <p14:tracePt t="3613" x="5162550" y="1314450"/>
          <p14:tracePt t="3751" x="5175250" y="1314450"/>
          <p14:tracePt t="3758" x="5200650" y="1314450"/>
          <p14:tracePt t="3777" x="5232400" y="1320800"/>
          <p14:tracePt t="3794" x="5276850" y="1327150"/>
          <p14:tracePt t="3810" x="5321300" y="1339850"/>
          <p14:tracePt t="3827" x="5340350" y="1346200"/>
          <p14:tracePt t="3845" x="5384800" y="1346200"/>
          <p14:tracePt t="3861" x="5403850" y="1346200"/>
          <p14:tracePt t="3877" x="5422900" y="1346200"/>
          <p14:tracePt t="3894" x="5435600" y="1346200"/>
          <p14:tracePt t="3910" x="5441950" y="1346200"/>
          <p14:tracePt t="3927" x="5448300" y="1346200"/>
          <p14:tracePt t="3944" x="5467350" y="1339850"/>
          <p14:tracePt t="3960" x="5486400" y="1339850"/>
          <p14:tracePt t="3977" x="5492750" y="1333500"/>
          <p14:tracePt t="3994" x="5511800" y="1327150"/>
          <p14:tracePt t="4011" x="5518150" y="1320800"/>
          <p14:tracePt t="4029" x="5524500" y="1320800"/>
          <p14:tracePt t="4044" x="5524500" y="1314450"/>
          <p14:tracePt t="4198" x="5486400" y="1314450"/>
          <p14:tracePt t="4204" x="5416550" y="1314450"/>
          <p14:tracePt t="4213" x="5334000" y="1314450"/>
          <p14:tracePt t="4227" x="5245100" y="1314450"/>
          <p14:tracePt t="4244" x="5022850" y="1308100"/>
          <p14:tracePt t="4278" x="5003800" y="1308100"/>
          <p14:tracePt t="4284" x="4959350" y="1301750"/>
          <p14:tracePt t="4294" x="4946650" y="1301750"/>
          <p14:tracePt t="4310" x="4940300" y="1301750"/>
          <p14:tracePt t="4366" x="4933950" y="1301750"/>
          <p14:tracePt t="4373" x="4927600" y="1301750"/>
          <p14:tracePt t="4394" x="4870450" y="1314450"/>
          <p14:tracePt t="4411" x="4806950" y="1333500"/>
          <p14:tracePt t="4427" x="4730750" y="1339850"/>
          <p14:tracePt t="4444" x="4679950" y="1339850"/>
          <p14:tracePt t="4460" x="4641850" y="1346200"/>
          <p14:tracePt t="4477" x="4622800" y="1352550"/>
          <p14:tracePt t="4494" x="4610100" y="1352550"/>
          <p14:tracePt t="4516" x="4603750" y="1352550"/>
          <p14:tracePt t="4527" x="4597400" y="1365250"/>
          <p14:tracePt t="4544" x="4578350" y="1371600"/>
          <p14:tracePt t="4561" x="4565650" y="1377950"/>
          <p14:tracePt t="4577" x="4559300" y="1384300"/>
          <p14:tracePt t="4594" x="4546600" y="1384300"/>
          <p14:tracePt t="4610" x="4540250" y="1390650"/>
          <p14:tracePt t="4628" x="4540250" y="1397000"/>
          <p14:tracePt t="4644" x="4533900" y="1403350"/>
          <p14:tracePt t="4660" x="4527550" y="1409700"/>
          <p14:tracePt t="4677" x="4514850" y="1422400"/>
          <p14:tracePt t="4693" x="4502150" y="1435100"/>
          <p14:tracePt t="4709" x="4489450" y="1466850"/>
          <p14:tracePt t="4727" x="4470400" y="1498600"/>
          <p14:tracePt t="4744" x="4438650" y="1562100"/>
          <p14:tracePt t="4760" x="4394200" y="1644650"/>
          <p14:tracePt t="4777" x="4349750" y="1752600"/>
          <p14:tracePt t="4793" x="4305300" y="1847850"/>
          <p14:tracePt t="4811" x="4273550" y="1930400"/>
          <p14:tracePt t="4827" x="4248150" y="1987550"/>
          <p14:tracePt t="4844" x="4222750" y="2038350"/>
          <p14:tracePt t="4861" x="4216400" y="2051050"/>
          <p14:tracePt t="4877" x="4216400" y="2063750"/>
          <p14:tracePt t="4894" x="4210050" y="2082800"/>
          <p14:tracePt t="4911" x="4197350" y="2095500"/>
          <p14:tracePt t="4927" x="4184650" y="2108200"/>
          <p14:tracePt t="4943" x="4165600" y="2133600"/>
          <p14:tracePt t="4961" x="4146550" y="2159000"/>
          <p14:tracePt t="4977" x="4121150" y="2184400"/>
          <p14:tracePt t="4994" x="4089400" y="2203450"/>
          <p14:tracePt t="5011" x="4038600" y="2247900"/>
          <p14:tracePt t="5027" x="4019550" y="2254250"/>
          <p14:tracePt t="5044" x="3962400" y="2298700"/>
          <p14:tracePt t="5061" x="3930650" y="2317750"/>
          <p14:tracePt t="5078" x="3917950" y="2336800"/>
          <p14:tracePt t="5094" x="3898900" y="2349500"/>
          <p14:tracePt t="5109" x="3886200" y="2349500"/>
          <p14:tracePt t="5550" x="3886200" y="2355850"/>
          <p14:tracePt t="5557" x="3879850" y="2400300"/>
          <p14:tracePt t="5577" x="3873500" y="2444750"/>
          <p14:tracePt t="5593" x="3873500" y="2463800"/>
          <p14:tracePt t="5610" x="3873500" y="2489200"/>
          <p14:tracePt t="5628" x="3873500" y="2495550"/>
          <p14:tracePt t="6887" x="3860800" y="2501900"/>
          <p14:tracePt t="6893" x="3829050" y="2533650"/>
          <p14:tracePt t="6910" x="3803650" y="2571750"/>
          <p14:tracePt t="6926" x="3784600" y="2597150"/>
          <p14:tracePt t="6943" x="3759200" y="2616200"/>
          <p14:tracePt t="6960" x="3746500" y="2628900"/>
          <p14:tracePt t="6976" x="3727450" y="2641600"/>
          <p14:tracePt t="6993" x="3708400" y="2641600"/>
          <p14:tracePt t="7027" x="3625850" y="2641600"/>
          <p14:tracePt t="7059" x="3460750" y="2635250"/>
          <p14:tracePt t="7093" x="3308350" y="2616200"/>
          <p14:tracePt t="7110" x="3232150" y="2609850"/>
          <p14:tracePt t="7126" x="3175000" y="2590800"/>
          <p14:tracePt t="7144" x="3117850" y="2565400"/>
          <p14:tracePt t="7161" x="3060700" y="2540000"/>
          <p14:tracePt t="7177" x="3009900" y="2514600"/>
          <p14:tracePt t="7194" x="2933700" y="2476500"/>
          <p14:tracePt t="7210" x="2857500" y="2438400"/>
          <p14:tracePt t="7227" x="2749550" y="2381250"/>
          <p14:tracePt t="7244" x="2609850" y="2311400"/>
          <p14:tracePt t="7261" x="2520950" y="2266950"/>
          <p14:tracePt t="7277" x="2438400" y="2235200"/>
          <p14:tracePt t="7293" x="2368550" y="2209800"/>
          <p14:tracePt t="7310" x="2286000" y="2190750"/>
          <p14:tracePt t="7327" x="2203450" y="2171700"/>
          <p14:tracePt t="7344" x="2133600" y="2146300"/>
          <p14:tracePt t="7360" x="2082800" y="2133600"/>
          <p14:tracePt t="7377" x="2032000" y="2108200"/>
          <p14:tracePt t="7394" x="2000250" y="2101850"/>
          <p14:tracePt t="7410" x="1987550" y="2095500"/>
          <p14:tracePt t="7671" x="1987550" y="2089150"/>
          <p14:tracePt t="7687" x="1993900" y="2089150"/>
          <p14:tracePt t="7694" x="2006600" y="2089150"/>
          <p14:tracePt t="7711" x="2032000" y="2089150"/>
          <p14:tracePt t="7727" x="2070100" y="2089150"/>
          <p14:tracePt t="7744" x="2101850" y="2089150"/>
          <p14:tracePt t="7760" x="2139950" y="2089150"/>
          <p14:tracePt t="7777" x="2178050" y="2089150"/>
          <p14:tracePt t="7794" x="2222500" y="2089150"/>
          <p14:tracePt t="7810" x="2254250" y="2089150"/>
          <p14:tracePt t="7826" x="2273300" y="2089150"/>
          <p14:tracePt t="7844" x="2292350" y="2089150"/>
          <p14:tracePt t="7861" x="2305050" y="2089150"/>
          <p14:tracePt t="7877" x="2317750" y="2063750"/>
          <p14:tracePt t="7894" x="2336800" y="2038350"/>
          <p14:tracePt t="7910" x="2349500" y="2019300"/>
          <p14:tracePt t="7927" x="2349500" y="2006600"/>
          <p14:tracePt t="7991" x="2349500" y="2000250"/>
          <p14:tracePt t="9324" x="2406650" y="2006600"/>
          <p14:tracePt t="9333" x="2457450" y="2025650"/>
          <p14:tracePt t="9342" x="2546350" y="2057400"/>
          <p14:tracePt t="9359" x="2806700" y="2165350"/>
          <p14:tracePt t="9376" x="3086100" y="2260600"/>
          <p14:tracePt t="9393" x="3270250" y="2317750"/>
          <p14:tracePt t="9411" x="3384550" y="2362200"/>
          <p14:tracePt t="9444" x="3448050" y="2368550"/>
          <p14:tracePt t="9477" x="3479800" y="2349500"/>
          <p14:tracePt t="9509" x="3536950" y="2305050"/>
          <p14:tracePt t="9526" x="3575050" y="2279650"/>
          <p14:tracePt t="9543" x="3613150" y="2254250"/>
          <p14:tracePt t="9560" x="3651250" y="2216150"/>
          <p14:tracePt t="9576" x="3676650" y="2178050"/>
          <p14:tracePt t="9593" x="3708400" y="2139950"/>
          <p14:tracePt t="9609" x="3727450" y="2108200"/>
          <p14:tracePt t="9626" x="3733800" y="2063750"/>
          <p14:tracePt t="9644" x="3740150" y="2006600"/>
          <p14:tracePt t="9660" x="3746500" y="1955800"/>
          <p14:tracePt t="9677" x="3746500" y="1898650"/>
          <p14:tracePt t="9695" x="3733800" y="1866900"/>
          <p14:tracePt t="9710" x="3727450" y="1854200"/>
          <p14:tracePt t="9727" x="3683000" y="1790700"/>
          <p14:tracePt t="9744" x="3644900" y="1758950"/>
          <p14:tracePt t="9761" x="3613150" y="1733550"/>
          <p14:tracePt t="9777" x="3575050" y="1714500"/>
          <p14:tracePt t="9794" x="3536950" y="1695450"/>
          <p14:tracePt t="9810" x="3511550" y="1682750"/>
          <p14:tracePt t="9827" x="3473450" y="1670050"/>
          <p14:tracePt t="9844" x="3416300" y="1670050"/>
          <p14:tracePt t="9861" x="3403600" y="1663700"/>
          <p14:tracePt t="9965" x="3378200" y="1663700"/>
          <p14:tracePt t="9973" x="3333750" y="1676400"/>
          <p14:tracePt t="9981" x="3314700" y="1682750"/>
          <p14:tracePt t="9993" x="3289300" y="1682750"/>
          <p14:tracePt t="10009" x="3257550" y="1695450"/>
          <p14:tracePt t="10027" x="3232150" y="1708150"/>
          <p14:tracePt t="10042" x="3206750" y="1720850"/>
          <p14:tracePt t="10060" x="3168650" y="1758950"/>
          <p14:tracePt t="10076" x="3136900" y="1790700"/>
          <p14:tracePt t="10093" x="3098800" y="1822450"/>
          <p14:tracePt t="10110" x="3086100" y="1835150"/>
          <p14:tracePt t="10127" x="3067050" y="1847850"/>
          <p14:tracePt t="10197" x="3067050" y="1854200"/>
          <p14:tracePt t="10223" x="3067050" y="1860550"/>
          <p14:tracePt t="10246" x="3067050" y="1866900"/>
          <p14:tracePt t="10261" x="3067050" y="1873250"/>
          <p14:tracePt t="10269" x="3067050" y="1879600"/>
          <p14:tracePt t="10277" x="3067050" y="1885950"/>
          <p14:tracePt t="10293" x="3067050" y="1892300"/>
          <p14:tracePt t="10309" x="3067050" y="1905000"/>
          <p14:tracePt t="10326" x="3086100" y="1917700"/>
          <p14:tracePt t="10343" x="3098800" y="1924050"/>
          <p14:tracePt t="10405" x="3105150" y="1924050"/>
          <p14:tracePt t="10412" x="3111500" y="1924050"/>
          <p14:tracePt t="10426" x="3149600" y="1924050"/>
          <p14:tracePt t="10443" x="3175000" y="1924050"/>
          <p14:tracePt t="10459" x="3194050" y="1924050"/>
          <p14:tracePt t="10477" x="3206750" y="1924050"/>
          <p14:tracePt t="10492" x="3206750" y="1917700"/>
          <p14:tracePt t="11318" x="3200400" y="1936750"/>
          <p14:tracePt t="11324" x="3162300" y="1981200"/>
          <p14:tracePt t="11343" x="3124200" y="2032000"/>
          <p14:tracePt t="11359" x="3073400" y="2082800"/>
          <p14:tracePt t="11376" x="3022600" y="2120900"/>
          <p14:tracePt t="11393" x="2959100" y="2159000"/>
          <p14:tracePt t="11410" x="2901950" y="2184400"/>
          <p14:tracePt t="11444" x="2787650" y="2222500"/>
          <p14:tracePt t="11478" x="2698750" y="2222500"/>
          <p14:tracePt t="11510" x="2559050" y="2209800"/>
          <p14:tracePt t="11527" x="2495550" y="2203450"/>
          <p14:tracePt t="11544" x="2419350" y="2184400"/>
          <p14:tracePt t="11561" x="2368550" y="2171700"/>
          <p14:tracePt t="11577" x="2286000" y="2159000"/>
          <p14:tracePt t="11594" x="2203450" y="2133600"/>
          <p14:tracePt t="11610" x="2101850" y="2095500"/>
          <p14:tracePt t="11627" x="1993900" y="2057400"/>
          <p14:tracePt t="11644" x="1803400" y="1962150"/>
          <p14:tracePt t="11659" x="1682750" y="1892300"/>
          <p14:tracePt t="11677" x="1549400" y="1816100"/>
          <p14:tracePt t="11693" x="1435100" y="1739900"/>
          <p14:tracePt t="11709" x="1371600" y="1682750"/>
          <p14:tracePt t="11727" x="1333500" y="1663700"/>
          <p14:tracePt t="11744" x="1320800" y="1644650"/>
          <p14:tracePt t="11760" x="1314450" y="1638300"/>
          <p14:tracePt t="11781" x="1314450" y="1631950"/>
          <p14:tracePt t="11797" x="1308100" y="1619250"/>
          <p14:tracePt t="11810" x="1308100" y="1612900"/>
          <p14:tracePt t="11829" x="1308100" y="1600200"/>
          <p14:tracePt t="11844" x="1308100" y="1593850"/>
          <p14:tracePt t="11861" x="1308100" y="1581150"/>
          <p14:tracePt t="11877" x="1308100" y="1574800"/>
          <p14:tracePt t="11926" x="1308100" y="1568450"/>
          <p14:tracePt t="12157" x="1314450" y="1568450"/>
          <p14:tracePt t="12165" x="1358900" y="1581150"/>
          <p14:tracePt t="12177" x="1428750" y="1587500"/>
          <p14:tracePt t="12193" x="1517650" y="1606550"/>
          <p14:tracePt t="12210" x="1619250" y="1625600"/>
          <p14:tracePt t="12227" x="1727200" y="1638300"/>
          <p14:tracePt t="12244" x="1752600" y="1638300"/>
          <p14:tracePt t="12260" x="1771650" y="1638300"/>
          <p14:tracePt t="12277" x="1790700" y="1638300"/>
          <p14:tracePt t="12294" x="1809750" y="1625600"/>
          <p14:tracePt t="12311" x="1847850" y="1606550"/>
          <p14:tracePt t="12327" x="1879600" y="1593850"/>
          <p14:tracePt t="12344" x="1911350" y="1562100"/>
          <p14:tracePt t="12361" x="1943100" y="1524000"/>
          <p14:tracePt t="12377" x="1955800" y="1504950"/>
          <p14:tracePt t="12414" x="1962150" y="1485900"/>
          <p14:tracePt t="12421" x="1974850" y="1460500"/>
          <p14:tracePt t="12428" x="1987550" y="1435100"/>
          <p14:tracePt t="12444" x="1993900" y="1371600"/>
          <p14:tracePt t="12461" x="1993900" y="1327150"/>
          <p14:tracePt t="12476" x="1993900" y="1289050"/>
          <p14:tracePt t="12492" x="1993900" y="1244600"/>
          <p14:tracePt t="12510" x="1987550" y="1219200"/>
          <p14:tracePt t="12558" x="1987550" y="1212850"/>
          <p14:tracePt t="12565" x="1968500" y="1187450"/>
          <p14:tracePt t="12576" x="1962150" y="1174750"/>
          <p14:tracePt t="12593" x="1943100" y="1168400"/>
          <p14:tracePt t="12613" x="1930400" y="1162050"/>
          <p14:tracePt t="12627" x="1917700" y="1149350"/>
          <p14:tracePt t="12671" x="1911350" y="1149350"/>
          <p14:tracePt t="12677" x="1905000" y="1143000"/>
          <p14:tracePt t="12694" x="1873250" y="1143000"/>
          <p14:tracePt t="12709" x="1841500" y="1143000"/>
          <p14:tracePt t="12727" x="1809750" y="1143000"/>
          <p14:tracePt t="12744" x="1771650" y="1143000"/>
          <p14:tracePt t="12761" x="1739900" y="1143000"/>
          <p14:tracePt t="12777" x="1695450" y="1143000"/>
          <p14:tracePt t="12793" x="1651000" y="1149350"/>
          <p14:tracePt t="12810" x="1600200" y="1168400"/>
          <p14:tracePt t="12828" x="1524000" y="1200150"/>
          <p14:tracePt t="12844" x="1460500" y="1225550"/>
          <p14:tracePt t="12861" x="1397000" y="1257300"/>
          <p14:tracePt t="12877" x="1333500" y="1276350"/>
          <p14:tracePt t="12893" x="1282700" y="1295400"/>
          <p14:tracePt t="12910" x="1244600" y="1308100"/>
          <p14:tracePt t="12927" x="1231900" y="1314450"/>
          <p14:tracePt t="12944" x="1212850" y="1327150"/>
          <p14:tracePt t="12960" x="1200150" y="1333500"/>
          <p14:tracePt t="12978" x="1187450" y="1339850"/>
          <p14:tracePt t="12994" x="1174750" y="1352550"/>
          <p14:tracePt t="13010" x="1155700" y="1365250"/>
          <p14:tracePt t="13027" x="1130300" y="1390650"/>
          <p14:tracePt t="13054" x="1123950" y="1397000"/>
          <p14:tracePt t="13175" x="1123950" y="1403350"/>
          <p14:tracePt t="13198" x="1123950" y="1409700"/>
          <p14:tracePt t="13205" x="1123950" y="1416050"/>
          <p14:tracePt t="13237" x="1123950" y="1422400"/>
          <p14:tracePt t="13245" x="1123950" y="1428750"/>
          <p14:tracePt t="13260" x="1130300" y="1435100"/>
          <p14:tracePt t="13277" x="1149350" y="1454150"/>
          <p14:tracePt t="13294" x="1162050" y="1485900"/>
          <p14:tracePt t="13310" x="1187450" y="1504950"/>
          <p14:tracePt t="13327" x="1212850" y="1543050"/>
          <p14:tracePt t="13344" x="1238250" y="1562100"/>
          <p14:tracePt t="13361" x="1263650" y="1587500"/>
          <p14:tracePt t="13377" x="1295400" y="1606550"/>
          <p14:tracePt t="13394" x="1327150" y="1619250"/>
          <p14:tracePt t="13470" x="1333500" y="1619250"/>
          <p14:tracePt t="13476" x="1352550" y="1625600"/>
          <p14:tracePt t="13494" x="1358900" y="1625600"/>
          <p14:tracePt t="13510" x="1365250" y="1625600"/>
          <p14:tracePt t="13527" x="1371600" y="1625600"/>
          <p14:tracePt t="13544" x="1371600" y="1631950"/>
          <p14:tracePt t="13574" x="1377950" y="1631950"/>
          <p14:tracePt t="13589" x="1384300" y="1631950"/>
          <p14:tracePt t="13605" x="1397000" y="1631950"/>
          <p14:tracePt t="13614" x="1409700" y="1631950"/>
          <p14:tracePt t="13628" x="1416050" y="1631950"/>
          <p14:tracePt t="13644" x="1428750" y="1631950"/>
          <p14:tracePt t="13661" x="1428750" y="1625600"/>
          <p14:tracePt t="13677" x="1441450" y="1625600"/>
          <p14:tracePt t="13694" x="1473200" y="1619250"/>
          <p14:tracePt t="13710" x="1511300" y="1619250"/>
          <p14:tracePt t="13727" x="1562100" y="1612900"/>
          <p14:tracePt t="13744" x="1600200" y="1606550"/>
          <p14:tracePt t="13760" x="1625600" y="1600200"/>
          <p14:tracePt t="13777" x="1651000" y="1600200"/>
          <p14:tracePt t="13793" x="1682750" y="1600200"/>
          <p14:tracePt t="13810" x="1708150" y="1587500"/>
          <p14:tracePt t="13827" x="1739900" y="1587500"/>
          <p14:tracePt t="13844" x="1784350" y="1581150"/>
          <p14:tracePt t="13861" x="1803400" y="1574800"/>
          <p14:tracePt t="13877" x="1816100" y="1568450"/>
          <p14:tracePt t="13894" x="1822450" y="1568450"/>
          <p14:tracePt t="13910" x="1828800" y="1568450"/>
          <p14:tracePt t="13927" x="1847850" y="1562100"/>
          <p14:tracePt t="13950" x="1854200" y="1562100"/>
          <p14:tracePt t="13982" x="1860550" y="1562100"/>
          <p14:tracePt t="13997" x="1866900" y="1562100"/>
          <p14:tracePt t="14038" x="1873250" y="1562100"/>
          <p14:tracePt t="14053" x="1879600" y="1562100"/>
          <p14:tracePt t="14061" x="1898650" y="1562100"/>
          <p14:tracePt t="14078" x="1936750" y="1562100"/>
          <p14:tracePt t="14093" x="1974850" y="1562100"/>
          <p14:tracePt t="14111" x="2025650" y="1562100"/>
          <p14:tracePt t="14127" x="2057400" y="1562100"/>
          <p14:tracePt t="14144" x="2089150" y="1555750"/>
          <p14:tracePt t="14160" x="2108200" y="1555750"/>
          <p14:tracePt t="14177" x="2114550" y="1555750"/>
          <p14:tracePt t="14194" x="2120900" y="1555750"/>
          <p14:tracePt t="14895" x="2127250" y="1555750"/>
          <p14:tracePt t="14901" x="2171700" y="1574800"/>
          <p14:tracePt t="14909" x="2222500" y="1593850"/>
          <p14:tracePt t="14926" x="2305050" y="1638300"/>
          <p14:tracePt t="14943" x="2393950" y="1682750"/>
          <p14:tracePt t="14960" x="2438400" y="1708150"/>
          <p14:tracePt t="14976" x="2444750" y="1708150"/>
          <p14:tracePt t="15110" x="2451100" y="1708150"/>
          <p14:tracePt t="15116" x="2470150" y="1689100"/>
          <p14:tracePt t="15126" x="2482850" y="1676400"/>
          <p14:tracePt t="15143" x="2501900" y="1651000"/>
          <p14:tracePt t="15160" x="2520950" y="1625600"/>
          <p14:tracePt t="15177" x="2527300" y="1593850"/>
          <p14:tracePt t="15194" x="2540000" y="1555750"/>
          <p14:tracePt t="15210" x="2540000" y="1511300"/>
          <p14:tracePt t="15227" x="2540000" y="1441450"/>
          <p14:tracePt t="15243" x="2540000" y="1416050"/>
          <p14:tracePt t="15260" x="2520950" y="1352550"/>
          <p14:tracePt t="15277" x="2508250" y="1301750"/>
          <p14:tracePt t="15294" x="2501900" y="1295400"/>
          <p14:tracePt t="15309" x="2489200" y="1276350"/>
          <p14:tracePt t="15326" x="2463800" y="1238250"/>
          <p14:tracePt t="15342" x="2444750" y="1212850"/>
          <p14:tracePt t="15360" x="2419350" y="1193800"/>
          <p14:tracePt t="15377" x="2406650" y="1174750"/>
          <p14:tracePt t="15394" x="2400300" y="1174750"/>
          <p14:tracePt t="15410" x="2393950" y="1174750"/>
          <p14:tracePt t="15438" x="2387600" y="1174750"/>
          <p14:tracePt t="15445" x="2381250" y="1174750"/>
          <p14:tracePt t="15460" x="2355850" y="1174750"/>
          <p14:tracePt t="15477" x="2336800" y="1187450"/>
          <p14:tracePt t="15493" x="2317750" y="1193800"/>
          <p14:tracePt t="15548" x="2317750" y="1200150"/>
          <p14:tracePt t="15556" x="2311400" y="1212850"/>
          <p14:tracePt t="15564" x="2305050" y="1212850"/>
          <p14:tracePt t="15576" x="2298700" y="1219200"/>
          <p14:tracePt t="15592" x="2292350" y="1231900"/>
          <p14:tracePt t="15609" x="2286000" y="1238250"/>
          <p14:tracePt t="15626" x="2279650" y="1250950"/>
          <p14:tracePt t="15643" x="2273300" y="1263650"/>
          <p14:tracePt t="15659" x="2273300" y="1276350"/>
          <p14:tracePt t="15676" x="2266950" y="1282700"/>
          <p14:tracePt t="15692" x="2260600" y="1289050"/>
          <p14:tracePt t="15709" x="2260600" y="1295400"/>
          <p14:tracePt t="15815" x="2260600" y="1301750"/>
          <p14:tracePt t="15862" x="2260600" y="1308100"/>
          <p14:tracePt t="15895" x="2260600" y="1314450"/>
          <p14:tracePt t="15902" x="2260600" y="1320800"/>
          <p14:tracePt t="15942" x="2260600" y="1327150"/>
          <p14:tracePt t="15949" x="2260600" y="1339850"/>
          <p14:tracePt t="15961" x="2260600" y="1352550"/>
          <p14:tracePt t="15977" x="2266950" y="1365250"/>
          <p14:tracePt t="15994" x="2266950" y="1397000"/>
          <p14:tracePt t="16010" x="2273300" y="1409700"/>
          <p14:tracePt t="16027" x="2286000" y="1428750"/>
          <p14:tracePt t="16043" x="2286000" y="1441450"/>
          <p14:tracePt t="16060" x="2298700" y="1447800"/>
          <p14:tracePt t="16077" x="2298700" y="1466850"/>
          <p14:tracePt t="16095" x="2305050" y="1479550"/>
          <p14:tracePt t="16109" x="2317750" y="1485900"/>
          <p14:tracePt t="16127" x="2317750" y="1492250"/>
          <p14:tracePt t="16143" x="2324100" y="1492250"/>
          <p14:tracePt t="16160" x="2324100" y="1498600"/>
          <p14:tracePt t="16285" x="2349500" y="1504950"/>
          <p14:tracePt t="16292" x="2368550" y="1504950"/>
          <p14:tracePt t="16310" x="2393950" y="1504950"/>
          <p14:tracePt t="16327" x="2413000" y="1504950"/>
          <p14:tracePt t="16344" x="2419350" y="1504950"/>
          <p14:tracePt t="16591" x="2425700" y="1504950"/>
          <p14:tracePt t="16597" x="2482850" y="1511300"/>
          <p14:tracePt t="16609" x="2501900" y="1511300"/>
          <p14:tracePt t="16627" x="2533650" y="1524000"/>
          <p14:tracePt t="16644" x="2590800" y="1536700"/>
          <p14:tracePt t="16660" x="2597150" y="1536700"/>
          <p14:tracePt t="16677" x="2603500" y="1543050"/>
          <p14:tracePt t="16694" x="2616200" y="1543050"/>
          <p14:tracePt t="16758" x="2628900" y="1543050"/>
          <p14:tracePt t="16765" x="2647950" y="1549400"/>
          <p14:tracePt t="16777" x="2660650" y="1549400"/>
          <p14:tracePt t="16794" x="2686050" y="1562100"/>
          <p14:tracePt t="16810" x="2711450" y="1562100"/>
          <p14:tracePt t="16827" x="2736850" y="1574800"/>
          <p14:tracePt t="16844" x="2743200" y="1574800"/>
          <p14:tracePt t="16861" x="2749550" y="1581150"/>
          <p14:tracePt t="16877" x="2755900" y="1581150"/>
          <p14:tracePt t="16892" x="2762250" y="1581150"/>
          <p14:tracePt t="16911" x="2781300" y="1581150"/>
          <p14:tracePt t="16927" x="2794000" y="1587500"/>
          <p14:tracePt t="16944" x="2813050" y="1593850"/>
          <p14:tracePt t="16960" x="2825750" y="1593850"/>
          <p14:tracePt t="16977" x="2832100" y="1593850"/>
          <p14:tracePt t="16994" x="2838450" y="1593850"/>
          <p14:tracePt t="17150" x="2844800" y="1593850"/>
          <p14:tracePt t="17157" x="2876550" y="1593850"/>
          <p14:tracePt t="17176" x="2940050" y="1606550"/>
          <p14:tracePt t="17194" x="3009900" y="1619250"/>
          <p14:tracePt t="17210" x="3073400" y="1638300"/>
          <p14:tracePt t="17227" x="3130550" y="1651000"/>
          <p14:tracePt t="17244" x="3194050" y="1670050"/>
          <p14:tracePt t="17260" x="3225800" y="1682750"/>
          <p14:tracePt t="17278" x="3263900" y="1682750"/>
          <p14:tracePt t="17293" x="3302000" y="1689100"/>
          <p14:tracePt t="17310" x="3340100" y="1695450"/>
          <p14:tracePt t="17327" x="3378200" y="1695450"/>
          <p14:tracePt t="17344" x="3422650" y="1695450"/>
          <p14:tracePt t="17360" x="3454400" y="1695450"/>
          <p14:tracePt t="17377" x="3479800" y="1695450"/>
          <p14:tracePt t="17394" x="3505200" y="1689100"/>
          <p14:tracePt t="17410" x="3524250" y="1670050"/>
          <p14:tracePt t="17427" x="3549650" y="1631950"/>
          <p14:tracePt t="17444" x="3581400" y="1562100"/>
          <p14:tracePt t="17460" x="3594100" y="1498600"/>
          <p14:tracePt t="17476" x="3600450" y="1447800"/>
          <p14:tracePt t="17494" x="3600450" y="1384300"/>
          <p14:tracePt t="17510" x="3581400" y="1320800"/>
          <p14:tracePt t="17527" x="3549650" y="1263650"/>
          <p14:tracePt t="17544" x="3492500" y="1193800"/>
          <p14:tracePt t="17561" x="3429000" y="1130300"/>
          <p14:tracePt t="17577" x="3371850" y="1098550"/>
          <p14:tracePt t="17594" x="3314700" y="1066800"/>
          <p14:tracePt t="17610" x="3270250" y="1047750"/>
          <p14:tracePt t="17627" x="3244850" y="1047750"/>
          <p14:tracePt t="17644" x="3194050" y="1047750"/>
          <p14:tracePt t="17660" x="3143250" y="1054100"/>
          <p14:tracePt t="17677" x="3067050" y="1079500"/>
          <p14:tracePt t="17694" x="3009900" y="1098550"/>
          <p14:tracePt t="17711" x="2965450" y="1111250"/>
          <p14:tracePt t="17726" x="2921000" y="1130300"/>
          <p14:tracePt t="17743" x="2889250" y="1155700"/>
          <p14:tracePt t="17761" x="2863850" y="1187450"/>
          <p14:tracePt t="17777" x="2844800" y="1212850"/>
          <p14:tracePt t="17794" x="2819400" y="1244600"/>
          <p14:tracePt t="17810" x="2813050" y="1250950"/>
          <p14:tracePt t="17869" x="2813050" y="1257300"/>
          <p14:tracePt t="17877" x="2813050" y="1270000"/>
          <p14:tracePt t="17893" x="2813050" y="1289050"/>
          <p14:tracePt t="17910" x="2813050" y="1308100"/>
          <p14:tracePt t="17927" x="2813050" y="1320800"/>
          <p14:tracePt t="17944" x="2813050" y="1327150"/>
          <p14:tracePt t="17960" x="2813050" y="1339850"/>
          <p14:tracePt t="17977" x="2813050" y="1346200"/>
          <p14:tracePt t="17994" x="2832100" y="1365250"/>
          <p14:tracePt t="18010" x="2870200" y="1377950"/>
          <p14:tracePt t="18027" x="2914650" y="1390650"/>
          <p14:tracePt t="18043" x="2990850" y="1416050"/>
          <p14:tracePt t="18060" x="3022600" y="1422400"/>
          <p14:tracePt t="18076" x="3041650" y="1428750"/>
          <p14:tracePt t="18094" x="3048000" y="1428750"/>
          <p14:tracePt t="18198" x="3054350" y="1428750"/>
          <p14:tracePt t="18647" x="3054350" y="1441450"/>
          <p14:tracePt t="18653" x="3054350" y="1473200"/>
          <p14:tracePt t="18660" x="3048000" y="1504950"/>
          <p14:tracePt t="18742" x="2768600" y="1784350"/>
          <p14:tracePt t="18759" x="2667000" y="1828800"/>
          <p14:tracePt t="18776" x="2565400" y="1879600"/>
          <p14:tracePt t="18792" x="2470150" y="1917700"/>
          <p14:tracePt t="18809" x="2374900" y="1955800"/>
          <p14:tracePt t="18825" x="2298700" y="2006600"/>
          <p14:tracePt t="18861" x="2114550" y="2095500"/>
          <p14:tracePt t="18894" x="1968500" y="2197100"/>
          <p14:tracePt t="18927" x="1854200" y="2279650"/>
          <p14:tracePt t="18944" x="1809750" y="2311400"/>
          <p14:tracePt t="18963" x="1758950" y="2349500"/>
          <p14:tracePt t="18978" x="1708150" y="2381250"/>
          <p14:tracePt t="18995" x="1682750" y="2393950"/>
          <p14:tracePt t="19013" x="1663700" y="2400300"/>
          <p14:tracePt t="19038" x="1657350" y="2400300"/>
          <p14:tracePt t="19054" x="1651000" y="2400300"/>
          <p14:tracePt t="19064" x="1644650" y="2400300"/>
          <p14:tracePt t="19077" x="1612900" y="2400300"/>
          <p14:tracePt t="19095" x="1574800" y="2393950"/>
          <p14:tracePt t="19112" x="1524000" y="2355850"/>
          <p14:tracePt t="19128" x="1479550" y="2311400"/>
          <p14:tracePt t="19144" x="1460500" y="2273300"/>
          <p14:tracePt t="19161" x="1447800" y="2222500"/>
          <p14:tracePt t="19177" x="1441450" y="2184400"/>
          <p14:tracePt t="19194" x="1441450" y="2152650"/>
          <p14:tracePt t="19211" x="1441450" y="2127250"/>
          <p14:tracePt t="19227" x="1447800" y="2082800"/>
          <p14:tracePt t="19245" x="1479550" y="2032000"/>
          <p14:tracePt t="19261" x="1492250" y="2006600"/>
          <p14:tracePt t="19277" x="1498600" y="1993900"/>
          <p14:tracePt t="19294" x="1504950" y="1987550"/>
          <p14:tracePt t="19310" x="1504950" y="1981200"/>
          <p14:tracePt t="19438" x="1524000" y="1981200"/>
          <p14:tracePt t="19445" x="1543050" y="1981200"/>
          <p14:tracePt t="19460" x="1574800" y="1993900"/>
          <p14:tracePt t="19477" x="1600200" y="2006600"/>
          <p14:tracePt t="19493" x="1625600" y="2012950"/>
          <p14:tracePt t="19511" x="1638300" y="2019300"/>
          <p14:tracePt t="19527" x="1644650" y="2019300"/>
          <p14:tracePt t="19926" x="1670050" y="2012950"/>
          <p14:tracePt t="19933" x="1708150" y="1993900"/>
          <p14:tracePt t="19943" x="1746250" y="1974850"/>
          <p14:tracePt t="19960" x="1809750" y="1936750"/>
          <p14:tracePt t="20023" x="1809750" y="1930400"/>
          <p14:tracePt t="20028" x="1809750" y="1924050"/>
          <p14:tracePt t="20060" x="1809750" y="1879600"/>
          <p14:tracePt t="20077" x="1809750" y="1873250"/>
          <p14:tracePt t="20110" x="1803400" y="1860550"/>
          <p14:tracePt t="20117" x="1803400" y="1847850"/>
          <p14:tracePt t="20127" x="1803400" y="1841500"/>
          <p14:tracePt t="20143" x="1797050" y="1841500"/>
          <p14:tracePt t="20206" x="1790700" y="1841500"/>
          <p14:tracePt t="20213" x="1758950" y="1841500"/>
          <p14:tracePt t="20227" x="1720850" y="1841500"/>
          <p14:tracePt t="20244" x="1676400" y="1835150"/>
          <p14:tracePt t="20260" x="1657350" y="1835150"/>
          <p14:tracePt t="20407" x="1676400" y="1835150"/>
          <p14:tracePt t="20414" x="1727200" y="1828800"/>
          <p14:tracePt t="20426" x="1765300" y="1828800"/>
          <p14:tracePt t="20443" x="1835150" y="1828800"/>
          <p14:tracePt t="20460" x="1936750" y="1809750"/>
          <p14:tracePt t="20477" x="2006600" y="1784350"/>
          <p14:tracePt t="20494" x="2070100" y="1758950"/>
          <p14:tracePt t="20511" x="2095500" y="1746250"/>
          <p14:tracePt t="20526" x="2108200" y="1727200"/>
          <p14:tracePt t="20543" x="2108200" y="1714500"/>
          <p14:tracePt t="20560" x="2114550" y="1695450"/>
          <p14:tracePt t="20577" x="2114550" y="1676400"/>
          <p14:tracePt t="20593" x="2114550" y="1651000"/>
          <p14:tracePt t="20610" x="2120900" y="1638300"/>
          <p14:tracePt t="20636" x="2120900" y="1631950"/>
          <p14:tracePt t="20669" x="2120900" y="1625600"/>
          <p14:tracePt t="20684" x="2120900" y="1612900"/>
          <p14:tracePt t="20694" x="2127250" y="1600200"/>
          <p14:tracePt t="20710" x="2133600" y="1574800"/>
          <p14:tracePt t="20727" x="2139950" y="1555750"/>
          <p14:tracePt t="20743" x="2146300" y="1524000"/>
          <p14:tracePt t="20760" x="2152650" y="1504950"/>
          <p14:tracePt t="20776" x="2152650" y="1485900"/>
          <p14:tracePt t="20793" x="2152650" y="1473200"/>
          <p14:tracePt t="20809" x="2159000" y="1473200"/>
          <p14:tracePt t="20956" x="2203450" y="1498600"/>
          <p14:tracePt t="20964" x="2254250" y="1530350"/>
          <p14:tracePt t="20976" x="2311400" y="1555750"/>
          <p14:tracePt t="20993" x="2425700" y="1631950"/>
          <p14:tracePt t="21010" x="2476500" y="1670050"/>
          <p14:tracePt t="21029" x="2546350" y="1689100"/>
          <p14:tracePt t="21044" x="2622550" y="1708150"/>
          <p14:tracePt t="21060" x="2660650" y="1720850"/>
          <p14:tracePt t="21076" x="2686050" y="1720850"/>
          <p14:tracePt t="21093" x="2705100" y="1714500"/>
          <p14:tracePt t="21110" x="2730500" y="1695450"/>
          <p14:tracePt t="21127" x="2762250" y="1670050"/>
          <p14:tracePt t="21143" x="2787650" y="1651000"/>
          <p14:tracePt t="21160" x="2819400" y="1612900"/>
          <p14:tracePt t="21177" x="2838450" y="1581150"/>
          <p14:tracePt t="21193" x="2851150" y="1549400"/>
          <p14:tracePt t="21210" x="2857500" y="1536700"/>
          <p14:tracePt t="21227" x="2876550" y="1504950"/>
          <p14:tracePt t="21243" x="2882900" y="1492250"/>
          <p14:tracePt t="21260" x="2908300" y="1473200"/>
          <p14:tracePt t="21277" x="2921000" y="1447800"/>
          <p14:tracePt t="21294" x="2927350" y="1435100"/>
          <p14:tracePt t="21310" x="2940050" y="1409700"/>
          <p14:tracePt t="21327" x="2952750" y="1390650"/>
          <p14:tracePt t="21344" x="2959100" y="1377950"/>
          <p14:tracePt t="21360" x="2965450" y="1377950"/>
          <p14:tracePt t="22462" x="2959100" y="1377950"/>
          <p14:tracePt t="22469" x="2946400" y="1390650"/>
          <p14:tracePt t="22476" x="2933700" y="1403350"/>
          <p14:tracePt t="22493" x="2914650" y="1422400"/>
          <p14:tracePt t="22509" x="2895600" y="1441450"/>
          <p14:tracePt t="22526" x="2882900" y="1441450"/>
          <p14:tracePt t="22543" x="2813050" y="1492250"/>
          <p14:tracePt t="22559" x="2743200" y="1530350"/>
          <p14:tracePt t="22593" x="2641600" y="1587500"/>
          <p14:tracePt t="22626" x="2584450" y="1612900"/>
          <p14:tracePt t="22661" x="2578100" y="1612900"/>
          <p14:tracePt t="22745" x="2324100" y="1670050"/>
          <p14:tracePt t="22760" x="2235200" y="1695450"/>
          <p14:tracePt t="22777" x="2159000" y="1720850"/>
          <p14:tracePt t="22794" x="2114550" y="1733550"/>
          <p14:tracePt t="22810" x="2082800" y="1752600"/>
          <p14:tracePt t="22827" x="2070100" y="1758950"/>
          <p14:tracePt t="22843" x="2051050" y="1765300"/>
          <p14:tracePt t="22861" x="2038350" y="1771650"/>
          <p14:tracePt t="22876" x="2038350" y="1778000"/>
          <p14:tracePt t="22902" x="2006600" y="1778000"/>
          <p14:tracePt t="22910" x="1962150" y="1790700"/>
          <p14:tracePt t="22927" x="1898650" y="1797050"/>
          <p14:tracePt t="22944" x="1816100" y="1803400"/>
          <p14:tracePt t="22960" x="1771650" y="1803400"/>
          <p14:tracePt t="22977" x="1714500" y="1809750"/>
          <p14:tracePt t="22994" x="1676400" y="1816100"/>
          <p14:tracePt t="23010" x="1644650" y="1816100"/>
          <p14:tracePt t="23027" x="1625600" y="1822450"/>
          <p14:tracePt t="23044" x="1606550" y="1822450"/>
          <p14:tracePt t="23061" x="1600200" y="1822450"/>
          <p14:tracePt t="23382" x="1600200" y="1828800"/>
          <p14:tracePt t="23389" x="1600200" y="1835150"/>
          <p14:tracePt t="23409" x="1600200" y="1854200"/>
          <p14:tracePt t="23426" x="1600200" y="1873250"/>
          <p14:tracePt t="23443" x="1606550" y="1885950"/>
          <p14:tracePt t="23476" x="1612900" y="1898650"/>
          <p14:tracePt t="23534" x="1612900" y="1905000"/>
          <p14:tracePt t="23566" x="1625600" y="1905000"/>
          <p14:tracePt t="23573" x="1625600" y="1911350"/>
          <p14:tracePt t="23594" x="1631950" y="1911350"/>
          <p14:tracePt t="23611" x="1631950" y="1917700"/>
          <p14:tracePt t="23653" x="1638300" y="1917700"/>
          <p14:tracePt t="23661" x="1644650" y="1924050"/>
          <p14:tracePt t="23677" x="1651000" y="1930400"/>
          <p14:tracePt t="23693" x="1657350" y="1930400"/>
          <p14:tracePt t="24094" x="1670050" y="1917700"/>
          <p14:tracePt t="24101" x="1689100" y="1879600"/>
          <p14:tracePt t="24109" x="1701800" y="1847850"/>
          <p14:tracePt t="24126" x="1714500" y="1809750"/>
          <p14:tracePt t="24160" x="1746250" y="1727200"/>
          <p14:tracePt t="24194" x="1758950" y="1651000"/>
          <p14:tracePt t="24227" x="1758950" y="1562100"/>
          <p14:tracePt t="24244" x="1758950" y="1479550"/>
          <p14:tracePt t="24259" x="1752600" y="1466850"/>
          <p14:tracePt t="24276" x="1752600" y="1460500"/>
          <p14:tracePt t="24293" x="1752600" y="1454150"/>
          <p14:tracePt t="24310" x="1752600" y="1447800"/>
          <p14:tracePt t="24342" x="1752600" y="1441450"/>
          <p14:tracePt t="24365" x="1752600" y="1435100"/>
          <p14:tracePt t="25070" x="1752600" y="1454150"/>
          <p14:tracePt t="25085" x="1758950" y="1473200"/>
          <p14:tracePt t="25093" x="1765300" y="1492250"/>
          <p14:tracePt t="25109" x="1778000" y="1524000"/>
          <p14:tracePt t="25126" x="1778000" y="1530350"/>
          <p14:tracePt t="25143" x="1778000" y="1536700"/>
          <p14:tracePt t="25246" x="1778000" y="1555750"/>
          <p14:tracePt t="25253" x="1778000" y="1568450"/>
          <p14:tracePt t="25260" x="1778000" y="1587500"/>
          <p14:tracePt t="25293" x="1758950" y="1657350"/>
          <p14:tracePt t="25310" x="1752600" y="1676400"/>
          <p14:tracePt t="25327" x="1746250" y="1701800"/>
          <p14:tracePt t="25344" x="1739900" y="1714500"/>
          <p14:tracePt t="25360" x="1733550" y="1739900"/>
          <p14:tracePt t="25376" x="1733550" y="1758950"/>
          <p14:tracePt t="25394" x="1727200" y="1765300"/>
          <p14:tracePt t="25410" x="1720850" y="1778000"/>
          <p14:tracePt t="25429" x="1720850" y="1784350"/>
          <p14:tracePt t="25774" x="1739900" y="1784350"/>
          <p14:tracePt t="25780" x="1784350" y="1784350"/>
          <p14:tracePt t="25793" x="1809750" y="1790700"/>
          <p14:tracePt t="25810" x="1892300" y="1809750"/>
          <p14:tracePt t="25826" x="1962150" y="1835150"/>
          <p14:tracePt t="25843" x="2000250" y="1847850"/>
          <p14:tracePt t="25859" x="2012950" y="1854200"/>
          <p14:tracePt t="25989" x="2012950" y="1860550"/>
          <p14:tracePt t="25996" x="2019300" y="1873250"/>
          <p14:tracePt t="26009" x="2025650" y="1892300"/>
          <p14:tracePt t="26042" x="2070100" y="1943100"/>
          <p14:tracePt t="26059" x="2114550" y="1968500"/>
          <p14:tracePt t="26076" x="2139950" y="1987550"/>
          <p14:tracePt t="26092" x="2152650" y="1993900"/>
          <p14:tracePt t="26109" x="2171700" y="2000250"/>
          <p14:tracePt t="26126" x="2184400" y="2000250"/>
          <p14:tracePt t="26156" x="2190750" y="2000250"/>
          <p14:tracePt t="26590" x="2190750" y="1962150"/>
          <p14:tracePt t="26597" x="2190750" y="1949450"/>
          <p14:tracePt t="26610" x="2190750" y="1936750"/>
          <p14:tracePt t="26625" x="2190750" y="1930400"/>
          <p14:tracePt t="26643" x="2190750" y="1924050"/>
          <p14:tracePt t="26757" x="2190750" y="1885950"/>
          <p14:tracePt t="26765" x="2190750" y="1866900"/>
          <p14:tracePt t="26776" x="2178050" y="1847850"/>
          <p14:tracePt t="26810" x="2165350" y="1816100"/>
          <p14:tracePt t="26844" x="2133600" y="1739900"/>
          <p14:tracePt t="26877" x="2108200" y="1689100"/>
          <p14:tracePt t="26894" x="2101850" y="1676400"/>
          <p14:tracePt t="26910" x="2095500" y="1663700"/>
          <p14:tracePt t="26927" x="2095500" y="1657350"/>
          <p14:tracePt t="26943" x="2089150" y="1644650"/>
          <p14:tracePt t="26960" x="2089150" y="1638300"/>
          <p14:tracePt t="26977" x="2089150" y="1619250"/>
          <p14:tracePt t="26994" x="2089150" y="1606550"/>
          <p14:tracePt t="27010" x="2089150" y="1581150"/>
          <p14:tracePt t="27026" x="2095500" y="1562100"/>
          <p14:tracePt t="27043" x="2108200" y="1543050"/>
          <p14:tracePt t="27061" x="2114550" y="1517650"/>
          <p14:tracePt t="27076" x="2120900" y="1511300"/>
          <p14:tracePt t="27093" x="2120900" y="1498600"/>
          <p14:tracePt t="27110" x="2120900" y="1492250"/>
          <p14:tracePt t="27134" x="2127250" y="1492250"/>
          <p14:tracePt t="27495" x="2101850" y="1498600"/>
          <p14:tracePt t="27501" x="2063750" y="1530350"/>
          <p14:tracePt t="27509" x="2032000" y="1555750"/>
          <p14:tracePt t="27526" x="1962150" y="1612900"/>
          <p14:tracePt t="27543" x="1905000" y="1657350"/>
          <p14:tracePt t="27559" x="1873250" y="1689100"/>
          <p14:tracePt t="27576" x="1847850" y="1708150"/>
          <p14:tracePt t="27593" x="1847850" y="1714500"/>
          <p14:tracePt t="27654" x="1841500" y="1714500"/>
          <p14:tracePt t="27660" x="1841500" y="1720850"/>
          <p14:tracePt t="27694" x="1816100" y="1752600"/>
          <p14:tracePt t="27710" x="1816100" y="1758950"/>
          <p14:tracePt t="28750" x="1955800" y="1790700"/>
          <p14:tracePt t="28757" x="2159000" y="1841500"/>
          <p14:tracePt t="28776" x="2641600" y="1968500"/>
          <p14:tracePt t="28793" x="2895600" y="2025650"/>
          <p14:tracePt t="28810" x="2908300" y="2032000"/>
          <p14:tracePt t="28826" x="2927350" y="2038350"/>
          <p14:tracePt t="28843" x="2933700" y="2038350"/>
          <p14:tracePt t="28918" x="2940050" y="2038350"/>
          <p14:tracePt t="28924" x="2959100" y="2032000"/>
          <p14:tracePt t="28943" x="2978150" y="2025650"/>
          <p14:tracePt t="28960" x="3003550" y="2019300"/>
          <p14:tracePt t="28976" x="3022600" y="2006600"/>
          <p14:tracePt t="28993" x="3035300" y="2000250"/>
          <p14:tracePt t="29010" x="3054350" y="1993900"/>
          <p14:tracePt t="29027" x="3067050" y="1987550"/>
          <p14:tracePt t="29043" x="3098800" y="1974850"/>
          <p14:tracePt t="29060" x="3117850" y="1968500"/>
          <p14:tracePt t="29077" x="3124200" y="1955800"/>
          <p14:tracePt t="29093" x="3130550" y="1949450"/>
          <p14:tracePt t="29109" x="3136900" y="1943100"/>
          <p14:tracePt t="29309" x="3136900" y="1949450"/>
          <p14:tracePt t="29317" x="3124200" y="1974850"/>
          <p14:tracePt t="29333" x="3124200" y="1981200"/>
          <p14:tracePt t="29534" x="3162300" y="1911350"/>
          <p14:tracePt t="29541" x="3175000" y="1873250"/>
          <p14:tracePt t="29560" x="3181350" y="1847850"/>
          <p14:tracePt t="29576" x="3200400" y="1790700"/>
          <p14:tracePt t="29593" x="3206750" y="1720850"/>
          <p14:tracePt t="29610" x="3200400" y="1670050"/>
          <p14:tracePt t="29644" x="3117850" y="1524000"/>
          <p14:tracePt t="29677" x="3092450" y="1485900"/>
          <p14:tracePt t="29710" x="3086100" y="1473200"/>
          <p14:tracePt t="29863" x="3098800" y="1460500"/>
          <p14:tracePt t="29870" x="3111500" y="1447800"/>
          <p14:tracePt t="29885" x="3117850" y="1447800"/>
          <p14:tracePt t="29893" x="3124200" y="1447800"/>
          <p14:tracePt t="29926" x="3124200" y="1441450"/>
          <p14:tracePt t="30798" x="3105150" y="1543050"/>
          <p14:tracePt t="30805" x="3086100" y="1600200"/>
          <p14:tracePt t="30826" x="3054350" y="1714500"/>
          <p14:tracePt t="30843" x="3003550" y="1854200"/>
          <p14:tracePt t="30844" x="2978150" y="1930400"/>
          <p14:tracePt t="30860" x="2901950" y="2082800"/>
          <p14:tracePt t="30876" x="2832100" y="2228850"/>
          <p14:tracePt t="30893" x="2743200" y="2387600"/>
          <p14:tracePt t="30926" x="2673350" y="2508250"/>
          <p14:tracePt t="30960" x="2451100" y="2794000"/>
          <p14:tracePt t="30994" x="2324100" y="2933700"/>
          <p14:tracePt t="31013" x="2317750" y="2933700"/>
          <p14:tracePt t="31027" x="2292350" y="2940050"/>
          <p14:tracePt t="31044" x="2190750" y="3003550"/>
          <p14:tracePt t="31060" x="2082800" y="3048000"/>
          <p14:tracePt t="31077" x="1987550" y="3086100"/>
          <p14:tracePt t="31093" x="1898650" y="3092450"/>
          <p14:tracePt t="31110" x="1816100" y="3105150"/>
          <p14:tracePt t="31127" x="1758950" y="3105150"/>
          <p14:tracePt t="31144" x="1708150" y="3105150"/>
          <p14:tracePt t="31160" x="1682750" y="3111500"/>
          <p14:tracePt t="31177" x="1663700" y="3111500"/>
          <p14:tracePt t="32055" x="1676400" y="3111500"/>
          <p14:tracePt t="32062" x="1682750" y="3111500"/>
          <p14:tracePt t="32270" x="1682750" y="3105150"/>
          <p14:tracePt t="32278" x="1682750" y="3079750"/>
          <p14:tracePt t="32293" x="1682750" y="3028950"/>
          <p14:tracePt t="32309" x="1682750" y="2997200"/>
          <p14:tracePt t="32326" x="1670050" y="2952750"/>
          <p14:tracePt t="32343" x="1663700" y="2889250"/>
          <p14:tracePt t="32359" x="1663700" y="2832100"/>
          <p14:tracePt t="32376" x="1663700" y="2762250"/>
          <p14:tracePt t="32410" x="1657350" y="2736850"/>
          <p14:tracePt t="32444" x="1638300" y="2654300"/>
          <p14:tracePt t="32477" x="1619250" y="2565400"/>
          <p14:tracePt t="32493" x="1606550" y="2527300"/>
          <p14:tracePt t="32510" x="1600200" y="2501900"/>
          <p14:tracePt t="32526" x="1587500" y="2482850"/>
          <p14:tracePt t="32544" x="1574800" y="2463800"/>
          <p14:tracePt t="32560" x="1568450" y="2451100"/>
          <p14:tracePt t="32576" x="1562100" y="2438400"/>
          <p14:tracePt t="32593" x="1555750" y="2425700"/>
          <p14:tracePt t="32610" x="1555750" y="2413000"/>
          <p14:tracePt t="32626" x="1555750" y="2406650"/>
          <p14:tracePt t="32934" x="1555750" y="2444750"/>
          <p14:tracePt t="32940" x="1549400" y="2489200"/>
          <p14:tracePt t="32960" x="1543050" y="2540000"/>
          <p14:tracePt t="32977" x="1543050" y="2571750"/>
          <p14:tracePt t="32994" x="1543050" y="2578100"/>
          <p14:tracePt t="33010" x="1543050" y="2590800"/>
          <p14:tracePt t="33078" x="1543050" y="2597150"/>
          <p14:tracePt t="33102" x="1555750" y="2609850"/>
          <p14:tracePt t="33108" x="1562100" y="2609850"/>
          <p14:tracePt t="33127" x="1568450" y="2609850"/>
          <p14:tracePt t="33143" x="1574800" y="2609850"/>
          <p14:tracePt t="33160" x="1587500" y="2616200"/>
          <p14:tracePt t="33177" x="1600200" y="2628900"/>
          <p14:tracePt t="33193" x="1619250" y="2635250"/>
          <p14:tracePt t="33210" x="1625600" y="2641600"/>
          <p14:tracePt t="33227" x="1638300" y="2654300"/>
          <p14:tracePt t="33244" x="1657350" y="2673350"/>
          <p14:tracePt t="33260" x="1676400" y="2705100"/>
          <p14:tracePt t="33276" x="1695450" y="2724150"/>
          <p14:tracePt t="33294" x="1708150" y="2736850"/>
          <p14:tracePt t="33310" x="1714500" y="2743200"/>
          <p14:tracePt t="33326" x="1733550" y="2762250"/>
          <p14:tracePt t="33342" x="1739900" y="2768600"/>
          <p14:tracePt t="33542" x="1752600" y="2768600"/>
          <p14:tracePt t="33549" x="1758950" y="2768600"/>
          <p14:tracePt t="33574" x="1765300" y="2768600"/>
          <p14:tracePt t="33589" x="1771650" y="2781300"/>
          <p14:tracePt t="33597" x="1778000" y="2781300"/>
          <p14:tracePt t="33610" x="1790700" y="2787650"/>
          <p14:tracePt t="33627" x="1797050" y="2794000"/>
          <p14:tracePt t="33643" x="1828800" y="2806700"/>
          <p14:tracePt t="33660" x="1835150" y="2806700"/>
          <p14:tracePt t="33676" x="1873250" y="2806700"/>
          <p14:tracePt t="33693" x="1930400" y="2806700"/>
          <p14:tracePt t="33709" x="1968500" y="2806700"/>
          <p14:tracePt t="33726" x="1981200" y="2806700"/>
          <p14:tracePt t="33743" x="1987550" y="2806700"/>
          <p14:tracePt t="33911" x="1993900" y="2832100"/>
          <p14:tracePt t="33916" x="2012950" y="2889250"/>
          <p14:tracePt t="33926" x="2032000" y="2927350"/>
          <p14:tracePt t="33944" x="2032000" y="2940050"/>
          <p14:tracePt t="34366" x="2044700" y="2933700"/>
          <p14:tracePt t="34373" x="2051050" y="2908300"/>
          <p14:tracePt t="34393" x="2070100" y="2876550"/>
          <p14:tracePt t="34409" x="2076450" y="2863850"/>
          <p14:tracePt t="34426" x="2082800" y="2832100"/>
          <p14:tracePt t="34443" x="2082800" y="2825750"/>
          <p14:tracePt t="34460" x="2082800" y="2806700"/>
          <p14:tracePt t="34476" x="2089150" y="2794000"/>
          <p14:tracePt t="34510" x="2095500" y="2749550"/>
          <p14:tracePt t="34543" x="2127250" y="2667000"/>
          <p14:tracePt t="34576" x="2159000" y="2584450"/>
          <p14:tracePt t="34594" x="2184400" y="2552700"/>
          <p14:tracePt t="34610" x="2203450" y="2520950"/>
          <p14:tracePt t="34626" x="2222500" y="2501900"/>
          <p14:tracePt t="34644" x="2235200" y="2489200"/>
          <p14:tracePt t="34660" x="2241550" y="2482850"/>
          <p14:tracePt t="34729" x="2241550" y="2476500"/>
          <p14:tracePt t="35518" x="2247900" y="2476500"/>
          <p14:tracePt t="35525" x="2305050" y="2489200"/>
          <p14:tracePt t="35543" x="2425700" y="2546350"/>
          <p14:tracePt t="35559" x="2565400" y="2590800"/>
          <p14:tracePt t="35576" x="2698750" y="2660650"/>
          <p14:tracePt t="35592" x="2819400" y="2724150"/>
          <p14:tracePt t="35609" x="2895600" y="2768600"/>
          <p14:tracePt t="35626" x="2946400" y="2794000"/>
          <p14:tracePt t="35660" x="2971800" y="2806700"/>
          <p14:tracePt t="35918" x="3003550" y="2825750"/>
          <p14:tracePt t="35925" x="3028950" y="2844800"/>
          <p14:tracePt t="35943" x="3079750" y="2857500"/>
          <p14:tracePt t="35960" x="3105150" y="2876550"/>
          <p14:tracePt t="35976" x="3117850" y="2882900"/>
          <p14:tracePt t="35993" x="3124200" y="2889250"/>
          <p14:tracePt t="36390" x="3162300" y="2895600"/>
          <p14:tracePt t="36396" x="3181350" y="2895600"/>
          <p14:tracePt t="36409" x="3200400" y="2901950"/>
          <p14:tracePt t="36426" x="3219450" y="2908300"/>
          <p14:tracePt t="36459" x="3232150" y="2908300"/>
          <p14:tracePt t="36701" x="3238500" y="2914650"/>
          <p14:tracePt t="36708" x="3238500" y="2921000"/>
          <p14:tracePt t="36823" x="3244850" y="2921000"/>
          <p14:tracePt t="36829" x="3244850" y="2927350"/>
          <p14:tracePt t="36844" x="3257550" y="2946400"/>
          <p14:tracePt t="36860" x="3257550" y="2952750"/>
          <p14:tracePt t="36894" x="3263900" y="2952750"/>
          <p14:tracePt t="37655" x="3263900" y="2940050"/>
          <p14:tracePt t="37670" x="3263900" y="2927350"/>
          <p14:tracePt t="37676" x="3257550" y="2921000"/>
          <p14:tracePt t="37693" x="3238500" y="2895600"/>
          <p14:tracePt t="37709" x="3219450" y="2876550"/>
          <p14:tracePt t="37725" x="3206750" y="2851150"/>
          <p14:tracePt t="37742" x="3194050" y="2838450"/>
          <p14:tracePt t="37759" x="3187700" y="2832100"/>
          <p14:tracePt t="37792" x="3181350" y="2825750"/>
          <p14:tracePt t="37826" x="3162300" y="2762250"/>
          <p14:tracePt t="37861" x="3117850" y="2609850"/>
          <p14:tracePt t="37877" x="3098800" y="2571750"/>
          <p14:tracePt t="37893" x="3092450" y="2540000"/>
          <p14:tracePt t="37910" x="3086100" y="2514600"/>
          <p14:tracePt t="37927" x="3086100" y="2495550"/>
          <p14:tracePt t="37943" x="3079750" y="2482850"/>
          <p14:tracePt t="37965" x="3079750" y="2476500"/>
          <p14:tracePt t="38014" x="3079750" y="2470150"/>
          <p14:tracePt t="38020" x="3079750" y="2463800"/>
          <p14:tracePt t="38029" x="3079750" y="2457450"/>
          <p14:tracePt t="38044" x="3079750" y="2451100"/>
          <p14:tracePt t="38060" x="3079750" y="2444750"/>
          <p14:tracePt t="38076" x="3079750" y="2432050"/>
          <p14:tracePt t="38126" x="3079750" y="2425700"/>
          <p14:tracePt t="38573" x="3098800" y="2451100"/>
          <p14:tracePt t="38581" x="3124200" y="2476500"/>
          <p14:tracePt t="38593" x="3143250" y="2495550"/>
          <p14:tracePt t="38609" x="3162300" y="2520950"/>
          <p14:tracePt t="38644" x="3194050" y="2565400"/>
          <p14:tracePt t="38677" x="3206750" y="2584450"/>
          <p14:tracePt t="38777" x="3219450" y="2603500"/>
          <p14:tracePt t="39031" x="3219450" y="2654300"/>
          <p14:tracePt t="39037" x="3219450" y="2698750"/>
          <p14:tracePt t="39045" x="3219450" y="2724150"/>
          <p14:tracePt t="39059" x="3219450" y="2819400"/>
          <p14:tracePt t="39076" x="3206750" y="2895600"/>
          <p14:tracePt t="39094" x="3175000" y="2978150"/>
          <p14:tracePt t="39110" x="3124200" y="3073400"/>
          <p14:tracePt t="39127" x="3060700" y="3143250"/>
          <p14:tracePt t="39143" x="2997200" y="3200400"/>
          <p14:tracePt t="39160" x="2990850" y="3200400"/>
          <p14:tracePt t="39176" x="2921000" y="3232150"/>
          <p14:tracePt t="39193" x="2762250" y="3289300"/>
          <p14:tracePt t="39210" x="2552700" y="3352800"/>
          <p14:tracePt t="39226" x="2432050" y="3359150"/>
          <p14:tracePt t="39243" x="2241550" y="3409950"/>
          <p14:tracePt t="39259" x="2171700" y="3429000"/>
          <p14:tracePt t="39276" x="1974850" y="3486150"/>
          <p14:tracePt t="39293" x="1924050" y="3498850"/>
          <p14:tracePt t="39309" x="1905000" y="3498850"/>
          <p14:tracePt t="39325" x="1784350" y="3524250"/>
          <p14:tracePt t="39343" x="1670050" y="3562350"/>
          <p14:tracePt t="39360" x="1651000" y="3568700"/>
          <p14:tracePt t="39478" x="1651000" y="3575050"/>
          <p14:tracePt t="39484" x="1651000" y="3581400"/>
          <p14:tracePt t="39492" x="1651000" y="3600450"/>
          <p14:tracePt t="39509" x="1651000" y="3606800"/>
          <p14:tracePt t="39724" x="1651000" y="3619500"/>
          <p14:tracePt t="39733" x="1651000" y="3651250"/>
          <p14:tracePt t="39742" x="1651000" y="3683000"/>
          <p14:tracePt t="39759" x="1663700" y="3752850"/>
          <p14:tracePt t="39793" x="1701800" y="3873500"/>
          <p14:tracePt t="39827" x="1714500" y="3917950"/>
          <p14:tracePt t="39860" x="1714500" y="3949700"/>
          <p14:tracePt t="39876" x="1714500" y="3956050"/>
          <p14:tracePt t="39894" x="1701800" y="3975100"/>
          <p14:tracePt t="39910" x="1689100" y="3987800"/>
          <p14:tracePt t="39926" x="1682750" y="4006850"/>
          <p14:tracePt t="39943" x="1682750" y="4013200"/>
          <p14:tracePt t="39960" x="1676400" y="4025900"/>
          <p14:tracePt t="39976" x="1676400" y="4038600"/>
          <p14:tracePt t="39994" x="1670050" y="4064000"/>
          <p14:tracePt t="40010" x="1663700" y="4076700"/>
          <p14:tracePt t="40026" x="1663700" y="4083050"/>
          <p14:tracePt t="40526" x="1676400" y="4064000"/>
          <p14:tracePt t="40532" x="1701800" y="4019550"/>
          <p14:tracePt t="40548" x="1720850" y="3968750"/>
          <p14:tracePt t="40559" x="1746250" y="3917950"/>
          <p14:tracePt t="40576" x="1790700" y="3835400"/>
          <p14:tracePt t="40593" x="1809750" y="3778250"/>
          <p14:tracePt t="40609" x="1828800" y="3727450"/>
          <p14:tracePt t="40643" x="1854200" y="3651250"/>
          <p14:tracePt t="40677" x="1860550" y="3606800"/>
          <p14:tracePt t="40709" x="1866900" y="3587750"/>
          <p14:tracePt t="41063" x="1860550" y="3587750"/>
          <p14:tracePt t="41070" x="1854200" y="3587750"/>
          <p14:tracePt t="41076" x="1841500" y="3587750"/>
          <p14:tracePt t="41093" x="1835150" y="3587750"/>
          <p14:tracePt t="41109" x="1828800" y="3594100"/>
          <p14:tracePt t="41125" x="1822450" y="3594100"/>
          <p14:tracePt t="41149" x="1822450" y="3600450"/>
          <p14:tracePt t="41176" x="1816100" y="3600450"/>
          <p14:tracePt t="41663" x="1816100" y="3613150"/>
          <p14:tracePt t="41669" x="1809750" y="3632200"/>
          <p14:tracePt t="41676" x="1809750" y="3638550"/>
          <p14:tracePt t="41692" x="1803400" y="3657600"/>
          <p14:tracePt t="41709" x="1797050" y="3676650"/>
          <p14:tracePt t="41725" x="1790700" y="3689350"/>
          <p14:tracePt t="41748" x="1790700" y="3695700"/>
          <p14:tracePt t="41812" x="1790700" y="3702050"/>
          <p14:tracePt t="41950" x="1790700" y="3708400"/>
          <p14:tracePt t="41957" x="1790700" y="3721100"/>
          <p14:tracePt t="41976" x="1797050" y="3740150"/>
          <p14:tracePt t="41993" x="1797050" y="3752850"/>
          <p14:tracePt t="42010" x="1797050" y="3759200"/>
          <p14:tracePt t="42026" x="1797050" y="3765550"/>
          <p14:tracePt t="42043" x="1797050" y="3778250"/>
          <p14:tracePt t="42060" x="1797050" y="3784600"/>
          <p14:tracePt t="42076" x="1803400" y="3790950"/>
          <p14:tracePt t="42093" x="1803400" y="3810000"/>
          <p14:tracePt t="42110" x="1809750" y="3816350"/>
          <p14:tracePt t="42126" x="1816100" y="3822700"/>
          <p14:tracePt t="42143" x="1816100" y="3829050"/>
          <p14:tracePt t="42160" x="1822450" y="3841750"/>
          <p14:tracePt t="42175" x="1822450" y="3848100"/>
          <p14:tracePt t="42193" x="1835150" y="3860800"/>
          <p14:tracePt t="42210" x="1854200" y="3879850"/>
          <p14:tracePt t="42225" x="1873250" y="3892550"/>
          <p14:tracePt t="42243" x="1905000" y="3917950"/>
          <p14:tracePt t="42259" x="1924050" y="3930650"/>
          <p14:tracePt t="42276" x="1936750" y="3937000"/>
          <p14:tracePt t="42302" x="1943100" y="3937000"/>
          <p14:tracePt t="42309" x="1943100" y="3943350"/>
          <p14:tracePt t="42415" x="1955800" y="3949700"/>
          <p14:tracePt t="42422" x="1974850" y="3956050"/>
          <p14:tracePt t="42444" x="2019300" y="3981450"/>
          <p14:tracePt t="42460" x="2051050" y="3994150"/>
          <p14:tracePt t="42476" x="2070100" y="4000500"/>
          <p14:tracePt t="42493" x="2082800" y="4006850"/>
          <p14:tracePt t="42508" x="2095500" y="4019550"/>
          <p14:tracePt t="42526" x="2101850" y="4025900"/>
          <p14:tracePt t="42543" x="2108200" y="4032250"/>
          <p14:tracePt t="42560" x="2114550" y="4038600"/>
          <p14:tracePt t="42575" x="2127250" y="4044950"/>
          <p14:tracePt t="42593" x="2139950" y="4064000"/>
          <p14:tracePt t="42610" x="2146300" y="4070350"/>
          <p14:tracePt t="42626" x="2165350" y="4083050"/>
          <p14:tracePt t="42643" x="2178050" y="4089400"/>
          <p14:tracePt t="42660" x="2178050" y="4095750"/>
          <p14:tracePt t="42675" x="2184400" y="4095750"/>
          <p14:tracePt t="42693" x="2190750" y="4095750"/>
          <p14:tracePt t="42710" x="2190750" y="4102100"/>
          <p14:tracePt t="42727" x="2197100" y="4108450"/>
          <p14:tracePt t="42794" x="2216150" y="4133850"/>
          <p14:tracePt t="43357" x="2228850" y="4127500"/>
          <p14:tracePt t="43365" x="2260600" y="4102100"/>
          <p14:tracePt t="43375" x="2279650" y="4076700"/>
          <p14:tracePt t="43392" x="2311400" y="4032250"/>
          <p14:tracePt t="43409" x="2330450" y="4006850"/>
          <p14:tracePt t="43425" x="2343150" y="3987800"/>
          <p14:tracePt t="43443" x="2355850" y="3962400"/>
          <p14:tracePt t="43476" x="2393950" y="3898900"/>
          <p14:tracePt t="43511" x="2419350" y="3854450"/>
          <p14:tracePt t="43543" x="2438400" y="3810000"/>
          <p14:tracePt t="43560" x="2451100" y="3790950"/>
          <p14:tracePt t="43576" x="2457450" y="3759200"/>
          <p14:tracePt t="43594" x="2470150" y="3740150"/>
          <p14:tracePt t="43609" x="2482850" y="3708400"/>
          <p14:tracePt t="43627" x="2495550" y="3676650"/>
          <p14:tracePt t="43643" x="2514600" y="3619500"/>
          <p14:tracePt t="43659" x="2527300" y="3587750"/>
          <p14:tracePt t="43676" x="2533650" y="3562350"/>
          <p14:tracePt t="43693" x="2540000" y="3536950"/>
          <p14:tracePt t="43709" x="2546350" y="3524250"/>
          <p14:tracePt t="43726" x="2546350" y="3511550"/>
          <p14:tracePt t="43743" x="2546350" y="3505200"/>
          <p14:tracePt t="43760" x="2546350" y="3498850"/>
          <p14:tracePt t="43926" x="2533650" y="3505200"/>
          <p14:tracePt t="43934" x="2527300" y="3511550"/>
          <p14:tracePt t="43944" x="2508250" y="3511550"/>
          <p14:tracePt t="43959" x="2495550" y="3517900"/>
          <p14:tracePt t="43975" x="2489200" y="3517900"/>
          <p14:tracePt t="43993" x="2482850" y="3517900"/>
          <p14:tracePt t="44009" x="2482850" y="3524250"/>
          <p14:tracePt t="44255" x="2476500" y="3530600"/>
          <p14:tracePt t="44261" x="2463800" y="3536950"/>
          <p14:tracePt t="44276" x="2413000" y="3556000"/>
          <p14:tracePt t="44293" x="2368550" y="3581400"/>
          <p14:tracePt t="44310" x="2305050" y="3594100"/>
          <p14:tracePt t="44326" x="2247900" y="3606800"/>
          <p14:tracePt t="44344" x="2209800" y="3619500"/>
          <p14:tracePt t="44360" x="2184400" y="3619500"/>
          <p14:tracePt t="44376" x="2159000" y="3632200"/>
          <p14:tracePt t="44393" x="2139950" y="3638550"/>
          <p14:tracePt t="44410" x="2120900" y="3638550"/>
          <p14:tracePt t="44426" x="2082800" y="3657600"/>
          <p14:tracePt t="44444" x="2032000" y="3670300"/>
          <p14:tracePt t="44460" x="2000250" y="3676650"/>
          <p14:tracePt t="44475" x="1987550" y="3676650"/>
          <p14:tracePt t="44493" x="1974850" y="3683000"/>
          <p14:tracePt t="44510" x="1968500" y="3683000"/>
          <p14:tracePt t="44525" x="1949450" y="3695700"/>
          <p14:tracePt t="44543" x="1930400" y="3708400"/>
          <p14:tracePt t="44560" x="1898650" y="3721100"/>
          <p14:tracePt t="44576" x="1879600" y="3733800"/>
          <p14:tracePt t="44594" x="1854200" y="3746500"/>
          <p14:tracePt t="44610" x="1835150" y="3752850"/>
          <p14:tracePt t="44626" x="1822450" y="3759200"/>
          <p14:tracePt t="44643" x="1816100" y="3765550"/>
          <p14:tracePt t="44660" x="1809750" y="3765550"/>
          <p14:tracePt t="44677" x="1803400" y="3771900"/>
          <p14:tracePt t="44693" x="1797050" y="3771900"/>
          <p14:tracePt t="44710" x="1790700" y="3771900"/>
          <p14:tracePt t="44910" x="1790700" y="3778250"/>
          <p14:tracePt t="44917" x="1790700" y="3841750"/>
          <p14:tracePt t="44925" x="1790700" y="3873500"/>
          <p14:tracePt t="44943" x="1816100" y="3956050"/>
          <p14:tracePt t="44960" x="1860550" y="4044950"/>
          <p14:tracePt t="44977" x="1924050" y="4127500"/>
          <p14:tracePt t="44993" x="2000250" y="4197350"/>
          <p14:tracePt t="45010" x="2057400" y="4235450"/>
          <p14:tracePt t="45025" x="2101850" y="4248150"/>
          <p14:tracePt t="45043" x="2159000" y="4260850"/>
          <p14:tracePt t="45060" x="2203450" y="4260850"/>
          <p14:tracePt t="45076" x="2254250" y="4260850"/>
          <p14:tracePt t="45093" x="2305050" y="4241800"/>
          <p14:tracePt t="45110" x="2343150" y="4241800"/>
          <p14:tracePt t="45126" x="2400300" y="4222750"/>
          <p14:tracePt t="45143" x="2457450" y="4203700"/>
          <p14:tracePt t="45160" x="2495550" y="4191000"/>
          <p14:tracePt t="45177" x="2540000" y="4171950"/>
          <p14:tracePt t="45193" x="2571750" y="4152900"/>
          <p14:tracePt t="45210" x="2590800" y="4127500"/>
          <p14:tracePt t="45226" x="2622550" y="4102100"/>
          <p14:tracePt t="45243" x="2647950" y="4064000"/>
          <p14:tracePt t="45260" x="2667000" y="4038600"/>
          <p14:tracePt t="45276" x="2686050" y="4006850"/>
          <p14:tracePt t="45293" x="2705100" y="3975100"/>
          <p14:tracePt t="45310" x="2717800" y="3943350"/>
          <p14:tracePt t="45326" x="2724150" y="3905250"/>
          <p14:tracePt t="45343" x="2730500" y="3867150"/>
          <p14:tracePt t="45360" x="2730500" y="3841750"/>
          <p14:tracePt t="45375" x="2730500" y="3810000"/>
          <p14:tracePt t="45394" x="2717800" y="3784600"/>
          <p14:tracePt t="45410" x="2705100" y="3765550"/>
          <p14:tracePt t="45426" x="2686050" y="3746500"/>
          <p14:tracePt t="45444" x="2635250" y="3708400"/>
          <p14:tracePt t="45460" x="2597150" y="3683000"/>
          <p14:tracePt t="45475" x="2546350" y="3657600"/>
          <p14:tracePt t="45493" x="2508250" y="3644900"/>
          <p14:tracePt t="45509" x="2482850" y="3638550"/>
          <p14:tracePt t="45526" x="2470150" y="3638550"/>
          <p14:tracePt t="45543" x="2457450" y="3638550"/>
          <p14:tracePt t="45560" x="2438400" y="3638550"/>
          <p14:tracePt t="45576" x="2413000" y="3651250"/>
          <p14:tracePt t="45594" x="2393950" y="3663950"/>
          <p14:tracePt t="45610" x="2374900" y="3689350"/>
          <p14:tracePt t="45626" x="2355850" y="3721100"/>
          <p14:tracePt t="45643" x="2336800" y="3771900"/>
          <p14:tracePt t="45660" x="2330450" y="3803650"/>
          <p14:tracePt t="45675" x="2330450" y="3841750"/>
          <p14:tracePt t="45693" x="2330450" y="3886200"/>
          <p14:tracePt t="45710" x="2343150" y="3930650"/>
          <p14:tracePt t="45726" x="2374900" y="3968750"/>
          <p14:tracePt t="45743" x="2413000" y="4019550"/>
          <p14:tracePt t="45760" x="2463800" y="4064000"/>
          <p14:tracePt t="45775" x="2533650" y="4102100"/>
          <p14:tracePt t="45792" x="2609850" y="4140200"/>
          <p14:tracePt t="45810" x="2686050" y="4165600"/>
          <p14:tracePt t="45826" x="2743200" y="4178300"/>
          <p14:tracePt t="45843" x="2800350" y="4178300"/>
          <p14:tracePt t="45860" x="2876550" y="4191000"/>
          <p14:tracePt t="45875" x="2933700" y="4191000"/>
          <p14:tracePt t="45893" x="3016250" y="4191000"/>
          <p14:tracePt t="45910" x="3092450" y="4191000"/>
          <p14:tracePt t="45926" x="3155950" y="4178300"/>
          <p14:tracePt t="45943" x="3219450" y="4165600"/>
          <p14:tracePt t="45959" x="3270250" y="4133850"/>
          <p14:tracePt t="45975" x="3314700" y="4108450"/>
          <p14:tracePt t="45993" x="3359150" y="4076700"/>
          <p14:tracePt t="46009" x="3397250" y="4038600"/>
          <p14:tracePt t="46025" x="3429000" y="4000500"/>
          <p14:tracePt t="46043" x="3467100" y="3949700"/>
          <p14:tracePt t="46060" x="3524250" y="3873500"/>
          <p14:tracePt t="46076" x="3568700" y="3803650"/>
          <p14:tracePt t="46093" x="3606800" y="3740150"/>
          <p14:tracePt t="46110" x="3644900" y="3670300"/>
          <p14:tracePt t="46126" x="3663950" y="3619500"/>
          <p14:tracePt t="46144" x="3670300" y="3575050"/>
          <p14:tracePt t="46159" x="3683000" y="3536950"/>
          <p14:tracePt t="46175" x="3683000" y="3505200"/>
          <p14:tracePt t="46193" x="3683000" y="3473450"/>
          <p14:tracePt t="46210" x="3683000" y="3441700"/>
          <p14:tracePt t="46225" x="3670300" y="3416300"/>
          <p14:tracePt t="46243" x="3657600" y="3371850"/>
          <p14:tracePt t="46260" x="3651250" y="3346450"/>
          <p14:tracePt t="46276" x="3632200" y="3321050"/>
          <p14:tracePt t="46293" x="3613150" y="3295650"/>
          <p14:tracePt t="46309" x="3594100" y="3270250"/>
          <p14:tracePt t="46327" x="3575050" y="3251200"/>
          <p14:tracePt t="46343" x="3562350" y="3238500"/>
          <p14:tracePt t="46360" x="3556000" y="3232150"/>
          <p14:tracePt t="46377" x="3543300" y="3232150"/>
          <p14:tracePt t="46393" x="3524250" y="3219450"/>
          <p14:tracePt t="46410" x="3486150" y="3200400"/>
          <p14:tracePt t="46426" x="3448050" y="3194050"/>
          <p14:tracePt t="46443" x="3390900" y="3181350"/>
          <p14:tracePt t="46460" x="3365500" y="3175000"/>
          <p14:tracePt t="46476" x="3352800" y="3175000"/>
          <p14:tracePt t="46493" x="3340100" y="3175000"/>
          <p14:tracePt t="46510" x="3302000" y="3175000"/>
          <p14:tracePt t="46526" x="3244850" y="3181350"/>
          <p14:tracePt t="46544" x="3175000" y="3200400"/>
          <p14:tracePt t="46559" x="3092450" y="3213100"/>
          <p14:tracePt t="46575" x="3022600" y="3238500"/>
          <p14:tracePt t="46593" x="2959100" y="3263900"/>
          <p14:tracePt t="46610" x="2901950" y="3295650"/>
          <p14:tracePt t="46626" x="2857500" y="3327400"/>
          <p14:tracePt t="46643" x="2787650" y="3397250"/>
          <p14:tracePt t="46660" x="2755900" y="3435350"/>
          <p14:tracePt t="46675" x="2724150" y="3479800"/>
          <p14:tracePt t="46693" x="2692400" y="3524250"/>
          <p14:tracePt t="46710" x="2673350" y="3556000"/>
          <p14:tracePt t="46726" x="2654300" y="3600450"/>
          <p14:tracePt t="46743" x="2635250" y="3638550"/>
          <p14:tracePt t="46760" x="2628900" y="3695700"/>
          <p14:tracePt t="46827" x="2622550" y="3879850"/>
          <p14:tracePt t="46844" x="2622550" y="3930650"/>
          <p14:tracePt t="46860" x="2635250" y="3981450"/>
          <p14:tracePt t="46875" x="2673350" y="4038600"/>
          <p14:tracePt t="46893" x="2717800" y="4089400"/>
          <p14:tracePt t="46908" x="2762250" y="4140200"/>
          <p14:tracePt t="46925" x="2800350" y="4178300"/>
          <p14:tracePt t="46942" x="2832100" y="4203700"/>
          <p14:tracePt t="46959" x="2863850" y="4222750"/>
          <p14:tracePt t="46975" x="2889250" y="4241800"/>
          <p14:tracePt t="46992" x="2908300" y="4254500"/>
          <p14:tracePt t="47009" x="2927350" y="4260850"/>
          <p14:tracePt t="47025" x="2946400" y="4267200"/>
          <p14:tracePt t="47042" x="2990850" y="4273550"/>
          <p14:tracePt t="47059" x="3035300" y="4273550"/>
          <p14:tracePt t="47076" x="3117850" y="4273550"/>
          <p14:tracePt t="47092" x="3168650" y="4273550"/>
          <p14:tracePt t="47108" x="3206750" y="4260850"/>
          <p14:tracePt t="47126" x="3225800" y="4254500"/>
          <p14:tracePt t="47143" x="3251200" y="4241800"/>
          <p14:tracePt t="47160" x="3282950" y="4216400"/>
          <p14:tracePt t="47176" x="3302000" y="4197350"/>
          <p14:tracePt t="47193" x="3327400" y="4171950"/>
          <p14:tracePt t="47210" x="3346450" y="4146550"/>
          <p14:tracePt t="47226" x="3352800" y="4121150"/>
          <p14:tracePt t="47243" x="3352800" y="4102100"/>
          <p14:tracePt t="47259" x="3352800" y="4095750"/>
          <p14:tracePt t="47277" x="3352800" y="4089400"/>
          <p14:tracePt t="47318" x="3333750" y="4089400"/>
          <p14:tracePt t="47325" x="3295650" y="4089400"/>
          <p14:tracePt t="47343" x="3213100" y="4102100"/>
          <p14:tracePt t="47360" x="3124200" y="4127500"/>
          <p14:tracePt t="47375" x="3016250" y="4178300"/>
          <p14:tracePt t="47394" x="2933700" y="4241800"/>
          <p14:tracePt t="47410" x="2844800" y="4337050"/>
          <p14:tracePt t="47426" x="2768600" y="4451350"/>
          <p14:tracePt t="47443" x="2667000" y="4654550"/>
          <p14:tracePt t="47460" x="2565400" y="4794250"/>
          <p14:tracePt t="47475" x="2476500" y="4908550"/>
          <p14:tracePt t="47493" x="2413000" y="4984750"/>
          <p14:tracePt t="47510" x="2355850" y="5060950"/>
          <p14:tracePt t="47527" x="2292350" y="5124450"/>
          <p14:tracePt t="47543" x="2235200" y="5175250"/>
          <p14:tracePt t="47560" x="2184400" y="5226050"/>
          <p14:tracePt t="47576" x="2120900" y="5270500"/>
          <p14:tracePt t="47593" x="2051050" y="5314950"/>
          <p14:tracePt t="47613" x="2038350" y="5321300"/>
          <p14:tracePt t="47626" x="2012950" y="5334000"/>
          <p14:tracePt t="47644" x="1930400" y="5384800"/>
          <p14:tracePt t="47659" x="1898650" y="5422900"/>
          <p14:tracePt t="47675" x="1873250" y="5441950"/>
          <p14:tracePt t="47693" x="1822450" y="5480050"/>
          <p14:tracePt t="47709" x="1758950" y="5524500"/>
          <p14:tracePt t="47726" x="1727200" y="5543550"/>
          <p14:tracePt t="47743" x="1695450" y="5556250"/>
          <p14:tracePt t="47759" x="1682750" y="5562600"/>
          <p14:tracePt t="47877" x="1670050" y="5518150"/>
          <p14:tracePt t="47884" x="1644650" y="5435600"/>
          <p14:tracePt t="47893" x="1619250" y="5372100"/>
          <p14:tracePt t="47908" x="1568450" y="5251450"/>
          <p14:tracePt t="47926" x="1524000" y="5168900"/>
          <p14:tracePt t="47943" x="1504950" y="5111750"/>
          <p14:tracePt t="47959" x="1504950" y="5067300"/>
          <p14:tracePt t="47977" x="1504950" y="5048250"/>
          <p14:tracePt t="47992" x="1504950" y="5041900"/>
          <p14:tracePt t="48223" x="1498600" y="5041900"/>
          <p14:tracePt t="48229" x="1485900" y="5073650"/>
          <p14:tracePt t="48242" x="1473200" y="5086350"/>
          <p14:tracePt t="48259" x="1447800" y="5118100"/>
          <p14:tracePt t="48277" x="1416050" y="5143500"/>
          <p14:tracePt t="48293" x="1409700" y="5143500"/>
          <p14:tracePt t="48317" x="1403350" y="5143500"/>
          <p14:tracePt t="48606" x="1403350" y="5149850"/>
          <p14:tracePt t="48614" x="1428750" y="5175250"/>
          <p14:tracePt t="48625" x="1435100" y="5181600"/>
          <p14:tracePt t="48643" x="1479550" y="5207000"/>
          <p14:tracePt t="48660" x="1536700" y="5207000"/>
          <p14:tracePt t="48676" x="1574800" y="5200650"/>
          <p14:tracePt t="48693" x="1625600" y="5168900"/>
          <p14:tracePt t="48709" x="1701800" y="5105400"/>
          <p14:tracePt t="48726" x="1771650" y="5029200"/>
          <p14:tracePt t="48743" x="1835150" y="4921250"/>
          <p14:tracePt t="48759" x="1898650" y="4781550"/>
          <p14:tracePt t="48776" x="1943100" y="4629150"/>
          <p14:tracePt t="48793" x="1955800" y="4495800"/>
          <p14:tracePt t="48809" x="1955800" y="4394200"/>
          <p14:tracePt t="48826" x="1955800" y="4330700"/>
          <p14:tracePt t="48844" x="1955800" y="4279900"/>
          <p14:tracePt t="48860" x="1955800" y="4273550"/>
          <p14:tracePt t="48886" x="1955800" y="4267200"/>
          <p14:tracePt t="48983" x="1892300" y="4273550"/>
          <p14:tracePt t="48989" x="1866900" y="4273550"/>
          <p14:tracePt t="49010" x="1790700" y="4286250"/>
          <p14:tracePt t="49026" x="1708150" y="4298950"/>
          <p14:tracePt t="49043" x="1651000" y="4298950"/>
          <p14:tracePt t="49059" x="1600200" y="4305300"/>
          <p14:tracePt t="49076" x="1562100" y="4318000"/>
          <p14:tracePt t="49092" x="1549400" y="4324350"/>
          <p14:tracePt t="49109" x="1530350" y="4324350"/>
          <p14:tracePt t="49126" x="1517650" y="4337050"/>
          <p14:tracePt t="49143" x="1498600" y="4343400"/>
          <p14:tracePt t="49160" x="1485900" y="4349750"/>
          <p14:tracePt t="49176" x="1473200" y="4362450"/>
          <p14:tracePt t="49193" x="1460500" y="4362450"/>
          <p14:tracePt t="49210" x="1454150" y="4368800"/>
          <p14:tracePt t="49226" x="1447800" y="4375150"/>
          <p14:tracePt t="49243" x="1441450" y="4387850"/>
          <p14:tracePt t="49260" x="1435100" y="4400550"/>
          <p14:tracePt t="49276" x="1428750" y="4413250"/>
          <p14:tracePt t="49293" x="1416050" y="4432300"/>
          <p14:tracePt t="49309" x="1409700" y="4445000"/>
          <p14:tracePt t="49325" x="1409700" y="4464050"/>
          <p14:tracePt t="49344" x="1409700" y="4483100"/>
          <p14:tracePt t="49359" x="1409700" y="4508500"/>
          <p14:tracePt t="49377" x="1409700" y="4533900"/>
          <p14:tracePt t="49393" x="1422400" y="4565650"/>
          <p14:tracePt t="49410" x="1435100" y="4591050"/>
          <p14:tracePt t="49426" x="1447800" y="4622800"/>
          <p14:tracePt t="49443" x="1473200" y="4654550"/>
          <p14:tracePt t="49461" x="1479550" y="4660900"/>
          <p14:tracePt t="49475" x="1492250" y="4673600"/>
          <p14:tracePt t="49492" x="1504950" y="4679950"/>
          <p14:tracePt t="49510" x="1524000" y="4692650"/>
          <p14:tracePt t="49526" x="1549400" y="4705350"/>
          <p14:tracePt t="49543" x="1606550" y="4724400"/>
          <p14:tracePt t="49560" x="1644650" y="4737100"/>
          <p14:tracePt t="49576" x="1682750" y="4743450"/>
          <p14:tracePt t="49593" x="1701800" y="4749800"/>
          <p14:tracePt t="49608" x="1733550" y="4762500"/>
          <p14:tracePt t="49627" x="1765300" y="4768850"/>
          <p14:tracePt t="49643" x="1797050" y="4787900"/>
          <p14:tracePt t="49660" x="1860550" y="4813300"/>
          <p14:tracePt t="49677" x="1911350" y="4832350"/>
          <p14:tracePt t="49693" x="1968500" y="4851400"/>
          <p14:tracePt t="49709" x="2032000" y="4870450"/>
          <p14:tracePt t="49726" x="2089150" y="4876800"/>
          <p14:tracePt t="49743" x="2108200" y="4889500"/>
          <p14:tracePt t="49760" x="2133600" y="4889500"/>
          <p14:tracePt t="49776" x="2139950" y="4889500"/>
          <p14:tracePt t="49975" x="2146300" y="4902200"/>
          <p14:tracePt t="49982" x="2152650" y="4927600"/>
          <p14:tracePt t="49992" x="2159000" y="4933950"/>
          <p14:tracePt t="50009" x="2171700" y="4959350"/>
          <p14:tracePt t="50026" x="2184400" y="4984750"/>
          <p14:tracePt t="50042" x="2197100" y="5003800"/>
          <p14:tracePt t="50076" x="2209800" y="5022850"/>
          <p14:tracePt t="50110" x="2235200" y="5041900"/>
          <p14:tracePt t="50143" x="2279650" y="5060950"/>
          <p14:tracePt t="50160" x="2292350" y="5073650"/>
          <p14:tracePt t="50175" x="2298700" y="5073650"/>
          <p14:tracePt t="50193" x="2311400" y="5080000"/>
          <p14:tracePt t="50210" x="2324100" y="5086350"/>
          <p14:tracePt t="50225" x="2343150" y="5086350"/>
          <p14:tracePt t="50244" x="2387600" y="5099050"/>
          <p14:tracePt t="50259" x="2419350" y="5099050"/>
          <p14:tracePt t="50276" x="2451100" y="5111750"/>
          <p14:tracePt t="50293" x="2470150" y="5118100"/>
          <p14:tracePt t="50310" x="2489200" y="5118100"/>
          <p14:tracePt t="50326" x="2527300" y="5118100"/>
          <p14:tracePt t="50343" x="2565400" y="5124450"/>
          <p14:tracePt t="50360" x="2590800" y="5124450"/>
          <p14:tracePt t="50376" x="2628900" y="5124450"/>
          <p14:tracePt t="50393" x="2635250" y="5124450"/>
          <p14:tracePt t="50410" x="2679700" y="5092700"/>
          <p14:tracePt t="50426" x="2717800" y="5035550"/>
          <p14:tracePt t="50443" x="2762250" y="4933950"/>
          <p14:tracePt t="50460" x="2774950" y="4857750"/>
          <p14:tracePt t="50475" x="2774950" y="4756150"/>
          <p14:tracePt t="50492" x="2774950" y="4629150"/>
          <p14:tracePt t="50510" x="2774950" y="4508500"/>
          <p14:tracePt t="50526" x="2768600" y="4413250"/>
          <p14:tracePt t="50543" x="2762250" y="4343400"/>
          <p14:tracePt t="50560" x="2749550" y="4273550"/>
          <p14:tracePt t="50575" x="2736850" y="4235450"/>
          <p14:tracePt t="50592" x="2730500" y="4191000"/>
          <p14:tracePt t="50610" x="2724150" y="4159250"/>
          <p14:tracePt t="50627" x="2717800" y="4133850"/>
          <p14:tracePt t="50642" x="2711450" y="4114800"/>
          <p14:tracePt t="50658" x="2711450" y="4102100"/>
          <p14:tracePt t="50676" x="2705100" y="4095750"/>
          <p14:tracePt t="50806" x="2667000" y="4095750"/>
          <p14:tracePt t="50813" x="2628900" y="4095750"/>
          <p14:tracePt t="50878" x="2400300" y="4089400"/>
          <p14:tracePt t="50894" x="2387600" y="4089400"/>
          <p14:tracePt t="50909" x="2381250" y="4089400"/>
          <p14:tracePt t="50926" x="2362200" y="4102100"/>
          <p14:tracePt t="50943" x="2336800" y="4121150"/>
          <p14:tracePt t="50959" x="2298700" y="4133850"/>
          <p14:tracePt t="50976" x="2260600" y="4152900"/>
          <p14:tracePt t="50992" x="2222500" y="4165600"/>
          <p14:tracePt t="51009" x="2190750" y="4184650"/>
          <p14:tracePt t="51026" x="2159000" y="4197350"/>
          <p14:tracePt t="51043" x="2139950" y="4216400"/>
          <p14:tracePt t="51059" x="2114550" y="4235450"/>
          <p14:tracePt t="51076" x="2082800" y="4267200"/>
          <p14:tracePt t="51094" x="2057400" y="4292600"/>
          <p14:tracePt t="51109" x="2038350" y="4318000"/>
          <p14:tracePt t="51126" x="2019300" y="4343400"/>
          <p14:tracePt t="51143" x="2012950" y="4375150"/>
          <p14:tracePt t="51160" x="2006600" y="4394200"/>
          <p14:tracePt t="51176" x="2000250" y="4432300"/>
          <p14:tracePt t="51193" x="1993900" y="4457700"/>
          <p14:tracePt t="51210" x="1993900" y="4495800"/>
          <p14:tracePt t="51226" x="1993900" y="4533900"/>
          <p14:tracePt t="51243" x="1993900" y="4559300"/>
          <p14:tracePt t="51260" x="1993900" y="4610100"/>
          <p14:tracePt t="51276" x="1987550" y="4641850"/>
          <p14:tracePt t="51292" x="1987550" y="4667250"/>
          <p14:tracePt t="51309" x="1987550" y="4692650"/>
          <p14:tracePt t="51325" x="1987550" y="4718050"/>
          <p14:tracePt t="51343" x="1987550" y="4743450"/>
          <p14:tracePt t="51359" x="1987550" y="4756150"/>
          <p14:tracePt t="51376" x="1987550" y="4781550"/>
          <p14:tracePt t="51393" x="1987550" y="4794250"/>
          <p14:tracePt t="51410" x="1987550" y="4800600"/>
          <p14:tracePt t="51425" x="1993900" y="4813300"/>
          <p14:tracePt t="51443" x="1993900" y="4819650"/>
          <p14:tracePt t="51461" x="1993900" y="4826000"/>
          <p14:tracePt t="51477" x="2006600" y="4845050"/>
          <p14:tracePt t="51493" x="2006600" y="4851400"/>
          <p14:tracePt t="51510" x="2012950" y="4870450"/>
          <p14:tracePt t="51526" x="2025650" y="4889500"/>
          <p14:tracePt t="51543" x="2044700" y="4908550"/>
          <p14:tracePt t="51559" x="2057400" y="4921250"/>
          <p14:tracePt t="51576" x="2070100" y="4933950"/>
          <p14:tracePt t="51593" x="2089150" y="4946650"/>
          <p14:tracePt t="51608" x="2101850" y="4946650"/>
          <p14:tracePt t="51626" x="2114550" y="4953000"/>
          <p14:tracePt t="51643" x="2133600" y="4959350"/>
          <p14:tracePt t="51659" x="2146300" y="4965700"/>
          <p14:tracePt t="51676" x="2171700" y="4972050"/>
          <p14:tracePt t="51693" x="2190750" y="4984750"/>
          <p14:tracePt t="51709" x="2216150" y="4997450"/>
          <p14:tracePt t="51726" x="2228850" y="5003800"/>
          <p14:tracePt t="51743" x="2235200" y="5010150"/>
          <p14:tracePt t="51760" x="2241550" y="5016500"/>
          <p14:tracePt t="51777" x="2247900" y="5022850"/>
          <p14:tracePt t="51793" x="2254250" y="5029200"/>
          <p14:tracePt t="51810" x="2260600" y="5041900"/>
          <p14:tracePt t="51826" x="2273300" y="5054600"/>
          <p14:tracePt t="51843" x="2286000" y="5067300"/>
          <p14:tracePt t="51860" x="2305050" y="5086350"/>
          <p14:tracePt t="51875" x="2330450" y="5105400"/>
          <p14:tracePt t="51893" x="2362200" y="5124450"/>
          <p14:tracePt t="51910" x="2381250" y="5143500"/>
          <p14:tracePt t="51926" x="2406650" y="5156200"/>
          <p14:tracePt t="51943" x="2432050" y="5175250"/>
          <p14:tracePt t="51960" x="2463800" y="5187950"/>
          <p14:tracePt t="51976" x="2495550" y="5200650"/>
          <p14:tracePt t="51992" x="2533650" y="5213350"/>
          <p14:tracePt t="52009" x="2578100" y="5226050"/>
          <p14:tracePt t="52026" x="2616200" y="5238750"/>
          <p14:tracePt t="52044" x="2654300" y="5245100"/>
          <p14:tracePt t="52059" x="2673350" y="5251450"/>
          <p14:tracePt t="52075" x="2679700" y="5251450"/>
          <p14:tracePt t="52093" x="2692400" y="5251450"/>
          <p14:tracePt t="52110" x="2705100" y="5251450"/>
          <p14:tracePt t="52125" x="2711450" y="5251450"/>
          <p14:tracePt t="52196" x="2717800" y="5251450"/>
          <p14:tracePt t="52212" x="2730500" y="5251450"/>
          <p14:tracePt t="52228" x="2736850" y="5251450"/>
          <p14:tracePt t="52236" x="2743200" y="5245100"/>
          <p14:tracePt t="52260" x="2749550" y="5245100"/>
          <p14:tracePt t="52268" x="2755900" y="5238750"/>
          <p14:tracePt t="52284" x="2762250" y="5238750"/>
          <p14:tracePt t="52300" x="2774950" y="5238750"/>
          <p14:tracePt t="52316" x="2781300" y="5238750"/>
          <p14:tracePt t="52332" x="2787650" y="5238750"/>
          <p14:tracePt t="52342" x="2794000" y="5238750"/>
          <p14:tracePt t="52359" x="2813050" y="5238750"/>
          <p14:tracePt t="52376" x="2825750" y="5238750"/>
          <p14:tracePt t="52393" x="2851150" y="5245100"/>
          <p14:tracePt t="52410" x="2870200" y="5251450"/>
          <p14:tracePt t="52426" x="2895600" y="5257800"/>
          <p14:tracePt t="52442" x="2921000" y="5264150"/>
          <p14:tracePt t="52460" x="2959100" y="5264150"/>
          <p14:tracePt t="52476" x="2984500" y="5264150"/>
          <p14:tracePt t="52493" x="3016250" y="5264150"/>
          <p14:tracePt t="52510" x="3048000" y="5251450"/>
          <p14:tracePt t="52526" x="3079750" y="5251450"/>
          <p14:tracePt t="52543" x="3124200" y="5226050"/>
          <p14:tracePt t="52559" x="3187700" y="5213350"/>
          <p14:tracePt t="52575" x="3232150" y="5194300"/>
          <p14:tracePt t="52593" x="3251200" y="5175250"/>
          <p14:tracePt t="52609" x="3314700" y="5156200"/>
          <p14:tracePt t="52625" x="3378200" y="5124450"/>
          <p14:tracePt t="52643" x="3416300" y="5111750"/>
          <p14:tracePt t="52661" x="3492500" y="5073650"/>
          <p14:tracePt t="52676" x="3568700" y="5029200"/>
          <p14:tracePt t="52693" x="3625850" y="4997450"/>
          <p14:tracePt t="52709" x="3632200" y="4978400"/>
          <p14:tracePt t="52726" x="3644900" y="4965700"/>
          <p14:tracePt t="52749" x="3657600" y="4933950"/>
          <p14:tracePt t="52760" x="3670300" y="4889500"/>
          <p14:tracePt t="52776" x="3683000" y="4787900"/>
          <p14:tracePt t="52793" x="3683000" y="4699000"/>
          <p14:tracePt t="52810" x="3683000" y="4603750"/>
          <p14:tracePt t="52826" x="3683000" y="4527550"/>
          <p14:tracePt t="52843" x="3663950" y="4457700"/>
          <p14:tracePt t="52859" x="3619500" y="4337050"/>
          <p14:tracePt t="52875" x="3581400" y="4279900"/>
          <p14:tracePt t="52893" x="3524250" y="4222750"/>
          <p14:tracePt t="52909" x="3467100" y="4184650"/>
          <p14:tracePt t="52926" x="3416300" y="4165600"/>
          <p14:tracePt t="52943" x="3390900" y="4152900"/>
          <p14:tracePt t="52960" x="3384550" y="4146550"/>
          <p14:tracePt t="52975" x="3378200" y="4146550"/>
          <p14:tracePt t="52993" x="3371850" y="4146550"/>
          <p14:tracePt t="53010" x="3346450" y="4133850"/>
          <p14:tracePt t="53026" x="3314700" y="4127500"/>
          <p14:tracePt t="53043" x="3270250" y="4114800"/>
          <p14:tracePt t="53044" x="3238500" y="4114800"/>
          <p14:tracePt t="53060" x="3181350" y="4114800"/>
          <p14:tracePt t="53076" x="3117850" y="4114800"/>
          <p14:tracePt t="53093" x="3060700" y="4133850"/>
          <p14:tracePt t="53110" x="2997200" y="4152900"/>
          <p14:tracePt t="53127" x="2927350" y="4184650"/>
          <p14:tracePt t="53143" x="2863850" y="4216400"/>
          <p14:tracePt t="53159" x="2813050" y="4241800"/>
          <p14:tracePt t="53176" x="2768600" y="4267200"/>
          <p14:tracePt t="53193" x="2736850" y="4286250"/>
          <p14:tracePt t="53210" x="2692400" y="4318000"/>
          <p14:tracePt t="53226" x="2667000" y="4337050"/>
          <p14:tracePt t="53243" x="2647950" y="4362450"/>
          <p14:tracePt t="53260" x="2622550" y="4419600"/>
          <p14:tracePt t="53276" x="2603500" y="4457700"/>
          <p14:tracePt t="53292" x="2590800" y="4508500"/>
          <p14:tracePt t="53309" x="2571750" y="4552950"/>
          <p14:tracePt t="53326" x="2559050" y="4610100"/>
          <p14:tracePt t="53343" x="2552700" y="4667250"/>
          <p14:tracePt t="53359" x="2546350" y="4730750"/>
          <p14:tracePt t="53376" x="2540000" y="4787900"/>
          <p14:tracePt t="53393" x="2540000" y="4832350"/>
          <p14:tracePt t="53410" x="2540000" y="4895850"/>
          <p14:tracePt t="53425" x="2540000" y="4946650"/>
          <p14:tracePt t="53443" x="2533650" y="4959350"/>
          <p14:tracePt t="53495" x="2533650" y="4965700"/>
          <p14:tracePt t="53502" x="2540000" y="4984750"/>
          <p14:tracePt t="53508" x="2540000" y="4997450"/>
          <p14:tracePt t="53526" x="2565400" y="5029200"/>
          <p14:tracePt t="53543" x="2571750" y="5048250"/>
          <p14:tracePt t="53560" x="2590800" y="5073650"/>
          <p14:tracePt t="53576" x="2609850" y="5092700"/>
          <p14:tracePt t="53593" x="2622550" y="5105400"/>
          <p14:tracePt t="53610" x="2641600" y="5124450"/>
          <p14:tracePt t="53626" x="2667000" y="5143500"/>
          <p14:tracePt t="53643" x="2692400" y="5156200"/>
          <p14:tracePt t="53660" x="2749550" y="5187950"/>
          <p14:tracePt t="53675" x="2794000" y="5207000"/>
          <p14:tracePt t="53693" x="2825750" y="5232400"/>
          <p14:tracePt t="53709" x="2895600" y="5270500"/>
          <p14:tracePt t="53725" x="2952750" y="5308600"/>
          <p14:tracePt t="53743" x="3022600" y="5346700"/>
          <p14:tracePt t="53759" x="3086100" y="5384800"/>
          <p14:tracePt t="53777" x="3155950" y="5422900"/>
          <p14:tracePt t="53793" x="3213100" y="5441950"/>
          <p14:tracePt t="53810" x="3263900" y="5473700"/>
          <p14:tracePt t="53825" x="3314700" y="5486400"/>
          <p14:tracePt t="53843" x="3359150" y="5505450"/>
          <p14:tracePt t="53860" x="3422650" y="5524500"/>
          <p14:tracePt t="53875" x="3448050" y="5537200"/>
          <p14:tracePt t="53893" x="3492500" y="5556250"/>
          <p14:tracePt t="53909" x="3543300" y="5575300"/>
          <p14:tracePt t="53926" x="3594100" y="5594350"/>
          <p14:tracePt t="53943" x="3651250" y="5607050"/>
          <p14:tracePt t="53960" x="3708400" y="5632450"/>
          <p14:tracePt t="53976" x="3765550" y="5645150"/>
          <p14:tracePt t="53993" x="3822700" y="5651500"/>
          <p14:tracePt t="54009" x="3860800" y="5664200"/>
          <p14:tracePt t="54026" x="3937000" y="5670550"/>
          <p14:tracePt t="54043" x="4025900" y="5683250"/>
          <p14:tracePt t="54060" x="4210050" y="5715000"/>
          <p14:tracePt t="54077" x="4337050" y="5746750"/>
          <p14:tracePt t="54094" x="4489450" y="5772150"/>
          <p14:tracePt t="54109" x="4629150" y="5791200"/>
          <p14:tracePt t="54126" x="4756150" y="5810250"/>
          <p14:tracePt t="54143" x="4876800" y="5816600"/>
          <p14:tracePt t="54160" x="5003800" y="5816600"/>
          <p14:tracePt t="54175" x="5137150" y="5816600"/>
          <p14:tracePt t="54193" x="5295900" y="5797550"/>
          <p14:tracePt t="54209" x="5461000" y="5772150"/>
          <p14:tracePt t="54226" x="5594350" y="5727700"/>
          <p14:tracePt t="54243" x="5765800" y="5651500"/>
          <p14:tracePt t="54259" x="5854700" y="5594350"/>
          <p14:tracePt t="54275" x="5930900" y="5537200"/>
          <p14:tracePt t="54293" x="6007100" y="5441950"/>
          <p14:tracePt t="54309" x="6057900" y="5327650"/>
          <p14:tracePt t="54326" x="6083300" y="5213350"/>
          <p14:tracePt t="54343" x="6096000" y="5092700"/>
          <p14:tracePt t="54359" x="6083300" y="4991100"/>
          <p14:tracePt t="54377" x="6038850" y="4876800"/>
          <p14:tracePt t="54393" x="5981700" y="4768850"/>
          <p14:tracePt t="54410" x="5918200" y="4660900"/>
          <p14:tracePt t="54426" x="5873750" y="4584700"/>
          <p14:tracePt t="54442" x="5822950" y="4489450"/>
          <p14:tracePt t="54459" x="5721350" y="4305300"/>
          <p14:tracePt t="54476" x="5594350" y="4140200"/>
          <p14:tracePt t="54493" x="5429250" y="3949700"/>
          <p14:tracePt t="54510" x="5276850" y="3778250"/>
          <p14:tracePt t="54526" x="5168900" y="3619500"/>
          <p14:tracePt t="54543" x="5092700" y="3498850"/>
          <p14:tracePt t="54559" x="5035550" y="3371850"/>
          <p14:tracePt t="54575" x="5010150" y="3251200"/>
          <p14:tracePt t="54593" x="5003800" y="3130550"/>
          <p14:tracePt t="54610" x="5003800" y="3003550"/>
          <p14:tracePt t="54625" x="5016500" y="2901950"/>
          <p14:tracePt t="54643" x="5092700" y="2724150"/>
          <p14:tracePt t="54659" x="5143500" y="2616200"/>
          <p14:tracePt t="54675" x="5187950" y="2533650"/>
          <p14:tracePt t="54692" x="5226050" y="2451100"/>
          <p14:tracePt t="54708" x="5270500" y="2368550"/>
          <p14:tracePt t="54725" x="5321300" y="2292350"/>
          <p14:tracePt t="54742" x="5378450" y="2235200"/>
          <p14:tracePt t="54758" x="5441950" y="2171700"/>
          <p14:tracePt t="54775" x="5480050" y="2133600"/>
          <p14:tracePt t="54860" x="5505450" y="2120900"/>
          <p14:tracePt t="54868" x="5556250" y="2101850"/>
          <p14:tracePt t="54877" x="5594350" y="2089150"/>
          <p14:tracePt t="54894" x="5695950" y="2070100"/>
          <p14:tracePt t="54911" x="5784850" y="2070100"/>
          <p14:tracePt t="54926" x="5880100" y="2070100"/>
          <p14:tracePt t="54994" x="6140450" y="2222500"/>
          <p14:tracePt t="55010" x="6172200" y="2241550"/>
          <p14:tracePt t="55027" x="6203950" y="2260600"/>
          <p14:tracePt t="55045" x="6223000" y="2266950"/>
          <p14:tracePt t="55094" x="6229350" y="2266950"/>
          <p14:tracePt t="55102" x="6254750" y="2241550"/>
          <p14:tracePt t="55109" x="6261100" y="2228850"/>
          <p14:tracePt t="55127" x="6273800" y="2216150"/>
          <p14:tracePt t="56007" x="6273800" y="2209800"/>
          <p14:tracePt t="56014" x="6267450" y="2159000"/>
          <p14:tracePt t="56025" x="6267450" y="2139950"/>
          <p14:tracePt t="56042" x="6267450" y="2101850"/>
          <p14:tracePt t="56059" x="6273800" y="2057400"/>
          <p14:tracePt t="56076" x="6280150" y="2032000"/>
          <p14:tracePt t="56093" x="6292850" y="2012950"/>
          <p14:tracePt t="56109" x="6311900" y="1981200"/>
          <p14:tracePt t="56143" x="6362700" y="1911350"/>
          <p14:tracePt t="56176" x="6407150" y="1847850"/>
          <p14:tracePt t="56210" x="6457950" y="1790700"/>
          <p14:tracePt t="56226" x="6470650" y="1765300"/>
          <p14:tracePt t="56243" x="6489700" y="1746250"/>
          <p14:tracePt t="56259" x="6496050" y="1733550"/>
          <p14:tracePt t="56276" x="6508750" y="1720850"/>
          <p14:tracePt t="56293" x="6521450" y="1701800"/>
          <p14:tracePt t="56309" x="6540500" y="1676400"/>
          <p14:tracePt t="56326" x="6553200" y="1657350"/>
          <p14:tracePt t="56343" x="6565900" y="1638300"/>
          <p14:tracePt t="56359" x="6572250" y="1619250"/>
          <p14:tracePt t="56376" x="6572250" y="1612900"/>
          <p14:tracePt t="56397" x="6572250" y="1606550"/>
          <p14:tracePt t="56478" x="6578600" y="1593850"/>
          <p14:tracePt t="56485" x="6578600" y="1581150"/>
          <p14:tracePt t="56493" x="6584950" y="1568450"/>
          <p14:tracePt t="56509" x="6597650" y="1543050"/>
          <p14:tracePt t="56526" x="6597650" y="1530350"/>
          <p14:tracePt t="56543" x="6597650" y="1524000"/>
          <p14:tracePt t="56559" x="6597650" y="1511300"/>
          <p14:tracePt t="56576" x="6597650" y="1504950"/>
          <p14:tracePt t="56593" x="6604000" y="1492250"/>
          <p14:tracePt t="56629" x="6604000" y="1485900"/>
          <p14:tracePt t="57005" x="6623050" y="1498600"/>
          <p14:tracePt t="57013" x="6667500" y="1555750"/>
          <p14:tracePt t="57025" x="6686550" y="1568450"/>
          <p14:tracePt t="57042" x="6762750" y="1651000"/>
          <p14:tracePt t="57059" x="6788150" y="1676400"/>
          <p14:tracePt t="57085" x="6788150" y="1682750"/>
          <p14:tracePt t="57109" x="6794500" y="1695450"/>
          <p14:tracePt t="57143" x="6800850" y="1701800"/>
          <p14:tracePt t="57177" x="6807200" y="1720850"/>
          <p14:tracePt t="57193" x="6813550" y="1739900"/>
          <p14:tracePt t="57210" x="6826250" y="1752600"/>
          <p14:tracePt t="57226" x="6845300" y="1765300"/>
          <p14:tracePt t="57243" x="6858000" y="1784350"/>
          <p14:tracePt t="57259" x="6870700" y="1790700"/>
          <p14:tracePt t="57276" x="6883400" y="1803400"/>
          <p14:tracePt t="57293" x="6902450" y="1809750"/>
          <p14:tracePt t="57309" x="6934200" y="1822450"/>
          <p14:tracePt t="57326" x="6959600" y="1841500"/>
          <p14:tracePt t="57342" x="7004050" y="1854200"/>
          <p14:tracePt t="57358" x="7029450" y="1873250"/>
          <p14:tracePt t="57375" x="7067550" y="1892300"/>
          <p14:tracePt t="57392" x="7086600" y="1892300"/>
          <p14:tracePt t="57408" x="7112000" y="1898650"/>
          <p14:tracePt t="57425" x="7131050" y="1905000"/>
          <p14:tracePt t="57442" x="7143750" y="1905000"/>
          <p14:tracePt t="57458" x="7150100" y="1905000"/>
          <p14:tracePt t="57475" x="7156450" y="1905000"/>
          <p14:tracePt t="57492" x="7162800" y="1905000"/>
          <p14:tracePt t="57822" x="7169150" y="1885950"/>
          <p14:tracePt t="57828" x="7181850" y="1847850"/>
          <p14:tracePt t="57842" x="7188200" y="1828800"/>
          <p14:tracePt t="57858" x="7200900" y="1771650"/>
          <p14:tracePt t="57876" x="7207250" y="1727200"/>
          <p14:tracePt t="57892" x="7207250" y="1689100"/>
          <p14:tracePt t="57908" x="7207250" y="1657350"/>
          <p14:tracePt t="57942" x="7207250" y="1593850"/>
          <p14:tracePt t="57976" x="7219950" y="1530350"/>
          <p14:tracePt t="58010" x="7219950" y="1485900"/>
          <p14:tracePt t="58026" x="7226300" y="1460500"/>
          <p14:tracePt t="58043" x="7226300" y="1435100"/>
          <p14:tracePt t="58060" x="7232650" y="1422400"/>
          <p14:tracePt t="58075" x="7232650" y="1409700"/>
          <p14:tracePt t="58093" x="7232650" y="1403350"/>
          <p14:tracePt t="58110" x="7232650" y="1390650"/>
          <p14:tracePt t="58125" x="7232650" y="1384300"/>
          <p14:tracePt t="58142" x="7239000" y="1377950"/>
          <p14:tracePt t="58782" x="7277100" y="1377950"/>
          <p14:tracePt t="58789" x="7385050" y="1403350"/>
          <p14:tracePt t="58809" x="7581900" y="1466850"/>
          <p14:tracePt t="58825" x="7740650" y="1530350"/>
          <p14:tracePt t="58843" x="7899400" y="1606550"/>
          <p14:tracePt t="58859" x="7924800" y="1619250"/>
          <p14:tracePt t="58944" x="7994650" y="1644650"/>
          <p14:tracePt t="59103" x="8013700" y="1657350"/>
          <p14:tracePt t="59110" x="8039100" y="1689100"/>
          <p14:tracePt t="59125" x="8058150" y="1701800"/>
          <p14:tracePt t="59246" x="8064500" y="1701800"/>
          <p14:tracePt t="59749" x="8070850" y="1714500"/>
          <p14:tracePt t="59757" x="8083550" y="1746250"/>
          <p14:tracePt t="59776" x="8102600" y="1765300"/>
          <p14:tracePt t="59792" x="8115300" y="1784350"/>
          <p14:tracePt t="59809" x="8115300" y="1790700"/>
          <p14:tracePt t="60278" x="8121650" y="1771650"/>
          <p14:tracePt t="60284" x="8128000" y="1752600"/>
          <p14:tracePt t="60292" x="8128000" y="1733550"/>
          <p14:tracePt t="60309" x="8128000" y="1695450"/>
          <p14:tracePt t="60325" x="8128000" y="1644650"/>
          <p14:tracePt t="60342" x="8128000" y="1587500"/>
          <p14:tracePt t="60359" x="8128000" y="1549400"/>
          <p14:tracePt t="60393" x="8128000" y="1492250"/>
          <p14:tracePt t="60427" x="8128000" y="1473200"/>
          <p14:tracePt t="60460" x="8134350" y="1441450"/>
          <p14:tracePt t="61430" x="8134350" y="1524000"/>
          <p14:tracePt t="61437" x="8134350" y="1581150"/>
          <p14:tracePt t="61445" x="8128000" y="1657350"/>
          <p14:tracePt t="61459" x="8108950" y="1746250"/>
          <p14:tracePt t="61493" x="7962900" y="2159000"/>
          <p14:tracePt t="61526" x="7778750" y="2432050"/>
          <p14:tracePt t="61559" x="7600950" y="2654300"/>
          <p14:tracePt t="61576" x="7600950" y="2660650"/>
          <p14:tracePt t="61593" x="7556500" y="2698750"/>
          <p14:tracePt t="61610" x="7435850" y="2806700"/>
          <p14:tracePt t="61626" x="7327900" y="2882900"/>
          <p14:tracePt t="61643" x="7239000" y="2940050"/>
          <p14:tracePt t="61660" x="7099300" y="3022600"/>
          <p14:tracePt t="61675" x="7004050" y="3067050"/>
          <p14:tracePt t="61692" x="6908800" y="3117850"/>
          <p14:tracePt t="61708" x="6800850" y="3149600"/>
          <p14:tracePt t="61725" x="6667500" y="3200400"/>
          <p14:tracePt t="61743" x="6553200" y="3238500"/>
          <p14:tracePt t="61759" x="6464300" y="3263900"/>
          <p14:tracePt t="61775" x="6407150" y="3289300"/>
          <p14:tracePt t="61793" x="6388100" y="3295650"/>
          <p14:tracePt t="61809" x="6375400" y="3295650"/>
          <p14:tracePt t="61918" x="6388100" y="3257550"/>
          <p14:tracePt t="61924" x="6413500" y="3213100"/>
          <p14:tracePt t="61943" x="6464300" y="3136900"/>
          <p14:tracePt t="61960" x="6527800" y="3048000"/>
          <p14:tracePt t="61976" x="6604000" y="2971800"/>
          <p14:tracePt t="61993" x="6623050" y="2933700"/>
          <p14:tracePt t="62596" x="6635750" y="2933700"/>
          <p14:tracePt t="62604" x="6661150" y="2921000"/>
          <p14:tracePt t="62612" x="6667500" y="2908300"/>
          <p14:tracePt t="62625" x="6680200" y="2895600"/>
          <p14:tracePt t="62642" x="6699250" y="2863850"/>
          <p14:tracePt t="62658" x="6711950" y="2825750"/>
          <p14:tracePt t="62675" x="6737350" y="2749550"/>
          <p14:tracePt t="62708" x="6756400" y="2679700"/>
          <p14:tracePt t="62742" x="6769100" y="2616200"/>
          <p14:tracePt t="62776" x="6775450" y="2565400"/>
          <p14:tracePt t="62793" x="6781800" y="2546350"/>
          <p14:tracePt t="62809" x="6788150" y="2527300"/>
          <p14:tracePt t="62826" x="6788150" y="2520950"/>
          <p14:tracePt t="62843" x="6788150" y="2514600"/>
          <p14:tracePt t="62878" x="6788150" y="2508250"/>
          <p14:tracePt t="62894" x="6788150" y="2501900"/>
          <p14:tracePt t="62901" x="6788150" y="2495550"/>
          <p14:tracePt t="62917" x="6788150" y="2489200"/>
          <p14:tracePt t="62994" x="6788150" y="2476500"/>
          <p14:tracePt t="63010" x="6788150" y="2470150"/>
          <p14:tracePt t="63685" x="6807200" y="2489200"/>
          <p14:tracePt t="63693" x="6858000" y="2540000"/>
          <p14:tracePt t="63708" x="6965950" y="2622550"/>
          <p14:tracePt t="63725" x="7016750" y="2673350"/>
          <p14:tracePt t="63742" x="7080250" y="2724150"/>
          <p14:tracePt t="63759" x="7150100" y="2781300"/>
          <p14:tracePt t="63775" x="7175500" y="2800350"/>
          <p14:tracePt t="63809" x="7181850" y="2813050"/>
          <p14:tracePt t="63843" x="7194550" y="2832100"/>
          <p14:tracePt t="63876" x="7200900" y="2870200"/>
          <p14:tracePt t="63893" x="7213600" y="2882900"/>
          <p14:tracePt t="63910" x="7213600" y="2901950"/>
          <p14:tracePt t="63926" x="7213600" y="2914650"/>
          <p14:tracePt t="63943" x="7213600" y="2933700"/>
          <p14:tracePt t="63959" x="7213600" y="2959100"/>
          <p14:tracePt t="63977" x="7213600" y="2997200"/>
          <p14:tracePt t="63993" x="7213600" y="3016250"/>
          <p14:tracePt t="64010" x="7219950" y="3041650"/>
          <p14:tracePt t="64025" x="7219950" y="3060700"/>
          <p14:tracePt t="64043" x="7226300" y="3079750"/>
          <p14:tracePt t="64060" x="7226300" y="3092450"/>
          <p14:tracePt t="64076" x="7232650" y="3098800"/>
          <p14:tracePt t="64093" x="7239000" y="3105150"/>
          <p14:tracePt t="64109" x="7245350" y="3111500"/>
          <p14:tracePt t="64125" x="7258050" y="3111500"/>
          <p14:tracePt t="64143" x="7277100" y="3111500"/>
          <p14:tracePt t="64160" x="7296150" y="3111500"/>
          <p14:tracePt t="64176" x="7321550" y="3111500"/>
          <p14:tracePt t="64193" x="7353300" y="3111500"/>
          <p14:tracePt t="64209" x="7372350" y="3111500"/>
          <p14:tracePt t="64226" x="7391400" y="3111500"/>
          <p14:tracePt t="64243" x="7410450" y="3105150"/>
          <p14:tracePt t="64259" x="7416800" y="3105150"/>
          <p14:tracePt t="64275" x="7435850" y="3098800"/>
          <p14:tracePt t="64292" x="7442200" y="3092450"/>
          <p14:tracePt t="64309" x="7448550" y="3092450"/>
          <p14:tracePt t="64358" x="7448550" y="3086100"/>
          <p14:tracePt t="64797" x="7461250" y="3073400"/>
          <p14:tracePt t="64805" x="7480300" y="3048000"/>
          <p14:tracePt t="64812" x="7493000" y="3035300"/>
          <p14:tracePt t="64826" x="7505700" y="3003550"/>
          <p14:tracePt t="64842" x="7531100" y="2952750"/>
          <p14:tracePt t="64859" x="7543800" y="2901950"/>
          <p14:tracePt t="64860" x="7543800" y="2876550"/>
          <p14:tracePt t="64876" x="7543800" y="2832100"/>
          <p14:tracePt t="64909" x="7543800" y="2736850"/>
          <p14:tracePt t="64943" x="7524750" y="2660650"/>
          <p14:tracePt t="64977" x="7493000" y="2559050"/>
          <p14:tracePt t="64993" x="7480300" y="2508250"/>
          <p14:tracePt t="65009" x="7467600" y="2489200"/>
          <p14:tracePt t="65026" x="7467600" y="2476500"/>
          <p14:tracePt t="65118" x="7467600" y="2470150"/>
          <p14:tracePt t="65134" x="7461250" y="2463800"/>
          <p14:tracePt t="65143" x="7454900" y="2457450"/>
          <p14:tracePt t="65159" x="7454900" y="2444750"/>
          <p14:tracePt t="66142" x="7581900" y="2495550"/>
          <p14:tracePt t="66149" x="7689850" y="2527300"/>
          <p14:tracePt t="66158" x="7797800" y="2571750"/>
          <p14:tracePt t="66175" x="7918450" y="2622550"/>
          <p14:tracePt t="66192" x="8070850" y="2673350"/>
          <p14:tracePt t="66208" x="8134350" y="2717800"/>
          <p14:tracePt t="66226" x="8153400" y="2724150"/>
          <p14:tracePt t="66259" x="8191500" y="2749550"/>
          <p14:tracePt t="66293" x="8210550" y="2762250"/>
          <p14:tracePt t="66326" x="8248650" y="2787650"/>
          <p14:tracePt t="66343" x="8255000" y="2800350"/>
          <p14:tracePt t="66359" x="8261350" y="2806700"/>
          <p14:tracePt t="66376" x="8267700" y="2819400"/>
          <p14:tracePt t="66392" x="8280400" y="2832100"/>
          <p14:tracePt t="66409" x="8280400" y="2838450"/>
          <p14:tracePt t="66426" x="8286750" y="2857500"/>
          <p14:tracePt t="66443" x="8293100" y="2863850"/>
          <p14:tracePt t="66459" x="8299450" y="2882900"/>
          <p14:tracePt t="66476" x="8299450" y="2895600"/>
          <p14:tracePt t="66492" x="8299450" y="2901950"/>
          <p14:tracePt t="66518" x="8299450" y="2908300"/>
          <p14:tracePt t="66558" x="8299450" y="2914650"/>
          <p14:tracePt t="66583" x="8299450" y="2921000"/>
          <p14:tracePt t="66694" x="8299450" y="2927350"/>
          <p14:tracePt t="67421" x="8305800" y="2882900"/>
          <p14:tracePt t="67429" x="8312150" y="2851150"/>
          <p14:tracePt t="67442" x="8312150" y="2832100"/>
          <p14:tracePt t="67459" x="8312150" y="2794000"/>
          <p14:tracePt t="67475" x="8318500" y="2743200"/>
          <p14:tracePt t="67492" x="8318500" y="2724150"/>
          <p14:tracePt t="67508" x="8318500" y="2705100"/>
          <p14:tracePt t="67543" x="8318500" y="2686050"/>
          <p14:tracePt t="67576" x="8312150" y="2673350"/>
          <p14:tracePt t="67609" x="8312150" y="2654300"/>
          <p14:tracePt t="67626" x="8312150" y="2647950"/>
          <p14:tracePt t="67643" x="8305800" y="2622550"/>
          <p14:tracePt t="67659" x="8299450" y="2609850"/>
          <p14:tracePt t="67676" x="8299450" y="2603500"/>
          <p14:tracePt t="67693" x="8299450" y="2584450"/>
          <p14:tracePt t="67709" x="8293100" y="2571750"/>
          <p14:tracePt t="67726" x="8286750" y="2552700"/>
          <p14:tracePt t="67742" x="8280400" y="2533650"/>
          <p14:tracePt t="67759" x="8274050" y="2508250"/>
          <p14:tracePt t="67775" x="8267700" y="2482850"/>
          <p14:tracePt t="67791" x="8267700" y="2470150"/>
          <p14:tracePt t="67808" x="8261350" y="2457450"/>
          <p14:tracePt t="67825" x="8261350" y="2451100"/>
          <p14:tracePt t="67842" x="8261350" y="2444750"/>
          <p14:tracePt t="67892" x="8261350" y="2438400"/>
          <p14:tracePt t="68550" x="8229600" y="2476500"/>
          <p14:tracePt t="68557" x="8166100" y="2546350"/>
          <p14:tracePt t="68576" x="8115300" y="2628900"/>
          <p14:tracePt t="68592" x="7956550" y="2800350"/>
          <p14:tracePt t="68608" x="7670800" y="3086100"/>
          <p14:tracePt t="68625" x="7372350" y="3384550"/>
          <p14:tracePt t="68642" x="7067550" y="3651250"/>
          <p14:tracePt t="68659" x="6781800" y="3886200"/>
          <p14:tracePt t="68693" x="6343650" y="4241800"/>
          <p14:tracePt t="68725" x="6216650" y="4368800"/>
          <p14:tracePt t="68759" x="6191250" y="4394200"/>
          <p14:tracePt t="68815" x="6191250" y="4400550"/>
          <p14:tracePt t="68838" x="6184900" y="4413250"/>
          <p14:tracePt t="68844" x="6165850" y="4425950"/>
          <p14:tracePt t="68860" x="6146800" y="4457700"/>
          <p14:tracePt t="68876" x="6134100" y="4476750"/>
          <p14:tracePt t="68893" x="6127750" y="4483100"/>
          <p14:tracePt t="68909" x="6127750" y="4489450"/>
          <p14:tracePt t="69038" x="6165850" y="4483100"/>
          <p14:tracePt t="69045" x="6197600" y="4476750"/>
          <p14:tracePt t="69059" x="6267450" y="4457700"/>
          <p14:tracePt t="69075" x="6324600" y="4438650"/>
          <p14:tracePt t="69093" x="6477000" y="4381500"/>
          <p14:tracePt t="69109" x="6572250" y="4330700"/>
          <p14:tracePt t="69126" x="6648450" y="4273550"/>
          <p14:tracePt t="69143" x="6705600" y="4222750"/>
          <p14:tracePt t="69159" x="6737350" y="4184650"/>
          <p14:tracePt t="69176" x="6750050" y="4159250"/>
          <p14:tracePt t="69193" x="6762750" y="4140200"/>
          <p14:tracePt t="69209" x="6769100" y="4121150"/>
          <p14:tracePt t="69226" x="6781800" y="4102100"/>
          <p14:tracePt t="69243" x="6794500" y="4083050"/>
          <p14:tracePt t="69260" x="6794500" y="4064000"/>
          <p14:tracePt t="69287" x="6794500" y="4057650"/>
          <p14:tracePt t="69775" x="6794500" y="4051300"/>
          <p14:tracePt t="69782" x="6794500" y="4000500"/>
          <p14:tracePt t="69792" x="6800850" y="3949700"/>
          <p14:tracePt t="69809" x="6807200" y="3879850"/>
          <p14:tracePt t="69825" x="6813550" y="3797300"/>
          <p14:tracePt t="69842" x="6813550" y="3740150"/>
          <p14:tracePt t="69858" x="6807200" y="3676650"/>
          <p14:tracePt t="69894" x="6781800" y="3562350"/>
          <p14:tracePt t="69926" x="6769100" y="3492500"/>
          <p14:tracePt t="69960" x="6762750" y="3460750"/>
          <p14:tracePt t="69976" x="6762750" y="3454400"/>
          <p14:tracePt t="70030" x="6762750" y="3448050"/>
          <p14:tracePt t="70109" x="6762750" y="3441700"/>
          <p14:tracePt t="70596" x="6794500" y="3467100"/>
          <p14:tracePt t="70604" x="6819900" y="3479800"/>
          <p14:tracePt t="70612" x="6838950" y="3492500"/>
          <p14:tracePt t="70625" x="6858000" y="3505200"/>
          <p14:tracePt t="70641" x="6889750" y="3517900"/>
          <p14:tracePt t="70658" x="6908800" y="3530600"/>
          <p14:tracePt t="70675" x="6927850" y="3536950"/>
          <p14:tracePt t="70692" x="6953250" y="3556000"/>
          <p14:tracePt t="70725" x="6991350" y="3594100"/>
          <p14:tracePt t="70758" x="7042150" y="3651250"/>
          <p14:tracePt t="70791" x="7099300" y="3721100"/>
          <p14:tracePt t="70808" x="7131050" y="3746500"/>
          <p14:tracePt t="70825" x="7162800" y="3784600"/>
          <p14:tracePt t="70841" x="7188200" y="3816350"/>
          <p14:tracePt t="70858" x="7207250" y="3841750"/>
          <p14:tracePt t="70875" x="7232650" y="3873500"/>
          <p14:tracePt t="70891" x="7245350" y="3886200"/>
          <p14:tracePt t="70908" x="7251700" y="3892550"/>
          <p14:tracePt t="70975" x="7302500" y="3962400"/>
          <p14:tracePt t="70992" x="7315200" y="3968750"/>
          <p14:tracePt t="71009" x="7321550" y="3975100"/>
          <p14:tracePt t="71037" x="7321550" y="3981450"/>
          <p14:tracePt t="71045" x="7327900" y="3987800"/>
          <p14:tracePt t="71061" x="7340600" y="4000500"/>
          <p14:tracePt t="71076" x="7353300" y="4013200"/>
          <p14:tracePt t="71093" x="7366000" y="4025900"/>
          <p14:tracePt t="71110" x="7372350" y="4032250"/>
          <p14:tracePt t="71141" x="7378700" y="4032250"/>
          <p14:tracePt t="71278" x="7385050" y="4032250"/>
          <p14:tracePt t="71525" x="7391400" y="4032250"/>
          <p14:tracePt t="71533" x="7404100" y="4000500"/>
          <p14:tracePt t="71542" x="7416800" y="3975100"/>
          <p14:tracePt t="71558" x="7435850" y="3937000"/>
          <p14:tracePt t="71575" x="7442200" y="3892550"/>
          <p14:tracePt t="71609" x="7461250" y="3810000"/>
          <p14:tracePt t="71643" x="7473950" y="3727450"/>
          <p14:tracePt t="71675" x="7473950" y="3619500"/>
          <p14:tracePt t="71693" x="7473950" y="3575050"/>
          <p14:tracePt t="71709" x="7473950" y="3530600"/>
          <p14:tracePt t="71725" x="7473950" y="3498850"/>
          <p14:tracePt t="71743" x="7467600" y="3467100"/>
          <p14:tracePt t="71759" x="7467600" y="3448050"/>
          <p14:tracePt t="71775" x="7467600" y="3422650"/>
          <p14:tracePt t="71791" x="7461250" y="3409950"/>
          <p14:tracePt t="71808" x="7454900" y="3384550"/>
          <p14:tracePt t="71825" x="7454900" y="3378200"/>
          <p14:tracePt t="71841" x="7454900" y="3365500"/>
          <p14:tracePt t="71858" x="7454900" y="3359150"/>
          <p14:tracePt t="72247" x="7454900" y="3371850"/>
          <p14:tracePt t="72254" x="7454900" y="3378200"/>
          <p14:tracePt t="72261" x="7461250" y="3390900"/>
          <p14:tracePt t="72277" x="7467600" y="3390900"/>
          <p14:tracePt t="72294" x="7467600" y="3397250"/>
          <p14:tracePt t="73012" x="7473950" y="3403600"/>
          <p14:tracePt t="73020" x="7543800" y="3441700"/>
          <p14:tracePt t="73028" x="7588250" y="3460750"/>
          <p14:tracePt t="73041" x="7639050" y="3479800"/>
          <p14:tracePt t="73058" x="7702550" y="3517900"/>
          <p14:tracePt t="73075" x="7759700" y="3556000"/>
          <p14:tracePt t="73092" x="7766050" y="3562350"/>
          <p14:tracePt t="73125" x="7772400" y="3568700"/>
          <p14:tracePt t="73158" x="7804150" y="3600450"/>
          <p14:tracePt t="73191" x="7874000" y="3651250"/>
          <p14:tracePt t="73209" x="7905750" y="3676650"/>
          <p14:tracePt t="73226" x="7950200" y="3702050"/>
          <p14:tracePt t="73242" x="7969250" y="3721100"/>
          <p14:tracePt t="73259" x="8007350" y="3752850"/>
          <p14:tracePt t="73275" x="8032750" y="3778250"/>
          <p14:tracePt t="73292" x="8058150" y="3790950"/>
          <p14:tracePt t="73310" x="8077200" y="3816350"/>
          <p14:tracePt t="73326" x="8096250" y="3841750"/>
          <p14:tracePt t="73343" x="8115300" y="3867150"/>
          <p14:tracePt t="73359" x="8134350" y="3886200"/>
          <p14:tracePt t="73376" x="8159750" y="3911600"/>
          <p14:tracePt t="73393" x="8172450" y="3930650"/>
          <p14:tracePt t="73410" x="8178800" y="3943350"/>
          <p14:tracePt t="73425" x="8185150" y="3949700"/>
          <p14:tracePt t="73445" x="8185150" y="3956050"/>
          <p14:tracePt t="73478" x="8185150" y="3962400"/>
          <p14:tracePt t="73484" x="8185150" y="3968750"/>
          <p14:tracePt t="73501" x="8185150" y="3975100"/>
          <p14:tracePt t="73509" x="8185150" y="3987800"/>
          <p14:tracePt t="73526" x="8185150" y="3994150"/>
          <p14:tracePt t="73543" x="8185150" y="4000500"/>
          <p14:tracePt t="73560" x="8185150" y="4013200"/>
          <p14:tracePt t="73576" x="8185150" y="4025900"/>
          <p14:tracePt t="73593" x="8185150" y="4038600"/>
          <p14:tracePt t="73609" x="8185150" y="4051300"/>
          <p14:tracePt t="73626" x="8185150" y="4064000"/>
          <p14:tracePt t="73643" x="8185150" y="4083050"/>
          <p14:tracePt t="74077" x="8185150" y="4076700"/>
          <p14:tracePt t="74085" x="8191500" y="4057650"/>
          <p14:tracePt t="74092" x="8197850" y="4044950"/>
          <p14:tracePt t="74108" x="8210550" y="4019550"/>
          <p14:tracePt t="74125" x="8223250" y="3975100"/>
          <p14:tracePt t="74159" x="8229600" y="3892550"/>
          <p14:tracePt t="74193" x="8229600" y="3727450"/>
          <p14:tracePt t="74225" x="8210550" y="3594100"/>
          <p14:tracePt t="74243" x="8191500" y="3556000"/>
          <p14:tracePt t="74258" x="8191500" y="3543300"/>
          <p14:tracePt t="74277" x="8185150" y="3530600"/>
          <p14:tracePt t="74292" x="8185150" y="3524250"/>
          <p14:tracePt t="74309" x="8185150" y="3517900"/>
          <p14:tracePt t="74326" x="8185150" y="3511550"/>
          <p14:tracePt t="74343" x="8185150" y="3505200"/>
          <p14:tracePt t="74359" x="8185150" y="3498850"/>
          <p14:tracePt t="74376" x="8185150" y="3492500"/>
          <p14:tracePt t="74393" x="8185150" y="3486150"/>
          <p14:tracePt t="74413" x="8185150" y="3479800"/>
          <p14:tracePt t="75351" x="8191500" y="3530600"/>
          <p14:tracePt t="75356" x="8197850" y="3606800"/>
          <p14:tracePt t="75375" x="8197850" y="3752850"/>
          <p14:tracePt t="75392" x="8147050" y="3892550"/>
          <p14:tracePt t="75409" x="8083550" y="4013200"/>
          <p14:tracePt t="75443" x="7823200" y="4229100"/>
          <p14:tracePt t="75476" x="7054850" y="4514850"/>
          <p14:tracePt t="75510" x="6502400" y="4660900"/>
          <p14:tracePt t="75526" x="6362700" y="4699000"/>
          <p14:tracePt t="75543" x="6299200" y="4730750"/>
          <p14:tracePt t="75559" x="6273800" y="4749800"/>
          <p14:tracePt t="75576" x="6261100" y="4756150"/>
          <p14:tracePt t="75593" x="6254750" y="4768850"/>
          <p14:tracePt t="75609" x="6248400" y="4775200"/>
          <p14:tracePt t="75626" x="6242050" y="4781550"/>
          <p14:tracePt t="75643" x="6235700" y="4794250"/>
          <p14:tracePt t="75659" x="6223000" y="4813300"/>
          <p14:tracePt t="75675" x="6216650" y="4838700"/>
          <p14:tracePt t="75692" x="6203950" y="4864100"/>
          <p14:tracePt t="75709" x="6197600" y="4876800"/>
          <p14:tracePt t="75725" x="6197600" y="4883150"/>
          <p14:tracePt t="75742" x="6197600" y="4889500"/>
          <p14:tracePt t="75759" x="6197600" y="4902200"/>
          <p14:tracePt t="75775" x="6197600" y="4908550"/>
          <p14:tracePt t="75792" x="6197600" y="4914900"/>
          <p14:tracePt t="75809" x="6229350" y="4933950"/>
          <p14:tracePt t="75825" x="6305550" y="4959350"/>
          <p14:tracePt t="75843" x="6426200" y="4984750"/>
          <p14:tracePt t="75859" x="6597650" y="5016500"/>
          <p14:tracePt t="75876" x="6661150" y="5016500"/>
          <p14:tracePt t="75893" x="6673850" y="5016500"/>
          <p14:tracePt t="75908" x="6680200" y="5016500"/>
          <p14:tracePt t="76054" x="6673850" y="5029200"/>
          <p14:tracePt t="76062" x="6661150" y="5029200"/>
          <p14:tracePt t="76075" x="6661150" y="5035550"/>
          <p14:tracePt t="76093" x="6654800" y="5035550"/>
          <p14:tracePt t="76390" x="6654800" y="5029200"/>
          <p14:tracePt t="76396" x="6654800" y="5010150"/>
          <p14:tracePt t="76409" x="6667500" y="4991100"/>
          <p14:tracePt t="76427" x="6680200" y="4933950"/>
          <p14:tracePt t="76442" x="6680200" y="4908550"/>
          <p14:tracePt t="76460" x="6692900" y="4845050"/>
          <p14:tracePt t="76475" x="6692900" y="4826000"/>
          <p14:tracePt t="76492" x="6699250" y="4768850"/>
          <p14:tracePt t="76509" x="6705600" y="4730750"/>
          <p14:tracePt t="76525" x="6705600" y="4692650"/>
          <p14:tracePt t="76542" x="6705600" y="4648200"/>
          <p14:tracePt t="76559" x="6705600" y="4610100"/>
          <p14:tracePt t="76575" x="6705600" y="4572000"/>
          <p14:tracePt t="76592" x="6705600" y="4546600"/>
          <p14:tracePt t="76609" x="6705600" y="4521200"/>
          <p14:tracePt t="76625" x="6705600" y="4495800"/>
          <p14:tracePt t="76642" x="6705600" y="4476750"/>
          <p14:tracePt t="76660" x="6705600" y="4451350"/>
          <p14:tracePt t="76676" x="6705600" y="4445000"/>
          <p14:tracePt t="76693" x="6705600" y="4438650"/>
          <p14:tracePt t="76710" x="6705600" y="4432300"/>
          <p14:tracePt t="76734" x="6705600" y="4425950"/>
          <p14:tracePt t="76750" x="6711950" y="4419600"/>
          <p14:tracePt t="76759" x="6711950" y="4413250"/>
          <p14:tracePt t="76776" x="6711950" y="4400550"/>
          <p14:tracePt t="76793" x="6711950" y="4394200"/>
          <p14:tracePt t="77341" x="6718300" y="4394200"/>
          <p14:tracePt t="77349" x="6813550" y="4425950"/>
          <p14:tracePt t="77358" x="6889750" y="4451350"/>
          <p14:tracePt t="77375" x="7054850" y="4527550"/>
          <p14:tracePt t="77392" x="7194550" y="4584700"/>
          <p14:tracePt t="77408" x="7270750" y="4629150"/>
          <p14:tracePt t="77425" x="7302500" y="4654550"/>
          <p14:tracePt t="77460" x="7308850" y="4654550"/>
          <p14:tracePt t="77494" x="7327900" y="4686300"/>
          <p14:tracePt t="77526" x="7385050" y="4762500"/>
          <p14:tracePt t="77543" x="7410450" y="4800600"/>
          <p14:tracePt t="77560" x="7416800" y="4819650"/>
          <p14:tracePt t="77576" x="7423150" y="4851400"/>
          <p14:tracePt t="77593" x="7423150" y="4870450"/>
          <p14:tracePt t="77610" x="7423150" y="4895850"/>
          <p14:tracePt t="77626" x="7423150" y="4921250"/>
          <p14:tracePt t="77642" x="7423150" y="4946650"/>
          <p14:tracePt t="77659" x="7410450" y="4972050"/>
          <p14:tracePt t="77675" x="7397750" y="4991100"/>
          <p14:tracePt t="77692" x="7385050" y="5010150"/>
          <p14:tracePt t="77708" x="7366000" y="5035550"/>
          <p14:tracePt t="77725" x="7353300" y="5054600"/>
          <p14:tracePt t="77743" x="7334250" y="5073650"/>
          <p14:tracePt t="77759" x="7321550" y="5092700"/>
          <p14:tracePt t="77776" x="7308850" y="5105400"/>
          <p14:tracePt t="77831" x="7302500" y="5105400"/>
          <p14:tracePt t="77863" x="7296150" y="5105400"/>
          <p14:tracePt t="78190" x="7302500" y="5086350"/>
          <p14:tracePt t="78196" x="7315200" y="5060950"/>
          <p14:tracePt t="78208" x="7321550" y="5048250"/>
          <p14:tracePt t="78225" x="7340600" y="5003800"/>
          <p14:tracePt t="78241" x="7353300" y="4946650"/>
          <p14:tracePt t="78258" x="7353300" y="4902200"/>
          <p14:tracePt t="78275" x="7353300" y="4857750"/>
          <p14:tracePt t="78292" x="7353300" y="4806950"/>
          <p14:tracePt t="78325" x="7340600" y="4749800"/>
          <p14:tracePt t="78358" x="7327900" y="4686300"/>
          <p14:tracePt t="78391" x="7321550" y="4654550"/>
          <p14:tracePt t="78409" x="7321550" y="4648200"/>
          <p14:tracePt t="78425" x="7321550" y="4641850"/>
          <p14:tracePt t="78487" x="7321550" y="4635500"/>
          <p14:tracePt t="78493" x="7315200" y="4629150"/>
          <p14:tracePt t="78510" x="7315200" y="4622800"/>
          <p14:tracePt t="78525" x="7315200" y="4616450"/>
          <p14:tracePt t="78590" x="7315200" y="4610100"/>
          <p14:tracePt t="78614" x="7308850" y="4610100"/>
          <p14:tracePt t="78621" x="7308850" y="4603750"/>
          <p14:tracePt t="78645" x="7308850" y="4597400"/>
          <p14:tracePt t="79406" x="7308850" y="4603750"/>
          <p14:tracePt t="79413" x="7327900" y="4648200"/>
          <p14:tracePt t="79425" x="7353300" y="4679950"/>
          <p14:tracePt t="79442" x="7385050" y="4711700"/>
          <p14:tracePt t="79458" x="7404100" y="4737100"/>
          <p14:tracePt t="79475" x="7416800" y="4743450"/>
          <p14:tracePt t="79623" x="7454900" y="4768850"/>
          <p14:tracePt t="79629" x="7486650" y="4794250"/>
          <p14:tracePt t="79642" x="7531100" y="4819650"/>
          <p14:tracePt t="79676" x="7753350" y="4946650"/>
          <p14:tracePt t="79693" x="7816850" y="4991100"/>
          <p14:tracePt t="79709" x="7848600" y="5010150"/>
          <p14:tracePt t="79726" x="7886700" y="5035550"/>
          <p14:tracePt t="79743" x="7912100" y="5054600"/>
          <p14:tracePt t="79759" x="7943850" y="5073650"/>
          <p14:tracePt t="79775" x="7962900" y="5086350"/>
          <p14:tracePt t="79793" x="7981950" y="5105400"/>
          <p14:tracePt t="79809" x="7988300" y="5105400"/>
          <p14:tracePt t="79825" x="7994650" y="5105400"/>
          <p14:tracePt t="79843" x="8001000" y="5105400"/>
          <p14:tracePt t="80694" x="8001000" y="5086350"/>
          <p14:tracePt t="80700" x="8001000" y="5080000"/>
          <p14:tracePt t="80708" x="8001000" y="5073650"/>
          <p14:tracePt t="80725" x="8001000" y="5067300"/>
          <p14:tracePt t="80741" x="8001000" y="5060950"/>
          <p14:tracePt t="81127" x="8001000" y="5054600"/>
          <p14:tracePt t="81133" x="8001000" y="5029200"/>
          <p14:tracePt t="81141" x="8001000" y="5010150"/>
          <p14:tracePt t="81159" x="8007350" y="4984750"/>
          <p14:tracePt t="81175" x="8007350" y="4953000"/>
          <p14:tracePt t="81192" x="8007350" y="4927600"/>
          <p14:tracePt t="81208" x="7994650" y="4902200"/>
          <p14:tracePt t="81225" x="7988300" y="4876800"/>
          <p14:tracePt t="81259" x="7956550" y="4813300"/>
          <p14:tracePt t="81292" x="7950200" y="4781550"/>
          <p14:tracePt t="81326" x="7950200" y="4756150"/>
          <p14:tracePt t="81343" x="7950200" y="4749800"/>
          <p14:tracePt t="81359" x="7950200" y="4737100"/>
          <p14:tracePt t="81375" x="7950200" y="4724400"/>
          <p14:tracePt t="81393" x="7950200" y="4699000"/>
          <p14:tracePt t="81409" x="7956550" y="4679950"/>
          <p14:tracePt t="81425" x="7956550" y="4673600"/>
          <p14:tracePt t="81445" x="7956550" y="4667250"/>
          <p14:tracePt t="81478" x="7962900" y="4667250"/>
          <p14:tracePt t="81484" x="7962900" y="4660900"/>
          <p14:tracePt t="81492" x="7962900" y="4654550"/>
          <p14:tracePt t="81509" x="7969250" y="4648200"/>
          <p14:tracePt t="86375" x="7912100" y="4648200"/>
          <p14:tracePt t="86381" x="7842250" y="4667250"/>
          <p14:tracePt t="86392" x="7785100" y="4679950"/>
          <p14:tracePt t="86408" x="7702550" y="4692650"/>
          <p14:tracePt t="86425" x="7658100" y="4699000"/>
          <p14:tracePt t="86442" x="7645400" y="4699000"/>
          <p14:tracePt t="86758" x="7651750" y="4718050"/>
          <p14:tracePt t="86764" x="7658100" y="4749800"/>
          <p14:tracePt t="86775" x="7664450" y="4775200"/>
          <p14:tracePt t="86791" x="7683500" y="4813300"/>
          <p14:tracePt t="86808" x="7689850" y="4851400"/>
          <p14:tracePt t="86825" x="7689850" y="4902200"/>
          <p14:tracePt t="86842" x="7696200" y="4978400"/>
          <p14:tracePt t="86858" x="7696200" y="5041900"/>
          <p14:tracePt t="86892" x="7651750" y="5219700"/>
          <p14:tracePt t="86925" x="7613650" y="5365750"/>
          <p14:tracePt t="86959" x="7556500" y="5499100"/>
          <p14:tracePt t="86975" x="7524750" y="5549900"/>
          <p14:tracePt t="86992" x="7499350" y="5581650"/>
          <p14:tracePt t="87008" x="7467600" y="5613400"/>
          <p14:tracePt t="87025" x="7448550" y="5632450"/>
          <p14:tracePt t="87043" x="7429500" y="5657850"/>
          <p14:tracePt t="87059" x="7423150" y="5670550"/>
          <p14:tracePt t="87075" x="7410450" y="5683250"/>
          <p14:tracePt t="87092" x="7391400" y="5695950"/>
          <p14:tracePt t="87109" x="7372350" y="5702300"/>
          <p14:tracePt t="87158" x="7359650" y="5702300"/>
          <p14:tracePt t="87164" x="7315200" y="5702300"/>
          <p14:tracePt t="87176" x="7289800" y="5702300"/>
          <p14:tracePt t="87193" x="7219950" y="5702300"/>
          <p14:tracePt t="87209" x="7137400" y="5721350"/>
          <p14:tracePt t="87226" x="7061200" y="5734050"/>
          <p14:tracePt t="87242" x="7023100" y="5740400"/>
          <p14:tracePt t="87259" x="6921500" y="5753100"/>
          <p14:tracePt t="87275" x="6883400" y="5759450"/>
          <p14:tracePt t="87291" x="6731000" y="5797550"/>
          <p14:tracePt t="87309" x="6635750" y="5816600"/>
          <p14:tracePt t="87324" x="6565900" y="5822950"/>
          <p14:tracePt t="87343" x="6527800" y="5829300"/>
          <p14:tracePt t="87359" x="6483350" y="5835650"/>
          <p14:tracePt t="87375" x="6457950" y="5835650"/>
          <p14:tracePt t="87393" x="6445250" y="5835650"/>
          <p14:tracePt t="87409" x="6432550" y="5835650"/>
          <p14:tracePt t="87426" x="6413500" y="5835650"/>
          <p14:tracePt t="87442" x="6362700" y="5822950"/>
          <p14:tracePt t="87458" x="6330950" y="5816600"/>
          <p14:tracePt t="87476" x="6311900" y="5803900"/>
          <p14:tracePt t="87918" x="6210300" y="5765800"/>
          <p14:tracePt t="87924" x="6102350" y="5721350"/>
          <p14:tracePt t="87942" x="5810250" y="5657850"/>
          <p14:tracePt t="87958" x="5524500" y="5588000"/>
          <p14:tracePt t="87975" x="5207000" y="5530850"/>
          <p14:tracePt t="87992" x="4908550" y="5524500"/>
          <p14:tracePt t="88008" x="4699000" y="5518150"/>
          <p14:tracePt t="88025" x="4552950" y="5511800"/>
          <p14:tracePt t="88060" x="4349750" y="5505450"/>
          <p14:tracePt t="88092" x="4267200" y="5480050"/>
          <p14:tracePt t="88126" x="4133850" y="5410200"/>
          <p14:tracePt t="88143" x="4057650" y="5378450"/>
          <p14:tracePt t="88159" x="3981450" y="5359400"/>
          <p14:tracePt t="88176" x="3911600" y="5334000"/>
          <p14:tracePt t="88192" x="3854450" y="5302250"/>
          <p14:tracePt t="88209" x="3771900" y="5257800"/>
          <p14:tracePt t="88225" x="3657600" y="5200650"/>
          <p14:tracePt t="88242" x="3536950" y="5168900"/>
          <p14:tracePt t="88259" x="3314700" y="5105400"/>
          <p14:tracePt t="88275" x="3232150" y="5086350"/>
          <p14:tracePt t="88276" x="3143250" y="5054600"/>
          <p14:tracePt t="88292" x="2990850" y="5022850"/>
          <p14:tracePt t="88309" x="2844800" y="4991100"/>
          <p14:tracePt t="88325" x="2724150" y="4965700"/>
          <p14:tracePt t="88342" x="2628900" y="4946650"/>
          <p14:tracePt t="88359" x="2546350" y="4927600"/>
          <p14:tracePt t="88376" x="2451100" y="4914900"/>
          <p14:tracePt t="88393" x="2343150" y="4895850"/>
          <p14:tracePt t="88409" x="2216150" y="4883150"/>
          <p14:tracePt t="88426" x="2101850" y="4883150"/>
          <p14:tracePt t="88442" x="1993900" y="4876800"/>
          <p14:tracePt t="88459" x="1860550" y="4870450"/>
          <p14:tracePt t="88474" x="1835150" y="4870450"/>
          <p14:tracePt t="88493" x="1790700" y="4870450"/>
          <p14:tracePt t="88509" x="1784350" y="4870450"/>
          <p14:tracePt t="88525" x="1778000" y="4870450"/>
          <p14:tracePt t="88543" x="1771650" y="4870450"/>
          <p14:tracePt t="88559" x="1727200" y="4895850"/>
          <p14:tracePt t="88575" x="1695450" y="4921250"/>
          <p14:tracePt t="88593" x="1651000" y="4946650"/>
          <p14:tracePt t="88609" x="1612900" y="4972050"/>
          <p14:tracePt t="88625" x="1587500" y="4997450"/>
          <p14:tracePt t="88642" x="1568450" y="5016500"/>
          <p14:tracePt t="88658" x="1549400" y="5035550"/>
          <p14:tracePt t="88675" x="1530350" y="5054600"/>
          <p14:tracePt t="88691" x="1511300" y="5073650"/>
          <p14:tracePt t="88708" x="1511300" y="5080000"/>
          <p14:tracePt t="88724" x="1504950" y="5092700"/>
          <p14:tracePt t="88741" x="1498600" y="5105400"/>
          <p14:tracePt t="89150" x="1498600" y="5092700"/>
          <p14:tracePt t="89157" x="1492250" y="5080000"/>
          <p14:tracePt t="89175" x="1492250" y="5060950"/>
          <p14:tracePt t="89191" x="1485900" y="5048250"/>
          <p14:tracePt t="89208" x="1479550" y="5048250"/>
          <p14:tracePt t="89294" x="1485900" y="5041900"/>
          <p14:tracePt t="89301" x="1498600" y="5035550"/>
          <p14:tracePt t="89308" x="1511300" y="5035550"/>
          <p14:tracePt t="89342" x="1606550" y="5035550"/>
          <p14:tracePt t="89359" x="1657350" y="5048250"/>
          <p14:tracePt t="89376" x="1720850" y="5060950"/>
          <p14:tracePt t="89392" x="1771650" y="5060950"/>
          <p14:tracePt t="89409" x="1809750" y="5067300"/>
          <p14:tracePt t="89425" x="1854200" y="5080000"/>
          <p14:tracePt t="89442" x="1905000" y="5086350"/>
          <p14:tracePt t="89459" x="1981200" y="5092700"/>
          <p14:tracePt t="89475" x="2000250" y="5092700"/>
          <p14:tracePt t="89492" x="2032000" y="5092700"/>
          <p14:tracePt t="89509" x="2038350" y="5092700"/>
          <p14:tracePt t="89558" x="2051050" y="5092700"/>
          <p14:tracePt t="89564" x="2057400" y="5092700"/>
          <p14:tracePt t="89576" x="2063750" y="5086350"/>
          <p14:tracePt t="89597" x="2070100" y="5086350"/>
          <p14:tracePt t="89630" x="2076450" y="5086350"/>
          <p14:tracePt t="89637" x="2082800" y="5080000"/>
          <p14:tracePt t="89644" x="2089150" y="5080000"/>
          <p14:tracePt t="89661" x="2101850" y="5080000"/>
          <p14:tracePt t="89701" x="2108200" y="5080000"/>
          <p14:tracePt t="89724" x="2108200" y="5073650"/>
          <p14:tracePt t="90215" x="2146300" y="5067300"/>
          <p14:tracePt t="90221" x="2171700" y="5067300"/>
          <p14:tracePt t="90242" x="2241550" y="5067300"/>
          <p14:tracePt t="90258" x="2317750" y="5073650"/>
          <p14:tracePt t="90275" x="2381250" y="5086350"/>
          <p14:tracePt t="90291" x="2387600" y="5086350"/>
          <p14:tracePt t="90308" x="2393950" y="5086350"/>
          <p14:tracePt t="90421" x="2400300" y="5086350"/>
          <p14:tracePt t="90429" x="2406650" y="5086350"/>
          <p14:tracePt t="90441" x="2413000" y="5086350"/>
          <p14:tracePt t="90475" x="2419350" y="5086350"/>
          <p14:tracePt t="90526" x="2425700" y="5086350"/>
          <p14:tracePt t="90533" x="2432050" y="5086350"/>
          <p14:tracePt t="90542" x="2438400" y="5086350"/>
          <p14:tracePt t="90558" x="2451100" y="5086350"/>
          <p14:tracePt t="90574" x="2457450" y="5086350"/>
          <p14:tracePt t="90605" x="2463800" y="5086350"/>
          <p14:tracePt t="90613" x="2470150" y="5086350"/>
          <p14:tracePt t="90625" x="2476500" y="5086350"/>
          <p14:tracePt t="90642" x="2501900" y="5080000"/>
          <p14:tracePt t="90659" x="2527300" y="5080000"/>
          <p14:tracePt t="90675" x="2546350" y="5080000"/>
          <p14:tracePt t="90692" x="2578100" y="5073650"/>
          <p14:tracePt t="90709" x="2597150" y="5073650"/>
          <p14:tracePt t="90726" x="2616200" y="5073650"/>
          <p14:tracePt t="90742" x="2647950" y="5086350"/>
          <p14:tracePt t="90759" x="2667000" y="5099050"/>
          <p14:tracePt t="90776" x="2686050" y="5099050"/>
          <p14:tracePt t="90792" x="2692400" y="5105400"/>
          <p14:tracePt t="90855" x="2717800" y="5105400"/>
          <p14:tracePt t="90862" x="2743200" y="5099050"/>
          <p14:tracePt t="90875" x="2762250" y="5086350"/>
          <p14:tracePt t="90892" x="2851150" y="5054600"/>
          <p14:tracePt t="90909" x="2876550" y="5035550"/>
          <p14:tracePt t="90925" x="2901950" y="5022850"/>
          <p14:tracePt t="90942" x="2908300" y="5016500"/>
          <p14:tracePt t="90959" x="2921000" y="5003800"/>
          <p14:tracePt t="90975" x="2940050" y="4991100"/>
          <p14:tracePt t="90992" x="2952750" y="4965700"/>
          <p14:tracePt t="91009" x="2965450" y="4940300"/>
          <p14:tracePt t="91025" x="2971800" y="4933950"/>
          <p14:tracePt t="91042" x="2978150" y="4927600"/>
          <p14:tracePt t="91111" x="2984500" y="4908550"/>
          <p14:tracePt t="91126" x="2990850" y="4908550"/>
          <p14:tracePt t="91383" x="2984500" y="4908550"/>
          <p14:tracePt t="91388" x="2978150" y="4908550"/>
          <p14:tracePt t="91409" x="2965450" y="4921250"/>
          <p14:tracePt t="91425" x="2959100" y="4927600"/>
          <p14:tracePt t="91442" x="2952750" y="4940300"/>
          <p14:tracePt t="91460" x="2940050" y="4946650"/>
          <p14:tracePt t="91475" x="2940050" y="4959350"/>
          <p14:tracePt t="91493" x="2933700" y="4972050"/>
          <p14:tracePt t="91509" x="2933700" y="4984750"/>
          <p14:tracePt t="91526" x="2927350" y="4997450"/>
          <p14:tracePt t="91542" x="2927350" y="5010150"/>
          <p14:tracePt t="91558" x="2927350" y="5016500"/>
          <p14:tracePt t="91576" x="2921000" y="5029200"/>
          <p14:tracePt t="91593" x="2921000" y="5035550"/>
          <p14:tracePt t="91609" x="2921000" y="5048250"/>
          <p14:tracePt t="91625" x="2921000" y="5054600"/>
          <p14:tracePt t="91645" x="2921000" y="5060950"/>
          <p14:tracePt t="91670" x="2921000" y="5067300"/>
          <p14:tracePt t="91686" x="2921000" y="5073650"/>
          <p14:tracePt t="91692" x="2921000" y="5080000"/>
          <p14:tracePt t="91709" x="2921000" y="5086350"/>
          <p14:tracePt t="91725" x="2921000" y="5092700"/>
          <p14:tracePt t="91749" x="2921000" y="5099050"/>
          <p14:tracePt t="91759" x="2921000" y="5105400"/>
          <p14:tracePt t="91775" x="2927350" y="5105400"/>
          <p14:tracePt t="91792" x="2927350" y="5111750"/>
          <p14:tracePt t="91809" x="2940050" y="5124450"/>
          <p14:tracePt t="91825" x="2946400" y="5130800"/>
          <p14:tracePt t="91841" x="2959100" y="5137150"/>
          <p14:tracePt t="91859" x="2971800" y="5149850"/>
          <p14:tracePt t="91875" x="2978150" y="5156200"/>
          <p14:tracePt t="91893" x="2978150" y="5162550"/>
          <p14:tracePt t="91909" x="2984500" y="5162550"/>
          <p14:tracePt t="91974" x="2984500" y="5168900"/>
          <p14:tracePt t="91981" x="3016250" y="5175250"/>
          <p14:tracePt t="91992" x="3035300" y="5181600"/>
          <p14:tracePt t="92008" x="3086100" y="5200650"/>
          <p14:tracePt t="92026" x="3117850" y="5213350"/>
          <p14:tracePt t="92042" x="3149600" y="5219700"/>
          <p14:tracePt t="92059" x="3162300" y="5219700"/>
          <p14:tracePt t="92075" x="3168650" y="5219700"/>
          <p14:tracePt t="92093" x="3175000" y="5219700"/>
          <p14:tracePt t="92109" x="3213100" y="5219700"/>
          <p14:tracePt t="92127" x="3238500" y="5207000"/>
          <p14:tracePt t="92142" x="3270250" y="5194300"/>
          <p14:tracePt t="92158" x="3289300" y="5175250"/>
          <p14:tracePt t="92175" x="3308350" y="5162550"/>
          <p14:tracePt t="92192" x="3321050" y="5143500"/>
          <p14:tracePt t="92209" x="3333750" y="5124450"/>
          <p14:tracePt t="92225" x="3352800" y="5086350"/>
          <p14:tracePt t="92242" x="3359150" y="5060950"/>
          <p14:tracePt t="92259" x="3365500" y="5029200"/>
          <p14:tracePt t="92275" x="3365500" y="5016500"/>
          <p14:tracePt t="92293" x="3365500" y="4978400"/>
          <p14:tracePt t="92309" x="3365500" y="4959350"/>
          <p14:tracePt t="92326" x="3365500" y="4940300"/>
          <p14:tracePt t="92342" x="3359150" y="4914900"/>
          <p14:tracePt t="92359" x="3346450" y="4902200"/>
          <p14:tracePt t="92376" x="3340100" y="4895850"/>
          <p14:tracePt t="92392" x="3333750" y="4889500"/>
          <p14:tracePt t="92409" x="3321050" y="4876800"/>
          <p14:tracePt t="92426" x="3282950" y="4864100"/>
          <p14:tracePt t="92442" x="3232150" y="4845050"/>
          <p14:tracePt t="92458" x="3155950" y="4819650"/>
          <p14:tracePt t="92475" x="3117850" y="4813300"/>
          <p14:tracePt t="92492" x="3086100" y="4813300"/>
          <p14:tracePt t="92509" x="3067050" y="4813300"/>
          <p14:tracePt t="92525" x="3054350" y="4813300"/>
          <p14:tracePt t="92543" x="3041650" y="4819650"/>
          <p14:tracePt t="92559" x="3028950" y="4832350"/>
          <p14:tracePt t="92575" x="3009900" y="4851400"/>
          <p14:tracePt t="92593" x="2990850" y="4870450"/>
          <p14:tracePt t="92609" x="2978150" y="4883150"/>
          <p14:tracePt t="92625" x="2965450" y="4889500"/>
          <p14:tracePt t="92642" x="2959100" y="4902200"/>
          <p14:tracePt t="92659" x="2946400" y="4927600"/>
          <p14:tracePt t="92675" x="2946400" y="4933950"/>
          <p14:tracePt t="92692" x="2940050" y="4940300"/>
          <p14:tracePt t="93069" x="2940050" y="4946650"/>
          <p14:tracePt t="93077" x="2908300" y="4953000"/>
          <p14:tracePt t="93092" x="2851150" y="4953000"/>
          <p14:tracePt t="93109" x="2768600" y="4946650"/>
          <p14:tracePt t="93143" x="2546350" y="4914900"/>
          <p14:tracePt t="93176" x="2362200" y="4908550"/>
          <p14:tracePt t="93209" x="2216150" y="4914900"/>
          <p14:tracePt t="93226" x="2165350" y="4921250"/>
          <p14:tracePt t="93243" x="2089150" y="4921250"/>
          <p14:tracePt t="93259" x="2006600" y="4921250"/>
          <p14:tracePt t="93275" x="1968500" y="4908550"/>
          <p14:tracePt t="93293" x="1949450" y="4908550"/>
          <p14:tracePt t="93309" x="1949450" y="4902200"/>
          <p14:tracePt t="93325" x="1943100" y="4902200"/>
          <p14:tracePt t="93367" x="1930400" y="4895850"/>
          <p14:tracePt t="93373" x="1898650" y="4870450"/>
          <p14:tracePt t="93391" x="1835150" y="4832350"/>
          <p14:tracePt t="93409" x="1771650" y="4800600"/>
          <p14:tracePt t="93425" x="1701800" y="4768850"/>
          <p14:tracePt t="93441" x="1663700" y="4749800"/>
          <p14:tracePt t="93459" x="1638300" y="4730750"/>
          <p14:tracePt t="93475" x="1625600" y="4724400"/>
          <p14:tracePt t="93492" x="1612900" y="4718050"/>
          <p14:tracePt t="93509" x="1606550" y="4711700"/>
          <p14:tracePt t="93524" x="1600200" y="4711700"/>
          <p14:tracePt t="96071" x="1612900" y="4711700"/>
          <p14:tracePt t="96078" x="1695450" y="4730750"/>
          <p14:tracePt t="96092" x="1835150" y="4775200"/>
          <p14:tracePt t="96109" x="1949450" y="4800600"/>
          <p14:tracePt t="96125" x="2006600" y="4819650"/>
          <p14:tracePt t="96142" x="2019300" y="4826000"/>
          <p14:tracePt t="96174" x="2025650" y="4826000"/>
          <p14:tracePt t="96214" x="2051050" y="4826000"/>
          <p14:tracePt t="96221" x="2070100" y="4826000"/>
          <p14:tracePt t="96242" x="2108200" y="4826000"/>
          <p14:tracePt t="96259" x="2159000" y="4826000"/>
          <p14:tracePt t="96275" x="2165350" y="4826000"/>
          <p14:tracePt t="96293" x="2209800" y="4819650"/>
          <p14:tracePt t="96309" x="2247900" y="4813300"/>
          <p14:tracePt t="96326" x="2305050" y="4806950"/>
          <p14:tracePt t="96341" x="2349500" y="4800600"/>
          <p14:tracePt t="96359" x="2381250" y="4787900"/>
          <p14:tracePt t="96374" x="2387600" y="4781550"/>
          <p14:tracePt t="96391" x="2400300" y="4775200"/>
          <p14:tracePt t="96407" x="2413000" y="4749800"/>
          <p14:tracePt t="96425" x="2419350" y="4737100"/>
          <p14:tracePt t="96442" x="2432050" y="4718050"/>
          <p14:tracePt t="96459" x="2444750" y="4692650"/>
          <p14:tracePt t="96475" x="2451100" y="4673600"/>
          <p14:tracePt t="96492" x="2451100" y="4641850"/>
          <p14:tracePt t="96509" x="2451100" y="4622800"/>
          <p14:tracePt t="96525" x="2451100" y="4610100"/>
          <p14:tracePt t="96542" x="2444750" y="4584700"/>
          <p14:tracePt t="96559" x="2438400" y="4578350"/>
          <p14:tracePt t="96575" x="2438400" y="4572000"/>
          <p14:tracePt t="96662" x="2438400" y="4565650"/>
          <p14:tracePt t="96669" x="2432050" y="4565650"/>
          <p14:tracePt t="96676" x="2419350" y="4552950"/>
          <p14:tracePt t="96692" x="2387600" y="4533900"/>
          <p14:tracePt t="96708" x="2362200" y="4514850"/>
          <p14:tracePt t="96726" x="2343150" y="4502150"/>
          <p14:tracePt t="96742" x="2330450" y="4495800"/>
          <p14:tracePt t="96759" x="2324100" y="4495800"/>
          <p14:tracePt t="96776" x="2311400" y="4489450"/>
          <p14:tracePt t="96792" x="2292350" y="4483100"/>
          <p14:tracePt t="96809" x="2260600" y="4476750"/>
          <p14:tracePt t="96826" x="2235200" y="4470400"/>
          <p14:tracePt t="96843" x="2216150" y="4464050"/>
          <p14:tracePt t="96858" x="2209800" y="4464050"/>
          <p14:tracePt t="96875" x="2203450" y="4464050"/>
          <p14:tracePt t="96892" x="2171700" y="4464050"/>
          <p14:tracePt t="96908" x="2152650" y="4470400"/>
          <p14:tracePt t="96925" x="2120900" y="4489450"/>
          <p14:tracePt t="96942" x="2101850" y="4508500"/>
          <p14:tracePt t="96959" x="2082800" y="4527550"/>
          <p14:tracePt t="96975" x="2070100" y="4546600"/>
          <p14:tracePt t="96992" x="2057400" y="4572000"/>
          <p14:tracePt t="97009" x="2044700" y="4603750"/>
          <p14:tracePt t="97025" x="2038350" y="4629150"/>
          <p14:tracePt t="97042" x="2025650" y="4660900"/>
          <p14:tracePt t="97059" x="2019300" y="4686300"/>
          <p14:tracePt t="97076" x="2012950" y="4724400"/>
          <p14:tracePt t="97092" x="2006600" y="4737100"/>
          <p14:tracePt t="97109" x="2006600" y="4749800"/>
          <p14:tracePt t="97125" x="2006600" y="4756150"/>
          <p14:tracePt t="97142" x="2006600" y="4768850"/>
          <p14:tracePt t="97159" x="2006600" y="4775200"/>
          <p14:tracePt t="97175" x="2006600" y="4787900"/>
          <p14:tracePt t="97192" x="2012950" y="4794250"/>
          <p14:tracePt t="97209" x="2019300" y="4800600"/>
          <p14:tracePt t="97225" x="2025650" y="4813300"/>
          <p14:tracePt t="97242" x="2038350" y="4819650"/>
          <p14:tracePt t="97259" x="2051050" y="4826000"/>
          <p14:tracePt t="97275" x="2063750" y="4832350"/>
          <p14:tracePt t="97293" x="2076450" y="4845050"/>
          <p14:tracePt t="97309" x="2082800" y="4845050"/>
          <p14:tracePt t="97325" x="2095500" y="4851400"/>
          <p14:tracePt t="97342" x="2101850" y="4851400"/>
          <p14:tracePt t="97359" x="2114550" y="4851400"/>
          <p14:tracePt t="97375" x="2127250" y="4864100"/>
          <p14:tracePt t="97393" x="2146300" y="4870450"/>
          <p14:tracePt t="97409" x="2165350" y="4876800"/>
          <p14:tracePt t="97425" x="2178050" y="4889500"/>
          <p14:tracePt t="97442" x="2190750" y="4895850"/>
          <p14:tracePt t="97459" x="2197100" y="4895850"/>
          <p14:tracePt t="97517" x="2197100" y="4902200"/>
          <p14:tracePt t="97550" x="2203450" y="4902200"/>
          <p14:tracePt t="97645" x="2216150" y="4902200"/>
          <p14:tracePt t="97653" x="2247900" y="4908550"/>
          <p14:tracePt t="97661" x="2260600" y="4908550"/>
          <p14:tracePt t="97675" x="2279650" y="4914900"/>
          <p14:tracePt t="97692" x="2324100" y="4921250"/>
          <p14:tracePt t="97710" x="2349500" y="4927600"/>
          <p14:tracePt t="97725" x="2355850" y="4927600"/>
          <p14:tracePt t="97758" x="2362200" y="4927600"/>
          <p14:tracePt t="97765" x="2368550" y="4927600"/>
          <p14:tracePt t="97775" x="2381250" y="4921250"/>
          <p14:tracePt t="97792" x="2393950" y="4908550"/>
          <p14:tracePt t="97809" x="2419350" y="4895850"/>
          <p14:tracePt t="97825" x="2438400" y="4876800"/>
          <p14:tracePt t="97842" x="2444750" y="4864100"/>
          <p14:tracePt t="97859" x="2457450" y="4845050"/>
          <p14:tracePt t="97874" x="2470150" y="4813300"/>
          <p14:tracePt t="97893" x="2482850" y="4749800"/>
          <p14:tracePt t="97909" x="2489200" y="4711700"/>
          <p14:tracePt t="97926" x="2495550" y="4673600"/>
          <p14:tracePt t="97942" x="2501900" y="4635500"/>
          <p14:tracePt t="97959" x="2501900" y="4610100"/>
          <p14:tracePt t="97975" x="2501900" y="4572000"/>
          <p14:tracePt t="97992" x="2501900" y="4552950"/>
          <p14:tracePt t="98009" x="2501900" y="4540250"/>
          <p14:tracePt t="98026" x="2501900" y="4527550"/>
          <p14:tracePt t="98042" x="2501900" y="4521200"/>
          <p14:tracePt t="98058" x="2501900" y="4514850"/>
          <p14:tracePt t="98075" x="2501900" y="4502150"/>
          <p14:tracePt t="98093" x="2501900" y="4483100"/>
          <p14:tracePt t="98109" x="2501900" y="4470400"/>
          <p14:tracePt t="98125" x="2501900" y="4464050"/>
          <p14:tracePt t="98143" x="2495550" y="4451350"/>
          <p14:tracePt t="98159" x="2482850" y="4445000"/>
          <p14:tracePt t="98174" x="2476500" y="4432300"/>
          <p14:tracePt t="98191" x="2463800" y="4419600"/>
          <p14:tracePt t="98208" x="2451100" y="4413250"/>
          <p14:tracePt t="98228" x="2444750" y="4406900"/>
          <p14:tracePt t="98241" x="2432050" y="4406900"/>
          <p14:tracePt t="98259" x="2400300" y="4400550"/>
          <p14:tracePt t="98275" x="2387600" y="4400550"/>
          <p14:tracePt t="98292" x="2362200" y="4400550"/>
          <p14:tracePt t="98310" x="2336800" y="4400550"/>
          <p14:tracePt t="98326" x="2324100" y="4400550"/>
          <p14:tracePt t="98342" x="2292350" y="4406900"/>
          <p14:tracePt t="98359" x="2279650" y="4413250"/>
          <p14:tracePt t="98376" x="2254250" y="4419600"/>
          <p14:tracePt t="98392" x="2247900" y="4425950"/>
          <p14:tracePt t="98409" x="2241550" y="4425950"/>
          <p14:tracePt t="98426" x="2241550" y="4432300"/>
          <p14:tracePt t="98442" x="2235200" y="4432300"/>
          <p14:tracePt t="98459" x="2228850" y="4438650"/>
          <p14:tracePt t="98475" x="2228850" y="4445000"/>
          <p14:tracePt t="98492" x="2222500" y="4451350"/>
          <p14:tracePt t="98509" x="2216150" y="4457700"/>
          <p14:tracePt t="98524" x="2216150" y="4464050"/>
          <p14:tracePt t="98542" x="2216150" y="4476750"/>
          <p14:tracePt t="98559" x="2216150" y="4489450"/>
          <p14:tracePt t="98575" x="2216150" y="4502150"/>
          <p14:tracePt t="98592" x="2216150" y="4514850"/>
          <p14:tracePt t="98609" x="2216150" y="4521200"/>
          <p14:tracePt t="98626" x="2216150" y="4527550"/>
          <p14:tracePt t="98645" x="2216150" y="4533900"/>
          <p14:tracePt t="98669" x="2216150" y="4540250"/>
          <p14:tracePt t="98695" x="2216150" y="4546600"/>
          <p14:tracePt t="98708" x="2216150" y="4552950"/>
          <p14:tracePt t="98750" x="2222500" y="4552950"/>
          <p14:tracePt t="98756" x="2222500" y="4559300"/>
          <p14:tracePt t="98782" x="2222500" y="4565650"/>
          <p14:tracePt t="98815" x="2228850" y="4572000"/>
          <p14:tracePt t="98821" x="2235200" y="4572000"/>
          <p14:tracePt t="98842" x="2247900" y="4578350"/>
          <p14:tracePt t="98859" x="2260600" y="4591050"/>
          <p14:tracePt t="98875" x="2266950" y="4591050"/>
          <p14:tracePt t="98892" x="2292350" y="4603750"/>
          <p14:tracePt t="98909" x="2324100" y="4616450"/>
          <p14:tracePt t="98925" x="2349500" y="4629150"/>
          <p14:tracePt t="98941" x="2393950" y="4641850"/>
          <p14:tracePt t="98959" x="2425700" y="4654550"/>
          <p14:tracePt t="98975" x="2444750" y="4660900"/>
          <p14:tracePt t="98992" x="2457450" y="4660900"/>
          <p14:tracePt t="99022" x="2463800" y="4660900"/>
          <p14:tracePt t="99036" x="2470150" y="4660900"/>
          <p14:tracePt t="99044" x="2482850" y="4660900"/>
          <p14:tracePt t="99058" x="2489200" y="4660900"/>
          <p14:tracePt t="99074" x="2508250" y="4660900"/>
          <p14:tracePt t="99141" x="2514600" y="4660900"/>
          <p14:tracePt t="99158" x="2520950" y="4660900"/>
          <p14:tracePt t="99174" x="2540000" y="4654550"/>
          <p14:tracePt t="99191" x="2546350" y="4648200"/>
          <p14:tracePt t="99220" x="2552700" y="4641850"/>
          <p14:tracePt t="99236" x="2552700" y="4635500"/>
          <p14:tracePt t="99252" x="2559050" y="4635500"/>
          <p14:tracePt t="99268" x="2559050" y="4629150"/>
          <p14:tracePt t="99276" x="2565400" y="4629150"/>
          <p14:tracePt t="99293" x="2565400" y="4622800"/>
          <p14:tracePt t="99309" x="2565400" y="4616450"/>
          <p14:tracePt t="99325" x="2565400" y="4610100"/>
          <p14:tracePt t="99343" x="2565400" y="4603750"/>
          <p14:tracePt t="99359" x="2565400" y="4597400"/>
          <p14:tracePt t="99374" x="2565400" y="4584700"/>
          <p14:tracePt t="99393" x="2565400" y="4572000"/>
          <p14:tracePt t="99409" x="2565400" y="4552950"/>
          <p14:tracePt t="99426" x="2565400" y="4527550"/>
          <p14:tracePt t="99443" x="2565400" y="4514850"/>
          <p14:tracePt t="99444" x="2565400" y="4502150"/>
          <p14:tracePt t="99459" x="2565400" y="4476750"/>
          <p14:tracePt t="99475" x="2565400" y="4470400"/>
          <p14:tracePt t="99493" x="2565400" y="4438650"/>
          <p14:tracePt t="99509" x="2565400" y="4419600"/>
          <p14:tracePt t="99525" x="2565400" y="4387850"/>
          <p14:tracePt t="99542" x="2565400" y="4337050"/>
          <p14:tracePt t="99558" x="2565400" y="4229100"/>
          <p14:tracePt t="99575" x="2546350" y="4127500"/>
          <p14:tracePt t="99592" x="2520950" y="4064000"/>
          <p14:tracePt t="99609" x="2520950" y="4057650"/>
          <p14:tracePt t="99629" x="2476500" y="3994150"/>
          <p14:tracePt t="99642" x="2400300" y="3886200"/>
          <p14:tracePt t="99660" x="2273300" y="3702050"/>
          <p14:tracePt t="99675" x="2228850" y="3638550"/>
          <p14:tracePt t="99692" x="2133600" y="3511550"/>
          <p14:tracePt t="99709" x="2108200" y="3473450"/>
          <p14:tracePt t="99726" x="2082800" y="3429000"/>
          <p14:tracePt t="99742" x="2082800" y="3409950"/>
          <p14:tracePt t="99758" x="2070100" y="3403600"/>
          <p14:tracePt t="99775" x="2063750" y="3403600"/>
          <p14:tracePt t="99792" x="2038350" y="3390900"/>
          <p14:tracePt t="99809" x="2025650" y="3390900"/>
          <p14:tracePt t="99825" x="2019300" y="3390900"/>
          <p14:tracePt t="99842" x="2012950" y="3390900"/>
          <p14:tracePt t="99858" x="2000250" y="3397250"/>
          <p14:tracePt t="99875" x="1993900" y="3416300"/>
          <p14:tracePt t="99892" x="1993900" y="3467100"/>
          <p14:tracePt t="99910" x="1993900" y="3498850"/>
          <p14:tracePt t="99925" x="2019300" y="3556000"/>
          <p14:tracePt t="99942" x="2032000" y="3613150"/>
          <p14:tracePt t="99959" x="2057400" y="3644900"/>
          <p14:tracePt t="99975" x="2076450" y="3670300"/>
          <p14:tracePt t="99992" x="2095500" y="3683000"/>
          <p14:tracePt t="100009" x="2133600" y="3714750"/>
          <p14:tracePt t="100025" x="2159000" y="3733800"/>
          <p14:tracePt t="100042" x="2190750" y="3752850"/>
          <p14:tracePt t="100059" x="2216150" y="3765550"/>
          <p14:tracePt t="100075" x="2266950" y="3790950"/>
          <p14:tracePt t="100092" x="2355850" y="3810000"/>
          <p14:tracePt t="100108" x="2438400" y="3829050"/>
          <p14:tracePt t="100126" x="2489200" y="3841750"/>
          <p14:tracePt t="100142" x="2514600" y="3848100"/>
          <p14:tracePt t="100159" x="2520950" y="3848100"/>
          <p14:tracePt t="100175" x="2527300" y="3848100"/>
          <p14:tracePt t="100198" x="2533650" y="3848100"/>
          <p14:tracePt t="100807" x="2533650" y="3860800"/>
          <p14:tracePt t="100813" x="2597150" y="3937000"/>
          <p14:tracePt t="100825" x="2628900" y="3968750"/>
          <p14:tracePt t="100842" x="2673350" y="4000500"/>
          <p14:tracePt t="100858" x="2686050" y="4019550"/>
          <p14:tracePt t="100874" x="2692400" y="4025900"/>
          <p14:tracePt t="100926" x="2692400" y="4032250"/>
          <p14:tracePt t="100933" x="2692400" y="4044950"/>
          <p14:tracePt t="100941" x="2692400" y="4051300"/>
          <p14:tracePt t="100976" x="2692400" y="4064000"/>
          <p14:tracePt t="100992" x="2692400" y="4070350"/>
          <p14:tracePt t="101009" x="2692400" y="4076700"/>
          <p14:tracePt t="101025" x="2692400" y="4083050"/>
          <p14:tracePt t="101042" x="2692400" y="4089400"/>
          <p14:tracePt t="101070" x="2692400" y="4095750"/>
          <p14:tracePt t="101085" x="2692400" y="4102100"/>
          <p14:tracePt t="101093" x="2692400" y="4108450"/>
          <p14:tracePt t="101109" x="2692400" y="4121150"/>
          <p14:tracePt t="101126" x="2692400" y="4133850"/>
          <p14:tracePt t="101142" x="2705100" y="4165600"/>
          <p14:tracePt t="101159" x="2705100" y="4191000"/>
          <p14:tracePt t="101176" x="2717800" y="4222750"/>
          <p14:tracePt t="101192" x="2724150" y="4241800"/>
          <p14:tracePt t="101209" x="2730500" y="4267200"/>
          <p14:tracePt t="101224" x="2736850" y="4273550"/>
          <p14:tracePt t="101241" x="2749550" y="4292600"/>
          <p14:tracePt t="101259" x="2768600" y="4318000"/>
          <p14:tracePt t="101274" x="2787650" y="4343400"/>
          <p14:tracePt t="101293" x="2819400" y="4375150"/>
          <p14:tracePt t="101309" x="2851150" y="4400550"/>
          <p14:tracePt t="101325" x="2889250" y="4445000"/>
          <p14:tracePt t="101342" x="2933700" y="4483100"/>
          <p14:tracePt t="101359" x="2984500" y="4527550"/>
          <p14:tracePt t="101375" x="3035300" y="4578350"/>
          <p14:tracePt t="101392" x="3098800" y="4635500"/>
          <p14:tracePt t="101409" x="3136900" y="4673600"/>
          <p14:tracePt t="101425" x="3175000" y="4711700"/>
          <p14:tracePt t="101442" x="3200400" y="4737100"/>
          <p14:tracePt t="101459" x="3219450" y="4756150"/>
          <p14:tracePt t="101475" x="3232150" y="4768850"/>
          <p14:tracePt t="101491" x="3238500" y="4775200"/>
          <p14:tracePt t="101508" x="3244850" y="4781550"/>
          <p14:tracePt t="101534" x="3251200" y="4787900"/>
          <p14:tracePt t="101549" x="3251200" y="4794250"/>
          <p14:tracePt t="101564" x="3251200" y="4800600"/>
          <p14:tracePt t="101575" x="3251200" y="4806950"/>
          <p14:tracePt t="101592" x="3257550" y="4813300"/>
          <p14:tracePt t="101613" x="3257550" y="4819650"/>
          <p14:tracePt t="101625" x="3257550" y="4826000"/>
          <p14:tracePt t="101642" x="3263900" y="4826000"/>
          <p14:tracePt t="101741" x="3263900" y="4832350"/>
          <p14:tracePt t="101757" x="3270250" y="4845050"/>
          <p14:tracePt t="101765" x="3276600" y="4851400"/>
          <p14:tracePt t="101774" x="3276600" y="4857750"/>
          <p14:tracePt t="101792" x="3276600" y="4864100"/>
          <p14:tracePt t="101808" x="3282950" y="4864100"/>
          <p14:tracePt t="101825" x="3282950" y="4870450"/>
          <p14:tracePt t="101843" x="3282950" y="4876800"/>
          <p14:tracePt t="101858" x="3282950" y="4883150"/>
          <p14:tracePt t="101875" x="3289300" y="4889500"/>
          <p14:tracePt t="101892" x="3302000" y="4914900"/>
          <p14:tracePt t="101909" x="3308350" y="4921250"/>
          <p14:tracePt t="101926" x="3314700" y="4933950"/>
          <p14:tracePt t="101942" x="3327400" y="4953000"/>
          <p14:tracePt t="101959" x="3359150" y="4997450"/>
          <p14:tracePt t="101975" x="3409950" y="5041900"/>
          <p14:tracePt t="101992" x="3479800" y="5099050"/>
          <p14:tracePt t="102009" x="3562350" y="5149850"/>
          <p14:tracePt t="102025" x="3657600" y="5187950"/>
          <p14:tracePt t="102042" x="3765550" y="5226050"/>
          <p14:tracePt t="102059" x="3924300" y="5276850"/>
          <p14:tracePt t="102075" x="4305300" y="5365750"/>
          <p14:tracePt t="102092" x="4718050" y="5429250"/>
          <p14:tracePt t="102109" x="5143500" y="5473700"/>
          <p14:tracePt t="102125" x="5568950" y="5492750"/>
          <p14:tracePt t="102142" x="5962650" y="5492750"/>
          <p14:tracePt t="102158" x="6210300" y="5492750"/>
          <p14:tracePt t="102175" x="6477000" y="5492750"/>
          <p14:tracePt t="102193" x="6711950" y="5492750"/>
          <p14:tracePt t="102209" x="6858000" y="5473700"/>
          <p14:tracePt t="102226" x="6991350" y="5454650"/>
          <p14:tracePt t="102242" x="7086600" y="5441950"/>
          <p14:tracePt t="102258" x="7156450" y="5435600"/>
          <p14:tracePt t="102276" x="7219950" y="5422900"/>
          <p14:tracePt t="102292" x="7245350" y="5422900"/>
          <p14:tracePt t="102309" x="7264400" y="5416550"/>
          <p14:tracePt t="102325" x="7270750" y="5416550"/>
          <p14:tracePt t="102598" x="7289800" y="5422900"/>
          <p14:tracePt t="102605" x="7315200" y="5454650"/>
          <p14:tracePt t="102625" x="7340600" y="5473700"/>
          <p14:tracePt t="102642" x="7359650" y="5499100"/>
          <p14:tracePt t="102659" x="7366000" y="5505450"/>
          <p14:tracePt t="102677" x="7372350" y="5505450"/>
          <p14:tracePt t="102692" x="7429500" y="5530850"/>
          <p14:tracePt t="102709" x="7480300" y="5556250"/>
          <p14:tracePt t="102726" x="7543800" y="5588000"/>
          <p14:tracePt t="102742" x="7600950" y="5613400"/>
          <p14:tracePt t="102759" x="7658100" y="5626100"/>
          <p14:tracePt t="102774" x="7702550" y="5632450"/>
          <p14:tracePt t="102791" x="7759700" y="5638800"/>
          <p14:tracePt t="102808" x="7842250" y="5638800"/>
          <p14:tracePt t="102825" x="7918450" y="5638800"/>
          <p14:tracePt t="102842" x="8032750" y="5638800"/>
          <p14:tracePt t="102858" x="8134350" y="5619750"/>
          <p14:tracePt t="102875" x="8229600" y="5607050"/>
          <p14:tracePt t="102892" x="8375650" y="5588000"/>
          <p14:tracePt t="102909" x="8458200" y="5575300"/>
          <p14:tracePt t="102926" x="8559800" y="5556250"/>
          <p14:tracePt t="102942" x="8642350" y="5543550"/>
          <p14:tracePt t="102958" x="8743950" y="5530850"/>
          <p14:tracePt t="102975" x="8839200" y="5518150"/>
          <p14:tracePt t="102993" x="8915400" y="5505450"/>
          <p14:tracePt t="103009" x="8978900" y="5480050"/>
          <p14:tracePt t="103025" x="9036050" y="5461000"/>
          <p14:tracePt t="103042" x="9067800" y="5448300"/>
          <p14:tracePt t="103058" x="9086850" y="5435600"/>
          <p14:tracePt t="103128" x="9150350" y="5403850"/>
          <p14:tracePt t="103142" x="9163050" y="5397500"/>
          <p14:tracePt t="103159" x="9169400" y="5391150"/>
          <p14:tracePt t="103176" x="9182100" y="5384800"/>
          <p14:tracePt t="103197" x="9188450" y="5384800"/>
          <p14:tracePt t="103208" x="9188450" y="5378450"/>
          <p14:tracePt t="103229" x="9194800" y="5378450"/>
          <p14:tracePt t="103270" x="9201150" y="5378450"/>
          <p14:tracePt t="103277" x="9239250" y="5365750"/>
          <p14:tracePt t="103292" x="9264650" y="5365750"/>
          <p14:tracePt t="103343" x="9271000" y="5365750"/>
          <p14:tracePt t="104014" x="9334500" y="5429250"/>
          <p14:tracePt t="104021" x="9404350" y="5461000"/>
          <p14:tracePt t="104042" x="9525000" y="5505450"/>
          <p14:tracePt t="104058" x="9556750" y="5524500"/>
          <p14:tracePt t="104075" x="9563100" y="5524500"/>
          <p14:tracePt t="104143" x="9563100" y="5543550"/>
          <p14:tracePt t="104149" x="9594850" y="5600700"/>
          <p14:tracePt t="104158" x="9626600" y="5657850"/>
          <p14:tracePt t="104192" x="9715500" y="5778500"/>
          <p14:tracePt t="104225" x="9747250" y="5810250"/>
          <p14:tracePt t="105677" x="9658350" y="5803900"/>
          <p14:tracePt t="105685" x="9588500" y="5791200"/>
          <p14:tracePt t="105692" x="9505950" y="5765800"/>
          <p14:tracePt t="105708" x="9315450" y="5746750"/>
          <p14:tracePt t="105724" x="9156700" y="5734050"/>
          <p14:tracePt t="105741" x="9036050" y="5734050"/>
          <p14:tracePt t="105758" x="8934450" y="5740400"/>
          <p14:tracePt t="105774" x="8801100" y="5765800"/>
          <p14:tracePt t="105809" x="8521700" y="5905500"/>
          <p14:tracePt t="105842" x="8318500" y="6038850"/>
          <p14:tracePt t="105876" x="8172450" y="6159500"/>
          <p14:tracePt t="105892" x="8159750" y="6172200"/>
          <p14:tracePt t="105933" x="8159750" y="6178550"/>
          <p14:tracePt t="105940" x="8147050" y="6197600"/>
          <p14:tracePt t="105959" x="8140700" y="6223000"/>
          <p14:tracePt t="105975" x="8134350" y="6235700"/>
          <p14:tracePt t="105992" x="8128000" y="6242050"/>
          <p14:tracePt t="106110" x="8128000" y="6248400"/>
          <p14:tracePt t="106116" x="8134350" y="6286500"/>
          <p14:tracePt t="106124" x="8140700" y="6299200"/>
          <p14:tracePt t="106142" x="8159750" y="6330950"/>
          <p14:tracePt t="106159" x="8159750" y="6337300"/>
          <p14:tracePt t="106190" x="8166100" y="6337300"/>
          <p14:tracePt t="106255" x="8108950" y="6337300"/>
          <p14:tracePt t="106262" x="8070850" y="6337300"/>
          <p14:tracePt t="106274" x="8032750" y="6337300"/>
          <p14:tracePt t="106292" x="8001000" y="6343650"/>
          <p14:tracePt t="106317" x="7918450" y="6311900"/>
          <p14:tracePt t="106325" x="7727950" y="6235700"/>
          <p14:tracePt t="106341" x="7429500" y="6140450"/>
          <p14:tracePt t="106359" x="6883400" y="5911850"/>
          <p14:tracePt t="106375" x="6299200" y="5632450"/>
          <p14:tracePt t="106392" x="5670550" y="5289550"/>
          <p14:tracePt t="106409" x="5060950" y="4921250"/>
          <p14:tracePt t="106425" x="4610100" y="4603750"/>
          <p14:tracePt t="106442" x="4292600" y="4356100"/>
          <p14:tracePt t="106459" x="3975100" y="4127500"/>
          <p14:tracePt t="106475" x="3771900" y="3956050"/>
          <p14:tracePt t="106492" x="3575050" y="3740150"/>
          <p14:tracePt t="106509" x="3473450" y="3606800"/>
          <p14:tracePt t="106525" x="3378200" y="3441700"/>
          <p14:tracePt t="106541" x="3251200" y="3194050"/>
          <p14:tracePt t="106558" x="3079750" y="2813050"/>
          <p14:tracePt t="106575" x="2889250" y="2413000"/>
          <p14:tracePt t="106592" x="2660650" y="1981200"/>
          <p14:tracePt t="106609" x="2476500" y="1612900"/>
          <p14:tracePt t="106625" x="2387600" y="1479550"/>
          <p14:tracePt t="106645" x="2330450" y="1403350"/>
          <p14:tracePt t="106658" x="2266950" y="1327150"/>
          <p14:tracePt t="106675" x="2184400" y="1238250"/>
          <p14:tracePt t="106693" x="2101850" y="1123950"/>
          <p14:tracePt t="106708" x="2044700" y="1054100"/>
          <p14:tracePt t="106725" x="1993900" y="996950"/>
          <p14:tracePt t="106742" x="1981200" y="990600"/>
          <p14:tracePt t="106782" x="1968500" y="977900"/>
          <p14:tracePt t="106789" x="1943100" y="958850"/>
          <p14:tracePt t="106809" x="1917700" y="939800"/>
          <p14:tracePt t="106825" x="1905000" y="914400"/>
          <p14:tracePt t="106842" x="1879600" y="895350"/>
          <p14:tracePt t="106858" x="1860550" y="876300"/>
          <p14:tracePt t="106874" x="1841500" y="869950"/>
          <p14:tracePt t="106892" x="1835150" y="863600"/>
          <p14:tracePt t="106909" x="1816100" y="850900"/>
          <p14:tracePt t="106925" x="1797050" y="838200"/>
          <p14:tracePt t="106942" x="1758950" y="812800"/>
          <p14:tracePt t="106958" x="1714500" y="787400"/>
          <p14:tracePt t="106975" x="1644650" y="749300"/>
          <p14:tracePt t="106992" x="1581150" y="717550"/>
          <p14:tracePt t="107009" x="1517650" y="692150"/>
          <p14:tracePt t="107025" x="1466850" y="654050"/>
          <p14:tracePt t="107042" x="1397000" y="603250"/>
          <p14:tracePt t="107058" x="1346200" y="558800"/>
          <p14:tracePt t="107074" x="1308100" y="533400"/>
          <p14:tracePt t="107343" x="1301750" y="514350"/>
          <p14:tracePt t="107350" x="1295400" y="501650"/>
          <p14:tracePt t="107358" x="1295400" y="495300"/>
          <p14:tracePt t="107375" x="1282700" y="463550"/>
          <p14:tracePt t="107392" x="1263650" y="431800"/>
          <p14:tracePt t="107408" x="1250950" y="406400"/>
          <p14:tracePt t="107425" x="1238250" y="381000"/>
          <p14:tracePt t="107442" x="1225550" y="361950"/>
          <p14:tracePt t="107459" x="1212850" y="349250"/>
          <p14:tracePt t="107475" x="1212850" y="342900"/>
          <p14:tracePt t="107493" x="1206500" y="330200"/>
          <p14:tracePt t="107509" x="1193800" y="304800"/>
          <p14:tracePt t="107526" x="1187450" y="273050"/>
          <p14:tracePt t="107542" x="1181100" y="247650"/>
          <p14:tracePt t="107558" x="1174750" y="241300"/>
          <p14:tracePt t="107575" x="1174750" y="228600"/>
          <p14:tracePt t="107592" x="1174750" y="222250"/>
          <p14:tracePt t="107609" x="1174750" y="203200"/>
          <p14:tracePt t="107625" x="1162050" y="171450"/>
          <p14:tracePt t="107642" x="1149350" y="146050"/>
          <p14:tracePt t="107658" x="1143000" y="127000"/>
          <p14:tracePt t="107676" x="1136650" y="114300"/>
          <p14:tracePt t="107774" x="1130300" y="114300"/>
          <p14:tracePt t="107789" x="1123950" y="107950"/>
          <p14:tracePt t="107797" x="1117600" y="107950"/>
          <p14:tracePt t="107813" x="1111250" y="107950"/>
          <p14:tracePt t="107829" x="1104900" y="107950"/>
          <p14:tracePt t="107845" x="1104900" y="101600"/>
          <p14:tracePt t="107861" x="1098550" y="101600"/>
          <p14:tracePt t="107886" x="1092200" y="101600"/>
          <p14:tracePt t="107903" x="1085850" y="101600"/>
          <p14:tracePt t="108392" x="1009650" y="95250"/>
          <p14:tracePt t="108535" x="1016000" y="95250"/>
          <p14:tracePt t="108542" x="1073150" y="120650"/>
          <p14:tracePt t="108558" x="1200150" y="190500"/>
          <p14:tracePt t="108592" x="1568450" y="476250"/>
          <p14:tracePt t="108626" x="1943100" y="895350"/>
          <p14:tracePt t="108658" x="2889250" y="1892300"/>
          <p14:tracePt t="108675" x="3486150" y="2432050"/>
          <p14:tracePt t="108692" x="4076700" y="2997200"/>
          <p14:tracePt t="108709" x="4584700" y="3581400"/>
          <p14:tracePt t="108725" x="4921250" y="4000500"/>
          <p14:tracePt t="108742" x="5118100" y="43116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3432232" y="211574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508084"/>
            <a:ext cx="1995467" cy="2448983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DA7A087B-5AC1-2806-BC37-D00662EF5FF6}"/>
              </a:ext>
            </a:extLst>
          </p:cNvPr>
          <p:cNvSpPr txBox="1">
            <a:spLocks/>
          </p:cNvSpPr>
          <p:nvPr/>
        </p:nvSpPr>
        <p:spPr>
          <a:xfrm>
            <a:off x="539039" y="2140193"/>
            <a:ext cx="11113921" cy="29450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</a:t>
            </a:r>
          </a:p>
          <a:p>
            <a:pPr marL="360000" indent="-457200" algn="just">
              <a:lnSpc>
                <a:spcPct val="100000"/>
              </a:lnSpc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Жай бөлшектердің  қосу және азайту ережесімен таныстыңыздар</a:t>
            </a:r>
          </a:p>
          <a:p>
            <a:pPr marL="360000" indent="-457200" algn="just">
              <a:lnSpc>
                <a:spcPct val="100000"/>
              </a:lnSpc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Бөлімдері бірдей жай бөлшектерді қосу және азайту амалын орындауды үйрендіңіздер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1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83">
        <p:fade/>
      </p:transition>
    </mc:Choice>
    <mc:Fallback xmlns="">
      <p:transition spd="med" advTm="15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1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5.3|27.9|32.1|34.3|2.4|29.2|10.1|12.7|14.4|6.5|11.6|7.2|5.6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128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Точечный рисунок</vt:lpstr>
      <vt:lpstr>Презентация PowerPoint</vt:lpstr>
      <vt:lpstr> Жай бөлшектерді қосу және азайту</vt:lpstr>
      <vt:lpstr> Бөлімдері бірдей бөлшектерді қосу үшін:</vt:lpstr>
      <vt:lpstr> Бөлімдері бірдей бөлшектерді азайту үшін: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Маржан Амиреева</dc:creator>
  <cp:lastModifiedBy>Huawei</cp:lastModifiedBy>
  <cp:revision>21</cp:revision>
  <dcterms:created xsi:type="dcterms:W3CDTF">2024-01-28T08:54:06Z</dcterms:created>
  <dcterms:modified xsi:type="dcterms:W3CDTF">2024-08-13T05:50:15Z</dcterms:modified>
</cp:coreProperties>
</file>