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1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үйсінд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нанымдары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640960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Табылған заттары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шекейлері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қару-жарағы жоғарғы көркемдігімен қатар үйсіндердің діни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ұғымын, өмірге көзқарасын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8640960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Диадемадағы жапырақтар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тіршілік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ағашының көзі, өмір 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бейнесі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ағаш жер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ортасындағы тау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шыңына өсіп, дүниенің төрт бұрышын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лемнің үш бөлігін: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3995936" y="722313"/>
            <a:ext cx="23161" cy="258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0" y="4581128"/>
            <a:ext cx="2915816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тамыры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тереңге кететін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дүниені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31840" y="4293096"/>
            <a:ext cx="2808312" cy="1944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жан-жануарлар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өмір сүретін жер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үстін- бұл дүниені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28184" y="4653136"/>
            <a:ext cx="2915816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құдайлар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құстар мекені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аспан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жалғастырып тұр.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4" idx="2"/>
            <a:endCxn id="13" idx="0"/>
          </p:cNvCxnSpPr>
          <p:nvPr/>
        </p:nvCxnSpPr>
        <p:spPr>
          <a:xfrm flipH="1">
            <a:off x="1457908" y="3717032"/>
            <a:ext cx="3114092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15" idx="0"/>
          </p:cNvCxnSpPr>
          <p:nvPr/>
        </p:nvCxnSpPr>
        <p:spPr>
          <a:xfrm>
            <a:off x="4572000" y="3717032"/>
            <a:ext cx="311409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14" idx="0"/>
          </p:cNvCxnSpPr>
          <p:nvPr/>
        </p:nvCxnSpPr>
        <p:spPr>
          <a:xfrm flipH="1">
            <a:off x="4535996" y="3717032"/>
            <a:ext cx="36004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260648"/>
            <a:ext cx="26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Жерлеу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орындары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4464496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тұрғызылған обаның үлкен-кішілігі марқұмның қоғамдағы алған орнының, байлығының қандай болғанын білдірген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Қазба жұмыстары 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үлкен обалардан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шекейлер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қару-жарақ, ыдыс-аяқ түрлері көп шығады.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492896"/>
            <a:ext cx="3744416" cy="3384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Теңлік қорымындағы қабірден киімге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тігілген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алтын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қапсырмалар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сырғалар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сыммен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оралған 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түйреуіш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қола айна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Көлемі жағынан орташа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қыш құмыралар, ағаш тостаған, қола сырға, түйреуіш, білезік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шықты.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77072"/>
            <a:ext cx="4536504" cy="22322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Қару-жарақтан 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қанжар, пышақ, үш қырлы жалпақ жебе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ұштары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Кішкентай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обалардан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бір-екі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қыш ыдыс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пышақ, қола сырға, моншақ табылды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76056" y="1412776"/>
            <a:ext cx="122413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47864" y="3573016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414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Археологиялық ескерткіштері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64096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үйсіндердің обалары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қорымдары мекенжайлары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зерттелді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Обалардың көбісі диаметрі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6-20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биіктігі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0,5-1,5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Топырақ, тас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қиыршық немесе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топырақ-тас аралас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үйінділер 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2952328" cy="38164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Қорымдары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б.з.д.3-2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жататындары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.-Қапшағай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Өтеген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Қызыл еспе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Оларға ортақ сипат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қорымдар теріскейден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түстікке қарай, әрқайсысында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5-6-дан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обасы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тізбек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созылып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жататындай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жоспарланған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780928"/>
            <a:ext cx="2808312" cy="38884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кезеңге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жататындар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ғ-б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Бұған Өтеген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1,2,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Тайғақ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Қарлақ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 Алтын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қорымдары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жүйесіз түрде, үш обадан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тізбектеліп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орналасқан.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780928"/>
            <a:ext cx="2771800" cy="38884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Соңғы кезеңі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саналатын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кезеңге Қапшағай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Шолақ Жиде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1, 2,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Гүр қора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Қалқан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қорымдары жатады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Бұлардағы обалар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жүйесіз, ретсіз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жасалған, қабырлар жерден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қазылған, үстері ағашпен бастырылмаған.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flipH="1">
            <a:off x="1619672" y="2204864"/>
            <a:ext cx="302433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4644008" y="22048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6" idx="0"/>
          </p:cNvCxnSpPr>
          <p:nvPr/>
        </p:nvCxnSpPr>
        <p:spPr>
          <a:xfrm>
            <a:off x="4644008" y="2204864"/>
            <a:ext cx="311409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2643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24744"/>
            <a:ext cx="63184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 бірлестігінің халқы жартылай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көшпелі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428386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Мал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өңдеуді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кәсіп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 flipH="1">
            <a:off x="4427984" y="783868"/>
            <a:ext cx="25725" cy="412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flipH="1">
            <a:off x="3563888" y="1524854"/>
            <a:ext cx="998984" cy="319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03648" y="2636912"/>
            <a:ext cx="741682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Ежелгі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үйсіндер б.з.б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ғасырда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әсіресе б.з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3-5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ғасырда егіншілікпен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бау-бақша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жеміс-жидек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өсірумен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шұғылданып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отырықшылыққа үйрене бастаған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95736" y="2348880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1520" y="4077072"/>
            <a:ext cx="4572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шаруашылығы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көшпелі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шаруашылығы болды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Жетісудың жайлы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табиғаты оларға көп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ұстауға мүмкіндік берді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Үйсіндер қой, жылқы, сиыр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 өркешті түйе, ешкі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ұстаған.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Көп өсіргені жылқы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қой болды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>
            <a:off x="5112060" y="3652575"/>
            <a:ext cx="1620180" cy="208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932040" y="4005064"/>
            <a:ext cx="421196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суармалы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егіншілікпен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де, 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лімді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егіншілікпен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айналысқан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дақылдардан арпа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өсірген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Олардың егіншілікпен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айналысқандығын қазба жұмысы 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кетпендер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орақтар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нүккіштер табылуы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лелдей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түседі.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Үйсіндер егіс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алқабын өзен бойларына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салған.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755576" y="2348880"/>
            <a:ext cx="1421853" cy="1688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Қоғамы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313184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 қоғамында байлар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жасауылдар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абыздар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кедейлер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052736"/>
            <a:ext cx="3312368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Әскер басылары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шенеуніктердің қолында мөрі болған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өскен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636912"/>
            <a:ext cx="4139952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 бірлестігінде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малға 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933056"/>
            <a:ext cx="3888432" cy="1728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Ру-тайпаларының жайылымдары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иелікке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бөлініп, байлық тайпа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көсемдерінің қолы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жинақталды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тайпааралық қарым-қатынас өсті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085184"/>
            <a:ext cx="3960440" cy="1484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Қазылған обалардың аумағы әр түрлі.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Кейбіреулерінің биіктігі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10-12 м,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аумағы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м-ге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92896"/>
            <a:ext cx="3600400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Билеуші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өзіне қарайтын жұртын балаларына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бөліп, әрқайсысына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мыңнаң жасақ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көші-кон жерін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еншілеген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 бірлестігінде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мемлекетке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тән белгілер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hape 18"/>
          <p:cNvCxnSpPr>
            <a:stCxn id="6" idx="2"/>
          </p:cNvCxnSpPr>
          <p:nvPr/>
        </p:nvCxnSpPr>
        <p:spPr>
          <a:xfrm rot="5400000">
            <a:off x="5904148" y="4977172"/>
            <a:ext cx="432048" cy="1800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0"/>
          </p:cNvCxnSpPr>
          <p:nvPr/>
        </p:nvCxnSpPr>
        <p:spPr>
          <a:xfrm flipV="1">
            <a:off x="3023828" y="4725144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419872" y="1412776"/>
            <a:ext cx="900608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hape 24"/>
          <p:cNvCxnSpPr/>
          <p:nvPr/>
        </p:nvCxnSpPr>
        <p:spPr>
          <a:xfrm>
            <a:off x="7704856" y="1808820"/>
            <a:ext cx="432048" cy="6840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</p:cNvCxnSpPr>
          <p:nvPr/>
        </p:nvCxnSpPr>
        <p:spPr>
          <a:xfrm>
            <a:off x="6858000" y="3717032"/>
            <a:ext cx="5476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қаңлыл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136904" cy="2520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667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ҚАҢЛЫ МЕМЛЕКЕТІ 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б.з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5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 –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қазақ жерінде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құрылған алғашқы мемл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бірлестіктердің бірі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Қаңлы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құлшылық мемлекетіне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Әмудария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Сырдарияның жоғарғы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ағысындағы жерлер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қараған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Бұқара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Шахрисиябз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Кушаниз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Қатта-Қорған төңірегі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), Ташкент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Хорезм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өлкесі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қаңлы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609600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504" y="260648"/>
            <a:ext cx="4608512" cy="532859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Қуатты мемл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бірлестік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ғ-да дәуірлеген кезеңінде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мың халқы болып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әскерінің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саны 120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мыңға жеткен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Қаңлы билеушісінің шекарасы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Каспийдің солт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жағалауына дейін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Оларға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Арал мен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Еділдің төм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ағысының аралығында билік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құрған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Сармат-алан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тайпаларының одағы түгел тәуелді болған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35842" name="Picture 2" descr="Картинки по запросу қаңлы әскер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771" y="260648"/>
            <a:ext cx="4276725" cy="609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88640"/>
            <a:ext cx="7776864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Қаңлы  мемлекетінің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жоғары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билеушісі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“Ваң”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саяси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әскери, шаруашылық билікті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өз қолында ұстады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1872208" cy="3096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“Фу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ваң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орынбасар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патшаның мұрагері әрі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қолбасшы болды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284984"/>
            <a:ext cx="1872208" cy="3096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Үшінші орындағы билеушілерді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“Гүй рын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(ақсүйектер 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төрелер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мемл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кеңесші міндетін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атқарды.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761656"/>
            <a:ext cx="1872208" cy="2907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Төртінші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орындағылар “Үнху”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“Ябғу” делініп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оған ірі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рубасылар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ұлыс билеушілері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жатқызылды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4365104"/>
            <a:ext cx="1728192" cy="2492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Бесінші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орындағылары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Ваньху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әскери және әкімш.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бастықтар болды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1268760"/>
            <a:ext cx="4176464" cy="41764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Қаңлы елінің оңтүстік өңіріндегі тұрғындар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егін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шаруашылығын негіз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мал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шаруашылығы және жеміс-жидек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өндірісімен айналысқан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Сондықтан, қытай жылнамаларында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қаңлының вассалында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күріш,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тары,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асбұршақ, бидай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дақылдары және жеміс-жидектер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көп өседі  деп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жазылған.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16016" y="1700808"/>
            <a:ext cx="4176464" cy="417646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Қаңлы елінің солтүстік өңірін мекендеген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тұрғындар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жартылай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көшпенді тұрмыс өткізген.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шаруашылығын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 негіз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жылқы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сиыр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түйе және қашыр қатарлы мал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түліктерін өсірген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60648"/>
            <a:ext cx="3192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Шаруашылығы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1.Жағрапиясы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2.Тарихы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3.Мәдениеті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4.Үйсіндердің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салт-д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стүрі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5.Діни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нанымдары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6.Жерлеу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орындары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7.Археологиялық ескерткіштері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8.Шаруашылығы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1.Мал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шаруашылығы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2.Егіншілік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9.Қоғамы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қаңлыл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18097" cy="484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96752"/>
            <a:ext cx="8712968" cy="22322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1277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Қаңлылар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қалалары 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қоныстары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базаларды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не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қажетінің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бәрінен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қолөнер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орталықтарына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айналды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Зерттеушілер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шаруашылықта   түрлі   қажеттерді   қамтамасыз  ететін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ыдыстардың   ондаған   түрін  атайды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 Металл  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ыдыспен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перамикалық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ыдыс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Күйдіру  көбінесе  қыш  күйдіретін  пештерде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жүзеге  асырылды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smtClean="0"/>
              <a:t> 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404664"/>
            <a:ext cx="1982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Қол өнері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Картинки по запросу қаңлы қол өнер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678" y="3645024"/>
            <a:ext cx="523657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496" y="476672"/>
            <a:ext cx="3096344" cy="56166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52536" y="620688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Қауыншы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Ташкент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аймағына жақын орналасқан Шардара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қойма-сының жеріндегі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ескерткіштерді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жатқызады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мәдениеттің тарихи түрғындарының өмір сүрген кезеңдері б.з.б. III ғасырмен б.з. I ғасыр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арасы.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Керамикалық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ыдыс-аяқтар, егіншілік кәсібіне және мал шаруашылығына қажет қүрал жабдықтар мен қару-жарақтар табылған.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548680"/>
            <a:ext cx="3024336" cy="53285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Жетіасар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мәдениетіне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Сырдарияның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төменгі ағысындағы және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Арал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бойындағы қаңлы тайпаларының тарихи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ескерткіштер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Алтынсар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Томпақасар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Бидайықасар жері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Жетіасар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мәде-ниетінің халқы Қауыншы мәдениетінің тұрғындарына қара-ғанда тұрақты мекен-жай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және оның күрделі әрі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548680"/>
            <a:ext cx="2699792" cy="53285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Отырар-Қаратау мәдениетіне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Сырдарияның орталық ағысы, Отырар аймағы мен Қаратаудың солтүстік және күнгей бетіндегі ескерткіштер жатады. Қ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аңлы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тайпаларының негізгі өсіп- өнген, этникалық ата-мекені болғанын көрсетеді.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476672"/>
            <a:ext cx="4896544" cy="1368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Үйсін мемлекеті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>
            <a:stCxn id="2" idx="4"/>
          </p:cNvCxnSpPr>
          <p:nvPr/>
        </p:nvCxnSpPr>
        <p:spPr>
          <a:xfrm flipH="1">
            <a:off x="1547664" y="1844824"/>
            <a:ext cx="259228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2924944"/>
            <a:ext cx="3888432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Қазақстан аумағында б.з.д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ІІ – ҮІ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ғасырларда өмір сүрген байырғы мемлекеттердің бірі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852936"/>
            <a:ext cx="3816424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Ыстықкөл жағалауындағы Чигучэн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қаласы болды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4"/>
          </p:cNvCxnSpPr>
          <p:nvPr/>
        </p:nvCxnSpPr>
        <p:spPr>
          <a:xfrm>
            <a:off x="4139952" y="1844824"/>
            <a:ext cx="266429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егізгі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территориясы</a:t>
            </a:r>
            <a:b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96752"/>
            <a:ext cx="511256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Қазақстанның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Жетісу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өлкесі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2420888"/>
            <a:ext cx="4104456" cy="40324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Шекаралары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батысында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Талас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шығысында Тянь-Шаньның шығыс атырауларына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солтүстігінде Балқаш көліне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оңтүстігінде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Ыстық көлге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аумақты алып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88024" y="2348880"/>
            <a:ext cx="4355976" cy="42484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мемлекеті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батысында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қаңлылармен, шығысында ғұндармен,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оңтүстігінде Ферғанамен шектесіп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83671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Выгнутая вправо стрелка 10"/>
          <p:cNvSpPr/>
          <p:nvPr/>
        </p:nvSpPr>
        <p:spPr>
          <a:xfrm>
            <a:off x="7236296" y="1484784"/>
            <a:ext cx="1224136" cy="720080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23528" y="1556792"/>
            <a:ext cx="1080120" cy="792088"/>
          </a:xfrm>
          <a:prstGeom prst="curv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295232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станасы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12776"/>
            <a:ext cx="4176464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Чигу-Чэн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(Қызыл аңғар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қаласы болған.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573016"/>
            <a:ext cx="4248472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Ыстық көлдің жағасында орналасқан.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563888" y="1052736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3" idx="2"/>
          </p:cNvCxnSpPr>
          <p:nvPr/>
        </p:nvCxnSpPr>
        <p:spPr>
          <a:xfrm rot="5400000">
            <a:off x="5940152" y="2636912"/>
            <a:ext cx="792088" cy="6480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s://upload.wikimedia.org/wikipedia/commons/b/bd/ZhangQianTr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32048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3816424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Мемлекеттің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жоғарғы билеушісі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2"/>
            <a:ext cx="381642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уньмо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(күнби) </a:t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645024"/>
            <a:ext cx="388843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Үйсіндердің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 түтіні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630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 адамы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188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әскері болған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2519772" y="1412776"/>
            <a:ext cx="3600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2483768" y="2996952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458" name="Picture 2" descr="Картинки по запросу үйсінд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57200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48680"/>
            <a:ext cx="2184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Мәдениеті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772816"/>
            <a:ext cx="3096344" cy="20882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б.з.б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3-1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3356992"/>
            <a:ext cx="3384376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кезең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1-2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ғасырлар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24128" y="1772816"/>
            <a:ext cx="3168352" cy="18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соңғы кезең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3-5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ғасырлар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699792" y="1133455"/>
            <a:ext cx="1668383" cy="6393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368175" y="1133455"/>
            <a:ext cx="59809" cy="1647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368175" y="1133455"/>
            <a:ext cx="1788001" cy="5673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619672" y="0"/>
            <a:ext cx="4104456" cy="25922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Бейіттердің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қазылуында, жобалануында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қару-жарақ, сәндік бұйымдар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тұрмыстық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заттардың түрлерінде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жасалуында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ерекшеліктер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5436096" y="980728"/>
            <a:ext cx="3707904" cy="288032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Мал,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егін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шарушылығымен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қатар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қолөнер, үй кәсіпшілігі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өркендеген.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0" y="2132856"/>
            <a:ext cx="3347864" cy="29523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Қыштан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ыдыс-аяқ, құмыра жасау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өріс алды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Өндеу кәсібі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дамыған.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2627784" y="3977680"/>
            <a:ext cx="3456384" cy="28803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құралдары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қару-жарақ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сәндік бұйымдар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алтын 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күмістен алқа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сырға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 әшекейлі заттар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6084168" y="3861048"/>
            <a:ext cx="3059832" cy="29969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Тоқыма кәсібі, тері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қашау, сүйек өңдеу өнері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дамыған.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365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Үйсіндердің салт-д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стүрі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3888432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Ертедегі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үйсіндердің түсінігінше, өлген 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тіріледі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844824"/>
            <a:ext cx="3888432" cy="13681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жерлегенде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оған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дүниеде 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болады-ау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заттардың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қосып көмген.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3816424" cy="1296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пайдаланып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жүрген заттардың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қоса көмген.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789040"/>
            <a:ext cx="3888432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Тамақ ішетін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ыдыс-аяқтар, тұрмысқа қажетті басқа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бұйымдар жиі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869160"/>
            <a:ext cx="3888432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адамдардың жанына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сауыт-саймандар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қару-жарағы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садақ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жебелер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қанжар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қамшы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пышақ секілді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қойылған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4283968" y="1988840"/>
            <a:ext cx="432048" cy="6120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4283968" y="3573016"/>
            <a:ext cx="432048" cy="8280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hape 15"/>
          <p:cNvCxnSpPr/>
          <p:nvPr/>
        </p:nvCxnSpPr>
        <p:spPr>
          <a:xfrm rot="5400000">
            <a:off x="5508104" y="2420888"/>
            <a:ext cx="288032" cy="20162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hape 19"/>
          <p:cNvCxnSpPr/>
          <p:nvPr/>
        </p:nvCxnSpPr>
        <p:spPr>
          <a:xfrm rot="5400000">
            <a:off x="5400092" y="4329100"/>
            <a:ext cx="576064" cy="19442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941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27</cp:revision>
  <dcterms:created xsi:type="dcterms:W3CDTF">2016-12-08T02:47:25Z</dcterms:created>
  <dcterms:modified xsi:type="dcterms:W3CDTF">2016-12-08T06:30:31Z</dcterms:modified>
</cp:coreProperties>
</file>