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94" r:id="rId3"/>
    <p:sldId id="257" r:id="rId4"/>
    <p:sldId id="277" r:id="rId5"/>
    <p:sldId id="278" r:id="rId6"/>
    <p:sldId id="291" r:id="rId7"/>
    <p:sldId id="282" r:id="rId8"/>
    <p:sldId id="280" r:id="rId9"/>
    <p:sldId id="292" r:id="rId10"/>
    <p:sldId id="281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656"/>
    <a:srgbClr val="25275C"/>
    <a:srgbClr val="33CCCC"/>
    <a:srgbClr val="9942E0"/>
    <a:srgbClr val="FFCC66"/>
    <a:srgbClr val="63ECEF"/>
    <a:srgbClr val="00CC99"/>
    <a:srgbClr val="56B0CC"/>
    <a:srgbClr val="CCEC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>
      <p:cViewPr varScale="1">
        <p:scale>
          <a:sx n="87" d="100"/>
          <a:sy n="87" d="100"/>
        </p:scale>
        <p:origin x="13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0900" y="6384925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en-US" altLang="ru-RU"/>
              <a:t>Edit your company slogan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24200" y="6477000"/>
            <a:ext cx="18288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4F656C76-7A9D-4EEE-B37A-9E9E124AF872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86000" y="3962400"/>
            <a:ext cx="6172200" cy="381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 b="1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200400"/>
            <a:ext cx="6400800" cy="6826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gray">
          <a:xfrm>
            <a:off x="6019800" y="5934075"/>
            <a:ext cx="2832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ru-RU" sz="2800" b="1" i="1">
                <a:solidFill>
                  <a:schemeClr val="accent1"/>
                </a:solidFill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7DB30-F66F-459A-A51F-32CD15273B7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2958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350838"/>
            <a:ext cx="2076450" cy="5592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350838"/>
            <a:ext cx="6076950" cy="5592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63C94-FE81-4525-BBA9-5AF52C2193E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95472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9342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305800" cy="4724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971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A9EA41-06B5-408B-9007-1B1C9C1D47F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9442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18853-8B65-4BAC-BC10-F9494CEB0DE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9974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AFA7-B307-4DFC-8710-F064286646A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9885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767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0767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1279A-190D-4A83-AFBF-2C46599437E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1543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F174D-D20A-467F-B9CF-ECA93DE8C95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100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5BBDE-B651-454B-8B34-3B0AA2DDC2A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6958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A972A-3F7B-4E07-8CFF-148110BE42E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5173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95CED-31B2-4C4A-803F-8ACB5E7A223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964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C31E2-91B7-471A-859C-5ADDAD1CFE4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4336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Rectangle 50"/>
          <p:cNvSpPr>
            <a:spLocks noChangeArrowheads="1"/>
          </p:cNvSpPr>
          <p:nvPr/>
        </p:nvSpPr>
        <p:spPr bwMode="gray">
          <a:xfrm>
            <a:off x="2133600" y="381000"/>
            <a:ext cx="7010400" cy="533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gray">
          <a:xfrm>
            <a:off x="1981200" y="457200"/>
            <a:ext cx="7162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5532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943600" y="63246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5532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9A13FAE-C9B2-4CD6-B6C4-BA03ADF057B8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828800" y="350838"/>
            <a:ext cx="69342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white">
          <a:xfrm>
            <a:off x="7196138" y="5943600"/>
            <a:ext cx="16430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ru-RU" sz="2800" b="1" i="1">
                <a:solidFill>
                  <a:schemeClr val="accent1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7.png"/><Relationship Id="rId3" Type="http://schemas.openxmlformats.org/officeDocument/2006/relationships/slide" Target="slide4.xml"/><Relationship Id="rId7" Type="http://schemas.openxmlformats.org/officeDocument/2006/relationships/slide" Target="slide9.xml"/><Relationship Id="rId12" Type="http://schemas.openxmlformats.org/officeDocument/2006/relationships/slide" Target="slide2.xml"/><Relationship Id="rId2" Type="http://schemas.openxmlformats.org/officeDocument/2006/relationships/slide" Target="slide3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4.xml"/><Relationship Id="rId6" Type="http://schemas.openxmlformats.org/officeDocument/2006/relationships/slide" Target="slide8.xml"/><Relationship Id="rId11" Type="http://schemas.openxmlformats.org/officeDocument/2006/relationships/slide" Target="slide15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slide" Target="slide12.xml"/><Relationship Id="rId1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43808" y="2708920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593" name="Picture 9" descr="ÐÐ°ÑÑÐ¸Ð½ÐºÐ¸ Ð¿Ð¾ Ð·Ð°Ð¿ÑÐ¾ÑÑ Ð³ÑÐ°ÑÐ¸ÐºÐ°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4810">
            <a:off x="141907" y="150420"/>
            <a:ext cx="3809210" cy="11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7" name="Picture 1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99392"/>
            <a:ext cx="2983484" cy="208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1" name="Picture 17" descr="ÐÐ°ÑÑÐ¸Ð½ÐºÐ¸ Ð¿Ð¾ Ð·Ð°Ð¿ÑÐ¾ÑÑ ÑÐ»ÐµÐºÑÑÐ¾Ð½Ð¸ÐºÐ°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296" y="3749384"/>
            <a:ext cx="2167543" cy="216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ÐÐ°ÑÑÐ¸Ð½ÐºÐ¸ Ð¿Ð¾ Ð·Ð°Ð¿ÑÐ¾ÑÑ ÐºÐ½Ð¾Ð¿ÐºÐ° Ð½Ð°Ð·Ð°Ð´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75" y="3140968"/>
            <a:ext cx="968715" cy="97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24128" y="44590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2226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 АҚПАРАТ</a:t>
            </a:r>
            <a:endParaRPr lang="ru-RU" b="1" dirty="0">
              <a:solidFill>
                <a:srgbClr val="2226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980728"/>
            <a:ext cx="8676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Векторлық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кескіндеудің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артықшылықтары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кемшіліктері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 бар.</a:t>
            </a:r>
          </a:p>
          <a:p>
            <a:pPr indent="457200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Кемшілігі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Шынайы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бейнелерді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құрудағы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қиындықтар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тұтас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бейнелеу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болмауы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қаңқатүрінде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ұсынылады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уреттеу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өңдеуді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қажететеді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2952" name="Picture 8" descr="ÐÐ°ÑÑÐ¸Ð½ÐºÐ¸ Ð¿Ð¾ Ð·Ð°Ð¿ÑÐ¾ÑÑ Ð²ÐµÐºÑÐ¾ÑÐ½Ð°Ñ Ð³ÑÐ°ÑÐ¸ÐºÐ° Ð¿ÑÐ¸Ð¼ÐµÑ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6552"/>
            <a:ext cx="4270009" cy="281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4" name="Picture 10" descr="ÐÐ°ÑÑÐ¸Ð½ÐºÐ¸ Ð¿Ð¾ Ð·Ð°Ð¿ÑÐ¾ÑÑ Ð²ÐµÐºÑÐ¾ÑÐ½Ð°Ñ Ð³ÑÐ°ÑÐ¸ÐºÐ° Ð¿ÑÐ¸Ð¼ÐµÑÑ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493" y="2383720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ÐÐ°ÑÑÐ¸Ð½ÐºÐ¸ Ð¿Ð¾ Ð·Ð°Ð¿ÑÐ¾ÑÑ ÐºÐ½Ð¾Ð¿ÐºÐ° Ð½Ð°Ð·Ð°Ð´ 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5811"/>
            <a:ext cx="641277" cy="64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08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24128" y="44590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2226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 АҚПАРАТ</a:t>
            </a:r>
            <a:endParaRPr lang="ru-RU" b="1" dirty="0">
              <a:solidFill>
                <a:srgbClr val="2226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980728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Векторлық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графика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556" y="3429000"/>
            <a:ext cx="157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CorelDRAW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6170" y="3347707"/>
            <a:ext cx="2929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Adobe Illustrator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2682" y="3304401"/>
            <a:ext cx="157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Xara Designer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2371" y="5609248"/>
            <a:ext cx="2340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Adobe Fireworks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4994" name="Picture 2" descr="ÐÐ°ÑÑÐ¸Ð½ÐºÐ¸ Ð¿Ð¾ Ð·Ð°Ð¿ÑÐ¾ÑÑ CorelDRAW logo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00" y="1419716"/>
            <a:ext cx="2189195" cy="193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92245"/>
            <a:ext cx="3182423" cy="272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0" name="Picture 8" descr="ÐÐ°ÑÑÐ¸Ð½ÐºÐ¸ Ð¿Ð¾ Ð·Ð°Ð¿ÑÐ¾ÑÑ Xara Designer log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896" y="1368886"/>
            <a:ext cx="1990456" cy="199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4" name="Picture 12" descr="ÐÐ°ÑÑÐ¸Ð½ÐºÐ¸ Ð¿Ð¾ Ð·Ð°Ð¿ÑÐ¾ÑÑ Adobe Fireworks Log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742" y="3725730"/>
            <a:ext cx="1984764" cy="198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ÐÐ°ÑÑÐ¸Ð½ÐºÐ¸ Ð¿Ð¾ Ð·Ð°Ð¿ÑÐ¾ÑÑ ÐºÐ½Ð¾Ð¿ÐºÐ° Ð½Ð°Ð·Ð°Ð´ 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5811"/>
            <a:ext cx="641277" cy="64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24128" y="44590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2226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 АҚПАРАТ</a:t>
            </a:r>
            <a:endParaRPr lang="ru-RU" b="1" dirty="0">
              <a:solidFill>
                <a:srgbClr val="2226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980728"/>
            <a:ext cx="896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Компьютерлік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графика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растрлық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векторлық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қоймай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фракталдық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Фракталдық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графика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векторлық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графика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математикалық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есепетеулерге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Фрактальдік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элементіматематикалық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табылады.Ондағы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бейнелер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теңдеулердің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көмегіменқұрылады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компьютер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жадысынатек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жеткілікті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6022" name="Picture 6" descr="ÐÐ°ÑÑÐ¸Ð½ÐºÐ¸ Ð¿Ð¾ Ð·Ð°Ð¿ÑÐ¾ÑÑ fractal 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2741894"/>
            <a:ext cx="5436604" cy="284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Ð°ÑÑÐ¸Ð½ÐºÐ¸ Ð¿Ð¾ Ð·Ð°Ð¿ÑÐ¾ÑÑ ÐºÐ½Ð¾Ð¿ÐºÐ° Ð½Ð°Ð·Ð°Ð´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5811"/>
            <a:ext cx="641277" cy="64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4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24128" y="44590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2226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 АҚПАРАТ</a:t>
            </a:r>
            <a:endParaRPr lang="ru-RU" b="1" dirty="0">
              <a:solidFill>
                <a:srgbClr val="2226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980728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Фрактальдық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графика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4910" y="3393983"/>
            <a:ext cx="190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Fractal explorer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8565" y="2289837"/>
            <a:ext cx="157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Chaotica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HD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95527" y="3818702"/>
            <a:ext cx="2340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Mandelbulb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3D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7042" name="Picture 2" descr="ÐÐ°ÑÑÐ¸Ð½ÐºÐ¸ Ð¿Ð¾ Ð·Ð°Ð¿ÑÐ¾ÑÑ fractal explorer logo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76" y="1350060"/>
            <a:ext cx="3293632" cy="203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4" name="Picture 4" descr="ÐÐ°ÑÑÐ¸Ð½ÐºÐ¸ Ð¿Ð¾ Ð·Ð°Ð¿ÑÐ¾ÑÑ Chaotica log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52" y="1480172"/>
            <a:ext cx="4191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6" name="Picture 6" descr="ÐÐ°ÑÑÐ¸Ð½ÐºÐ¸ Ð¿Ð¾ Ð·Ð°Ð¿ÑÐ¾ÑÑ Mandelbulb 3D log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228" y="2885666"/>
            <a:ext cx="4655172" cy="105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8" name="Picture 8" descr="ÐÐ°ÑÑÐ¸Ð½ÐºÐ¸ Ð¿Ð¾ Ð·Ð°Ð¿ÑÐ¾ÑÑ Ultra Fractal logo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27" y="3818702"/>
            <a:ext cx="1797161" cy="179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91227" y="5547596"/>
            <a:ext cx="2340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Ultra Fractal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ÐÐ°ÑÑÐ¸Ð½ÐºÐ¸ Ð¿Ð¾ Ð·Ð°Ð¿ÑÐ¾ÑÑ ÐºÐ½Ð¾Ð¿ÐºÐ° Ð½Ð°Ð·Ð°Ð´ 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5811"/>
            <a:ext cx="641277" cy="64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64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24128" y="44590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2226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 АҚПАРАТ</a:t>
            </a:r>
            <a:endParaRPr lang="ru-RU" b="1" dirty="0">
              <a:solidFill>
                <a:srgbClr val="2226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980728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Компьютерлік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графиканың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салалары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компьютерлік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графикасыз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істеу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қиын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7200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графика тек мультфильм,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көркем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иллюстрация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жасайтын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іскерлік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инженерлік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ажырамас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аталатын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етулері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жсалады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редакторлардың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айтылды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бағыттарын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қарастырайық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8066" name="Picture 2" descr="ÐÐ°ÑÑÐ¸Ð½ÐºÐ¸ Ð¿Ð¾ Ð·Ð°Ð¿ÑÐ¾ÑÑ ÐºÐ¾Ð¼Ð¿ÑÑÑÐµÑÐ½Ð°Ñ Ð³ÑÐ°ÑÐ¸ÐºÐ°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260460"/>
            <a:ext cx="4608512" cy="276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8" name="Picture 4" descr="ÐÐ°ÑÑÐ¸Ð½ÐºÐ¸ Ð¿Ð¾ Ð·Ð°Ð¿ÑÐ¾ÑÑ ÐºÐ¾Ð¼Ð¿ÑÑÑÐµÑÐ½Ð°Ñ Ð³ÑÐ°ÑÐ¸ÐºÐ°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58387"/>
            <a:ext cx="3257153" cy="21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Ð°ÑÑÐ¸Ð½ÐºÐ¸ Ð¿Ð¾ Ð·Ð°Ð¿ÑÐ¾ÑÑ ÐºÐ½Ð¾Ð¿ÐºÐ° Ð½Ð°Ð·Ð°Ð´ 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5811"/>
            <a:ext cx="641277" cy="64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24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24128" y="44590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2226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 АҚПАРАТ</a:t>
            </a:r>
            <a:endParaRPr lang="ru-RU" b="1" dirty="0">
              <a:solidFill>
                <a:srgbClr val="2226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980728"/>
            <a:ext cx="8964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графика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бағыт.Оның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міндеті-обьектілерді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көрнекі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бейнелеу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инженерлік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графика.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сынаулар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жүргізгенде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өңдеу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экспиремент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жүргізгенде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көрнекі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графика кардиограмма, рентгенограмма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т.с.с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беруде-мультимедиалық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 қолданылады.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090" name="Picture 2" descr="ÐÐ°ÑÑÐ¸Ð½ÐºÐ¸ Ð¿Ð¾ Ð·Ð°Ð¿ÑÐ¾ÑÑ Ð½Ð°ÑÑÐ½Ð°Ñ Ð³ÑÐ°ÑÐ¸ÐºÐ°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12053"/>
            <a:ext cx="3943357" cy="279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 descr="ÐÐ°ÑÑÐ¸Ð½ÐºÐ¸ Ð¿Ð¾ Ð·Ð°Ð¿ÑÐ¾ÑÑ Ð½Ð°ÑÑÐ½Ð°Ñ Ð³ÑÐ°ÑÐ¸ÐºÐ°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80928"/>
            <a:ext cx="3486461" cy="2549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Ð°ÑÑÐ¸Ð½ÐºÐ¸ Ð¿Ð¾ Ð·Ð°Ð¿ÑÐ¾ÑÑ ÐºÐ½Ð¾Ð¿ÐºÐ° Ð½Ð°Ð·Ð°Ð´ 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5811"/>
            <a:ext cx="641277" cy="64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79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24128" y="44590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2226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 АҚПАРАТ</a:t>
            </a:r>
            <a:endParaRPr lang="ru-RU" b="1" dirty="0">
              <a:solidFill>
                <a:srgbClr val="2226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980728"/>
            <a:ext cx="8964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Іскерлік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графика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саласы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мекемелер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иллюстрация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жасауға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мәліметтерді-міне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осы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обьектілер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іскерлік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көмегемен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көбінесе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график,диаграмма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0114" name="Picture 2" descr="ÐÐ°ÑÑÐ¸Ð½ÐºÐ¸ Ð¿Ð¾ Ð·Ð°Ð¿ÑÐ¾ÑÑ Ð´Ð¸Ð°Ð³ÑÐ°Ð¼Ð¼Ð°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58056"/>
            <a:ext cx="4100934" cy="330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6" name="Picture 4" descr="ÐÐ°ÑÑÐ¸Ð½ÐºÐ¸ Ð¿Ð¾ Ð·Ð°Ð¿ÑÐ¾ÑÑ Ð´Ð¸Ð°Ð³ÑÐ°Ð¼Ð¼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538" y="2346357"/>
            <a:ext cx="3173338" cy="2792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Ð°ÑÑÐ¸Ð½ÐºÐ¸ Ð¿Ð¾ Ð·Ð°Ð¿ÑÐ¾ÑÑ ÐºÐ½Ð¾Ð¿ÐºÐ° Ð½Ð°Ð·Ð°Ð´ 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5811"/>
            <a:ext cx="641277" cy="64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75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24128" y="44590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2226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 АҚПАРАТ</a:t>
            </a:r>
            <a:endParaRPr lang="ru-RU" b="1" dirty="0">
              <a:solidFill>
                <a:srgbClr val="2226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980728"/>
            <a:ext cx="896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Көркемдік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жарнамалық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графика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кескін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редакциялау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баспа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безендіру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фотосуреттерді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өңдеу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мультфильмдер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бейнесабақтар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Архитектурада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сызба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автоматтандыруға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ғимараттарды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қабаты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жобалауға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138" name="Picture 2" descr="ÐÐ°ÑÑÐ¸Ð½ÐºÐ¸ Ð¿Ð¾ Ð·Ð°Ð¿ÑÐ¾ÑÑ Ð¼ÑÐ»ÑÑÑÐ¸Ð»ÑÐ¼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40" y="3284984"/>
            <a:ext cx="4045775" cy="303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0" name="Picture 4" descr="ÐÐ°ÑÑÐ¸Ð½ÐºÐ¸ Ð¿Ð¾ Ð·Ð°Ð¿ÑÐ¾ÑÑ Ð°ÑÑÐ¸ÑÐµÐºÑÑÑÐ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4904"/>
            <a:ext cx="4078167" cy="296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Ð°ÑÑÐ¸Ð½ÐºÐ¸ Ð¿Ð¾ Ð·Ð°Ð¿ÑÐ¾ÑÑ ÐºÐ½Ð¾Ð¿ÐºÐ° Ð½Ð°Ð·Ð°Ð´ 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5811"/>
            <a:ext cx="641277" cy="64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24128" y="44590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2226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 АҚПАРАТ</a:t>
            </a:r>
            <a:endParaRPr lang="ru-RU" b="1" dirty="0">
              <a:solidFill>
                <a:srgbClr val="2226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980728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графика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дыбысты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анимацияны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қозғалатын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обьектілер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үйлестіреді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кездерде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мультимедиа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367" y="1879125"/>
            <a:ext cx="5848350" cy="2971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346" y="4365104"/>
            <a:ext cx="4266819" cy="2167544"/>
          </a:xfrm>
          <a:prstGeom prst="rect">
            <a:avLst/>
          </a:prstGeom>
        </p:spPr>
      </p:pic>
      <p:pic>
        <p:nvPicPr>
          <p:cNvPr id="10" name="Picture 2" descr="ÐÐ°ÑÑÐ¸Ð½ÐºÐ¸ Ð¿Ð¾ Ð·Ð°Ð¿ÑÐ¾ÑÑ ÐºÐ½Ð¾Ð¿ÐºÐ° Ð½Ð°Ð·Ð°Ð´ 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5811"/>
            <a:ext cx="641277" cy="64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06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41418" y="2708920"/>
            <a:ext cx="59630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</a:t>
            </a:r>
          </a:p>
          <a:p>
            <a:pPr algn="ctr"/>
            <a:r>
              <a:rPr lang="kk-KZ" sz="4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РАХМЕТ!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593" name="Picture 9" descr="ÐÐ°ÑÑÐ¸Ð½ÐºÐ¸ Ð¿Ð¾ Ð·Ð°Ð¿ÑÐ¾ÑÑ Ð³ÑÐ°ÑÐ¸ÐºÐ°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4810">
            <a:off x="141907" y="150420"/>
            <a:ext cx="3809210" cy="11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7" name="Picture 1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99392"/>
            <a:ext cx="2983484" cy="208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Ð°ÑÑÐ¸Ð½ÐºÐ¸ Ð¿Ð¾ Ð·Ð°Ð¿ÑÐ¾ÑÑ ÐºÐ½Ð¾Ð¿ÐºÐ° Ð½Ð°Ð·Ð°Ð´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75" y="3140968"/>
            <a:ext cx="968715" cy="97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8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24128" y="44590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2226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 АҚПАРАТ</a:t>
            </a:r>
            <a:endParaRPr lang="ru-RU" b="1" dirty="0">
              <a:solidFill>
                <a:srgbClr val="2226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6496" y="822401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2226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МАЗМҰНЫ:</a:t>
            </a:r>
            <a:endParaRPr lang="ru-RU" sz="2800" b="1" dirty="0">
              <a:solidFill>
                <a:srgbClr val="2226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722" y="1134616"/>
            <a:ext cx="3138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2265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ГРАФИКАЛЫҚ АҚПАРАТ</a:t>
            </a:r>
            <a:endParaRPr lang="ru-RU" dirty="0">
              <a:solidFill>
                <a:srgbClr val="22265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7721" y="1473701"/>
            <a:ext cx="2757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2265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РАСТРЛЫҚ ГРАФИКА</a:t>
            </a:r>
            <a:endParaRPr lang="ru-RU" dirty="0">
              <a:solidFill>
                <a:srgbClr val="222656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7723" y="1843033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2265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РАСТРЛЫҚ ГРАФИКАНЫҢ АРТЫҚШЫЛЫҚТАРЫ МЕН КЕМШІЛІГІ</a:t>
            </a:r>
            <a:endParaRPr lang="ru-RU" dirty="0">
              <a:solidFill>
                <a:srgbClr val="222656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7722" y="2182118"/>
            <a:ext cx="5029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2265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РАСТРЛЫҚ ГРАФИКА БАҒДАРЛАМАЛАРЫ</a:t>
            </a:r>
            <a:endParaRPr lang="ru-RU" dirty="0">
              <a:solidFill>
                <a:srgbClr val="222656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0174" y="2500868"/>
            <a:ext cx="296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2265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ВЕКТОРЛЫҚ ГРАФИКА</a:t>
            </a:r>
            <a:endParaRPr lang="ru-RU" dirty="0">
              <a:solidFill>
                <a:srgbClr val="222656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7721" y="2837223"/>
            <a:ext cx="7805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2265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ВЕКТОРЛЫҚ ГРАФИКАНЫҢ КЕМШІЛІГІ МЕН АРТЫҚШЫЛЫҚТАРЫ</a:t>
            </a:r>
            <a:endParaRPr lang="ru-RU" dirty="0">
              <a:solidFill>
                <a:srgbClr val="222656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0174" y="3209285"/>
            <a:ext cx="5234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2265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ВЕКТОРЛЫҚ ГРАФИКА БАҒДАРЛАМАЛАРЫ</a:t>
            </a:r>
            <a:endParaRPr lang="ru-RU" dirty="0">
              <a:solidFill>
                <a:srgbClr val="222656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0174" y="3581347"/>
            <a:ext cx="3269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2265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ФРАКТАЛЬДЫҚ ГРАФИКА</a:t>
            </a:r>
            <a:endParaRPr lang="ru-RU" dirty="0">
              <a:solidFill>
                <a:srgbClr val="222656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0175" y="3950679"/>
            <a:ext cx="5541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2265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ФРАКТАЛЬДЫҚ ГРАФИКА БАҒДАРЛАМАЛАРЫ</a:t>
            </a:r>
            <a:endParaRPr lang="ru-RU" dirty="0">
              <a:solidFill>
                <a:srgbClr val="222656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0174" y="4289764"/>
            <a:ext cx="2650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 smtClean="0">
                <a:solidFill>
                  <a:srgbClr val="22265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ҒЫЛЫМИ ГРАФИКА</a:t>
            </a:r>
            <a:endParaRPr lang="ru-RU" dirty="0">
              <a:solidFill>
                <a:srgbClr val="222656"/>
              </a:solidFill>
            </a:endParaRPr>
          </a:p>
        </p:txBody>
      </p:sp>
      <p:pic>
        <p:nvPicPr>
          <p:cNvPr id="22" name="Picture 2" descr="ÐÐ°ÑÑÐ¸Ð½ÐºÐ¸ Ð¿Ð¾ Ð·Ð°Ð¿ÑÐ¾ÑÑ ÐºÐ½Ð¾Ð¿ÐºÐ° Ð½Ð°Ð·Ð°Ð´ 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5811"/>
            <a:ext cx="641277" cy="64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307721" y="4628849"/>
            <a:ext cx="2609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2265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ІСКЕРЛІК ГРАФИКА</a:t>
            </a:r>
            <a:endParaRPr lang="ru-RU" dirty="0">
              <a:solidFill>
                <a:srgbClr val="222656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7721" y="4967934"/>
            <a:ext cx="5438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2265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КӨРКЕМДІК ЖӘНЕ ЖАРНАМАЛЫҚ ГРАФИКА</a:t>
            </a:r>
            <a:endParaRPr lang="ru-RU" dirty="0">
              <a:solidFill>
                <a:srgbClr val="222656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7721" y="5307019"/>
            <a:ext cx="3857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2265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МУЛЬТИМЕДИАЛЫҚ ГРАФИКА</a:t>
            </a:r>
            <a:endParaRPr lang="ru-RU" dirty="0">
              <a:solidFill>
                <a:srgbClr val="222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000476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 АҚПАРАТ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(Графическая информация;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image(pattern) information)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эскиздер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пішіндегі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фигуралар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бейнелер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көрнекті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832050"/>
            <a:ext cx="91409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экран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жекелеген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жарқырауық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нүктелерге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бөлініп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манитордың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тәуелді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VGA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экран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болғанда,көлденеңінен-640; тігінен-480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нүкте,ал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256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көлденеңінен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320; тігінен-200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нүкте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турлері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стандрартты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келесідей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элементпен:түстің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құраушысы:қызыл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көк,жарықтан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бірімен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анықталады.Төрт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құраушысының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әрқайсысының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бар болу 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цифрлары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ақпаратымен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Мысалы,егер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омпьютерлердің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болса,онда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кескін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жадтың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Кбайтын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алады,4 битке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керек:640*350*4=112000(байт)=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Кбайт).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50" name="Picture 90" descr="ÐÐ°ÑÑÐ¸Ð½ÐºÐ¸ Ð¿Ð¾ Ð·Ð°Ð¿ÑÐ¾ÑÑ Ð¼Ð¾Ð½Ð¸ÑÐ¾Ñ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77339"/>
            <a:ext cx="2247075" cy="224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2" name="Picture 92" descr="ÐÐ°ÑÑÐ¸Ð½ÐºÐ¸ Ð¿Ð¾ Ð·Ð°Ð¿ÑÐ¾ÑÑ vg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291" y="4320839"/>
            <a:ext cx="2193775" cy="1504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24128" y="44590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2226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 АҚПАРАТ</a:t>
            </a:r>
            <a:endParaRPr lang="ru-RU" b="1" dirty="0">
              <a:solidFill>
                <a:srgbClr val="2226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Picture 2" descr="ÐÐ°ÑÑÐ¸Ð½ÐºÐ¸ Ð¿Ð¾ Ð·Ð°Ð¿ÑÐ¾ÑÑ ÐºÐ½Ð¾Ð¿ÐºÐ° Ð½Ð°Ð·Ð°Ð´ 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5811"/>
            <a:ext cx="641277" cy="64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24128" y="44590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2226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 АҚПАРАТ</a:t>
            </a:r>
            <a:endParaRPr lang="ru-RU" b="1" dirty="0">
              <a:solidFill>
                <a:srgbClr val="2226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980728"/>
            <a:ext cx="9036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ақпараттың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нүктелер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жиыны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пиксельдер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ұсынылуы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растрлық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түрдегі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ұсынылу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Фотосуреттерде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растрлық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кескін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сақталады.Егер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машиналарыңа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сканер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қосылған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фотосуретті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сканерлеп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дискіде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трастрлық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кескін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Сканер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суреткн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түсіреді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де, оны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цифрланған»нүктелер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жиыны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Осыдан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растрлық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кескінге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түрлендірілген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фотосуретті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құжатына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кірістіреміз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Ақ-қара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фотосуреттер,әдетте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қарағанда,сапасын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сканерленеді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/>
            <a:endParaRPr lang="ru-RU" dirty="0"/>
          </a:p>
        </p:txBody>
      </p:sp>
      <p:pic>
        <p:nvPicPr>
          <p:cNvPr id="78850" name="Picture 2" descr="ÐÐ°ÑÑÐ¸Ð½ÐºÐ¸ Ð¿Ð¾ Ð·Ð°Ð¿ÑÐ¾ÑÑ ÑÐ°ÑÑÑÐ¾Ð²Ð°Ñ Ð³ÑÐ°ÑÐ¸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196" y="3564017"/>
            <a:ext cx="5545151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Ð°ÑÑÐ¸Ð½ÐºÐ¸ Ð¿Ð¾ Ð·Ð°Ð¿ÑÐ¾ÑÑ ÐºÐ½Ð¾Ð¿ÐºÐ° Ð½Ð°Ð·Ð°Ð´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5811"/>
            <a:ext cx="641277" cy="64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24128" y="44590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2226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 АҚПАРАТ</a:t>
            </a:r>
            <a:endParaRPr lang="ru-RU" b="1" dirty="0">
              <a:solidFill>
                <a:srgbClr val="2226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980728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Растрлық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кескіндеудің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артықшылықтары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кемшіліктері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 бар.</a:t>
            </a:r>
          </a:p>
          <a:p>
            <a:pPr indent="457200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Артықшылығы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растрлық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кескінді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түзетуге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әдемілей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түсуне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өзгертуге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нүктелерді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болмаған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ішінен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астауға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өзгертуге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98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68" y="2088753"/>
            <a:ext cx="5448368" cy="3405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Ð°ÑÑÐ¸Ð½ÐºÐ¸ Ð¿Ð¾ Ð·Ð°Ð¿ÑÐ¾ÑÑ ÐºÐ½Ð¾Ð¿ÐºÐ° Ð½Ð°Ð·Ð°Ð´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5811"/>
            <a:ext cx="641277" cy="64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82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24128" y="44590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2226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 АҚПАРАТ</a:t>
            </a:r>
            <a:endParaRPr lang="ru-RU" b="1" dirty="0">
              <a:solidFill>
                <a:srgbClr val="2226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980728"/>
            <a:ext cx="9036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Растрлық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кескіндеудің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артықшылықтары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кемшіліктері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 бар.</a:t>
            </a:r>
          </a:p>
          <a:p>
            <a:pPr indent="457200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Кемшілігі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растрлық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кескін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өлшемінің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әдісімен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сығу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өзгертекенде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кескіннің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жоғалтатыны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Мысылы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кескінді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үлкейткенде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көрінісі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дөрекіленіп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кішірейткенде-кескін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нашарлап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нүктелерді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жоғалтқандықтан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7200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Растрлік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графиканың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нүкте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Нүктелерден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растрлік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бейнелерүшін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рұқсаттылығы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Рұқсаттылық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ұзындықбірлігіндегі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нүктелер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Растрлық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кескіндердің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кемілігі-файлдар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өлшемдерінің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үлкендігінде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түстері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неғұрлым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соғұрлым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8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60270"/>
            <a:ext cx="3582961" cy="21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Ð°ÑÑÐ¸Ð½ÐºÐ¸ Ð¿Ð¾ Ð·Ð°Ð¿ÑÐ¾ÑÑ ÐºÐ½Ð¾Ð¿ÐºÐ° Ð½Ð°Ð·Ð°Ð´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5811"/>
            <a:ext cx="641277" cy="64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90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24128" y="44590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2226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 АҚПАРАТ</a:t>
            </a:r>
            <a:endParaRPr lang="ru-RU" b="1" dirty="0">
              <a:solidFill>
                <a:srgbClr val="2226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980728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Растрлық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графика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970" name="Picture 2" descr="ÐÐ°ÑÑÐ¸Ð½ÐºÐ¸ Ð¿Ð¾ Ð·Ð°Ð¿ÑÐ¾ÑÑ paint logo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50060"/>
            <a:ext cx="2078940" cy="207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556" y="3429000"/>
            <a:ext cx="157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972" name="Picture 4" descr="ÐÐ°ÑÑÐ¸Ð½ÐºÐ¸ Ð¿Ð¾ Ð·Ð°Ð¿ÑÐ¾ÑÑ Adobe  Photo Shop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496" y="1457744"/>
            <a:ext cx="1971256" cy="197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68409" y="3613666"/>
            <a:ext cx="2929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Micrografx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Picture Publisher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2682" y="3304401"/>
            <a:ext cx="157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Adobe Photoshop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1529" y="5692606"/>
            <a:ext cx="157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Gimp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974" name="Picture 6" descr="ÐÐ°ÑÑÐ¸Ð½ÐºÐ¸ Ð¿Ð¾ Ð·Ð°Ð¿ÑÐ¾ÑÑ Micrografx Picture Publisher logo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994" y="1185493"/>
            <a:ext cx="3210764" cy="24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6" name="Picture 8" descr="ÐÐ°ÑÑÐ¸Ð½ÐºÐ¸ Ð¿Ð¾ Ð·Ð°Ð¿ÑÐ¾ÑÑ GIMP logo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98332"/>
            <a:ext cx="4114743" cy="193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ÐÐ°ÑÑÐ¸Ð½ÐºÐ¸ Ð¿Ð¾ Ð·Ð°Ð¿ÑÐ¾ÑÑ ÐºÐ½Ð¾Ð¿ÐºÐ° Ð½Ð°Ð·Ð°Ð´ 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5811"/>
            <a:ext cx="641277" cy="64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54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24128" y="44590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2226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 АҚПАРАТ</a:t>
            </a:r>
            <a:endParaRPr lang="ru-RU" b="1" dirty="0">
              <a:solidFill>
                <a:srgbClr val="2226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980728"/>
            <a:ext cx="8964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ақпараттың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сызықтар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жиыны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геометриялық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фигура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ұсынылуы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векторлық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түрдегі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ұсынылу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кескіндеудің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элементітүзу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табылады.Ондағы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фигуралардың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беріледі.Әдетте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нүктелер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түзулер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тіктөртбұрыштар,шеңберлер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фигуралар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алынады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80898" name="Picture 2" descr="ÐÐ°ÑÑÐ¸Ð½ÐºÐ¸ Ð¿Ð¾ Ð·Ð°Ð¿ÑÐ¾ÑÑ Ð²ÐµÐºÑÐ¾ÑÐ½Ð°Ñ Ð³ÑÐ°ÑÐ¸ÐºÐ° Ð¿ÑÐ¸Ð¼ÐµÑ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59351"/>
            <a:ext cx="2942847" cy="302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0" name="Picture 4" descr="ÐÐ°ÑÑÐ¸Ð½ÐºÐ¸ Ð¿Ð¾ Ð·Ð°Ð¿ÑÐ¾ÑÑ Ð²ÐµÐºÑÐ¾ÑÐ½Ð°Ñ Ð³ÑÐ°ÑÐ¸ÐºÐ° Ð¿ÑÐ¸Ð¼ÐµÑÑ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23551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Ð°ÑÑÐ¸Ð½ÐºÐ¸ Ð¿Ð¾ Ð·Ð°Ð¿ÑÐ¾ÑÑ ÐºÐ½Ð¾Ð¿ÐºÐ° Ð½Ð°Ð·Ð°Ð´ 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5811"/>
            <a:ext cx="641277" cy="64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40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24128" y="44590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2226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 АҚПАРАТ</a:t>
            </a:r>
            <a:endParaRPr lang="ru-RU" b="1" dirty="0">
              <a:solidFill>
                <a:srgbClr val="2226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980728"/>
            <a:ext cx="8676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Векторлық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кескіндеудің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артықшылықтары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кемшіліктері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 бар.</a:t>
            </a:r>
          </a:p>
          <a:p>
            <a:pPr indent="457200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Артықшылығы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бейнелер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түзулерден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үзудің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жадыдағы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көлемі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түзудің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өлшемінен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тәуелді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болмайды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өлемінің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шағын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масштабтауға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түзетуге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2950" name="Picture 6" descr="ÐÐ°ÑÑÐ¸Ð½ÐºÐ¸ Ð¿Ð¾ Ð·Ð°Ð¿ÑÐ¾ÑÑ Ð²ÐµÐºÑÐ¾ÑÐ½Ð°Ñ Ð³ÑÐ°ÑÐ¸ÐºÐ° Ð¿ÑÐ¸Ð¼ÐµÑ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77" y="2346552"/>
            <a:ext cx="6116095" cy="326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Ð°ÑÑÐ¸Ð½ÐºÐ¸ Ð¿Ð¾ Ð·Ð°Ð¿ÑÐ¾ÑÑ ÐºÐ½Ð¾Ð¿ÐºÐ° Ð½Ð°Ð·Ð°Ð´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5811"/>
            <a:ext cx="641277" cy="64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98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3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6FB4E3"/>
      </a:accent1>
      <a:accent2>
        <a:srgbClr val="5DBDAB"/>
      </a:accent2>
      <a:accent3>
        <a:srgbClr val="FFFFFF"/>
      </a:accent3>
      <a:accent4>
        <a:srgbClr val="000000"/>
      </a:accent4>
      <a:accent5>
        <a:srgbClr val="BBD6EF"/>
      </a:accent5>
      <a:accent6>
        <a:srgbClr val="53AB9B"/>
      </a:accent6>
      <a:hlink>
        <a:srgbClr val="D17FB6"/>
      </a:hlink>
      <a:folHlink>
        <a:srgbClr val="E3981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3663F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CE5C38"/>
        </a:accent6>
        <a:hlink>
          <a:srgbClr val="7476DC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B4E3"/>
        </a:accent1>
        <a:accent2>
          <a:srgbClr val="5DBDAB"/>
        </a:accent2>
        <a:accent3>
          <a:srgbClr val="FFFFFF"/>
        </a:accent3>
        <a:accent4>
          <a:srgbClr val="000000"/>
        </a:accent4>
        <a:accent5>
          <a:srgbClr val="BBD6EF"/>
        </a:accent5>
        <a:accent6>
          <a:srgbClr val="53AB9B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Графикалық ақпарат туралы түсінік</Template>
  <TotalTime>135</TotalTime>
  <Words>818</Words>
  <Application>Microsoft Office PowerPoint</Application>
  <PresentationFormat>Экран (4:3)</PresentationFormat>
  <Paragraphs>75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Kaisar</dc:creator>
  <cp:lastModifiedBy>Данагул</cp:lastModifiedBy>
  <cp:revision>27</cp:revision>
  <dcterms:created xsi:type="dcterms:W3CDTF">2018-06-04T19:12:52Z</dcterms:created>
  <dcterms:modified xsi:type="dcterms:W3CDTF">2025-03-04T16:14:23Z</dcterms:modified>
</cp:coreProperties>
</file>