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93" r:id="rId2"/>
    <p:sldId id="294" r:id="rId3"/>
    <p:sldId id="296" r:id="rId4"/>
    <p:sldId id="288" r:id="rId5"/>
    <p:sldId id="289" r:id="rId6"/>
    <p:sldId id="290" r:id="rId7"/>
    <p:sldId id="291"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424" autoAdjust="0"/>
  </p:normalViewPr>
  <p:slideViewPr>
    <p:cSldViewPr>
      <p:cViewPr varScale="1">
        <p:scale>
          <a:sx n="68" d="100"/>
          <a:sy n="68" d="100"/>
        </p:scale>
        <p:origin x="144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86A81D-AC24-4043-BE84-7E36F4D49B99}" type="doc">
      <dgm:prSet loTypeId="urn:microsoft.com/office/officeart/2005/8/layout/radial5" loCatId="cycle" qsTypeId="urn:microsoft.com/office/officeart/2005/8/quickstyle/simple1" qsCatId="simple" csTypeId="urn:microsoft.com/office/officeart/2005/8/colors/colorful1#1" csCatId="colorful" phldr="1"/>
      <dgm:spPr/>
      <dgm:t>
        <a:bodyPr/>
        <a:lstStyle/>
        <a:p>
          <a:endParaRPr lang="ru-RU"/>
        </a:p>
      </dgm:t>
    </dgm:pt>
    <dgm:pt modelId="{2379C11B-FDCF-4B9E-8440-B8D7F2433C15}">
      <dgm:prSet phldrT="[Текст]"/>
      <dgm:spPr/>
      <dgm:t>
        <a:bodyPr/>
        <a:lstStyle/>
        <a:p>
          <a:r>
            <a:rPr lang="kk-KZ" dirty="0" smtClean="0"/>
            <a:t>Сабақ барысы</a:t>
          </a:r>
          <a:endParaRPr lang="ru-RU" dirty="0"/>
        </a:p>
      </dgm:t>
    </dgm:pt>
    <dgm:pt modelId="{5A260408-81B9-4323-9D66-D79A6C5F256A}" type="parTrans" cxnId="{871350BD-3127-444E-8363-BD5D52ABB310}">
      <dgm:prSet/>
      <dgm:spPr/>
      <dgm:t>
        <a:bodyPr/>
        <a:lstStyle/>
        <a:p>
          <a:endParaRPr lang="ru-RU"/>
        </a:p>
      </dgm:t>
    </dgm:pt>
    <dgm:pt modelId="{ED7A26DF-CA6E-4C4C-8247-BA08D965BCFE}" type="sibTrans" cxnId="{871350BD-3127-444E-8363-BD5D52ABB310}">
      <dgm:prSet/>
      <dgm:spPr/>
      <dgm:t>
        <a:bodyPr/>
        <a:lstStyle/>
        <a:p>
          <a:endParaRPr lang="ru-RU"/>
        </a:p>
      </dgm:t>
    </dgm:pt>
    <dgm:pt modelId="{66F033FD-9364-42BF-BDBE-F80033970443}">
      <dgm:prSet phldrT="[Текст]" custT="1"/>
      <dgm:spPr/>
      <dgm:t>
        <a:bodyPr/>
        <a:lstStyle/>
        <a:p>
          <a:r>
            <a:rPr lang="kk-KZ" sz="1400" b="1" dirty="0" smtClean="0">
              <a:solidFill>
                <a:schemeClr val="bg1"/>
              </a:solidFill>
              <a:effectLst>
                <a:outerShdw blurRad="38100" dist="38100" dir="2700000" algn="tl">
                  <a:srgbClr val="000000">
                    <a:alpha val="43137"/>
                  </a:srgbClr>
                </a:outerShdw>
              </a:effectLst>
            </a:rPr>
            <a:t>Ынтымақтастық атмосферасын орнату мақсатында «Жүректен жүрекке» әдісі қолданылады</a:t>
          </a:r>
          <a:endParaRPr lang="ru-RU" sz="1400" b="1" dirty="0">
            <a:solidFill>
              <a:schemeClr val="bg1"/>
            </a:solidFill>
            <a:effectLst>
              <a:outerShdw blurRad="38100" dist="38100" dir="2700000" algn="tl">
                <a:srgbClr val="000000">
                  <a:alpha val="43137"/>
                </a:srgbClr>
              </a:outerShdw>
            </a:effectLst>
          </a:endParaRPr>
        </a:p>
      </dgm:t>
    </dgm:pt>
    <dgm:pt modelId="{44E7B3F3-8599-4722-BE39-3F4A69B8026C}" type="parTrans" cxnId="{30B86D32-D988-4B69-94A9-763D2A806F9F}">
      <dgm:prSet/>
      <dgm:spPr/>
      <dgm:t>
        <a:bodyPr/>
        <a:lstStyle/>
        <a:p>
          <a:endParaRPr lang="ru-RU"/>
        </a:p>
      </dgm:t>
    </dgm:pt>
    <dgm:pt modelId="{548B4338-C614-43B6-AA06-07C59DC9C73B}" type="sibTrans" cxnId="{30B86D32-D988-4B69-94A9-763D2A806F9F}">
      <dgm:prSet/>
      <dgm:spPr/>
      <dgm:t>
        <a:bodyPr/>
        <a:lstStyle/>
        <a:p>
          <a:endParaRPr lang="ru-RU"/>
        </a:p>
      </dgm:t>
    </dgm:pt>
    <dgm:pt modelId="{4ED19CFF-03E5-49BB-84BA-A68F7EFDFF79}">
      <dgm:prSet phldrT="[Текст]" custT="1"/>
      <dgm:spPr/>
      <dgm:t>
        <a:bodyPr/>
        <a:lstStyle/>
        <a:p>
          <a:r>
            <a:rPr lang="kk-KZ" sz="1400" b="1" dirty="0" smtClean="0">
              <a:solidFill>
                <a:schemeClr val="bg1"/>
              </a:solidFill>
              <a:effectLst/>
              <a:latin typeface="Times New Roman" pitchFamily="18" charset="0"/>
              <a:cs typeface="Times New Roman" pitchFamily="18" charset="0"/>
            </a:rPr>
            <a:t>Алған білімдерін бекіту мақсатында</a:t>
          </a:r>
          <a:endParaRPr lang="en-US" sz="1400" b="1" dirty="0" smtClean="0">
            <a:solidFill>
              <a:schemeClr val="bg1"/>
            </a:solidFill>
            <a:effectLst/>
            <a:latin typeface="Times New Roman" pitchFamily="18" charset="0"/>
            <a:cs typeface="Times New Roman" pitchFamily="18" charset="0"/>
          </a:endParaRPr>
        </a:p>
        <a:p>
          <a:r>
            <a:rPr lang="kk-KZ" sz="1400" b="1" dirty="0" smtClean="0">
              <a:solidFill>
                <a:schemeClr val="bg1"/>
              </a:solidFill>
              <a:effectLst/>
              <a:latin typeface="Times New Roman" pitchFamily="18" charset="0"/>
              <a:cs typeface="Times New Roman" pitchFamily="18" charset="0"/>
            </a:rPr>
            <a:t>«Пікір алмасу»  әдісі  оқушыларға көмек көрсетіледі</a:t>
          </a:r>
          <a:r>
            <a:rPr lang="kk-KZ" sz="1400" b="1" dirty="0" smtClean="0">
              <a:solidFill>
                <a:schemeClr val="bg1"/>
              </a:solidFill>
              <a:effectLst/>
            </a:rPr>
            <a:t>.</a:t>
          </a:r>
          <a:endParaRPr lang="ru-RU" sz="1400" b="1" dirty="0">
            <a:solidFill>
              <a:schemeClr val="bg1"/>
            </a:solidFill>
            <a:effectLst/>
          </a:endParaRPr>
        </a:p>
      </dgm:t>
    </dgm:pt>
    <dgm:pt modelId="{855F4247-DE85-4695-8E6A-6025AADB5C3E}" type="parTrans" cxnId="{0CF87DC0-A211-4AE0-B77D-4B28A2433804}">
      <dgm:prSet/>
      <dgm:spPr/>
      <dgm:t>
        <a:bodyPr/>
        <a:lstStyle/>
        <a:p>
          <a:endParaRPr lang="ru-RU"/>
        </a:p>
      </dgm:t>
    </dgm:pt>
    <dgm:pt modelId="{099DBDD0-0E59-48D6-A321-4E7BABC072E5}" type="sibTrans" cxnId="{0CF87DC0-A211-4AE0-B77D-4B28A2433804}">
      <dgm:prSet/>
      <dgm:spPr/>
      <dgm:t>
        <a:bodyPr/>
        <a:lstStyle/>
        <a:p>
          <a:endParaRPr lang="ru-RU"/>
        </a:p>
      </dgm:t>
    </dgm:pt>
    <dgm:pt modelId="{5425D434-0AE1-4183-BA9F-C65A3E096CF5}">
      <dgm:prSet phldrT="[Текст]" custT="1"/>
      <dgm:spPr/>
      <dgm:t>
        <a:bodyPr/>
        <a:lstStyle/>
        <a:p>
          <a:r>
            <a:rPr lang="kk-KZ" sz="1400" b="1" dirty="0" smtClean="0">
              <a:solidFill>
                <a:schemeClr val="bg1"/>
              </a:solidFill>
              <a:effectLst>
                <a:outerShdw blurRad="38100" dist="38100" dir="2700000" algn="tl">
                  <a:srgbClr val="000000">
                    <a:alpha val="43137"/>
                  </a:srgbClr>
                </a:outerShdw>
              </a:effectLst>
            </a:rPr>
            <a:t>Алдыңғы білімдерін пысықтау мақсатында «Өрмекші» әдісі қолданылады.</a:t>
          </a:r>
          <a:endParaRPr lang="ru-RU" sz="1400" b="1" dirty="0">
            <a:solidFill>
              <a:schemeClr val="bg1"/>
            </a:solidFill>
            <a:effectLst>
              <a:outerShdw blurRad="38100" dist="38100" dir="2700000" algn="tl">
                <a:srgbClr val="000000">
                  <a:alpha val="43137"/>
                </a:srgbClr>
              </a:outerShdw>
            </a:effectLst>
          </a:endParaRPr>
        </a:p>
      </dgm:t>
    </dgm:pt>
    <dgm:pt modelId="{62C876B1-DB3C-4D74-AA62-20604C56E753}" type="parTrans" cxnId="{3A2E9606-6862-4A85-ADF2-7A8796975520}">
      <dgm:prSet/>
      <dgm:spPr/>
      <dgm:t>
        <a:bodyPr/>
        <a:lstStyle/>
        <a:p>
          <a:endParaRPr lang="ru-RU"/>
        </a:p>
      </dgm:t>
    </dgm:pt>
    <dgm:pt modelId="{3188FFDB-337F-464E-B697-926F7E2D3BD1}" type="sibTrans" cxnId="{3A2E9606-6862-4A85-ADF2-7A8796975520}">
      <dgm:prSet/>
      <dgm:spPr/>
      <dgm:t>
        <a:bodyPr/>
        <a:lstStyle/>
        <a:p>
          <a:endParaRPr lang="ru-RU"/>
        </a:p>
      </dgm:t>
    </dgm:pt>
    <dgm:pt modelId="{926BD383-92D4-4F26-9537-61415AC7D7C9}">
      <dgm:prSet phldrT="[Текст]" custScaleX="168252" custScaleY="167330"/>
      <dgm:spPr/>
      <dgm:t>
        <a:bodyPr/>
        <a:lstStyle/>
        <a:p>
          <a:endParaRPr lang="ru-RU" dirty="0"/>
        </a:p>
      </dgm:t>
    </dgm:pt>
    <dgm:pt modelId="{1375C7ED-3EAE-4F91-A9EC-C7BA46EDCA8B}" type="parTrans" cxnId="{6810319A-A5EE-4388-8D3D-F52D859009D1}">
      <dgm:prSet/>
      <dgm:spPr/>
      <dgm:t>
        <a:bodyPr/>
        <a:lstStyle/>
        <a:p>
          <a:endParaRPr lang="ru-RU"/>
        </a:p>
      </dgm:t>
    </dgm:pt>
    <dgm:pt modelId="{E39FCDC6-DDFA-4501-81DD-D4D251F0230D}" type="sibTrans" cxnId="{6810319A-A5EE-4388-8D3D-F52D859009D1}">
      <dgm:prSet/>
      <dgm:spPr/>
      <dgm:t>
        <a:bodyPr/>
        <a:lstStyle/>
        <a:p>
          <a:endParaRPr lang="ru-RU"/>
        </a:p>
      </dgm:t>
    </dgm:pt>
    <dgm:pt modelId="{A37C5284-361B-424F-A4C9-28EB3AD81917}">
      <dgm:prSet phldrT="[Текст]" custT="1"/>
      <dgm:spPr/>
      <dgm:t>
        <a:bodyPr/>
        <a:lstStyle/>
        <a:p>
          <a:r>
            <a:rPr lang="kk-KZ" sz="1400" b="1" dirty="0" smtClean="0">
              <a:solidFill>
                <a:schemeClr val="bg1"/>
              </a:solidFill>
              <a:effectLst>
                <a:outerShdw blurRad="38100" dist="38100" dir="2700000" algn="tl">
                  <a:srgbClr val="000000">
                    <a:alpha val="43137"/>
                  </a:srgbClr>
                </a:outerShdw>
              </a:effectLst>
            </a:rPr>
            <a:t>Оқушылардың ойлау және анализ жасай отырып ойымен бөлісу дағдыларын қалыптастыру  мақсатында </a:t>
          </a:r>
        </a:p>
        <a:p>
          <a:r>
            <a:rPr lang="kk-KZ" sz="1400" b="1" dirty="0" smtClean="0">
              <a:solidFill>
                <a:schemeClr val="bg1"/>
              </a:solidFill>
              <a:effectLst>
                <a:outerShdw blurRad="38100" dist="38100" dir="2700000" algn="tl">
                  <a:srgbClr val="000000">
                    <a:alpha val="43137"/>
                  </a:srgbClr>
                </a:outerShdw>
              </a:effectLst>
            </a:rPr>
            <a:t>«</a:t>
          </a:r>
          <a:r>
            <a:rPr lang="kk-KZ" sz="1400" b="1" dirty="0" smtClean="0">
              <a:solidFill>
                <a:schemeClr val="bg1"/>
              </a:solidFill>
            </a:rPr>
            <a:t>Бейне талдау </a:t>
          </a:r>
          <a:r>
            <a:rPr lang="kk-KZ" sz="1400" b="1" dirty="0" smtClean="0">
              <a:solidFill>
                <a:schemeClr val="bg1"/>
              </a:solidFill>
              <a:effectLst>
                <a:outerShdw blurRad="38100" dist="38100" dir="2700000" algn="tl">
                  <a:srgbClr val="000000">
                    <a:alpha val="43137"/>
                  </a:srgbClr>
                </a:outerShdw>
              </a:effectLst>
            </a:rPr>
            <a:t>» </a:t>
          </a:r>
          <a:r>
            <a:rPr lang="kk-KZ" sz="1400" b="0" dirty="0" smtClean="0">
              <a:solidFill>
                <a:schemeClr val="bg1"/>
              </a:solidFill>
              <a:effectLst>
                <a:outerShdw blurRad="38100" dist="38100" dir="2700000" algn="tl">
                  <a:srgbClr val="000000">
                    <a:alpha val="43137"/>
                  </a:srgbClr>
                </a:outerShdw>
              </a:effectLst>
            </a:rPr>
            <a:t>әдісі қолданылады. </a:t>
          </a:r>
          <a:endParaRPr lang="ru-RU" sz="1400" b="0" dirty="0">
            <a:solidFill>
              <a:schemeClr val="bg1"/>
            </a:solidFill>
            <a:effectLst>
              <a:outerShdw blurRad="38100" dist="38100" dir="2700000" algn="tl">
                <a:srgbClr val="000000">
                  <a:alpha val="43137"/>
                </a:srgbClr>
              </a:outerShdw>
            </a:effectLst>
          </a:endParaRPr>
        </a:p>
      </dgm:t>
    </dgm:pt>
    <dgm:pt modelId="{B051F6A0-4616-45B5-A9B1-4F31210F6EE9}" type="sibTrans" cxnId="{167E0245-8770-4563-B1F3-74A447AA8030}">
      <dgm:prSet/>
      <dgm:spPr/>
      <dgm:t>
        <a:bodyPr/>
        <a:lstStyle/>
        <a:p>
          <a:endParaRPr lang="ru-RU"/>
        </a:p>
      </dgm:t>
    </dgm:pt>
    <dgm:pt modelId="{61CCE0AA-74FB-4C9E-903F-85457EFA3B46}" type="parTrans" cxnId="{167E0245-8770-4563-B1F3-74A447AA8030}">
      <dgm:prSet/>
      <dgm:spPr/>
      <dgm:t>
        <a:bodyPr/>
        <a:lstStyle/>
        <a:p>
          <a:endParaRPr lang="ru-RU"/>
        </a:p>
      </dgm:t>
    </dgm:pt>
    <dgm:pt modelId="{2587788B-74D0-4A91-BCD3-512C4F9ADF23}">
      <dgm:prSet phldrT="[Текст]" custT="1"/>
      <dgm:spPr/>
      <dgm:t>
        <a:bodyPr/>
        <a:lstStyle/>
        <a:p>
          <a:pPr>
            <a:lnSpc>
              <a:spcPct val="100000"/>
            </a:lnSpc>
            <a:spcAft>
              <a:spcPts val="0"/>
            </a:spcAft>
          </a:pPr>
          <a:endParaRPr lang="kk-KZ" sz="1400" dirty="0" smtClean="0"/>
        </a:p>
        <a:p>
          <a:pPr>
            <a:lnSpc>
              <a:spcPct val="100000"/>
            </a:lnSpc>
            <a:spcAft>
              <a:spcPts val="0"/>
            </a:spcAft>
          </a:pPr>
          <a:r>
            <a:rPr lang="kk-KZ" sz="1400" b="1" dirty="0" smtClean="0">
              <a:solidFill>
                <a:schemeClr val="bg1"/>
              </a:solidFill>
            </a:rPr>
            <a:t>«Мозайка» әдісі қағаз  қиындыларынан  сөздерді  табу  арқылы 2 топқа бөлемін.</a:t>
          </a:r>
          <a:endParaRPr lang="en-US" sz="1400" b="1" dirty="0" smtClean="0">
            <a:solidFill>
              <a:schemeClr val="bg1"/>
            </a:solidFill>
          </a:endParaRPr>
        </a:p>
        <a:p>
          <a:pPr>
            <a:lnSpc>
              <a:spcPct val="100000"/>
            </a:lnSpc>
            <a:spcAft>
              <a:spcPts val="0"/>
            </a:spcAft>
          </a:pPr>
          <a:r>
            <a:rPr lang="kk-KZ" sz="1400" b="1" dirty="0" smtClean="0">
              <a:solidFill>
                <a:schemeClr val="bg1"/>
              </a:solidFill>
            </a:rPr>
            <a:t>1-топ «Сілтеме»</a:t>
          </a:r>
          <a:endParaRPr lang="en-US" sz="1400" b="1" dirty="0" smtClean="0">
            <a:solidFill>
              <a:schemeClr val="bg1"/>
            </a:solidFill>
          </a:endParaRPr>
        </a:p>
        <a:p>
          <a:pPr>
            <a:lnSpc>
              <a:spcPct val="100000"/>
            </a:lnSpc>
            <a:spcAft>
              <a:spcPts val="0"/>
            </a:spcAft>
          </a:pPr>
          <a:r>
            <a:rPr lang="kk-KZ" sz="1400" b="1" dirty="0" smtClean="0">
              <a:solidFill>
                <a:schemeClr val="bg1"/>
              </a:solidFill>
            </a:rPr>
            <a:t>2-топ  «Нұсқама»</a:t>
          </a:r>
          <a:endParaRPr lang="en-US" sz="1400" b="1" dirty="0" smtClean="0">
            <a:solidFill>
              <a:schemeClr val="bg1"/>
            </a:solidFill>
          </a:endParaRPr>
        </a:p>
        <a:p>
          <a:pPr>
            <a:lnSpc>
              <a:spcPct val="100000"/>
            </a:lnSpc>
            <a:spcAft>
              <a:spcPts val="0"/>
            </a:spcAft>
          </a:pPr>
          <a:endParaRPr lang="ru-RU" sz="1400" b="1" dirty="0">
            <a:effectLst/>
          </a:endParaRPr>
        </a:p>
      </dgm:t>
    </dgm:pt>
    <dgm:pt modelId="{D6148587-4BEE-4383-8021-8D3D4B61A64B}" type="parTrans" cxnId="{7854A597-1D01-4EB2-A9F6-6B01B0F6A943}">
      <dgm:prSet/>
      <dgm:spPr/>
      <dgm:t>
        <a:bodyPr/>
        <a:lstStyle/>
        <a:p>
          <a:endParaRPr lang="en-US"/>
        </a:p>
      </dgm:t>
    </dgm:pt>
    <dgm:pt modelId="{6E7DCC5F-1B90-4D01-BD9E-E391D8AFFD1B}" type="sibTrans" cxnId="{7854A597-1D01-4EB2-A9F6-6B01B0F6A943}">
      <dgm:prSet/>
      <dgm:spPr/>
      <dgm:t>
        <a:bodyPr/>
        <a:lstStyle/>
        <a:p>
          <a:endParaRPr lang="en-US"/>
        </a:p>
      </dgm:t>
    </dgm:pt>
    <dgm:pt modelId="{B6863D48-E1C8-4356-8BD1-8DFE7DD83A51}">
      <dgm:prSet phldrT="[Текст]" custT="1"/>
      <dgm:spPr/>
      <dgm:t>
        <a:bodyPr/>
        <a:lstStyle/>
        <a:p>
          <a:r>
            <a:rPr lang="kk-KZ" sz="1400" b="1" i="0" dirty="0" smtClean="0">
              <a:solidFill>
                <a:schemeClr val="bg1"/>
              </a:solidFill>
              <a:effectLst/>
              <a:latin typeface="Times New Roman" pitchFamily="18" charset="0"/>
              <a:cs typeface="Times New Roman" pitchFamily="18" charset="0"/>
            </a:rPr>
            <a:t>«Жигсо» әдісі арқылы т</a:t>
          </a:r>
          <a:r>
            <a:rPr lang="ru-RU" sz="1400" b="1" i="0" dirty="0" err="1" smtClean="0">
              <a:solidFill>
                <a:schemeClr val="bg1"/>
              </a:solidFill>
              <a:effectLst/>
              <a:latin typeface="Times New Roman" pitchFamily="18" charset="0"/>
              <a:cs typeface="Times New Roman" pitchFamily="18" charset="0"/>
            </a:rPr>
            <a:t>еориялық</a:t>
          </a:r>
          <a:r>
            <a:rPr lang="ru-RU" sz="1400" b="1" i="0" dirty="0" smtClean="0">
              <a:solidFill>
                <a:schemeClr val="bg1"/>
              </a:solidFill>
              <a:effectLst/>
              <a:latin typeface="Times New Roman" pitchFamily="18" charset="0"/>
              <a:cs typeface="Times New Roman" pitchFamily="18" charset="0"/>
            </a:rPr>
            <a:t> </a:t>
          </a:r>
          <a:r>
            <a:rPr lang="ru-RU" sz="1400" b="1" i="0" dirty="0" err="1" smtClean="0">
              <a:solidFill>
                <a:schemeClr val="bg1"/>
              </a:solidFill>
              <a:effectLst/>
              <a:latin typeface="Times New Roman" pitchFamily="18" charset="0"/>
              <a:cs typeface="Times New Roman" pitchFamily="18" charset="0"/>
            </a:rPr>
            <a:t>білімді</a:t>
          </a:r>
          <a:r>
            <a:rPr lang="ru-RU" sz="1400" b="1" i="0" dirty="0" smtClean="0">
              <a:solidFill>
                <a:schemeClr val="bg1"/>
              </a:solidFill>
              <a:effectLst/>
              <a:latin typeface="Times New Roman" pitchFamily="18" charset="0"/>
              <a:cs typeface="Times New Roman" pitchFamily="18" charset="0"/>
            </a:rPr>
            <a:t> </a:t>
          </a:r>
          <a:r>
            <a:rPr lang="kk-KZ" sz="1400" b="1" i="0" dirty="0" smtClean="0">
              <a:solidFill>
                <a:schemeClr val="bg1"/>
              </a:solidFill>
              <a:effectLst/>
              <a:latin typeface="Times New Roman" pitchFamily="18" charset="0"/>
              <a:cs typeface="Times New Roman" pitchFamily="18" charset="0"/>
            </a:rPr>
            <a:t>п</a:t>
          </a:r>
          <a:r>
            <a:rPr lang="ru-RU" sz="1400" b="1" i="0" dirty="0" err="1" smtClean="0">
              <a:solidFill>
                <a:schemeClr val="bg1"/>
              </a:solidFill>
              <a:effectLst/>
              <a:latin typeface="Times New Roman" pitchFamily="18" charset="0"/>
              <a:cs typeface="Times New Roman" pitchFamily="18" charset="0"/>
            </a:rPr>
            <a:t>рактика</a:t>
          </a:r>
          <a:r>
            <a:rPr lang="ru-RU" sz="1400" b="1" i="0" dirty="0" smtClean="0">
              <a:solidFill>
                <a:schemeClr val="bg1"/>
              </a:solidFill>
              <a:effectLst/>
              <a:latin typeface="Times New Roman" pitchFamily="18" charset="0"/>
              <a:cs typeface="Times New Roman" pitchFamily="18" charset="0"/>
            </a:rPr>
            <a:t> </a:t>
          </a:r>
          <a:r>
            <a:rPr lang="ru-RU" sz="1400" b="1" i="0" dirty="0" err="1" smtClean="0">
              <a:solidFill>
                <a:schemeClr val="bg1"/>
              </a:solidFill>
              <a:effectLst/>
              <a:latin typeface="Times New Roman" pitchFamily="18" charset="0"/>
              <a:cs typeface="Times New Roman" pitchFamily="18" charset="0"/>
            </a:rPr>
            <a:t>жүзінде</a:t>
          </a:r>
          <a:r>
            <a:rPr lang="ru-RU" sz="1400" b="1" i="0" dirty="0" smtClean="0">
              <a:solidFill>
                <a:schemeClr val="bg1"/>
              </a:solidFill>
              <a:effectLst/>
              <a:latin typeface="Times New Roman" pitchFamily="18" charset="0"/>
              <a:cs typeface="Times New Roman" pitchFamily="18" charset="0"/>
            </a:rPr>
            <a:t> </a:t>
          </a:r>
          <a:r>
            <a:rPr lang="ru-RU" sz="1400" b="1" i="0" dirty="0" err="1" smtClean="0">
              <a:solidFill>
                <a:schemeClr val="bg1"/>
              </a:solidFill>
              <a:effectLst/>
              <a:latin typeface="Times New Roman" pitchFamily="18" charset="0"/>
              <a:cs typeface="Times New Roman" pitchFamily="18" charset="0"/>
            </a:rPr>
            <a:t>қолдану</a:t>
          </a:r>
          <a:r>
            <a:rPr lang="ru-RU" sz="1400" b="1" i="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endParaRPr lang="ru-RU" sz="1400" b="1" i="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0D848BA-9D7A-40C7-AE73-DC218B0F5B99}" type="parTrans" cxnId="{3ECB291D-4919-4B72-BC88-AF8A30FE797E}">
      <dgm:prSet/>
      <dgm:spPr/>
      <dgm:t>
        <a:bodyPr/>
        <a:lstStyle/>
        <a:p>
          <a:endParaRPr lang="en-US"/>
        </a:p>
      </dgm:t>
    </dgm:pt>
    <dgm:pt modelId="{922747BA-FB85-460B-988D-B7B75057561F}" type="sibTrans" cxnId="{3ECB291D-4919-4B72-BC88-AF8A30FE797E}">
      <dgm:prSet/>
      <dgm:spPr/>
      <dgm:t>
        <a:bodyPr/>
        <a:lstStyle/>
        <a:p>
          <a:endParaRPr lang="en-US"/>
        </a:p>
      </dgm:t>
    </dgm:pt>
    <dgm:pt modelId="{75A4EC03-B278-4E68-B786-54C1C0066EDE}">
      <dgm:prSet phldrT="[Текст]" custScaleX="102574" custScaleY="110862" custRadScaleRad="89886" custRadScaleInc="2409"/>
      <dgm:spPr/>
      <dgm:t>
        <a:bodyPr/>
        <a:lstStyle/>
        <a:p>
          <a:endParaRPr lang="ru-RU"/>
        </a:p>
      </dgm:t>
    </dgm:pt>
    <dgm:pt modelId="{679C4A1C-B6BF-4D92-AFAD-2E0FC7671CE8}" type="parTrans" cxnId="{BC689A9D-0A91-44DB-8291-83193F76B111}">
      <dgm:prSet custScaleX="175453"/>
      <dgm:spPr/>
      <dgm:t>
        <a:bodyPr/>
        <a:lstStyle/>
        <a:p>
          <a:endParaRPr lang="ru-RU"/>
        </a:p>
      </dgm:t>
    </dgm:pt>
    <dgm:pt modelId="{2149B98A-0326-4D24-A9F5-B9E27BC65E3D}" type="sibTrans" cxnId="{BC689A9D-0A91-44DB-8291-83193F76B111}">
      <dgm:prSet/>
      <dgm:spPr/>
      <dgm:t>
        <a:bodyPr/>
        <a:lstStyle/>
        <a:p>
          <a:endParaRPr lang="ru-RU"/>
        </a:p>
      </dgm:t>
    </dgm:pt>
    <dgm:pt modelId="{C37643D7-4054-4D59-802B-3AF9CBE895CF}">
      <dgm:prSet phldrT="[Текст]" custScaleX="102574" custScaleY="110862" custRadScaleRad="89886" custRadScaleInc="2409"/>
      <dgm:spPr/>
      <dgm:t>
        <a:bodyPr/>
        <a:lstStyle/>
        <a:p>
          <a:endParaRPr lang="ru-RU"/>
        </a:p>
      </dgm:t>
    </dgm:pt>
    <dgm:pt modelId="{E0D3F06F-63FB-4EE3-A590-40CF21B2C4F6}" type="parTrans" cxnId="{B370086A-6F53-4EEB-9B97-B9AC475562E7}">
      <dgm:prSet custScaleX="175453"/>
      <dgm:spPr/>
      <dgm:t>
        <a:bodyPr/>
        <a:lstStyle/>
        <a:p>
          <a:endParaRPr lang="ru-RU"/>
        </a:p>
      </dgm:t>
    </dgm:pt>
    <dgm:pt modelId="{9FEF764F-3550-4BD7-8DCB-006B9E0F88D3}" type="sibTrans" cxnId="{B370086A-6F53-4EEB-9B97-B9AC475562E7}">
      <dgm:prSet/>
      <dgm:spPr/>
      <dgm:t>
        <a:bodyPr/>
        <a:lstStyle/>
        <a:p>
          <a:endParaRPr lang="ru-RU"/>
        </a:p>
      </dgm:t>
    </dgm:pt>
    <dgm:pt modelId="{0D1D492B-89C7-4F09-B29E-A7388729448F}">
      <dgm:prSet custScaleX="124305" custScaleY="114181" custRadScaleRad="124875" custRadScaleInc="-188293"/>
      <dgm:spPr/>
      <dgm:t>
        <a:bodyPr/>
        <a:lstStyle/>
        <a:p>
          <a:endParaRPr lang="ru-RU"/>
        </a:p>
      </dgm:t>
    </dgm:pt>
    <dgm:pt modelId="{DEA38439-B732-485F-B9F1-67C0588CA52A}" type="parTrans" cxnId="{224CADB2-D574-41AD-ACC4-198EB7562984}">
      <dgm:prSet custLinFactNeighborX="-13157" custLinFactNeighborY="15396"/>
      <dgm:spPr/>
      <dgm:t>
        <a:bodyPr/>
        <a:lstStyle/>
        <a:p>
          <a:endParaRPr lang="ru-RU"/>
        </a:p>
      </dgm:t>
    </dgm:pt>
    <dgm:pt modelId="{67F1C9B2-0C4D-4B73-8AA2-1A55DC240A02}" type="sibTrans" cxnId="{224CADB2-D574-41AD-ACC4-198EB7562984}">
      <dgm:prSet/>
      <dgm:spPr/>
      <dgm:t>
        <a:bodyPr/>
        <a:lstStyle/>
        <a:p>
          <a:endParaRPr lang="ru-RU"/>
        </a:p>
      </dgm:t>
    </dgm:pt>
    <dgm:pt modelId="{779CC2F3-5FFF-419D-AF98-B2A0A122FD22}">
      <dgm:prSet custScaleX="124305" custScaleY="114181" custRadScaleRad="124875" custRadScaleInc="-188293"/>
      <dgm:spPr/>
      <dgm:t>
        <a:bodyPr/>
        <a:lstStyle/>
        <a:p>
          <a:endParaRPr lang="ru-RU"/>
        </a:p>
      </dgm:t>
    </dgm:pt>
    <dgm:pt modelId="{3573352C-EEE8-498E-A87F-6A638820DA18}" type="parTrans" cxnId="{2CF02864-5731-4EBD-9299-3FB5C6D8AE2E}">
      <dgm:prSet custLinFactNeighborX="-13157" custLinFactNeighborY="15396"/>
      <dgm:spPr/>
      <dgm:t>
        <a:bodyPr/>
        <a:lstStyle/>
        <a:p>
          <a:endParaRPr lang="ru-RU"/>
        </a:p>
      </dgm:t>
    </dgm:pt>
    <dgm:pt modelId="{CA7F689C-0E27-490A-B2C0-5061B8001C2F}" type="sibTrans" cxnId="{2CF02864-5731-4EBD-9299-3FB5C6D8AE2E}">
      <dgm:prSet/>
      <dgm:spPr/>
      <dgm:t>
        <a:bodyPr/>
        <a:lstStyle/>
        <a:p>
          <a:endParaRPr lang="ru-RU"/>
        </a:p>
      </dgm:t>
    </dgm:pt>
    <dgm:pt modelId="{19155348-8BCA-4CF6-A2B2-DFF56C3BBF64}" type="pres">
      <dgm:prSet presAssocID="{8586A81D-AC24-4043-BE84-7E36F4D49B99}" presName="Name0" presStyleCnt="0">
        <dgm:presLayoutVars>
          <dgm:chMax val="1"/>
          <dgm:dir/>
          <dgm:animLvl val="ctr"/>
          <dgm:resizeHandles val="exact"/>
        </dgm:presLayoutVars>
      </dgm:prSet>
      <dgm:spPr/>
      <dgm:t>
        <a:bodyPr/>
        <a:lstStyle/>
        <a:p>
          <a:endParaRPr lang="ru-RU"/>
        </a:p>
      </dgm:t>
    </dgm:pt>
    <dgm:pt modelId="{66B30163-F7F9-4C26-AF65-00B41C90A217}" type="pres">
      <dgm:prSet presAssocID="{2379C11B-FDCF-4B9E-8440-B8D7F2433C15}" presName="centerShape" presStyleLbl="node0" presStyleIdx="0" presStyleCnt="1"/>
      <dgm:spPr/>
      <dgm:t>
        <a:bodyPr/>
        <a:lstStyle/>
        <a:p>
          <a:endParaRPr lang="ru-RU"/>
        </a:p>
      </dgm:t>
    </dgm:pt>
    <dgm:pt modelId="{F6ACC463-25FB-4C3E-AD1E-586C6F844D37}" type="pres">
      <dgm:prSet presAssocID="{44E7B3F3-8599-4722-BE39-3F4A69B8026C}" presName="parTrans" presStyleLbl="sibTrans2D1" presStyleIdx="0" presStyleCnt="6" custLinFactNeighborX="-13157" custLinFactNeighborY="15396"/>
      <dgm:spPr/>
      <dgm:t>
        <a:bodyPr/>
        <a:lstStyle/>
        <a:p>
          <a:endParaRPr lang="ru-RU"/>
        </a:p>
      </dgm:t>
    </dgm:pt>
    <dgm:pt modelId="{A9F63546-CA9C-4F49-AACA-48A2A69F4073}" type="pres">
      <dgm:prSet presAssocID="{44E7B3F3-8599-4722-BE39-3F4A69B8026C}" presName="connectorText" presStyleLbl="sibTrans2D1" presStyleIdx="0" presStyleCnt="6"/>
      <dgm:spPr/>
      <dgm:t>
        <a:bodyPr/>
        <a:lstStyle/>
        <a:p>
          <a:endParaRPr lang="ru-RU"/>
        </a:p>
      </dgm:t>
    </dgm:pt>
    <dgm:pt modelId="{148F256D-4BD4-42F2-801D-D06813D8ED8B}" type="pres">
      <dgm:prSet presAssocID="{66F033FD-9364-42BF-BDBE-F80033970443}" presName="node" presStyleLbl="node1" presStyleIdx="0" presStyleCnt="6" custScaleX="124305" custScaleY="114181" custRadScaleRad="124875" custRadScaleInc="-188293">
        <dgm:presLayoutVars>
          <dgm:bulletEnabled val="1"/>
        </dgm:presLayoutVars>
      </dgm:prSet>
      <dgm:spPr/>
      <dgm:t>
        <a:bodyPr/>
        <a:lstStyle/>
        <a:p>
          <a:endParaRPr lang="ru-RU"/>
        </a:p>
      </dgm:t>
    </dgm:pt>
    <dgm:pt modelId="{CA8A1E24-484F-420E-AA24-ADF207998361}" type="pres">
      <dgm:prSet presAssocID="{D6148587-4BEE-4383-8021-8D3D4B61A64B}" presName="parTrans" presStyleLbl="sibTrans2D1" presStyleIdx="1" presStyleCnt="6" custScaleX="130214"/>
      <dgm:spPr/>
      <dgm:t>
        <a:bodyPr/>
        <a:lstStyle/>
        <a:p>
          <a:endParaRPr lang="ru-RU"/>
        </a:p>
      </dgm:t>
    </dgm:pt>
    <dgm:pt modelId="{051C63F5-1E39-4126-8FC1-186FFFFB51E2}" type="pres">
      <dgm:prSet presAssocID="{D6148587-4BEE-4383-8021-8D3D4B61A64B}" presName="connectorText" presStyleLbl="sibTrans2D1" presStyleIdx="1" presStyleCnt="6"/>
      <dgm:spPr/>
      <dgm:t>
        <a:bodyPr/>
        <a:lstStyle/>
        <a:p>
          <a:endParaRPr lang="ru-RU"/>
        </a:p>
      </dgm:t>
    </dgm:pt>
    <dgm:pt modelId="{3D8AF9B2-C576-4198-AD08-F4BEA68942E5}" type="pres">
      <dgm:prSet presAssocID="{2587788B-74D0-4A91-BCD3-512C4F9ADF23}" presName="node" presStyleLbl="node1" presStyleIdx="1" presStyleCnt="6" custScaleX="136260" custScaleY="115297" custRadScaleRad="96178" custRadScaleInc="-211014">
        <dgm:presLayoutVars>
          <dgm:bulletEnabled val="1"/>
        </dgm:presLayoutVars>
      </dgm:prSet>
      <dgm:spPr/>
      <dgm:t>
        <a:bodyPr/>
        <a:lstStyle/>
        <a:p>
          <a:endParaRPr lang="en-US"/>
        </a:p>
      </dgm:t>
    </dgm:pt>
    <dgm:pt modelId="{00C32960-CAED-45AD-8B29-626FE47C146D}" type="pres">
      <dgm:prSet presAssocID="{61CCE0AA-74FB-4C9E-903F-85457EFA3B46}" presName="parTrans" presStyleLbl="sibTrans2D1" presStyleIdx="2" presStyleCnt="6" custLinFactNeighborX="6739" custLinFactNeighborY="-10021"/>
      <dgm:spPr/>
      <dgm:t>
        <a:bodyPr/>
        <a:lstStyle/>
        <a:p>
          <a:endParaRPr lang="ru-RU"/>
        </a:p>
      </dgm:t>
    </dgm:pt>
    <dgm:pt modelId="{002954DC-F939-45E4-96C5-C952E313D6ED}" type="pres">
      <dgm:prSet presAssocID="{61CCE0AA-74FB-4C9E-903F-85457EFA3B46}" presName="connectorText" presStyleLbl="sibTrans2D1" presStyleIdx="2" presStyleCnt="6"/>
      <dgm:spPr/>
      <dgm:t>
        <a:bodyPr/>
        <a:lstStyle/>
        <a:p>
          <a:endParaRPr lang="ru-RU"/>
        </a:p>
      </dgm:t>
    </dgm:pt>
    <dgm:pt modelId="{E7450C7D-B2F5-4D9A-AD29-10F3AF5AD544}" type="pres">
      <dgm:prSet presAssocID="{A37C5284-361B-424F-A4C9-28EB3AD81917}" presName="node" presStyleLbl="node1" presStyleIdx="2" presStyleCnt="6" custScaleX="147632" custScaleY="140304" custRadScaleRad="129154" custRadScaleInc="-8382">
        <dgm:presLayoutVars>
          <dgm:bulletEnabled val="1"/>
        </dgm:presLayoutVars>
      </dgm:prSet>
      <dgm:spPr/>
      <dgm:t>
        <a:bodyPr/>
        <a:lstStyle/>
        <a:p>
          <a:endParaRPr lang="ru-RU"/>
        </a:p>
      </dgm:t>
    </dgm:pt>
    <dgm:pt modelId="{0536698C-F26B-48B8-ABE2-C600205198A9}" type="pres">
      <dgm:prSet presAssocID="{60D848BA-9D7A-40C7-AE73-DC218B0F5B99}" presName="parTrans" presStyleLbl="sibTrans2D1" presStyleIdx="3" presStyleCnt="6" custScaleX="175453"/>
      <dgm:spPr/>
      <dgm:t>
        <a:bodyPr/>
        <a:lstStyle/>
        <a:p>
          <a:endParaRPr lang="ru-RU"/>
        </a:p>
      </dgm:t>
    </dgm:pt>
    <dgm:pt modelId="{A665826D-EB80-42CA-AC47-54829B384F59}" type="pres">
      <dgm:prSet presAssocID="{60D848BA-9D7A-40C7-AE73-DC218B0F5B99}" presName="connectorText" presStyleLbl="sibTrans2D1" presStyleIdx="3" presStyleCnt="6"/>
      <dgm:spPr/>
      <dgm:t>
        <a:bodyPr/>
        <a:lstStyle/>
        <a:p>
          <a:endParaRPr lang="ru-RU"/>
        </a:p>
      </dgm:t>
    </dgm:pt>
    <dgm:pt modelId="{CC8857EF-FF5B-445C-90D4-947C5A935372}" type="pres">
      <dgm:prSet presAssocID="{B6863D48-E1C8-4356-8BD1-8DFE7DD83A51}" presName="node" presStyleLbl="node1" presStyleIdx="3" presStyleCnt="6" custScaleX="102574" custScaleY="110862" custRadScaleRad="89886" custRadScaleInc="2409">
        <dgm:presLayoutVars>
          <dgm:bulletEnabled val="1"/>
        </dgm:presLayoutVars>
      </dgm:prSet>
      <dgm:spPr/>
      <dgm:t>
        <a:bodyPr/>
        <a:lstStyle/>
        <a:p>
          <a:endParaRPr lang="en-US"/>
        </a:p>
      </dgm:t>
    </dgm:pt>
    <dgm:pt modelId="{7291E8AB-A7F1-4FB9-A055-C5CD91ACA008}" type="pres">
      <dgm:prSet presAssocID="{855F4247-DE85-4695-8E6A-6025AADB5C3E}" presName="parTrans" presStyleLbl="sibTrans2D1" presStyleIdx="4" presStyleCnt="6" custScaleX="55251" custLinFactNeighborX="-49817" custLinFactNeighborY="14331"/>
      <dgm:spPr/>
      <dgm:t>
        <a:bodyPr/>
        <a:lstStyle/>
        <a:p>
          <a:endParaRPr lang="ru-RU"/>
        </a:p>
      </dgm:t>
    </dgm:pt>
    <dgm:pt modelId="{11854F9E-3EB2-47EF-8684-07FDC04ED335}" type="pres">
      <dgm:prSet presAssocID="{855F4247-DE85-4695-8E6A-6025AADB5C3E}" presName="connectorText" presStyleLbl="sibTrans2D1" presStyleIdx="4" presStyleCnt="6"/>
      <dgm:spPr/>
      <dgm:t>
        <a:bodyPr/>
        <a:lstStyle/>
        <a:p>
          <a:endParaRPr lang="ru-RU"/>
        </a:p>
      </dgm:t>
    </dgm:pt>
    <dgm:pt modelId="{4B182428-8BEB-4313-B788-42F848729C89}" type="pres">
      <dgm:prSet presAssocID="{4ED19CFF-03E5-49BB-84BA-A68F7EFDFF79}" presName="node" presStyleLbl="node1" presStyleIdx="4" presStyleCnt="6" custScaleX="115280" custScaleY="95907" custRadScaleRad="100109" custRadScaleInc="-13769">
        <dgm:presLayoutVars>
          <dgm:bulletEnabled val="1"/>
        </dgm:presLayoutVars>
      </dgm:prSet>
      <dgm:spPr/>
      <dgm:t>
        <a:bodyPr/>
        <a:lstStyle/>
        <a:p>
          <a:endParaRPr lang="ru-RU"/>
        </a:p>
      </dgm:t>
    </dgm:pt>
    <dgm:pt modelId="{19B7E53B-5FE3-44E1-B8B0-32BB1D378BF7}" type="pres">
      <dgm:prSet presAssocID="{62C876B1-DB3C-4D74-AA62-20604C56E753}" presName="parTrans" presStyleLbl="sibTrans2D1" presStyleIdx="5" presStyleCnt="6" custLinFactNeighborX="-4367" custLinFactNeighborY="-22918"/>
      <dgm:spPr/>
      <dgm:t>
        <a:bodyPr/>
        <a:lstStyle/>
        <a:p>
          <a:endParaRPr lang="ru-RU"/>
        </a:p>
      </dgm:t>
    </dgm:pt>
    <dgm:pt modelId="{FADE791F-F149-4803-BD3E-D467E639D5BB}" type="pres">
      <dgm:prSet presAssocID="{62C876B1-DB3C-4D74-AA62-20604C56E753}" presName="connectorText" presStyleLbl="sibTrans2D1" presStyleIdx="5" presStyleCnt="6"/>
      <dgm:spPr/>
      <dgm:t>
        <a:bodyPr/>
        <a:lstStyle/>
        <a:p>
          <a:endParaRPr lang="ru-RU"/>
        </a:p>
      </dgm:t>
    </dgm:pt>
    <dgm:pt modelId="{5603A197-23E7-4B3B-A8FD-6D286A79FCD7}" type="pres">
      <dgm:prSet presAssocID="{5425D434-0AE1-4183-BA9F-C65A3E096CF5}" presName="node" presStyleLbl="node1" presStyleIdx="5" presStyleCnt="6" custScaleX="122567" custScaleY="116770" custRadScaleRad="101660" custRadScaleInc="410380">
        <dgm:presLayoutVars>
          <dgm:bulletEnabled val="1"/>
        </dgm:presLayoutVars>
      </dgm:prSet>
      <dgm:spPr/>
      <dgm:t>
        <a:bodyPr/>
        <a:lstStyle/>
        <a:p>
          <a:endParaRPr lang="ru-RU"/>
        </a:p>
      </dgm:t>
    </dgm:pt>
  </dgm:ptLst>
  <dgm:cxnLst>
    <dgm:cxn modelId="{4BBCF373-3018-4A17-B1A8-337C3DE5C897}" type="presOf" srcId="{62C876B1-DB3C-4D74-AA62-20604C56E753}" destId="{19B7E53B-5FE3-44E1-B8B0-32BB1D378BF7}" srcOrd="0" destOrd="0" presId="urn:microsoft.com/office/officeart/2005/8/layout/radial5"/>
    <dgm:cxn modelId="{6C05EE24-7933-4433-AE82-F066264743CD}" type="presOf" srcId="{2587788B-74D0-4A91-BCD3-512C4F9ADF23}" destId="{3D8AF9B2-C576-4198-AD08-F4BEA68942E5}" srcOrd="0" destOrd="0" presId="urn:microsoft.com/office/officeart/2005/8/layout/radial5"/>
    <dgm:cxn modelId="{59B3B6B8-6DDE-43B4-BBC2-4D2F9FBD85EE}" type="presOf" srcId="{855F4247-DE85-4695-8E6A-6025AADB5C3E}" destId="{11854F9E-3EB2-47EF-8684-07FDC04ED335}" srcOrd="1" destOrd="0" presId="urn:microsoft.com/office/officeart/2005/8/layout/radial5"/>
    <dgm:cxn modelId="{2902AFFC-90B8-4108-9695-CFFF4C9ADEA1}" type="presOf" srcId="{44E7B3F3-8599-4722-BE39-3F4A69B8026C}" destId="{A9F63546-CA9C-4F49-AACA-48A2A69F4073}" srcOrd="1" destOrd="0" presId="urn:microsoft.com/office/officeart/2005/8/layout/radial5"/>
    <dgm:cxn modelId="{3D6FC55B-19FE-44C9-9FA1-5BAF640DAEC9}" type="presOf" srcId="{5425D434-0AE1-4183-BA9F-C65A3E096CF5}" destId="{5603A197-23E7-4B3B-A8FD-6D286A79FCD7}" srcOrd="0" destOrd="0" presId="urn:microsoft.com/office/officeart/2005/8/layout/radial5"/>
    <dgm:cxn modelId="{871350BD-3127-444E-8363-BD5D52ABB310}" srcId="{8586A81D-AC24-4043-BE84-7E36F4D49B99}" destId="{2379C11B-FDCF-4B9E-8440-B8D7F2433C15}" srcOrd="0" destOrd="0" parTransId="{5A260408-81B9-4323-9D66-D79A6C5F256A}" sibTransId="{ED7A26DF-CA6E-4C4C-8247-BA08D965BCFE}"/>
    <dgm:cxn modelId="{18DCB7AF-965B-4D41-8574-F443F0D69242}" type="presOf" srcId="{855F4247-DE85-4695-8E6A-6025AADB5C3E}" destId="{7291E8AB-A7F1-4FB9-A055-C5CD91ACA008}" srcOrd="0" destOrd="0" presId="urn:microsoft.com/office/officeart/2005/8/layout/radial5"/>
    <dgm:cxn modelId="{D2C03492-1D25-47C3-BAE4-4E46F24F5A5D}" type="presOf" srcId="{4ED19CFF-03E5-49BB-84BA-A68F7EFDFF79}" destId="{4B182428-8BEB-4313-B788-42F848729C89}" srcOrd="0" destOrd="0" presId="urn:microsoft.com/office/officeart/2005/8/layout/radial5"/>
    <dgm:cxn modelId="{847B2F7D-7FF1-4EFF-B451-9C17768B20E5}" type="presOf" srcId="{D6148587-4BEE-4383-8021-8D3D4B61A64B}" destId="{CA8A1E24-484F-420E-AA24-ADF207998361}" srcOrd="0" destOrd="0" presId="urn:microsoft.com/office/officeart/2005/8/layout/radial5"/>
    <dgm:cxn modelId="{3A2E9606-6862-4A85-ADF2-7A8796975520}" srcId="{2379C11B-FDCF-4B9E-8440-B8D7F2433C15}" destId="{5425D434-0AE1-4183-BA9F-C65A3E096CF5}" srcOrd="5" destOrd="0" parTransId="{62C876B1-DB3C-4D74-AA62-20604C56E753}" sibTransId="{3188FFDB-337F-464E-B697-926F7E2D3BD1}"/>
    <dgm:cxn modelId="{224CADB2-D574-41AD-ACC4-198EB7562984}" srcId="{8586A81D-AC24-4043-BE84-7E36F4D49B99}" destId="{0D1D492B-89C7-4F09-B29E-A7388729448F}" srcOrd="4" destOrd="0" parTransId="{DEA38439-B732-485F-B9F1-67C0588CA52A}" sibTransId="{67F1C9B2-0C4D-4B73-8AA2-1A55DC240A02}"/>
    <dgm:cxn modelId="{240D4A23-34BE-46F7-9905-D0564203AF74}" type="presOf" srcId="{61CCE0AA-74FB-4C9E-903F-85457EFA3B46}" destId="{002954DC-F939-45E4-96C5-C952E313D6ED}" srcOrd="1" destOrd="0" presId="urn:microsoft.com/office/officeart/2005/8/layout/radial5"/>
    <dgm:cxn modelId="{250BE1EC-A1CA-4470-995D-68445B82B76A}" type="presOf" srcId="{60D848BA-9D7A-40C7-AE73-DC218B0F5B99}" destId="{0536698C-F26B-48B8-ABE2-C600205198A9}" srcOrd="0" destOrd="0" presId="urn:microsoft.com/office/officeart/2005/8/layout/radial5"/>
    <dgm:cxn modelId="{B370086A-6F53-4EEB-9B97-B9AC475562E7}" srcId="{8586A81D-AC24-4043-BE84-7E36F4D49B99}" destId="{C37643D7-4054-4D59-802B-3AF9CBE895CF}" srcOrd="3" destOrd="0" parTransId="{E0D3F06F-63FB-4EE3-A590-40CF21B2C4F6}" sibTransId="{9FEF764F-3550-4BD7-8DCB-006B9E0F88D3}"/>
    <dgm:cxn modelId="{49BECD27-978E-4DC8-B90E-8AA82CC1C6EA}" type="presOf" srcId="{44E7B3F3-8599-4722-BE39-3F4A69B8026C}" destId="{F6ACC463-25FB-4C3E-AD1E-586C6F844D37}" srcOrd="0" destOrd="0" presId="urn:microsoft.com/office/officeart/2005/8/layout/radial5"/>
    <dgm:cxn modelId="{BC689A9D-0A91-44DB-8291-83193F76B111}" srcId="{8586A81D-AC24-4043-BE84-7E36F4D49B99}" destId="{75A4EC03-B278-4E68-B786-54C1C0066EDE}" srcOrd="2" destOrd="0" parTransId="{679C4A1C-B6BF-4D92-AFAD-2E0FC7671CE8}" sibTransId="{2149B98A-0326-4D24-A9F5-B9E27BC65E3D}"/>
    <dgm:cxn modelId="{3ECB291D-4919-4B72-BC88-AF8A30FE797E}" srcId="{2379C11B-FDCF-4B9E-8440-B8D7F2433C15}" destId="{B6863D48-E1C8-4356-8BD1-8DFE7DD83A51}" srcOrd="3" destOrd="0" parTransId="{60D848BA-9D7A-40C7-AE73-DC218B0F5B99}" sibTransId="{922747BA-FB85-460B-988D-B7B75057561F}"/>
    <dgm:cxn modelId="{B343CB68-3CEB-4146-96AF-D0A575317199}" type="presOf" srcId="{61CCE0AA-74FB-4C9E-903F-85457EFA3B46}" destId="{00C32960-CAED-45AD-8B29-626FE47C146D}" srcOrd="0" destOrd="0" presId="urn:microsoft.com/office/officeart/2005/8/layout/radial5"/>
    <dgm:cxn modelId="{167E0245-8770-4563-B1F3-74A447AA8030}" srcId="{2379C11B-FDCF-4B9E-8440-B8D7F2433C15}" destId="{A37C5284-361B-424F-A4C9-28EB3AD81917}" srcOrd="2" destOrd="0" parTransId="{61CCE0AA-74FB-4C9E-903F-85457EFA3B46}" sibTransId="{B051F6A0-4616-45B5-A9B1-4F31210F6EE9}"/>
    <dgm:cxn modelId="{6810319A-A5EE-4388-8D3D-F52D859009D1}" srcId="{8586A81D-AC24-4043-BE84-7E36F4D49B99}" destId="{926BD383-92D4-4F26-9537-61415AC7D7C9}" srcOrd="1" destOrd="0" parTransId="{1375C7ED-3EAE-4F91-A9EC-C7BA46EDCA8B}" sibTransId="{E39FCDC6-DDFA-4501-81DD-D4D251F0230D}"/>
    <dgm:cxn modelId="{2FCDC8EB-C106-4EFF-A524-0781B2D0A53F}" type="presOf" srcId="{66F033FD-9364-42BF-BDBE-F80033970443}" destId="{148F256D-4BD4-42F2-801D-D06813D8ED8B}" srcOrd="0" destOrd="0" presId="urn:microsoft.com/office/officeart/2005/8/layout/radial5"/>
    <dgm:cxn modelId="{15E9589F-3D97-49AD-9E65-1A8CACD16DC6}" type="presOf" srcId="{A37C5284-361B-424F-A4C9-28EB3AD81917}" destId="{E7450C7D-B2F5-4D9A-AD29-10F3AF5AD544}" srcOrd="0" destOrd="0" presId="urn:microsoft.com/office/officeart/2005/8/layout/radial5"/>
    <dgm:cxn modelId="{45A4BDC8-6762-40F3-B676-02DDCE04D60E}" type="presOf" srcId="{62C876B1-DB3C-4D74-AA62-20604C56E753}" destId="{FADE791F-F149-4803-BD3E-D467E639D5BB}" srcOrd="1" destOrd="0" presId="urn:microsoft.com/office/officeart/2005/8/layout/radial5"/>
    <dgm:cxn modelId="{A985F833-5DA7-4716-A459-A4A1C4B5EE0F}" type="presOf" srcId="{8586A81D-AC24-4043-BE84-7E36F4D49B99}" destId="{19155348-8BCA-4CF6-A2B2-DFF56C3BBF64}" srcOrd="0" destOrd="0" presId="urn:microsoft.com/office/officeart/2005/8/layout/radial5"/>
    <dgm:cxn modelId="{7854A597-1D01-4EB2-A9F6-6B01B0F6A943}" srcId="{2379C11B-FDCF-4B9E-8440-B8D7F2433C15}" destId="{2587788B-74D0-4A91-BCD3-512C4F9ADF23}" srcOrd="1" destOrd="0" parTransId="{D6148587-4BEE-4383-8021-8D3D4B61A64B}" sibTransId="{6E7DCC5F-1B90-4D01-BD9E-E391D8AFFD1B}"/>
    <dgm:cxn modelId="{B27CEDB1-4E4D-42A6-95E8-14040AC3214C}" type="presOf" srcId="{B6863D48-E1C8-4356-8BD1-8DFE7DD83A51}" destId="{CC8857EF-FF5B-445C-90D4-947C5A935372}" srcOrd="0" destOrd="0" presId="urn:microsoft.com/office/officeart/2005/8/layout/radial5"/>
    <dgm:cxn modelId="{0CF87DC0-A211-4AE0-B77D-4B28A2433804}" srcId="{2379C11B-FDCF-4B9E-8440-B8D7F2433C15}" destId="{4ED19CFF-03E5-49BB-84BA-A68F7EFDFF79}" srcOrd="4" destOrd="0" parTransId="{855F4247-DE85-4695-8E6A-6025AADB5C3E}" sibTransId="{099DBDD0-0E59-48D6-A321-4E7BABC072E5}"/>
    <dgm:cxn modelId="{30B86D32-D988-4B69-94A9-763D2A806F9F}" srcId="{2379C11B-FDCF-4B9E-8440-B8D7F2433C15}" destId="{66F033FD-9364-42BF-BDBE-F80033970443}" srcOrd="0" destOrd="0" parTransId="{44E7B3F3-8599-4722-BE39-3F4A69B8026C}" sibTransId="{548B4338-C614-43B6-AA06-07C59DC9C73B}"/>
    <dgm:cxn modelId="{2CF02864-5731-4EBD-9299-3FB5C6D8AE2E}" srcId="{8586A81D-AC24-4043-BE84-7E36F4D49B99}" destId="{779CC2F3-5FFF-419D-AF98-B2A0A122FD22}" srcOrd="5" destOrd="0" parTransId="{3573352C-EEE8-498E-A87F-6A638820DA18}" sibTransId="{CA7F689C-0E27-490A-B2C0-5061B8001C2F}"/>
    <dgm:cxn modelId="{87EE2DDF-6827-4E24-AB82-6772FE036AEA}" type="presOf" srcId="{D6148587-4BEE-4383-8021-8D3D4B61A64B}" destId="{051C63F5-1E39-4126-8FC1-186FFFFB51E2}" srcOrd="1" destOrd="0" presId="urn:microsoft.com/office/officeart/2005/8/layout/radial5"/>
    <dgm:cxn modelId="{B5A8232C-979C-413F-AF08-8280C6FC58AA}" type="presOf" srcId="{2379C11B-FDCF-4B9E-8440-B8D7F2433C15}" destId="{66B30163-F7F9-4C26-AF65-00B41C90A217}" srcOrd="0" destOrd="0" presId="urn:microsoft.com/office/officeart/2005/8/layout/radial5"/>
    <dgm:cxn modelId="{7F9C1113-52F5-4911-B2BE-39BE523A9D01}" type="presOf" srcId="{60D848BA-9D7A-40C7-AE73-DC218B0F5B99}" destId="{A665826D-EB80-42CA-AC47-54829B384F59}" srcOrd="1" destOrd="0" presId="urn:microsoft.com/office/officeart/2005/8/layout/radial5"/>
    <dgm:cxn modelId="{04D7C508-ABD7-47E0-B7E9-F4B2CE9C9605}" type="presParOf" srcId="{19155348-8BCA-4CF6-A2B2-DFF56C3BBF64}" destId="{66B30163-F7F9-4C26-AF65-00B41C90A217}" srcOrd="0" destOrd="0" presId="urn:microsoft.com/office/officeart/2005/8/layout/radial5"/>
    <dgm:cxn modelId="{4246DD83-8AD0-4C9F-9A86-C8AF62FCF29A}" type="presParOf" srcId="{19155348-8BCA-4CF6-A2B2-DFF56C3BBF64}" destId="{F6ACC463-25FB-4C3E-AD1E-586C6F844D37}" srcOrd="1" destOrd="0" presId="urn:microsoft.com/office/officeart/2005/8/layout/radial5"/>
    <dgm:cxn modelId="{43F0CC84-CF63-4676-99A9-B7BE29C29368}" type="presParOf" srcId="{F6ACC463-25FB-4C3E-AD1E-586C6F844D37}" destId="{A9F63546-CA9C-4F49-AACA-48A2A69F4073}" srcOrd="0" destOrd="0" presId="urn:microsoft.com/office/officeart/2005/8/layout/radial5"/>
    <dgm:cxn modelId="{53D65A11-E559-4646-80CE-97161A36F127}" type="presParOf" srcId="{19155348-8BCA-4CF6-A2B2-DFF56C3BBF64}" destId="{148F256D-4BD4-42F2-801D-D06813D8ED8B}" srcOrd="2" destOrd="0" presId="urn:microsoft.com/office/officeart/2005/8/layout/radial5"/>
    <dgm:cxn modelId="{5CA2FF0F-CE34-4B85-B206-CDBA959EA0AC}" type="presParOf" srcId="{19155348-8BCA-4CF6-A2B2-DFF56C3BBF64}" destId="{CA8A1E24-484F-420E-AA24-ADF207998361}" srcOrd="3" destOrd="0" presId="urn:microsoft.com/office/officeart/2005/8/layout/radial5"/>
    <dgm:cxn modelId="{8D70BC7A-D128-4B58-AD80-64A5161AC774}" type="presParOf" srcId="{CA8A1E24-484F-420E-AA24-ADF207998361}" destId="{051C63F5-1E39-4126-8FC1-186FFFFB51E2}" srcOrd="0" destOrd="0" presId="urn:microsoft.com/office/officeart/2005/8/layout/radial5"/>
    <dgm:cxn modelId="{55F043BC-2F86-4E24-8998-6B214E49CFB2}" type="presParOf" srcId="{19155348-8BCA-4CF6-A2B2-DFF56C3BBF64}" destId="{3D8AF9B2-C576-4198-AD08-F4BEA68942E5}" srcOrd="4" destOrd="0" presId="urn:microsoft.com/office/officeart/2005/8/layout/radial5"/>
    <dgm:cxn modelId="{62E2F80F-14EF-42BB-BF57-485E69BCB41B}" type="presParOf" srcId="{19155348-8BCA-4CF6-A2B2-DFF56C3BBF64}" destId="{00C32960-CAED-45AD-8B29-626FE47C146D}" srcOrd="5" destOrd="0" presId="urn:microsoft.com/office/officeart/2005/8/layout/radial5"/>
    <dgm:cxn modelId="{AA14070A-3B4E-4E04-A873-84FC3EEB594C}" type="presParOf" srcId="{00C32960-CAED-45AD-8B29-626FE47C146D}" destId="{002954DC-F939-45E4-96C5-C952E313D6ED}" srcOrd="0" destOrd="0" presId="urn:microsoft.com/office/officeart/2005/8/layout/radial5"/>
    <dgm:cxn modelId="{E5784766-30C3-41C7-838C-034EAB814237}" type="presParOf" srcId="{19155348-8BCA-4CF6-A2B2-DFF56C3BBF64}" destId="{E7450C7D-B2F5-4D9A-AD29-10F3AF5AD544}" srcOrd="6" destOrd="0" presId="urn:microsoft.com/office/officeart/2005/8/layout/radial5"/>
    <dgm:cxn modelId="{058E3AE7-4FEB-430D-989D-15E616484527}" type="presParOf" srcId="{19155348-8BCA-4CF6-A2B2-DFF56C3BBF64}" destId="{0536698C-F26B-48B8-ABE2-C600205198A9}" srcOrd="7" destOrd="0" presId="urn:microsoft.com/office/officeart/2005/8/layout/radial5"/>
    <dgm:cxn modelId="{3C25640A-7A5A-4F0C-A982-79AEEA7A4EAA}" type="presParOf" srcId="{0536698C-F26B-48B8-ABE2-C600205198A9}" destId="{A665826D-EB80-42CA-AC47-54829B384F59}" srcOrd="0" destOrd="0" presId="urn:microsoft.com/office/officeart/2005/8/layout/radial5"/>
    <dgm:cxn modelId="{C8893598-59BF-4AEF-BF11-F6D21B1FC5BD}" type="presParOf" srcId="{19155348-8BCA-4CF6-A2B2-DFF56C3BBF64}" destId="{CC8857EF-FF5B-445C-90D4-947C5A935372}" srcOrd="8" destOrd="0" presId="urn:microsoft.com/office/officeart/2005/8/layout/radial5"/>
    <dgm:cxn modelId="{C4A8CF02-72AD-4EA2-9EF1-D2C139290B6B}" type="presParOf" srcId="{19155348-8BCA-4CF6-A2B2-DFF56C3BBF64}" destId="{7291E8AB-A7F1-4FB9-A055-C5CD91ACA008}" srcOrd="9" destOrd="0" presId="urn:microsoft.com/office/officeart/2005/8/layout/radial5"/>
    <dgm:cxn modelId="{4BA92460-2B09-498E-A99F-CC2383F8B2E6}" type="presParOf" srcId="{7291E8AB-A7F1-4FB9-A055-C5CD91ACA008}" destId="{11854F9E-3EB2-47EF-8684-07FDC04ED335}" srcOrd="0" destOrd="0" presId="urn:microsoft.com/office/officeart/2005/8/layout/radial5"/>
    <dgm:cxn modelId="{035F0E77-135B-4177-A867-CB9384AFC76A}" type="presParOf" srcId="{19155348-8BCA-4CF6-A2B2-DFF56C3BBF64}" destId="{4B182428-8BEB-4313-B788-42F848729C89}" srcOrd="10" destOrd="0" presId="urn:microsoft.com/office/officeart/2005/8/layout/radial5"/>
    <dgm:cxn modelId="{58C03D10-B017-411E-80F3-1F1440527BEB}" type="presParOf" srcId="{19155348-8BCA-4CF6-A2B2-DFF56C3BBF64}" destId="{19B7E53B-5FE3-44E1-B8B0-32BB1D378BF7}" srcOrd="11" destOrd="0" presId="urn:microsoft.com/office/officeart/2005/8/layout/radial5"/>
    <dgm:cxn modelId="{1B4545B5-9DCD-40E3-A153-11399DDC6209}" type="presParOf" srcId="{19B7E53B-5FE3-44E1-B8B0-32BB1D378BF7}" destId="{FADE791F-F149-4803-BD3E-D467E639D5BB}" srcOrd="0" destOrd="0" presId="urn:microsoft.com/office/officeart/2005/8/layout/radial5"/>
    <dgm:cxn modelId="{A49C5745-B78F-4AA0-AF76-E3CD1E43F214}" type="presParOf" srcId="{19155348-8BCA-4CF6-A2B2-DFF56C3BBF64}" destId="{5603A197-23E7-4B3B-A8FD-6D286A79FCD7}"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B30163-F7F9-4C26-AF65-00B41C90A217}">
      <dsp:nvSpPr>
        <dsp:cNvPr id="0" name=""/>
        <dsp:cNvSpPr/>
      </dsp:nvSpPr>
      <dsp:spPr>
        <a:xfrm>
          <a:off x="3628193" y="2642428"/>
          <a:ext cx="1485929" cy="148592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kk-KZ" sz="2200" kern="1200" dirty="0" smtClean="0"/>
            <a:t>Сабақ барысы</a:t>
          </a:r>
          <a:endParaRPr lang="ru-RU" sz="2200" kern="1200" dirty="0"/>
        </a:p>
      </dsp:txBody>
      <dsp:txXfrm>
        <a:off x="3845802" y="2860037"/>
        <a:ext cx="1050711" cy="1050711"/>
      </dsp:txXfrm>
    </dsp:sp>
    <dsp:sp modelId="{F6ACC463-25FB-4C3E-AD1E-586C6F844D37}">
      <dsp:nvSpPr>
        <dsp:cNvPr id="0" name=""/>
        <dsp:cNvSpPr/>
      </dsp:nvSpPr>
      <dsp:spPr>
        <a:xfrm rot="12810726">
          <a:off x="2802894" y="2422876"/>
          <a:ext cx="680365" cy="60273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rot="10800000">
        <a:off x="2968687" y="2593341"/>
        <a:ext cx="499543" cy="361643"/>
      </dsp:txXfrm>
    </dsp:sp>
    <dsp:sp modelId="{148F256D-4BD4-42F2-801D-D06813D8ED8B}">
      <dsp:nvSpPr>
        <dsp:cNvPr id="0" name=""/>
        <dsp:cNvSpPr/>
      </dsp:nvSpPr>
      <dsp:spPr>
        <a:xfrm>
          <a:off x="685785" y="662510"/>
          <a:ext cx="2203632" cy="2024157"/>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kern="1200" dirty="0" smtClean="0">
              <a:solidFill>
                <a:schemeClr val="bg1"/>
              </a:solidFill>
              <a:effectLst>
                <a:outerShdw blurRad="38100" dist="38100" dir="2700000" algn="tl">
                  <a:srgbClr val="000000">
                    <a:alpha val="43137"/>
                  </a:srgbClr>
                </a:outerShdw>
              </a:effectLst>
            </a:rPr>
            <a:t>Ынтымақтастық атмосферасын орнату мақсатында «Жүректен жүрекке» әдісі қолданылады</a:t>
          </a:r>
          <a:endParaRPr lang="ru-RU" sz="1400" b="1" kern="1200" dirty="0">
            <a:solidFill>
              <a:schemeClr val="bg1"/>
            </a:solidFill>
            <a:effectLst>
              <a:outerShdw blurRad="38100" dist="38100" dir="2700000" algn="tl">
                <a:srgbClr val="000000">
                  <a:alpha val="43137"/>
                </a:srgbClr>
              </a:outerShdw>
            </a:effectLst>
          </a:endParaRPr>
        </a:p>
      </dsp:txBody>
      <dsp:txXfrm>
        <a:off x="1008499" y="958941"/>
        <a:ext cx="1558204" cy="1431295"/>
      </dsp:txXfrm>
    </dsp:sp>
    <dsp:sp modelId="{CA8A1E24-484F-420E-AA24-ADF207998361}">
      <dsp:nvSpPr>
        <dsp:cNvPr id="0" name=""/>
        <dsp:cNvSpPr/>
      </dsp:nvSpPr>
      <dsp:spPr>
        <a:xfrm rot="16000144">
          <a:off x="4103296" y="2050839"/>
          <a:ext cx="415458" cy="60273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169235" y="2233600"/>
        <a:ext cx="290821" cy="361643"/>
      </dsp:txXfrm>
    </dsp:sp>
    <dsp:sp modelId="{3D8AF9B2-C576-4198-AD08-F4BEA68942E5}">
      <dsp:nvSpPr>
        <dsp:cNvPr id="0" name=""/>
        <dsp:cNvSpPr/>
      </dsp:nvSpPr>
      <dsp:spPr>
        <a:xfrm>
          <a:off x="3025820" y="0"/>
          <a:ext cx="2415566" cy="2043942"/>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100000"/>
            </a:lnSpc>
            <a:spcBef>
              <a:spcPct val="0"/>
            </a:spcBef>
            <a:spcAft>
              <a:spcPts val="0"/>
            </a:spcAft>
          </a:pPr>
          <a:endParaRPr lang="kk-KZ" sz="1400" kern="1200" dirty="0" smtClean="0"/>
        </a:p>
        <a:p>
          <a:pPr lvl="0" algn="ctr" defTabSz="622300">
            <a:lnSpc>
              <a:spcPct val="100000"/>
            </a:lnSpc>
            <a:spcBef>
              <a:spcPct val="0"/>
            </a:spcBef>
            <a:spcAft>
              <a:spcPts val="0"/>
            </a:spcAft>
          </a:pPr>
          <a:r>
            <a:rPr lang="kk-KZ" sz="1400" b="1" kern="1200" dirty="0" smtClean="0">
              <a:solidFill>
                <a:schemeClr val="bg1"/>
              </a:solidFill>
            </a:rPr>
            <a:t>«Мозайка» әдісі қағаз  қиындыларынан  сөздерді  табу  арқылы 2 топқа бөлемін.</a:t>
          </a:r>
          <a:endParaRPr lang="en-US" sz="1400" b="1" kern="1200" dirty="0" smtClean="0">
            <a:solidFill>
              <a:schemeClr val="bg1"/>
            </a:solidFill>
          </a:endParaRPr>
        </a:p>
        <a:p>
          <a:pPr lvl="0" algn="ctr" defTabSz="622300">
            <a:lnSpc>
              <a:spcPct val="100000"/>
            </a:lnSpc>
            <a:spcBef>
              <a:spcPct val="0"/>
            </a:spcBef>
            <a:spcAft>
              <a:spcPts val="0"/>
            </a:spcAft>
          </a:pPr>
          <a:r>
            <a:rPr lang="kk-KZ" sz="1400" b="1" kern="1200" dirty="0" smtClean="0">
              <a:solidFill>
                <a:schemeClr val="bg1"/>
              </a:solidFill>
            </a:rPr>
            <a:t>1-топ «Сілтеме»</a:t>
          </a:r>
          <a:endParaRPr lang="en-US" sz="1400" b="1" kern="1200" dirty="0" smtClean="0">
            <a:solidFill>
              <a:schemeClr val="bg1"/>
            </a:solidFill>
          </a:endParaRPr>
        </a:p>
        <a:p>
          <a:pPr lvl="0" algn="ctr" defTabSz="622300">
            <a:lnSpc>
              <a:spcPct val="100000"/>
            </a:lnSpc>
            <a:spcBef>
              <a:spcPct val="0"/>
            </a:spcBef>
            <a:spcAft>
              <a:spcPts val="0"/>
            </a:spcAft>
          </a:pPr>
          <a:r>
            <a:rPr lang="kk-KZ" sz="1400" b="1" kern="1200" dirty="0" smtClean="0">
              <a:solidFill>
                <a:schemeClr val="bg1"/>
              </a:solidFill>
            </a:rPr>
            <a:t>2-топ  «Нұсқама»</a:t>
          </a:r>
          <a:endParaRPr lang="en-US" sz="1400" b="1" kern="1200" dirty="0" smtClean="0">
            <a:solidFill>
              <a:schemeClr val="bg1"/>
            </a:solidFill>
          </a:endParaRPr>
        </a:p>
        <a:p>
          <a:pPr lvl="0" algn="ctr" defTabSz="622300">
            <a:lnSpc>
              <a:spcPct val="100000"/>
            </a:lnSpc>
            <a:spcBef>
              <a:spcPct val="0"/>
            </a:spcBef>
            <a:spcAft>
              <a:spcPts val="0"/>
            </a:spcAft>
          </a:pPr>
          <a:endParaRPr lang="ru-RU" sz="1400" b="1" kern="1200" dirty="0">
            <a:effectLst/>
          </a:endParaRPr>
        </a:p>
      </dsp:txBody>
      <dsp:txXfrm>
        <a:off x="3379571" y="299328"/>
        <a:ext cx="1708064" cy="1445286"/>
      </dsp:txXfrm>
    </dsp:sp>
    <dsp:sp modelId="{00C32960-CAED-45AD-8B29-626FE47C146D}">
      <dsp:nvSpPr>
        <dsp:cNvPr id="0" name=""/>
        <dsp:cNvSpPr/>
      </dsp:nvSpPr>
      <dsp:spPr>
        <a:xfrm rot="1649124">
          <a:off x="5264994" y="3627954"/>
          <a:ext cx="619022" cy="60273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5275199" y="3706775"/>
        <a:ext cx="438200" cy="361643"/>
      </dsp:txXfrm>
    </dsp:sp>
    <dsp:sp modelId="{E7450C7D-B2F5-4D9A-AD29-10F3AF5AD544}">
      <dsp:nvSpPr>
        <dsp:cNvPr id="0" name=""/>
        <dsp:cNvSpPr/>
      </dsp:nvSpPr>
      <dsp:spPr>
        <a:xfrm>
          <a:off x="5905668" y="3620864"/>
          <a:ext cx="2617164" cy="2487256"/>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kern="1200" dirty="0" smtClean="0">
              <a:solidFill>
                <a:schemeClr val="bg1"/>
              </a:solidFill>
              <a:effectLst>
                <a:outerShdw blurRad="38100" dist="38100" dir="2700000" algn="tl">
                  <a:srgbClr val="000000">
                    <a:alpha val="43137"/>
                  </a:srgbClr>
                </a:outerShdw>
              </a:effectLst>
            </a:rPr>
            <a:t>Оқушылардың ойлау және анализ жасай отырып ойымен бөлісу дағдыларын қалыптастыру  мақсатында </a:t>
          </a:r>
        </a:p>
        <a:p>
          <a:pPr lvl="0" algn="ctr" defTabSz="622300">
            <a:lnSpc>
              <a:spcPct val="90000"/>
            </a:lnSpc>
            <a:spcBef>
              <a:spcPct val="0"/>
            </a:spcBef>
            <a:spcAft>
              <a:spcPct val="35000"/>
            </a:spcAft>
          </a:pPr>
          <a:r>
            <a:rPr lang="kk-KZ" sz="1400" b="1" kern="1200" dirty="0" smtClean="0">
              <a:solidFill>
                <a:schemeClr val="bg1"/>
              </a:solidFill>
              <a:effectLst>
                <a:outerShdw blurRad="38100" dist="38100" dir="2700000" algn="tl">
                  <a:srgbClr val="000000">
                    <a:alpha val="43137"/>
                  </a:srgbClr>
                </a:outerShdw>
              </a:effectLst>
            </a:rPr>
            <a:t>«</a:t>
          </a:r>
          <a:r>
            <a:rPr lang="kk-KZ" sz="1400" b="1" kern="1200" dirty="0" smtClean="0">
              <a:solidFill>
                <a:schemeClr val="bg1"/>
              </a:solidFill>
            </a:rPr>
            <a:t>Бейне талдау </a:t>
          </a:r>
          <a:r>
            <a:rPr lang="kk-KZ" sz="1400" b="1" kern="1200" dirty="0" smtClean="0">
              <a:solidFill>
                <a:schemeClr val="bg1"/>
              </a:solidFill>
              <a:effectLst>
                <a:outerShdw blurRad="38100" dist="38100" dir="2700000" algn="tl">
                  <a:srgbClr val="000000">
                    <a:alpha val="43137"/>
                  </a:srgbClr>
                </a:outerShdw>
              </a:effectLst>
            </a:rPr>
            <a:t>» </a:t>
          </a:r>
          <a:r>
            <a:rPr lang="kk-KZ" sz="1400" b="0" kern="1200" dirty="0" smtClean="0">
              <a:solidFill>
                <a:schemeClr val="bg1"/>
              </a:solidFill>
              <a:effectLst>
                <a:outerShdw blurRad="38100" dist="38100" dir="2700000" algn="tl">
                  <a:srgbClr val="000000">
                    <a:alpha val="43137"/>
                  </a:srgbClr>
                </a:outerShdw>
              </a:effectLst>
            </a:rPr>
            <a:t>әдісі қолданылады. </a:t>
          </a:r>
          <a:endParaRPr lang="ru-RU" sz="1400" b="0" kern="1200" dirty="0">
            <a:solidFill>
              <a:schemeClr val="bg1"/>
            </a:solidFill>
            <a:effectLst>
              <a:outerShdw blurRad="38100" dist="38100" dir="2700000" algn="tl">
                <a:srgbClr val="000000">
                  <a:alpha val="43137"/>
                </a:srgbClr>
              </a:outerShdw>
            </a:effectLst>
          </a:endParaRPr>
        </a:p>
      </dsp:txBody>
      <dsp:txXfrm>
        <a:off x="6288943" y="3985114"/>
        <a:ext cx="1850614" cy="1758756"/>
      </dsp:txXfrm>
    </dsp:sp>
    <dsp:sp modelId="{0536698C-F26B-48B8-ABE2-C600205198A9}">
      <dsp:nvSpPr>
        <dsp:cNvPr id="0" name=""/>
        <dsp:cNvSpPr/>
      </dsp:nvSpPr>
      <dsp:spPr>
        <a:xfrm rot="5443362">
          <a:off x="4123983" y="4071747"/>
          <a:ext cx="469431" cy="602739"/>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195286" y="4121886"/>
        <a:ext cx="328602" cy="361643"/>
      </dsp:txXfrm>
    </dsp:sp>
    <dsp:sp modelId="{CC8857EF-FF5B-445C-90D4-947C5A935372}">
      <dsp:nvSpPr>
        <dsp:cNvPr id="0" name=""/>
        <dsp:cNvSpPr/>
      </dsp:nvSpPr>
      <dsp:spPr>
        <a:xfrm>
          <a:off x="3433828" y="4632986"/>
          <a:ext cx="1818393" cy="1965319"/>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i="0" kern="1200" dirty="0" smtClean="0">
              <a:solidFill>
                <a:schemeClr val="bg1"/>
              </a:solidFill>
              <a:effectLst/>
              <a:latin typeface="Times New Roman" pitchFamily="18" charset="0"/>
              <a:cs typeface="Times New Roman" pitchFamily="18" charset="0"/>
            </a:rPr>
            <a:t>«Жигсо» әдісі арқылы т</a:t>
          </a:r>
          <a:r>
            <a:rPr lang="ru-RU" sz="1400" b="1" i="0" kern="1200" dirty="0" err="1" smtClean="0">
              <a:solidFill>
                <a:schemeClr val="bg1"/>
              </a:solidFill>
              <a:effectLst/>
              <a:latin typeface="Times New Roman" pitchFamily="18" charset="0"/>
              <a:cs typeface="Times New Roman" pitchFamily="18" charset="0"/>
            </a:rPr>
            <a:t>еориялық</a:t>
          </a:r>
          <a:r>
            <a:rPr lang="ru-RU" sz="1400" b="1" i="0" kern="1200" dirty="0" smtClean="0">
              <a:solidFill>
                <a:schemeClr val="bg1"/>
              </a:solidFill>
              <a:effectLst/>
              <a:latin typeface="Times New Roman" pitchFamily="18" charset="0"/>
              <a:cs typeface="Times New Roman" pitchFamily="18" charset="0"/>
            </a:rPr>
            <a:t> </a:t>
          </a:r>
          <a:r>
            <a:rPr lang="ru-RU" sz="1400" b="1" i="0" kern="1200" dirty="0" err="1" smtClean="0">
              <a:solidFill>
                <a:schemeClr val="bg1"/>
              </a:solidFill>
              <a:effectLst/>
              <a:latin typeface="Times New Roman" pitchFamily="18" charset="0"/>
              <a:cs typeface="Times New Roman" pitchFamily="18" charset="0"/>
            </a:rPr>
            <a:t>білімді</a:t>
          </a:r>
          <a:r>
            <a:rPr lang="ru-RU" sz="1400" b="1" i="0" kern="1200" dirty="0" smtClean="0">
              <a:solidFill>
                <a:schemeClr val="bg1"/>
              </a:solidFill>
              <a:effectLst/>
              <a:latin typeface="Times New Roman" pitchFamily="18" charset="0"/>
              <a:cs typeface="Times New Roman" pitchFamily="18" charset="0"/>
            </a:rPr>
            <a:t> </a:t>
          </a:r>
          <a:r>
            <a:rPr lang="kk-KZ" sz="1400" b="1" i="0" kern="1200" dirty="0" smtClean="0">
              <a:solidFill>
                <a:schemeClr val="bg1"/>
              </a:solidFill>
              <a:effectLst/>
              <a:latin typeface="Times New Roman" pitchFamily="18" charset="0"/>
              <a:cs typeface="Times New Roman" pitchFamily="18" charset="0"/>
            </a:rPr>
            <a:t>п</a:t>
          </a:r>
          <a:r>
            <a:rPr lang="ru-RU" sz="1400" b="1" i="0" kern="1200" dirty="0" err="1" smtClean="0">
              <a:solidFill>
                <a:schemeClr val="bg1"/>
              </a:solidFill>
              <a:effectLst/>
              <a:latin typeface="Times New Roman" pitchFamily="18" charset="0"/>
              <a:cs typeface="Times New Roman" pitchFamily="18" charset="0"/>
            </a:rPr>
            <a:t>рактика</a:t>
          </a:r>
          <a:r>
            <a:rPr lang="ru-RU" sz="1400" b="1" i="0" kern="1200" dirty="0" smtClean="0">
              <a:solidFill>
                <a:schemeClr val="bg1"/>
              </a:solidFill>
              <a:effectLst/>
              <a:latin typeface="Times New Roman" pitchFamily="18" charset="0"/>
              <a:cs typeface="Times New Roman" pitchFamily="18" charset="0"/>
            </a:rPr>
            <a:t> </a:t>
          </a:r>
          <a:r>
            <a:rPr lang="ru-RU" sz="1400" b="1" i="0" kern="1200" dirty="0" err="1" smtClean="0">
              <a:solidFill>
                <a:schemeClr val="bg1"/>
              </a:solidFill>
              <a:effectLst/>
              <a:latin typeface="Times New Roman" pitchFamily="18" charset="0"/>
              <a:cs typeface="Times New Roman" pitchFamily="18" charset="0"/>
            </a:rPr>
            <a:t>жүзінде</a:t>
          </a:r>
          <a:r>
            <a:rPr lang="ru-RU" sz="1400" b="1" i="0" kern="1200" dirty="0" smtClean="0">
              <a:solidFill>
                <a:schemeClr val="bg1"/>
              </a:solidFill>
              <a:effectLst/>
              <a:latin typeface="Times New Roman" pitchFamily="18" charset="0"/>
              <a:cs typeface="Times New Roman" pitchFamily="18" charset="0"/>
            </a:rPr>
            <a:t> </a:t>
          </a:r>
          <a:r>
            <a:rPr lang="ru-RU" sz="1400" b="1" i="0" kern="1200" dirty="0" err="1" smtClean="0">
              <a:solidFill>
                <a:schemeClr val="bg1"/>
              </a:solidFill>
              <a:effectLst/>
              <a:latin typeface="Times New Roman" pitchFamily="18" charset="0"/>
              <a:cs typeface="Times New Roman" pitchFamily="18" charset="0"/>
            </a:rPr>
            <a:t>қолдану</a:t>
          </a:r>
          <a:r>
            <a:rPr lang="ru-RU" sz="1400" b="1" i="0" kern="1200"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endParaRPr lang="ru-RU" sz="1400" b="1" i="0" kern="12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3700125" y="4920800"/>
        <a:ext cx="1285799" cy="1389691"/>
      </dsp:txXfrm>
    </dsp:sp>
    <dsp:sp modelId="{7291E8AB-A7F1-4FB9-A055-C5CD91ACA008}">
      <dsp:nvSpPr>
        <dsp:cNvPr id="0" name=""/>
        <dsp:cNvSpPr/>
      </dsp:nvSpPr>
      <dsp:spPr>
        <a:xfrm rot="8752158">
          <a:off x="3119520" y="3800648"/>
          <a:ext cx="229616" cy="602739"/>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rot="10800000">
        <a:off x="3182473" y="3901871"/>
        <a:ext cx="160731" cy="361643"/>
      </dsp:txXfrm>
    </dsp:sp>
    <dsp:sp modelId="{4B182428-8BEB-4313-B788-42F848729C89}">
      <dsp:nvSpPr>
        <dsp:cNvPr id="0" name=""/>
        <dsp:cNvSpPr/>
      </dsp:nvSpPr>
      <dsp:spPr>
        <a:xfrm>
          <a:off x="1293096" y="3929079"/>
          <a:ext cx="2043640" cy="1700203"/>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kern="1200" dirty="0" smtClean="0">
              <a:solidFill>
                <a:schemeClr val="bg1"/>
              </a:solidFill>
              <a:effectLst/>
              <a:latin typeface="Times New Roman" pitchFamily="18" charset="0"/>
              <a:cs typeface="Times New Roman" pitchFamily="18" charset="0"/>
            </a:rPr>
            <a:t>Алған білімдерін бекіту мақсатында</a:t>
          </a:r>
          <a:endParaRPr lang="en-US" sz="1400" b="1" kern="1200" dirty="0" smtClean="0">
            <a:solidFill>
              <a:schemeClr val="bg1"/>
            </a:solidFill>
            <a:effectLst/>
            <a:latin typeface="Times New Roman" pitchFamily="18" charset="0"/>
            <a:cs typeface="Times New Roman" pitchFamily="18" charset="0"/>
          </a:endParaRPr>
        </a:p>
        <a:p>
          <a:pPr lvl="0" algn="ctr" defTabSz="622300">
            <a:lnSpc>
              <a:spcPct val="90000"/>
            </a:lnSpc>
            <a:spcBef>
              <a:spcPct val="0"/>
            </a:spcBef>
            <a:spcAft>
              <a:spcPct val="35000"/>
            </a:spcAft>
          </a:pPr>
          <a:r>
            <a:rPr lang="kk-KZ" sz="1400" b="1" kern="1200" dirty="0" smtClean="0">
              <a:solidFill>
                <a:schemeClr val="bg1"/>
              </a:solidFill>
              <a:effectLst/>
              <a:latin typeface="Times New Roman" pitchFamily="18" charset="0"/>
              <a:cs typeface="Times New Roman" pitchFamily="18" charset="0"/>
            </a:rPr>
            <a:t>«Пікір алмасу»  әдісі  оқушыларға көмек көрсетіледі</a:t>
          </a:r>
          <a:r>
            <a:rPr lang="kk-KZ" sz="1400" b="1" kern="1200" dirty="0" smtClean="0">
              <a:solidFill>
                <a:schemeClr val="bg1"/>
              </a:solidFill>
              <a:effectLst/>
            </a:rPr>
            <a:t>.</a:t>
          </a:r>
          <a:endParaRPr lang="ru-RU" sz="1400" b="1" kern="1200" dirty="0">
            <a:solidFill>
              <a:schemeClr val="bg1"/>
            </a:solidFill>
            <a:effectLst/>
          </a:endParaRPr>
        </a:p>
      </dsp:txBody>
      <dsp:txXfrm>
        <a:off x="1592380" y="4178068"/>
        <a:ext cx="1445072" cy="1202225"/>
      </dsp:txXfrm>
    </dsp:sp>
    <dsp:sp modelId="{19B7E53B-5FE3-44E1-B8B0-32BB1D378BF7}">
      <dsp:nvSpPr>
        <dsp:cNvPr id="0" name=""/>
        <dsp:cNvSpPr/>
      </dsp:nvSpPr>
      <dsp:spPr>
        <a:xfrm rot="19986840">
          <a:off x="5135543" y="2455426"/>
          <a:ext cx="373302" cy="60273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5141596" y="2601296"/>
        <a:ext cx="261311" cy="361643"/>
      </dsp:txXfrm>
    </dsp:sp>
    <dsp:sp modelId="{5603A197-23E7-4B3B-A8FD-6D286A79FCD7}">
      <dsp:nvSpPr>
        <dsp:cNvPr id="0" name=""/>
        <dsp:cNvSpPr/>
      </dsp:nvSpPr>
      <dsp:spPr>
        <a:xfrm>
          <a:off x="5534666" y="1209608"/>
          <a:ext cx="2172821" cy="207005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kk-KZ" sz="1400" b="1" kern="1200" dirty="0" smtClean="0">
              <a:solidFill>
                <a:schemeClr val="bg1"/>
              </a:solidFill>
              <a:effectLst>
                <a:outerShdw blurRad="38100" dist="38100" dir="2700000" algn="tl">
                  <a:srgbClr val="000000">
                    <a:alpha val="43137"/>
                  </a:srgbClr>
                </a:outerShdw>
              </a:effectLst>
            </a:rPr>
            <a:t>Алдыңғы білімдерін пысықтау мақсатында «Өрмекші» әдісі қолданылады.</a:t>
          </a:r>
          <a:endParaRPr lang="ru-RU" sz="1400" b="1" kern="1200" dirty="0">
            <a:solidFill>
              <a:schemeClr val="bg1"/>
            </a:solidFill>
            <a:effectLst>
              <a:outerShdw blurRad="38100" dist="38100" dir="2700000" algn="tl">
                <a:srgbClr val="000000">
                  <a:alpha val="43137"/>
                </a:srgbClr>
              </a:outerShdw>
            </a:effectLst>
          </a:endParaRPr>
        </a:p>
      </dsp:txBody>
      <dsp:txXfrm>
        <a:off x="5852868" y="1512760"/>
        <a:ext cx="1536417" cy="1463750"/>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FDA10E6-D19F-4272-B7E4-B47A7E634F3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DA10E6-D19F-4272-B7E4-B47A7E634F3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DA10E6-D19F-4272-B7E4-B47A7E634F3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6D8DA975-1E6F-4A79-9B0D-F3B4616B2850}" type="datetimeFigureOut">
              <a:rPr lang="ru-RU" smtClean="0"/>
              <a:pPr/>
              <a:t>30.04.2020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FDA10E6-D19F-4272-B7E4-B47A7E634F30}"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D8DA975-1E6F-4A79-9B0D-F3B4616B2850}" type="datetimeFigureOut">
              <a:rPr lang="ru-RU" smtClean="0"/>
              <a:pPr/>
              <a:t>30.04.2020</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FDA10E6-D19F-4272-B7E4-B47A7E634F30}"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Лента лицом вверх 4"/>
          <p:cNvSpPr/>
          <p:nvPr/>
        </p:nvSpPr>
        <p:spPr>
          <a:xfrm>
            <a:off x="1142976" y="764704"/>
            <a:ext cx="7643866" cy="1584176"/>
          </a:xfrm>
          <a:prstGeom prst="ribbon2">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6.2.2.1– сілтемелерді ұйымдастыру (гиперсілтемелер, мазмұн, атау, түсіндірме) </a:t>
            </a:r>
            <a:endParaRPr lang="ru-RU" sz="2000" b="1" dirty="0">
              <a:latin typeface="Times New Roman" pitchFamily="18" charset="0"/>
              <a:cs typeface="Times New Roman" pitchFamily="18" charset="0"/>
            </a:endParaRPr>
          </a:p>
        </p:txBody>
      </p:sp>
      <p:pic>
        <p:nvPicPr>
          <p:cNvPr id="9" name="Рисунок 8" descr="mini_8.jpg"/>
          <p:cNvPicPr>
            <a:picLocks noChangeAspect="1"/>
          </p:cNvPicPr>
          <p:nvPr/>
        </p:nvPicPr>
        <p:blipFill>
          <a:blip r:embed="rId2" cstate="print"/>
          <a:stretch>
            <a:fillRect/>
          </a:stretch>
        </p:blipFill>
        <p:spPr>
          <a:xfrm>
            <a:off x="2156596" y="2492896"/>
            <a:ext cx="5616623" cy="2880320"/>
          </a:xfrm>
          <a:prstGeom prst="rect">
            <a:avLst/>
          </a:prstGeom>
          <a:ln>
            <a:noFill/>
          </a:ln>
          <a:effectLst>
            <a:softEdge rad="112500"/>
          </a:effectLst>
        </p:spPr>
      </p:pic>
      <p:sp>
        <p:nvSpPr>
          <p:cNvPr id="7" name="Прямоугольник 6"/>
          <p:cNvSpPr/>
          <p:nvPr/>
        </p:nvSpPr>
        <p:spPr>
          <a:xfrm>
            <a:off x="3923928" y="3284984"/>
            <a:ext cx="85782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200" dirty="0" smtClean="0">
                <a:solidFill>
                  <a:schemeClr val="tx1"/>
                </a:solidFill>
                <a:latin typeface="Times New Roman" pitchFamily="18" charset="0"/>
                <a:cs typeface="Times New Roman" pitchFamily="18" charset="0"/>
              </a:rPr>
              <a:t>6 сынып</a:t>
            </a:r>
            <a:endParaRPr lang="ru-RU" sz="1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982991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ая прямоугольная выноска 1"/>
          <p:cNvSpPr/>
          <p:nvPr/>
        </p:nvSpPr>
        <p:spPr>
          <a:xfrm>
            <a:off x="142844" y="142852"/>
            <a:ext cx="4143404" cy="1231886"/>
          </a:xfrm>
          <a:prstGeom prst="wedgeRoundRectCallout">
            <a:avLst/>
          </a:prstGeom>
        </p:spPr>
        <p:style>
          <a:lnRef idx="2">
            <a:schemeClr val="accent6"/>
          </a:lnRef>
          <a:fillRef idx="1">
            <a:schemeClr val="lt1"/>
          </a:fillRef>
          <a:effectRef idx="0">
            <a:schemeClr val="accent6"/>
          </a:effectRef>
          <a:fontRef idx="minor">
            <a:schemeClr val="dk1"/>
          </a:fontRef>
        </p:style>
        <p:txBody>
          <a:bodyPr anchor="ctr"/>
          <a:lstStyle/>
          <a:p>
            <a:endParaRPr lang="ru-RU" b="1" dirty="0" smtClean="0">
              <a:solidFill>
                <a:srgbClr val="00B0F0"/>
              </a:solidFill>
              <a:latin typeface="Times New Roman" panose="02020603050405020304" pitchFamily="18" charset="0"/>
              <a:cs typeface="Times New Roman" panose="02020603050405020304" pitchFamily="18" charset="0"/>
            </a:endParaRPr>
          </a:p>
          <a:p>
            <a:r>
              <a:rPr lang="ru-RU" b="1" dirty="0" err="1" smtClean="0">
                <a:solidFill>
                  <a:srgbClr val="002060"/>
                </a:solidFill>
                <a:latin typeface="Times New Roman" panose="02020603050405020304" pitchFamily="18" charset="0"/>
                <a:cs typeface="Times New Roman" panose="02020603050405020304" pitchFamily="18" charset="0"/>
              </a:rPr>
              <a:t>Ұзақ</a:t>
            </a: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мерзімді</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жоспардың</a:t>
            </a:r>
            <a:r>
              <a:rPr lang="ru-RU" b="1" dirty="0">
                <a:solidFill>
                  <a:srgbClr val="002060"/>
                </a:solidFill>
                <a:latin typeface="Times New Roman" panose="02020603050405020304" pitchFamily="18" charset="0"/>
                <a:cs typeface="Times New Roman" panose="02020603050405020304" pitchFamily="18" charset="0"/>
              </a:rPr>
              <a:t>  </a:t>
            </a:r>
            <a:r>
              <a:rPr lang="ru-RU" b="1" dirty="0" err="1" smtClean="0">
                <a:solidFill>
                  <a:srgbClr val="002060"/>
                </a:solidFill>
                <a:latin typeface="Times New Roman" panose="02020603050405020304" pitchFamily="18" charset="0"/>
                <a:cs typeface="Times New Roman" panose="02020603050405020304" pitchFamily="18" charset="0"/>
              </a:rPr>
              <a:t>тарауы</a:t>
            </a: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smtClean="0">
                <a:solidFill>
                  <a:srgbClr val="FF0000"/>
                </a:solidFill>
                <a:latin typeface="Times New Roman" panose="02020603050405020304" pitchFamily="18" charset="0"/>
                <a:cs typeface="Times New Roman" panose="02020603050405020304" pitchFamily="18" charset="0"/>
              </a:rPr>
              <a:t>6.1</a:t>
            </a:r>
            <a:r>
              <a:rPr lang="kk-KZ" dirty="0" smtClean="0">
                <a:solidFill>
                  <a:srgbClr val="FF0000"/>
                </a:solidFill>
              </a:rPr>
              <a:t>В  </a:t>
            </a:r>
            <a:r>
              <a:rPr lang="kk-KZ" dirty="0">
                <a:solidFill>
                  <a:srgbClr val="FF0000"/>
                </a:solidFill>
              </a:rPr>
              <a:t>Мәтіндік құжаттардағы</a:t>
            </a:r>
            <a:endParaRPr lang="ru-RU" dirty="0">
              <a:solidFill>
                <a:srgbClr val="FF0000"/>
              </a:solidFill>
            </a:endParaRPr>
          </a:p>
          <a:p>
            <a:r>
              <a:rPr lang="kk-KZ" dirty="0">
                <a:solidFill>
                  <a:srgbClr val="FF0000"/>
                </a:solidFill>
              </a:rPr>
              <a:t> сілтемелерді ұйымдастыру</a:t>
            </a:r>
            <a:endParaRPr lang="ru-RU" dirty="0">
              <a:solidFill>
                <a:srgbClr val="FF0000"/>
              </a:solidFill>
            </a:endParaRPr>
          </a:p>
        </p:txBody>
      </p:sp>
      <p:grpSp>
        <p:nvGrpSpPr>
          <p:cNvPr id="3" name="Группа 18"/>
          <p:cNvGrpSpPr>
            <a:grpSpLocks/>
          </p:cNvGrpSpPr>
          <p:nvPr/>
        </p:nvGrpSpPr>
        <p:grpSpPr bwMode="auto">
          <a:xfrm>
            <a:off x="4500562" y="0"/>
            <a:ext cx="4429157" cy="1449094"/>
            <a:chOff x="1625930" y="353554"/>
            <a:chExt cx="1892961" cy="2178203"/>
          </a:xfrm>
        </p:grpSpPr>
        <p:sp>
          <p:nvSpPr>
            <p:cNvPr id="4" name="Скругленный прямоугольник 3"/>
            <p:cNvSpPr/>
            <p:nvPr/>
          </p:nvSpPr>
          <p:spPr>
            <a:xfrm>
              <a:off x="1625930" y="583584"/>
              <a:ext cx="1892961" cy="1825492"/>
            </a:xfrm>
            <a:prstGeom prst="roundRect">
              <a:avLst/>
            </a:prstGeom>
          </p:spPr>
          <p:style>
            <a:lnRef idx="2">
              <a:schemeClr val="accent6"/>
            </a:lnRef>
            <a:fillRef idx="1">
              <a:schemeClr val="lt1"/>
            </a:fillRef>
            <a:effectRef idx="0">
              <a:schemeClr val="accent6"/>
            </a:effectRef>
            <a:fontRef idx="minor">
              <a:schemeClr val="dk1"/>
            </a:fontRef>
          </p:style>
        </p:sp>
        <p:sp>
          <p:nvSpPr>
            <p:cNvPr id="5" name="Скругленный прямоугольник 4"/>
            <p:cNvSpPr/>
            <p:nvPr/>
          </p:nvSpPr>
          <p:spPr>
            <a:xfrm>
              <a:off x="1718470" y="353554"/>
              <a:ext cx="1707882" cy="2178203"/>
            </a:xfrm>
            <a:prstGeom prst="rect">
              <a:avLst/>
            </a:prstGeom>
          </p:spPr>
          <p:style>
            <a:lnRef idx="0">
              <a:scrgbClr r="0" g="0" b="0"/>
            </a:lnRef>
            <a:fillRef idx="0">
              <a:scrgbClr r="0" g="0" b="0"/>
            </a:fillRef>
            <a:effectRef idx="0">
              <a:scrgbClr r="0" g="0" b="0"/>
            </a:effectRef>
            <a:fontRef idx="minor">
              <a:schemeClr val="lt1"/>
            </a:fontRef>
          </p:style>
          <p:txBody>
            <a:bodyPr lIns="53340" tIns="53340" rIns="53340" bIns="53340" spcCol="1270" anchor="ctr"/>
            <a:lstStyle/>
            <a:p>
              <a:pPr algn="ctr" defTabSz="622300">
                <a:lnSpc>
                  <a:spcPct val="90000"/>
                </a:lnSpc>
                <a:spcAft>
                  <a:spcPct val="35000"/>
                </a:spcAft>
                <a:defRPr/>
              </a:pPr>
              <a:endParaRPr lang="ru-RU" dirty="0">
                <a:solidFill>
                  <a:srgbClr val="0070C0"/>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endParaRPr>
            </a:p>
          </p:txBody>
        </p:sp>
      </p:grpSp>
      <p:sp>
        <p:nvSpPr>
          <p:cNvPr id="6" name="Блок-схема: альтернативный процесс 5"/>
          <p:cNvSpPr/>
          <p:nvPr/>
        </p:nvSpPr>
        <p:spPr>
          <a:xfrm>
            <a:off x="214282" y="1714488"/>
            <a:ext cx="2143140" cy="714380"/>
          </a:xfrm>
          <a:prstGeom prst="flowChartAlternateProcess">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ru-RU" sz="2400" b="1" dirty="0" err="1">
                <a:solidFill>
                  <a:srgbClr val="00B0F0"/>
                </a:solidFill>
                <a:latin typeface="Times New Roman" panose="02020603050405020304" pitchFamily="18" charset="0"/>
                <a:cs typeface="Times New Roman" panose="02020603050405020304" pitchFamily="18" charset="0"/>
              </a:rPr>
              <a:t>Саба</a:t>
            </a:r>
            <a:r>
              <a:rPr lang="kk-KZ" sz="2400" b="1" dirty="0">
                <a:solidFill>
                  <a:srgbClr val="00B0F0"/>
                </a:solidFill>
                <a:latin typeface="Times New Roman" panose="02020603050405020304" pitchFamily="18" charset="0"/>
                <a:cs typeface="Times New Roman" panose="02020603050405020304" pitchFamily="18" charset="0"/>
              </a:rPr>
              <a:t>қтың тақырыбы</a:t>
            </a: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7" name="Блок-схема: альтернативный процесс 6"/>
          <p:cNvSpPr/>
          <p:nvPr/>
        </p:nvSpPr>
        <p:spPr>
          <a:xfrm>
            <a:off x="3286116" y="1643050"/>
            <a:ext cx="2357454" cy="785818"/>
          </a:xfrm>
          <a:prstGeom prst="flowChartAlternateProcess">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ru-RU" sz="2400" b="1" dirty="0" err="1">
                <a:solidFill>
                  <a:srgbClr val="00B0F0"/>
                </a:solidFill>
                <a:latin typeface="Times New Roman" panose="02020603050405020304" pitchFamily="18" charset="0"/>
                <a:cs typeface="Times New Roman" panose="02020603050405020304" pitchFamily="18" charset="0"/>
              </a:rPr>
              <a:t>Саба</a:t>
            </a:r>
            <a:r>
              <a:rPr lang="kk-KZ" sz="2400" b="1" dirty="0" smtClean="0">
                <a:solidFill>
                  <a:srgbClr val="00B0F0"/>
                </a:solidFill>
                <a:latin typeface="Times New Roman" panose="02020603050405020304" pitchFamily="18" charset="0"/>
                <a:cs typeface="Times New Roman" panose="02020603050405020304" pitchFamily="18" charset="0"/>
              </a:rPr>
              <a:t>қтың</a:t>
            </a:r>
          </a:p>
          <a:p>
            <a:pPr algn="ctr">
              <a:defRPr/>
            </a:pPr>
            <a:r>
              <a:rPr lang="kk-KZ" sz="2400" b="1" dirty="0" smtClean="0">
                <a:solidFill>
                  <a:srgbClr val="00B0F0"/>
                </a:solidFill>
                <a:latin typeface="Times New Roman" panose="02020603050405020304" pitchFamily="18" charset="0"/>
                <a:cs typeface="Times New Roman" panose="02020603050405020304" pitchFamily="18" charset="0"/>
              </a:rPr>
              <a:t>мақсаты</a:t>
            </a: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8" name="Блок-схема: альтернативный процесс 7"/>
          <p:cNvSpPr/>
          <p:nvPr/>
        </p:nvSpPr>
        <p:spPr>
          <a:xfrm>
            <a:off x="6500826" y="1643050"/>
            <a:ext cx="2143140" cy="785818"/>
          </a:xfrm>
          <a:prstGeom prst="flowChartAlternateProcess">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ru-RU" sz="2400" b="1" dirty="0" err="1">
                <a:solidFill>
                  <a:srgbClr val="00B0F0"/>
                </a:solidFill>
                <a:latin typeface="Times New Roman" panose="02020603050405020304" pitchFamily="18" charset="0"/>
                <a:cs typeface="Times New Roman" panose="02020603050405020304" pitchFamily="18" charset="0"/>
              </a:rPr>
              <a:t>Бағалау</a:t>
            </a:r>
            <a:r>
              <a:rPr lang="ru-RU" sz="2400" b="1" dirty="0">
                <a:solidFill>
                  <a:srgbClr val="00B0F0"/>
                </a:solidFill>
                <a:latin typeface="Times New Roman" panose="02020603050405020304" pitchFamily="18" charset="0"/>
                <a:cs typeface="Times New Roman" panose="02020603050405020304" pitchFamily="18" charset="0"/>
              </a:rPr>
              <a:t> </a:t>
            </a:r>
            <a:r>
              <a:rPr lang="ru-RU" sz="2400" b="1" dirty="0" err="1">
                <a:solidFill>
                  <a:srgbClr val="00B0F0"/>
                </a:solidFill>
                <a:latin typeface="Times New Roman" panose="02020603050405020304" pitchFamily="18" charset="0"/>
                <a:cs typeface="Times New Roman" panose="02020603050405020304" pitchFamily="18" charset="0"/>
              </a:rPr>
              <a:t>критерилері</a:t>
            </a:r>
            <a:endParaRPr lang="ru-RU" sz="2400" b="1" dirty="0">
              <a:solidFill>
                <a:srgbClr val="00B0F0"/>
              </a:solidFill>
              <a:latin typeface="Times New Roman" panose="02020603050405020304" pitchFamily="18" charset="0"/>
              <a:cs typeface="Times New Roman" panose="02020603050405020304" pitchFamily="18" charset="0"/>
            </a:endParaRPr>
          </a:p>
        </p:txBody>
      </p:sp>
      <p:sp>
        <p:nvSpPr>
          <p:cNvPr id="9" name="Стрелка вниз 8"/>
          <p:cNvSpPr/>
          <p:nvPr/>
        </p:nvSpPr>
        <p:spPr>
          <a:xfrm>
            <a:off x="1071538" y="2571744"/>
            <a:ext cx="642943" cy="984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0" name="Стрелка вниз 9"/>
          <p:cNvSpPr/>
          <p:nvPr/>
        </p:nvSpPr>
        <p:spPr>
          <a:xfrm>
            <a:off x="4214810" y="2500306"/>
            <a:ext cx="642942" cy="984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1" name="Стрелка вниз 10"/>
          <p:cNvSpPr/>
          <p:nvPr/>
        </p:nvSpPr>
        <p:spPr>
          <a:xfrm>
            <a:off x="7358082" y="2500306"/>
            <a:ext cx="642942" cy="984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2" name="Шестиугольник 11"/>
          <p:cNvSpPr/>
          <p:nvPr/>
        </p:nvSpPr>
        <p:spPr>
          <a:xfrm>
            <a:off x="0" y="3571876"/>
            <a:ext cx="2990840" cy="3000396"/>
          </a:xfrm>
          <a:prstGeom prst="hexagon">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kk-KZ" sz="2400" b="1" dirty="0" smtClean="0">
                <a:solidFill>
                  <a:srgbClr val="FF0000"/>
                </a:solidFill>
                <a:latin typeface="Times New Roman" panose="02020603050405020304" pitchFamily="18" charset="0"/>
                <a:cs typeface="Times New Roman" panose="02020603050405020304" pitchFamily="18" charset="0"/>
              </a:rPr>
              <a:t>Сілтемелер</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13" name="Шестиугольник 12"/>
          <p:cNvSpPr/>
          <p:nvPr/>
        </p:nvSpPr>
        <p:spPr>
          <a:xfrm>
            <a:off x="2357422" y="3571876"/>
            <a:ext cx="4000528" cy="3071834"/>
          </a:xfrm>
          <a:prstGeom prst="hexagon">
            <a:avLst/>
          </a:prstGeom>
        </p:spPr>
        <p:style>
          <a:lnRef idx="2">
            <a:schemeClr val="accent6"/>
          </a:lnRef>
          <a:fillRef idx="1">
            <a:schemeClr val="lt1"/>
          </a:fillRef>
          <a:effectRef idx="0">
            <a:schemeClr val="accent6"/>
          </a:effectRef>
          <a:fontRef idx="minor">
            <a:schemeClr val="dk1"/>
          </a:fontRef>
        </p:style>
        <p:txBody>
          <a:bodyPr anchor="ctr"/>
          <a:lstStyle/>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200" b="1" i="1" dirty="0" smtClean="0">
              <a:latin typeface="Cambria" pitchFamily="18" charset="0"/>
            </a:endParaRPr>
          </a:p>
          <a:p>
            <a:endParaRPr lang="kk-KZ" sz="1400" b="1" i="1" dirty="0" smtClean="0">
              <a:latin typeface="Cambria" pitchFamily="18" charset="0"/>
            </a:endParaRPr>
          </a:p>
          <a:p>
            <a:r>
              <a:rPr lang="kk-KZ" sz="1400" b="1" i="1" dirty="0" smtClean="0">
                <a:solidFill>
                  <a:srgbClr val="FF0000"/>
                </a:solidFill>
                <a:latin typeface="Cambria" pitchFamily="18" charset="0"/>
              </a:rPr>
              <a:t>Барлық оқушылар: </a:t>
            </a:r>
            <a:r>
              <a:rPr lang="kk-KZ" sz="1400" dirty="0"/>
              <a:t>Сілтеме ұғымы туралы  </a:t>
            </a:r>
            <a:r>
              <a:rPr lang="kk-KZ" sz="1400" dirty="0" smtClean="0"/>
              <a:t> түсінеді. </a:t>
            </a:r>
            <a:r>
              <a:rPr lang="kk-KZ" sz="1400" b="1" i="1" dirty="0" smtClean="0">
                <a:solidFill>
                  <a:srgbClr val="FF0000"/>
                </a:solidFill>
                <a:latin typeface="Cambria" pitchFamily="18" charset="0"/>
              </a:rPr>
              <a:t>Оқушылардың басым бөлігі: </a:t>
            </a:r>
            <a:r>
              <a:rPr lang="kk-KZ" sz="1400" dirty="0"/>
              <a:t>Нұсқама жасауды </a:t>
            </a:r>
            <a:r>
              <a:rPr lang="kk-KZ" sz="1400" dirty="0" smtClean="0"/>
              <a:t>біл</a:t>
            </a:r>
            <a:r>
              <a:rPr lang="kk-KZ" sz="1400" dirty="0"/>
              <a:t>е</a:t>
            </a:r>
            <a:r>
              <a:rPr lang="kk-KZ" sz="1400" dirty="0" smtClean="0"/>
              <a:t>ді.</a:t>
            </a:r>
            <a:endParaRPr lang="en-US" sz="1400" dirty="0" smtClean="0"/>
          </a:p>
          <a:p>
            <a:r>
              <a:rPr lang="kk-KZ" sz="1400" b="1" i="1" dirty="0" smtClean="0">
                <a:solidFill>
                  <a:srgbClr val="FF0000"/>
                </a:solidFill>
                <a:latin typeface="Cambria" pitchFamily="18" charset="0"/>
              </a:rPr>
              <a:t>Кейбір оқушылар:</a:t>
            </a:r>
            <a:r>
              <a:rPr lang="kk-KZ" sz="1200" dirty="0"/>
              <a:t>Қарапайым және соңғы </a:t>
            </a:r>
            <a:r>
              <a:rPr lang="kk-KZ" sz="1200" dirty="0" smtClean="0"/>
              <a:t>сілтемелерді ұйымдастыра  алады</a:t>
            </a:r>
            <a:endParaRPr lang="ru-RU" sz="1200" dirty="0" smtClean="0"/>
          </a:p>
          <a:p>
            <a:endParaRPr lang="ru-RU" sz="1200" dirty="0" smtClean="0"/>
          </a:p>
          <a:p>
            <a:endParaRPr lang="ru-RU" sz="1200" dirty="0" smtClean="0"/>
          </a:p>
          <a:p>
            <a:endParaRPr lang="ru-RU" sz="1200" dirty="0" smtClean="0"/>
          </a:p>
          <a:p>
            <a:endParaRPr lang="kk-KZ" sz="1200" dirty="0" smtClean="0">
              <a:latin typeface="Bookman Old Style" pitchFamily="18" charset="0"/>
            </a:endParaRPr>
          </a:p>
          <a:p>
            <a:pPr algn="ctr"/>
            <a:endParaRPr lang="ru-RU" dirty="0" smtClean="0">
              <a:solidFill>
                <a:schemeClr val="accent1">
                  <a:lumMod val="75000"/>
                </a:schemeClr>
              </a:solidFill>
              <a:latin typeface="Times New Roman" pitchFamily="18" charset="0"/>
              <a:cs typeface="Times New Roman" pitchFamily="18" charset="0"/>
            </a:endParaRPr>
          </a:p>
          <a:p>
            <a:pPr algn="ctr">
              <a:defRPr/>
            </a:pPr>
            <a:endParaRPr lang="ru-RU" sz="2400" b="1" dirty="0">
              <a:solidFill>
                <a:srgbClr val="7030A0"/>
              </a:solidFill>
              <a:latin typeface="Times New Roman" pitchFamily="18" charset="0"/>
              <a:cs typeface="Times New Roman" pitchFamily="18" charset="0"/>
            </a:endParaRPr>
          </a:p>
        </p:txBody>
      </p:sp>
      <p:sp>
        <p:nvSpPr>
          <p:cNvPr id="14" name="Шестиугольник 13"/>
          <p:cNvSpPr/>
          <p:nvPr/>
        </p:nvSpPr>
        <p:spPr>
          <a:xfrm>
            <a:off x="5786446" y="3571876"/>
            <a:ext cx="3357554" cy="3074988"/>
          </a:xfrm>
          <a:prstGeom prst="hexagon">
            <a:avLst/>
          </a:prstGeom>
        </p:spPr>
        <p:style>
          <a:lnRef idx="2">
            <a:schemeClr val="accent6"/>
          </a:lnRef>
          <a:fillRef idx="1">
            <a:schemeClr val="lt1"/>
          </a:fillRef>
          <a:effectRef idx="0">
            <a:schemeClr val="accent6"/>
          </a:effectRef>
          <a:fontRef idx="minor">
            <a:schemeClr val="dk1"/>
          </a:fontRef>
        </p:style>
        <p:txBody>
          <a:bodyPr anchor="ctr"/>
          <a:lstStyle/>
          <a:p>
            <a:pPr marL="285750" indent="-285750">
              <a:buFont typeface="Wingdings" pitchFamily="2" charset="2"/>
              <a:buChar char="§"/>
            </a:pPr>
            <a:r>
              <a:rPr lang="kk-KZ" sz="1400" dirty="0">
                <a:solidFill>
                  <a:schemeClr val="tx1"/>
                </a:solidFill>
              </a:rPr>
              <a:t>Сілтеме ұғымы туралы түсінді.</a:t>
            </a:r>
            <a:endParaRPr lang="ru-RU" sz="1400" dirty="0">
              <a:solidFill>
                <a:schemeClr val="tx1"/>
              </a:solidFill>
            </a:endParaRPr>
          </a:p>
          <a:p>
            <a:pPr marL="285750" indent="-285750">
              <a:buFont typeface="Wingdings" pitchFamily="2" charset="2"/>
              <a:buChar char="§"/>
            </a:pPr>
            <a:r>
              <a:rPr lang="kk-KZ" sz="1400" dirty="0">
                <a:solidFill>
                  <a:schemeClr val="tx1"/>
                </a:solidFill>
              </a:rPr>
              <a:t>Нұсқама жасауды </a:t>
            </a:r>
            <a:r>
              <a:rPr lang="kk-KZ" sz="1400" dirty="0" smtClean="0">
                <a:solidFill>
                  <a:schemeClr val="tx1"/>
                </a:solidFill>
              </a:rPr>
              <a:t>білді.</a:t>
            </a:r>
            <a:endParaRPr lang="ru-RU" sz="1400" dirty="0">
              <a:solidFill>
                <a:schemeClr val="tx1"/>
              </a:solidFill>
            </a:endParaRPr>
          </a:p>
          <a:p>
            <a:pPr marL="285750" indent="-285750">
              <a:buFont typeface="Wingdings" pitchFamily="2" charset="2"/>
              <a:buChar char="§"/>
            </a:pPr>
            <a:r>
              <a:rPr lang="kk-KZ" sz="1400" dirty="0">
                <a:solidFill>
                  <a:schemeClr val="tx1"/>
                </a:solidFill>
              </a:rPr>
              <a:t>Қарапайым және </a:t>
            </a:r>
            <a:r>
              <a:rPr lang="kk-KZ" sz="1400" dirty="0" smtClean="0">
                <a:solidFill>
                  <a:schemeClr val="tx1"/>
                </a:solidFill>
              </a:rPr>
              <a:t>соңғы </a:t>
            </a:r>
            <a:r>
              <a:rPr lang="kk-KZ" sz="1400" dirty="0">
                <a:latin typeface="Times New Roman" pitchFamily="18" charset="0"/>
                <a:cs typeface="Times New Roman" pitchFamily="18" charset="0"/>
              </a:rPr>
              <a:t>сілтемелерді ұйымдастыра  алады</a:t>
            </a:r>
            <a:endParaRPr lang="ru-RU" sz="1400" dirty="0">
              <a:latin typeface="Times New Roman" pitchFamily="18" charset="0"/>
              <a:cs typeface="Times New Roman" pitchFamily="18" charset="0"/>
            </a:endParaRPr>
          </a:p>
          <a:p>
            <a:pPr marL="285750" lvl="0" indent="-285750">
              <a:buFont typeface="Wingdings" pitchFamily="2" charset="2"/>
              <a:buChar char="§"/>
            </a:pPr>
            <a:endParaRPr lang="ru-RU" sz="1400" b="1" dirty="0">
              <a:solidFill>
                <a:schemeClr val="tx1"/>
              </a:solidFill>
              <a:latin typeface="Times New Roman" panose="02020603050405020304" pitchFamily="18" charset="0"/>
              <a:cs typeface="Times New Roman" panose="02020603050405020304" pitchFamily="18" charset="0"/>
            </a:endParaRPr>
          </a:p>
        </p:txBody>
      </p:sp>
      <p:sp>
        <p:nvSpPr>
          <p:cNvPr id="15" name="Прямоугольник 14"/>
          <p:cNvSpPr/>
          <p:nvPr/>
        </p:nvSpPr>
        <p:spPr>
          <a:xfrm>
            <a:off x="4429124" y="142852"/>
            <a:ext cx="4572032" cy="1200329"/>
          </a:xfrm>
          <a:prstGeom prst="rect">
            <a:avLst/>
          </a:prstGeom>
        </p:spPr>
        <p:txBody>
          <a:bodyPr wrap="square">
            <a:spAutoFit/>
          </a:bodyPr>
          <a:lstStyle/>
          <a:p>
            <a:r>
              <a:rPr lang="ru-RU" altLang="ru-RU" dirty="0" smtClean="0">
                <a:solidFill>
                  <a:srgbClr val="00B0F0"/>
                </a:solidFill>
                <a:latin typeface="Times New Roman" pitchFamily="18" charset="0"/>
                <a:cs typeface="Times New Roman" pitchFamily="18" charset="0"/>
              </a:rPr>
              <a:t>   </a:t>
            </a:r>
            <a:r>
              <a:rPr lang="ru-RU" altLang="ru-RU" b="1" dirty="0" smtClean="0">
                <a:solidFill>
                  <a:srgbClr val="002060"/>
                </a:solidFill>
                <a:latin typeface="Times New Roman" pitchFamily="18" charset="0"/>
                <a:cs typeface="Times New Roman" pitchFamily="18" charset="0"/>
              </a:rPr>
              <a:t>Осы </a:t>
            </a:r>
            <a:r>
              <a:rPr lang="ru-RU" altLang="ru-RU" b="1" dirty="0" err="1" smtClean="0">
                <a:solidFill>
                  <a:srgbClr val="002060"/>
                </a:solidFill>
                <a:latin typeface="Times New Roman" pitchFamily="18" charset="0"/>
                <a:cs typeface="Times New Roman" pitchFamily="18" charset="0"/>
              </a:rPr>
              <a:t>сабақта</a:t>
            </a:r>
            <a:r>
              <a:rPr lang="ru-RU" altLang="ru-RU" b="1" dirty="0" smtClean="0">
                <a:solidFill>
                  <a:srgbClr val="002060"/>
                </a:solidFill>
                <a:latin typeface="Times New Roman" pitchFamily="18" charset="0"/>
                <a:cs typeface="Times New Roman" pitchFamily="18" charset="0"/>
              </a:rPr>
              <a:t> </a:t>
            </a:r>
            <a:r>
              <a:rPr lang="ru-RU" altLang="ru-RU" b="1" dirty="0" err="1" smtClean="0">
                <a:solidFill>
                  <a:srgbClr val="002060"/>
                </a:solidFill>
                <a:latin typeface="Times New Roman" pitchFamily="18" charset="0"/>
                <a:cs typeface="Times New Roman" pitchFamily="18" charset="0"/>
              </a:rPr>
              <a:t>қол</a:t>
            </a:r>
            <a:r>
              <a:rPr lang="ru-RU" altLang="ru-RU" b="1" dirty="0" smtClean="0">
                <a:solidFill>
                  <a:srgbClr val="002060"/>
                </a:solidFill>
                <a:latin typeface="Times New Roman" pitchFamily="18" charset="0"/>
                <a:cs typeface="Times New Roman" pitchFamily="18" charset="0"/>
              </a:rPr>
              <a:t> </a:t>
            </a:r>
            <a:r>
              <a:rPr lang="ru-RU" altLang="ru-RU" b="1" dirty="0" err="1" smtClean="0">
                <a:solidFill>
                  <a:srgbClr val="002060"/>
                </a:solidFill>
                <a:latin typeface="Times New Roman" pitchFamily="18" charset="0"/>
                <a:cs typeface="Times New Roman" pitchFamily="18" charset="0"/>
              </a:rPr>
              <a:t>жеткізілетін</a:t>
            </a:r>
            <a:r>
              <a:rPr lang="ru-RU" altLang="ru-RU" b="1" dirty="0" smtClean="0">
                <a:solidFill>
                  <a:srgbClr val="002060"/>
                </a:solidFill>
                <a:latin typeface="Times New Roman" pitchFamily="18" charset="0"/>
                <a:cs typeface="Times New Roman" pitchFamily="18" charset="0"/>
              </a:rPr>
              <a:t>    </a:t>
            </a:r>
            <a:r>
              <a:rPr lang="ru-RU" altLang="ru-RU" b="1" dirty="0" err="1" smtClean="0">
                <a:solidFill>
                  <a:srgbClr val="002060"/>
                </a:solidFill>
                <a:latin typeface="Times New Roman" pitchFamily="18" charset="0"/>
                <a:cs typeface="Times New Roman" pitchFamily="18" charset="0"/>
              </a:rPr>
              <a:t>оқу</a:t>
            </a:r>
            <a:r>
              <a:rPr lang="ru-RU" altLang="ru-RU" b="1" dirty="0" smtClean="0">
                <a:solidFill>
                  <a:srgbClr val="002060"/>
                </a:solidFill>
                <a:latin typeface="Times New Roman" pitchFamily="18" charset="0"/>
                <a:cs typeface="Times New Roman" pitchFamily="18" charset="0"/>
              </a:rPr>
              <a:t>     </a:t>
            </a:r>
            <a:r>
              <a:rPr lang="ru-RU" altLang="ru-RU" b="1" dirty="0" err="1" smtClean="0">
                <a:solidFill>
                  <a:srgbClr val="002060"/>
                </a:solidFill>
                <a:latin typeface="Times New Roman" pitchFamily="18" charset="0"/>
                <a:cs typeface="Times New Roman" pitchFamily="18" charset="0"/>
              </a:rPr>
              <a:t>мақсаттары</a:t>
            </a:r>
            <a:r>
              <a:rPr lang="ru-RU" altLang="ru-RU" b="1" dirty="0" smtClean="0">
                <a:solidFill>
                  <a:srgbClr val="002060"/>
                </a:solidFill>
                <a:latin typeface="Times New Roman" pitchFamily="18" charset="0"/>
                <a:cs typeface="Times New Roman" pitchFamily="18" charset="0"/>
              </a:rPr>
              <a:t>: </a:t>
            </a:r>
            <a:r>
              <a:rPr lang="ru-RU" altLang="ru-RU" dirty="0" smtClean="0">
                <a:solidFill>
                  <a:srgbClr val="FF0000"/>
                </a:solidFill>
                <a:latin typeface="Times New Roman" pitchFamily="18" charset="0"/>
                <a:cs typeface="Times New Roman" pitchFamily="18" charset="0"/>
              </a:rPr>
              <a:t>6.2.2.1</a:t>
            </a:r>
            <a:r>
              <a:rPr lang="kk-KZ" dirty="0" smtClean="0">
                <a:solidFill>
                  <a:srgbClr val="FF0000"/>
                </a:solidFill>
              </a:rPr>
              <a:t>- </a:t>
            </a:r>
            <a:r>
              <a:rPr lang="kk-KZ" dirty="0">
                <a:solidFill>
                  <a:srgbClr val="FF0000"/>
                </a:solidFill>
              </a:rPr>
              <a:t>сілтемелерді ұйымдастыру (гиперсілтемелер, мазмұн, атау, түсіндірме) </a:t>
            </a:r>
            <a:endParaRPr lang="kk-KZ" dirty="0" smtClean="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14734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184731" cy="21544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Блок-схема: альтернативный процесс 2"/>
          <p:cNvSpPr/>
          <p:nvPr/>
        </p:nvSpPr>
        <p:spPr>
          <a:xfrm>
            <a:off x="142844" y="357166"/>
            <a:ext cx="2428892" cy="1071546"/>
          </a:xfrm>
          <a:prstGeom prst="flowChartAlternateProcess">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kk-KZ" sz="2400" b="1" dirty="0">
                <a:solidFill>
                  <a:srgbClr val="7030A0"/>
                </a:solidFill>
                <a:latin typeface="Times New Roman" panose="02020603050405020304" pitchFamily="18" charset="0"/>
                <a:cs typeface="Times New Roman" panose="02020603050405020304" pitchFamily="18" charset="0"/>
              </a:rPr>
              <a:t>Тілдік мақсаттар</a:t>
            </a:r>
            <a:endParaRPr lang="ru-RU" sz="2400" dirty="0">
              <a:solidFill>
                <a:srgbClr val="7030A0"/>
              </a:solidFill>
              <a:latin typeface="Times New Roman" panose="02020603050405020304" pitchFamily="18" charset="0"/>
              <a:cs typeface="Times New Roman" panose="02020603050405020304" pitchFamily="18" charset="0"/>
            </a:endParaRPr>
          </a:p>
        </p:txBody>
      </p:sp>
      <p:sp>
        <p:nvSpPr>
          <p:cNvPr id="4" name="Блок-схема: альтернативный процесс 3"/>
          <p:cNvSpPr/>
          <p:nvPr/>
        </p:nvSpPr>
        <p:spPr>
          <a:xfrm>
            <a:off x="214282" y="2000240"/>
            <a:ext cx="2428892" cy="1143008"/>
          </a:xfrm>
          <a:prstGeom prst="flowChartAlternateProcess">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kk-KZ" sz="2400" b="1" dirty="0" smtClean="0">
                <a:solidFill>
                  <a:srgbClr val="7030A0"/>
                </a:solidFill>
                <a:latin typeface="Times New Roman" panose="02020603050405020304" pitchFamily="18" charset="0"/>
                <a:cs typeface="Times New Roman" panose="02020603050405020304" pitchFamily="18" charset="0"/>
              </a:rPr>
              <a:t>Құндылық-тарға </a:t>
            </a:r>
            <a:r>
              <a:rPr lang="kk-KZ" sz="2400" b="1" dirty="0">
                <a:solidFill>
                  <a:srgbClr val="7030A0"/>
                </a:solidFill>
                <a:latin typeface="Times New Roman" panose="02020603050405020304" pitchFamily="18" charset="0"/>
                <a:cs typeface="Times New Roman" panose="02020603050405020304" pitchFamily="18" charset="0"/>
              </a:rPr>
              <a:t>баулу</a:t>
            </a:r>
            <a:endParaRPr lang="ru-RU" sz="2400" dirty="0">
              <a:solidFill>
                <a:srgbClr val="7030A0"/>
              </a:solidFill>
              <a:latin typeface="Times New Roman" panose="02020603050405020304" pitchFamily="18" charset="0"/>
              <a:cs typeface="Times New Roman" panose="02020603050405020304" pitchFamily="18" charset="0"/>
            </a:endParaRPr>
          </a:p>
        </p:txBody>
      </p:sp>
      <p:sp>
        <p:nvSpPr>
          <p:cNvPr id="6" name="Блок-схема: альтернативный процесс 5"/>
          <p:cNvSpPr/>
          <p:nvPr/>
        </p:nvSpPr>
        <p:spPr>
          <a:xfrm>
            <a:off x="214282" y="3643314"/>
            <a:ext cx="2571768" cy="1143008"/>
          </a:xfrm>
          <a:prstGeom prst="flowChartAlternateProcess">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ru-RU" sz="2400" b="1" dirty="0" err="1">
                <a:solidFill>
                  <a:srgbClr val="7030A0"/>
                </a:solidFill>
                <a:latin typeface="Times New Roman" panose="02020603050405020304" pitchFamily="18" charset="0"/>
                <a:cs typeface="Times New Roman" panose="02020603050405020304" pitchFamily="18" charset="0"/>
              </a:rPr>
              <a:t>Пəнаралық</a:t>
            </a:r>
            <a:r>
              <a:rPr lang="kk-KZ" sz="2400" b="1" dirty="0">
                <a:solidFill>
                  <a:srgbClr val="7030A0"/>
                </a:solidFill>
                <a:latin typeface="Times New Roman" panose="02020603050405020304" pitchFamily="18" charset="0"/>
                <a:cs typeface="Times New Roman" panose="02020603050405020304" pitchFamily="18" charset="0"/>
              </a:rPr>
              <a:t>  </a:t>
            </a:r>
            <a:r>
              <a:rPr lang="ru-RU" sz="2400" b="1" dirty="0" err="1">
                <a:solidFill>
                  <a:srgbClr val="7030A0"/>
                </a:solidFill>
                <a:latin typeface="Times New Roman" panose="02020603050405020304" pitchFamily="18" charset="0"/>
                <a:cs typeface="Times New Roman" panose="02020603050405020304" pitchFamily="18" charset="0"/>
              </a:rPr>
              <a:t>байланыс</a:t>
            </a:r>
            <a:endParaRPr lang="ru-RU" sz="2400" dirty="0">
              <a:solidFill>
                <a:srgbClr val="7030A0"/>
              </a:solidFill>
              <a:latin typeface="Times New Roman" panose="02020603050405020304" pitchFamily="18" charset="0"/>
              <a:cs typeface="Times New Roman" panose="02020603050405020304" pitchFamily="18" charset="0"/>
            </a:endParaRPr>
          </a:p>
        </p:txBody>
      </p:sp>
      <p:sp>
        <p:nvSpPr>
          <p:cNvPr id="7" name="Блок-схема: альтернативный процесс 6"/>
          <p:cNvSpPr/>
          <p:nvPr/>
        </p:nvSpPr>
        <p:spPr>
          <a:xfrm>
            <a:off x="214282" y="5214950"/>
            <a:ext cx="2428892" cy="1328737"/>
          </a:xfrm>
          <a:prstGeom prst="flowChartAlternateProcess">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ru-RU" sz="2400" b="1" dirty="0" err="1">
                <a:solidFill>
                  <a:srgbClr val="7030A0"/>
                </a:solidFill>
                <a:latin typeface="Times New Roman" panose="02020603050405020304" pitchFamily="18" charset="0"/>
                <a:cs typeface="Times New Roman" panose="02020603050405020304" pitchFamily="18" charset="0"/>
              </a:rPr>
              <a:t>Алдыңғы</a:t>
            </a:r>
            <a:r>
              <a:rPr lang="ru-RU" sz="2400" b="1" dirty="0">
                <a:solidFill>
                  <a:srgbClr val="7030A0"/>
                </a:solidFill>
                <a:latin typeface="Times New Roman" panose="02020603050405020304" pitchFamily="18" charset="0"/>
                <a:cs typeface="Times New Roman" panose="02020603050405020304" pitchFamily="18" charset="0"/>
              </a:rPr>
              <a:t> </a:t>
            </a:r>
            <a:r>
              <a:rPr lang="ru-RU" sz="2400" b="1" dirty="0" err="1">
                <a:solidFill>
                  <a:srgbClr val="7030A0"/>
                </a:solidFill>
                <a:latin typeface="Times New Roman" panose="02020603050405020304" pitchFamily="18" charset="0"/>
                <a:cs typeface="Times New Roman" panose="02020603050405020304" pitchFamily="18" charset="0"/>
              </a:rPr>
              <a:t>білім</a:t>
            </a:r>
            <a:endParaRPr lang="ru-RU" sz="2400" dirty="0">
              <a:solidFill>
                <a:srgbClr val="7030A0"/>
              </a:solidFill>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3562687" y="234916"/>
            <a:ext cx="5500726" cy="1497035"/>
          </a:xfrm>
          <a:prstGeom prst="roundRect">
            <a:avLst/>
          </a:prstGeom>
        </p:spPr>
        <p:style>
          <a:lnRef idx="2">
            <a:schemeClr val="accent4"/>
          </a:lnRef>
          <a:fillRef idx="1">
            <a:schemeClr val="lt1"/>
          </a:fillRef>
          <a:effectRef idx="0">
            <a:schemeClr val="accent4"/>
          </a:effectRef>
          <a:fontRef idx="minor">
            <a:schemeClr val="dk1"/>
          </a:fontRef>
        </p:style>
        <p:txBody>
          <a:bodyPr anchor="ctr"/>
          <a:lstStyle/>
          <a:p>
            <a:r>
              <a:rPr lang="ru-RU" sz="1200" b="1" dirty="0" err="1">
                <a:solidFill>
                  <a:srgbClr val="FF0000"/>
                </a:solidFill>
              </a:rPr>
              <a:t>Сабақтың</a:t>
            </a:r>
            <a:r>
              <a:rPr lang="ru-RU" sz="1200" b="1" dirty="0">
                <a:solidFill>
                  <a:srgbClr val="FF0000"/>
                </a:solidFill>
              </a:rPr>
              <a:t> </a:t>
            </a:r>
            <a:r>
              <a:rPr lang="ru-RU" sz="1200" b="1" dirty="0" err="1">
                <a:solidFill>
                  <a:srgbClr val="FF0000"/>
                </a:solidFill>
              </a:rPr>
              <a:t>тілдік</a:t>
            </a:r>
            <a:r>
              <a:rPr lang="ru-RU" sz="1200" b="1" dirty="0">
                <a:solidFill>
                  <a:srgbClr val="FF0000"/>
                </a:solidFill>
              </a:rPr>
              <a:t> </a:t>
            </a:r>
            <a:r>
              <a:rPr lang="ru-RU" sz="1200" b="1" dirty="0" err="1">
                <a:solidFill>
                  <a:srgbClr val="FF0000"/>
                </a:solidFill>
              </a:rPr>
              <a:t>мақсаттары</a:t>
            </a:r>
            <a:r>
              <a:rPr lang="ru-RU" sz="1200" b="1" dirty="0">
                <a:solidFill>
                  <a:srgbClr val="FF0000"/>
                </a:solidFill>
              </a:rPr>
              <a:t>:</a:t>
            </a:r>
            <a:endParaRPr lang="ru-RU" sz="1200" dirty="0">
              <a:solidFill>
                <a:srgbClr val="FF0000"/>
              </a:solidFill>
            </a:endParaRPr>
          </a:p>
          <a:p>
            <a:r>
              <a:rPr lang="ru-RU" sz="1200" dirty="0" err="1">
                <a:solidFill>
                  <a:srgbClr val="FF0000"/>
                </a:solidFill>
              </a:rPr>
              <a:t>Сабақ</a:t>
            </a:r>
            <a:r>
              <a:rPr lang="ru-RU" sz="1200" dirty="0">
                <a:solidFill>
                  <a:srgbClr val="FF0000"/>
                </a:solidFill>
              </a:rPr>
              <a:t> </a:t>
            </a:r>
            <a:r>
              <a:rPr lang="ru-RU" sz="1200" dirty="0" err="1">
                <a:solidFill>
                  <a:srgbClr val="FF0000"/>
                </a:solidFill>
              </a:rPr>
              <a:t>барысында</a:t>
            </a:r>
            <a:r>
              <a:rPr lang="ru-RU" sz="1200" dirty="0">
                <a:solidFill>
                  <a:srgbClr val="FF0000"/>
                </a:solidFill>
              </a:rPr>
              <a:t> </a:t>
            </a:r>
            <a:r>
              <a:rPr lang="ru-RU" sz="1200" dirty="0" err="1">
                <a:solidFill>
                  <a:srgbClr val="FF0000"/>
                </a:solidFill>
              </a:rPr>
              <a:t>тиісті</a:t>
            </a:r>
            <a:r>
              <a:rPr lang="ru-RU" sz="1200" dirty="0">
                <a:solidFill>
                  <a:srgbClr val="FF0000"/>
                </a:solidFill>
              </a:rPr>
              <a:t> терминология мен </a:t>
            </a:r>
            <a:r>
              <a:rPr lang="ru-RU" sz="1200" dirty="0" err="1">
                <a:solidFill>
                  <a:srgbClr val="FF0000"/>
                </a:solidFill>
              </a:rPr>
              <a:t>тілді</a:t>
            </a:r>
            <a:r>
              <a:rPr lang="ru-RU" sz="1200" dirty="0">
                <a:solidFill>
                  <a:srgbClr val="FF0000"/>
                </a:solidFill>
              </a:rPr>
              <a:t> </a:t>
            </a:r>
            <a:r>
              <a:rPr lang="ru-RU" sz="1200" dirty="0" err="1">
                <a:solidFill>
                  <a:srgbClr val="FF0000"/>
                </a:solidFill>
              </a:rPr>
              <a:t>пайдалана</a:t>
            </a:r>
            <a:r>
              <a:rPr lang="ru-RU" sz="1200" dirty="0">
                <a:solidFill>
                  <a:srgbClr val="FF0000"/>
                </a:solidFill>
              </a:rPr>
              <a:t> </a:t>
            </a:r>
            <a:r>
              <a:rPr lang="ru-RU" sz="1200" dirty="0" err="1">
                <a:solidFill>
                  <a:srgbClr val="FF0000"/>
                </a:solidFill>
              </a:rPr>
              <a:t>алады</a:t>
            </a:r>
            <a:endParaRPr lang="ru-RU" sz="1200" dirty="0">
              <a:solidFill>
                <a:srgbClr val="FF0000"/>
              </a:solidFill>
            </a:endParaRPr>
          </a:p>
          <a:p>
            <a:r>
              <a:rPr lang="ru-RU" sz="1200" b="1" dirty="0" err="1">
                <a:solidFill>
                  <a:srgbClr val="FF0000"/>
                </a:solidFill>
              </a:rPr>
              <a:t>Пәндік</a:t>
            </a:r>
            <a:r>
              <a:rPr lang="ru-RU" sz="1200" b="1" dirty="0">
                <a:solidFill>
                  <a:srgbClr val="FF0000"/>
                </a:solidFill>
              </a:rPr>
              <a:t> лексика </a:t>
            </a:r>
            <a:r>
              <a:rPr lang="ru-RU" sz="1200" b="1" dirty="0" err="1">
                <a:solidFill>
                  <a:srgbClr val="FF0000"/>
                </a:solidFill>
              </a:rPr>
              <a:t>және</a:t>
            </a:r>
            <a:r>
              <a:rPr lang="ru-RU" sz="1200" b="1" dirty="0">
                <a:solidFill>
                  <a:srgbClr val="FF0000"/>
                </a:solidFill>
              </a:rPr>
              <a:t> терминология:</a:t>
            </a:r>
            <a:endParaRPr lang="ru-RU" sz="1200" dirty="0">
              <a:solidFill>
                <a:srgbClr val="FF0000"/>
              </a:solidFill>
            </a:endParaRPr>
          </a:p>
          <a:p>
            <a:r>
              <a:rPr lang="ru-RU" sz="1200" dirty="0" err="1">
                <a:solidFill>
                  <a:srgbClr val="FF0000"/>
                </a:solidFill>
              </a:rPr>
              <a:t>Құжат</a:t>
            </a:r>
            <a:r>
              <a:rPr lang="ru-RU" sz="1200" dirty="0">
                <a:solidFill>
                  <a:srgbClr val="FF0000"/>
                </a:solidFill>
              </a:rPr>
              <a:t> – документ – </a:t>
            </a:r>
            <a:r>
              <a:rPr lang="en-US" sz="1200" dirty="0">
                <a:solidFill>
                  <a:srgbClr val="FF0000"/>
                </a:solidFill>
              </a:rPr>
              <a:t>document</a:t>
            </a:r>
            <a:endParaRPr lang="ru-RU" sz="1200" dirty="0">
              <a:solidFill>
                <a:srgbClr val="FF0000"/>
              </a:solidFill>
            </a:endParaRPr>
          </a:p>
          <a:p>
            <a:r>
              <a:rPr lang="kk-KZ" sz="1200" dirty="0">
                <a:solidFill>
                  <a:srgbClr val="FF0000"/>
                </a:solidFill>
              </a:rPr>
              <a:t>Сілтеме – ссылка – link</a:t>
            </a:r>
            <a:endParaRPr lang="ru-RU" sz="1200" dirty="0">
              <a:solidFill>
                <a:srgbClr val="FF0000"/>
              </a:solidFill>
            </a:endParaRPr>
          </a:p>
          <a:p>
            <a:r>
              <a:rPr lang="kk-KZ" sz="1200" dirty="0">
                <a:solidFill>
                  <a:srgbClr val="FF0000"/>
                </a:solidFill>
              </a:rPr>
              <a:t>Нұсқама – cноска -  footnote</a:t>
            </a:r>
            <a:endParaRPr lang="ru-RU" sz="1200" dirty="0">
              <a:solidFill>
                <a:srgbClr val="FF0000"/>
              </a:solidFill>
            </a:endParaRPr>
          </a:p>
          <a:p>
            <a:r>
              <a:rPr lang="ru-RU" sz="1200" b="1" dirty="0">
                <a:solidFill>
                  <a:srgbClr val="FF0000"/>
                </a:solidFill>
              </a:rPr>
              <a:t>Диалог/</a:t>
            </a:r>
            <a:r>
              <a:rPr lang="ru-RU" sz="1200" b="1" dirty="0" err="1">
                <a:solidFill>
                  <a:srgbClr val="FF0000"/>
                </a:solidFill>
              </a:rPr>
              <a:t>жазба</a:t>
            </a:r>
            <a:r>
              <a:rPr lang="ru-RU" sz="1200" b="1" dirty="0">
                <a:solidFill>
                  <a:srgbClr val="FF0000"/>
                </a:solidFill>
              </a:rPr>
              <a:t> </a:t>
            </a:r>
            <a:r>
              <a:rPr lang="ru-RU" sz="1200" b="1" dirty="0" err="1">
                <a:solidFill>
                  <a:srgbClr val="FF0000"/>
                </a:solidFill>
              </a:rPr>
              <a:t>жұмыстары</a:t>
            </a:r>
            <a:r>
              <a:rPr lang="ru-RU" sz="1200" b="1" dirty="0">
                <a:solidFill>
                  <a:srgbClr val="FF0000"/>
                </a:solidFill>
              </a:rPr>
              <a:t> </a:t>
            </a:r>
            <a:r>
              <a:rPr lang="ru-RU" sz="1200" b="1" dirty="0" err="1">
                <a:solidFill>
                  <a:srgbClr val="FF0000"/>
                </a:solidFill>
              </a:rPr>
              <a:t>үшін</a:t>
            </a:r>
            <a:r>
              <a:rPr lang="ru-RU" sz="1200" b="1" dirty="0">
                <a:solidFill>
                  <a:srgbClr val="FF0000"/>
                </a:solidFill>
              </a:rPr>
              <a:t> </a:t>
            </a:r>
            <a:r>
              <a:rPr lang="ru-RU" sz="1200" b="1" dirty="0" err="1">
                <a:solidFill>
                  <a:srgbClr val="FF0000"/>
                </a:solidFill>
              </a:rPr>
              <a:t>пайдалы</a:t>
            </a:r>
            <a:r>
              <a:rPr lang="ru-RU" sz="1200" b="1" dirty="0">
                <a:solidFill>
                  <a:srgbClr val="FF0000"/>
                </a:solidFill>
              </a:rPr>
              <a:t> </a:t>
            </a:r>
            <a:r>
              <a:rPr lang="ru-RU" sz="1200" b="1" dirty="0" err="1">
                <a:solidFill>
                  <a:srgbClr val="FF0000"/>
                </a:solidFill>
              </a:rPr>
              <a:t>сөз</a:t>
            </a:r>
            <a:r>
              <a:rPr lang="ru-RU" sz="1200" b="1" dirty="0">
                <a:solidFill>
                  <a:srgbClr val="FF0000"/>
                </a:solidFill>
              </a:rPr>
              <a:t> </a:t>
            </a:r>
            <a:r>
              <a:rPr lang="ru-RU" sz="1200" b="1" dirty="0" err="1">
                <a:solidFill>
                  <a:srgbClr val="FF0000"/>
                </a:solidFill>
              </a:rPr>
              <a:t>тіркестері</a:t>
            </a:r>
            <a:endParaRPr lang="ru-RU" sz="1200" dirty="0">
              <a:solidFill>
                <a:srgbClr val="FF0000"/>
              </a:solidFill>
            </a:endParaRPr>
          </a:p>
          <a:p>
            <a:r>
              <a:rPr lang="ru-RU" sz="1200" dirty="0" err="1">
                <a:solidFill>
                  <a:srgbClr val="FF0000"/>
                </a:solidFill>
              </a:rPr>
              <a:t>Нұсқама</a:t>
            </a:r>
            <a:r>
              <a:rPr lang="ru-RU" sz="1200" dirty="0">
                <a:solidFill>
                  <a:srgbClr val="FF0000"/>
                </a:solidFill>
              </a:rPr>
              <a:t> – </a:t>
            </a:r>
            <a:r>
              <a:rPr lang="ru-RU" sz="1200" dirty="0" err="1">
                <a:solidFill>
                  <a:srgbClr val="FF0000"/>
                </a:solidFill>
              </a:rPr>
              <a:t>бұл</a:t>
            </a:r>
            <a:r>
              <a:rPr lang="ru-RU" sz="1200" dirty="0">
                <a:solidFill>
                  <a:srgbClr val="FF0000"/>
                </a:solidFill>
              </a:rPr>
              <a:t> </a:t>
            </a:r>
            <a:r>
              <a:rPr lang="en-US" sz="1200" dirty="0">
                <a:solidFill>
                  <a:srgbClr val="FF0000"/>
                </a:solidFill>
              </a:rPr>
              <a:t>…</a:t>
            </a:r>
            <a:endParaRPr lang="ru-RU" sz="1200" b="1" dirty="0">
              <a:solidFill>
                <a:srgbClr val="FF0000"/>
              </a:solidFill>
              <a:latin typeface="Times New Roman" panose="02020603050405020304" pitchFamily="18" charset="0"/>
              <a:cs typeface="Times New Roman" panose="02020603050405020304" pitchFamily="18" charset="0"/>
            </a:endParaRPr>
          </a:p>
        </p:txBody>
      </p:sp>
      <p:sp>
        <p:nvSpPr>
          <p:cNvPr id="9" name="Стрелка вправо 8"/>
          <p:cNvSpPr/>
          <p:nvPr/>
        </p:nvSpPr>
        <p:spPr>
          <a:xfrm>
            <a:off x="2571736" y="642918"/>
            <a:ext cx="889000" cy="554038"/>
          </a:xfrm>
          <a:prstGeom prst="rightArrow">
            <a:avLst/>
          </a:prstGeom>
          <a:solidFill>
            <a:schemeClr val="accent3">
              <a:lumMod val="60000"/>
              <a:lumOff val="4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ru-RU"/>
          </a:p>
        </p:txBody>
      </p:sp>
      <p:sp>
        <p:nvSpPr>
          <p:cNvPr id="10" name="Стрелка вправо 9"/>
          <p:cNvSpPr/>
          <p:nvPr/>
        </p:nvSpPr>
        <p:spPr>
          <a:xfrm>
            <a:off x="2643174" y="2214554"/>
            <a:ext cx="817562" cy="554038"/>
          </a:xfrm>
          <a:prstGeom prst="rightArrow">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ru-RU"/>
          </a:p>
        </p:txBody>
      </p:sp>
      <p:sp>
        <p:nvSpPr>
          <p:cNvPr id="11" name="Стрелка вправо 10"/>
          <p:cNvSpPr/>
          <p:nvPr/>
        </p:nvSpPr>
        <p:spPr>
          <a:xfrm>
            <a:off x="2786050" y="3857628"/>
            <a:ext cx="817562" cy="554038"/>
          </a:xfrm>
          <a:prstGeom prst="rightArrow">
            <a:avLst/>
          </a:prstGeom>
          <a:solidFill>
            <a:schemeClr val="tx2">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ru-RU"/>
          </a:p>
        </p:txBody>
      </p:sp>
      <p:sp>
        <p:nvSpPr>
          <p:cNvPr id="12" name="Стрелка вправо 11"/>
          <p:cNvSpPr/>
          <p:nvPr/>
        </p:nvSpPr>
        <p:spPr>
          <a:xfrm>
            <a:off x="2643174" y="5572140"/>
            <a:ext cx="889000" cy="554038"/>
          </a:xfrm>
          <a:prstGeom prst="rightArrow">
            <a:avLst/>
          </a:prstGeom>
          <a:solidFill>
            <a:schemeClr val="tx2">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ru-RU"/>
          </a:p>
        </p:txBody>
      </p:sp>
      <p:sp>
        <p:nvSpPr>
          <p:cNvPr id="13" name="Скругленный прямоугольник 12"/>
          <p:cNvSpPr/>
          <p:nvPr/>
        </p:nvSpPr>
        <p:spPr>
          <a:xfrm>
            <a:off x="3500430" y="1928802"/>
            <a:ext cx="5500726" cy="1477961"/>
          </a:xfrm>
          <a:prstGeom prst="roundRect">
            <a:avLst/>
          </a:prstGeom>
        </p:spPr>
        <p:style>
          <a:lnRef idx="2">
            <a:schemeClr val="accent4"/>
          </a:lnRef>
          <a:fillRef idx="1">
            <a:schemeClr val="lt1"/>
          </a:fillRef>
          <a:effectRef idx="0">
            <a:schemeClr val="accent4"/>
          </a:effectRef>
          <a:fontRef idx="minor">
            <a:schemeClr val="dk1"/>
          </a:fontRef>
        </p:style>
        <p:txBody>
          <a:bodyPr anchor="ctr"/>
          <a:lstStyle/>
          <a:p>
            <a:r>
              <a:rPr lang="kk-KZ" dirty="0">
                <a:solidFill>
                  <a:srgbClr val="FF0000"/>
                </a:solidFill>
                <a:latin typeface="Times New Roman" pitchFamily="18" charset="0"/>
                <a:cs typeface="Times New Roman" pitchFamily="18" charset="0"/>
              </a:rPr>
              <a:t>Қазақстандық патриоттық және азаматтық жауапкершілікке баулу, ынтымақтастыққа, бірін-бірі сыйлауға, сыни тұрғыдан ойлауға қалыптастыру.</a:t>
            </a:r>
            <a:endParaRPr lang="ru-RU" dirty="0">
              <a:solidFill>
                <a:srgbClr val="FF0000"/>
              </a:solidFill>
              <a:latin typeface="Times New Roman" pitchFamily="18" charset="0"/>
              <a:cs typeface="Times New Roman" pitchFamily="18" charset="0"/>
            </a:endParaRPr>
          </a:p>
          <a:p>
            <a:endParaRPr lang="ru-RU" dirty="0" smtClean="0">
              <a:solidFill>
                <a:srgbClr val="FF0000"/>
              </a:solidFill>
              <a:latin typeface="Times New Roman" pitchFamily="18" charset="0"/>
              <a:cs typeface="Times New Roman" pitchFamily="18" charset="0"/>
            </a:endParaRPr>
          </a:p>
        </p:txBody>
      </p:sp>
      <p:sp>
        <p:nvSpPr>
          <p:cNvPr id="14" name="Скругленный прямоугольник 13"/>
          <p:cNvSpPr/>
          <p:nvPr/>
        </p:nvSpPr>
        <p:spPr>
          <a:xfrm>
            <a:off x="3571868" y="3571876"/>
            <a:ext cx="5429288" cy="1500198"/>
          </a:xfrm>
          <a:prstGeom prst="roundRect">
            <a:avLst/>
          </a:prstGeom>
        </p:spPr>
        <p:style>
          <a:lnRef idx="2">
            <a:schemeClr val="accent4"/>
          </a:lnRef>
          <a:fillRef idx="1">
            <a:schemeClr val="lt1"/>
          </a:fillRef>
          <a:effectRef idx="0">
            <a:schemeClr val="accent4"/>
          </a:effectRef>
          <a:fontRef idx="minor">
            <a:schemeClr val="dk1"/>
          </a:fontRef>
        </p:style>
        <p:txBody>
          <a:bodyPr anchor="ctr"/>
          <a:lstStyle/>
          <a:p>
            <a:pPr>
              <a:defRPr/>
            </a:pPr>
            <a:r>
              <a:rPr lang="ru-RU" dirty="0" err="1" smtClean="0">
                <a:solidFill>
                  <a:srgbClr val="FF0000"/>
                </a:solidFill>
              </a:rPr>
              <a:t>Қазақ</a:t>
            </a:r>
            <a:r>
              <a:rPr lang="ru-RU" dirty="0" smtClean="0">
                <a:solidFill>
                  <a:srgbClr val="FF0000"/>
                </a:solidFill>
              </a:rPr>
              <a:t> </a:t>
            </a:r>
            <a:r>
              <a:rPr lang="ru-RU" dirty="0" err="1" smtClean="0">
                <a:solidFill>
                  <a:srgbClr val="FF0000"/>
                </a:solidFill>
              </a:rPr>
              <a:t>тілі</a:t>
            </a:r>
            <a:r>
              <a:rPr lang="ru-RU" dirty="0" smtClean="0">
                <a:solidFill>
                  <a:srgbClr val="FF0000"/>
                </a:solidFill>
              </a:rPr>
              <a:t>, </a:t>
            </a:r>
            <a:r>
              <a:rPr lang="ru-RU" dirty="0" err="1" smtClean="0">
                <a:solidFill>
                  <a:srgbClr val="FF0000"/>
                </a:solidFill>
              </a:rPr>
              <a:t>орыс</a:t>
            </a:r>
            <a:r>
              <a:rPr lang="ru-RU" dirty="0" smtClean="0">
                <a:solidFill>
                  <a:srgbClr val="FF0000"/>
                </a:solidFill>
              </a:rPr>
              <a:t> </a:t>
            </a:r>
            <a:r>
              <a:rPr lang="ru-RU" dirty="0" err="1" smtClean="0">
                <a:solidFill>
                  <a:srgbClr val="FF0000"/>
                </a:solidFill>
              </a:rPr>
              <a:t>тілі</a:t>
            </a:r>
            <a:r>
              <a:rPr lang="ru-RU" dirty="0" smtClean="0">
                <a:solidFill>
                  <a:srgbClr val="FF0000"/>
                </a:solidFill>
              </a:rPr>
              <a:t>, </a:t>
            </a:r>
            <a:r>
              <a:rPr lang="ru-RU" dirty="0" err="1" smtClean="0">
                <a:solidFill>
                  <a:srgbClr val="FF0000"/>
                </a:solidFill>
              </a:rPr>
              <a:t>ағылышын</a:t>
            </a:r>
            <a:r>
              <a:rPr lang="ru-RU" dirty="0" smtClean="0">
                <a:solidFill>
                  <a:srgbClr val="FF0000"/>
                </a:solidFill>
              </a:rPr>
              <a:t> </a:t>
            </a:r>
            <a:r>
              <a:rPr lang="ru-RU" dirty="0" err="1" smtClean="0">
                <a:solidFill>
                  <a:srgbClr val="FF0000"/>
                </a:solidFill>
              </a:rPr>
              <a:t>тілі</a:t>
            </a:r>
            <a:endParaRPr lang="ru-RU" dirty="0" smtClean="0">
              <a:solidFill>
                <a:srgbClr val="FF0000"/>
              </a:solidFill>
            </a:endParaRPr>
          </a:p>
          <a:p>
            <a:pPr>
              <a:defRPr/>
            </a:pP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15" name="Скругленный прямоугольник 14"/>
          <p:cNvSpPr/>
          <p:nvPr/>
        </p:nvSpPr>
        <p:spPr>
          <a:xfrm>
            <a:off x="3571868" y="5214950"/>
            <a:ext cx="5429288" cy="1477961"/>
          </a:xfrm>
          <a:prstGeom prst="roundRect">
            <a:avLst/>
          </a:prstGeom>
        </p:spPr>
        <p:style>
          <a:lnRef idx="2">
            <a:schemeClr val="accent4"/>
          </a:lnRef>
          <a:fillRef idx="1">
            <a:schemeClr val="lt1"/>
          </a:fillRef>
          <a:effectRef idx="0">
            <a:schemeClr val="accent4"/>
          </a:effectRef>
          <a:fontRef idx="minor">
            <a:schemeClr val="dk1"/>
          </a:fontRef>
        </p:style>
        <p:txBody>
          <a:bodyPr anchor="ctr"/>
          <a:lstStyle/>
          <a:p>
            <a:r>
              <a:rPr lang="ru-RU" dirty="0" smtClean="0"/>
              <a:t> </a:t>
            </a:r>
            <a:r>
              <a:rPr lang="en-US" dirty="0">
                <a:solidFill>
                  <a:srgbClr val="FF0000"/>
                </a:solidFill>
              </a:rPr>
              <a:t>Word </a:t>
            </a:r>
            <a:r>
              <a:rPr lang="kk-KZ" dirty="0">
                <a:solidFill>
                  <a:srgbClr val="FF0000"/>
                </a:solidFill>
              </a:rPr>
              <a:t> мәтіндік редакторы жайлы біледі</a:t>
            </a:r>
            <a:endParaRPr lang="ru-RU" dirty="0">
              <a:solidFill>
                <a:srgbClr val="FF0000"/>
              </a:solidFill>
            </a:endParaRPr>
          </a:p>
          <a:p>
            <a:pPr>
              <a:defRPr/>
            </a:pP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3076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054672118"/>
              </p:ext>
            </p:extLst>
          </p:nvPr>
        </p:nvGraphicFramePr>
        <p:xfrm>
          <a:off x="107504" y="-27384"/>
          <a:ext cx="8964488"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p:cNvSpPr txBox="1"/>
          <p:nvPr/>
        </p:nvSpPr>
        <p:spPr>
          <a:xfrm>
            <a:off x="3213079" y="2501057"/>
            <a:ext cx="306494" cy="369332"/>
          </a:xfrm>
          <a:prstGeom prst="rect">
            <a:avLst/>
          </a:prstGeom>
          <a:noFill/>
        </p:spPr>
        <p:txBody>
          <a:bodyPr wrap="none" rtlCol="0">
            <a:spAutoFit/>
          </a:bodyPr>
          <a:lstStyle/>
          <a:p>
            <a:r>
              <a:rPr lang="ru-RU" dirty="0"/>
              <a:t>1</a:t>
            </a:r>
          </a:p>
        </p:txBody>
      </p:sp>
      <p:sp>
        <p:nvSpPr>
          <p:cNvPr id="12" name="TextBox 11"/>
          <p:cNvSpPr txBox="1"/>
          <p:nvPr/>
        </p:nvSpPr>
        <p:spPr>
          <a:xfrm>
            <a:off x="4283968" y="2096020"/>
            <a:ext cx="306494" cy="369332"/>
          </a:xfrm>
          <a:prstGeom prst="rect">
            <a:avLst/>
          </a:prstGeom>
          <a:noFill/>
        </p:spPr>
        <p:txBody>
          <a:bodyPr wrap="none" rtlCol="0">
            <a:spAutoFit/>
          </a:bodyPr>
          <a:lstStyle/>
          <a:p>
            <a:r>
              <a:rPr lang="ru-RU" dirty="0" smtClean="0"/>
              <a:t>2</a:t>
            </a:r>
            <a:endParaRPr lang="ru-RU" dirty="0"/>
          </a:p>
        </p:txBody>
      </p:sp>
      <p:sp>
        <p:nvSpPr>
          <p:cNvPr id="13" name="TextBox 12"/>
          <p:cNvSpPr txBox="1"/>
          <p:nvPr/>
        </p:nvSpPr>
        <p:spPr>
          <a:xfrm>
            <a:off x="5436096" y="2465352"/>
            <a:ext cx="499404" cy="369332"/>
          </a:xfrm>
          <a:prstGeom prst="rect">
            <a:avLst/>
          </a:prstGeom>
          <a:noFill/>
        </p:spPr>
        <p:txBody>
          <a:bodyPr wrap="square" rtlCol="0">
            <a:spAutoFit/>
          </a:bodyPr>
          <a:lstStyle/>
          <a:p>
            <a:r>
              <a:rPr lang="ru-RU" dirty="0" smtClean="0"/>
              <a:t>3</a:t>
            </a:r>
            <a:endParaRPr lang="ru-RU" dirty="0"/>
          </a:p>
        </p:txBody>
      </p:sp>
      <p:sp>
        <p:nvSpPr>
          <p:cNvPr id="14" name="TextBox 13"/>
          <p:cNvSpPr txBox="1"/>
          <p:nvPr/>
        </p:nvSpPr>
        <p:spPr>
          <a:xfrm>
            <a:off x="4437215" y="4211796"/>
            <a:ext cx="494825" cy="369332"/>
          </a:xfrm>
          <a:prstGeom prst="rect">
            <a:avLst/>
          </a:prstGeom>
          <a:noFill/>
        </p:spPr>
        <p:txBody>
          <a:bodyPr wrap="square" rtlCol="0">
            <a:spAutoFit/>
          </a:bodyPr>
          <a:lstStyle/>
          <a:p>
            <a:r>
              <a:rPr lang="ru-RU" dirty="0" smtClean="0"/>
              <a:t>5</a:t>
            </a:r>
            <a:endParaRPr lang="ru-RU" dirty="0"/>
          </a:p>
        </p:txBody>
      </p:sp>
      <p:sp>
        <p:nvSpPr>
          <p:cNvPr id="15" name="TextBox 14"/>
          <p:cNvSpPr txBox="1"/>
          <p:nvPr/>
        </p:nvSpPr>
        <p:spPr>
          <a:xfrm>
            <a:off x="5629006" y="3717032"/>
            <a:ext cx="306494" cy="369332"/>
          </a:xfrm>
          <a:prstGeom prst="rect">
            <a:avLst/>
          </a:prstGeom>
          <a:noFill/>
        </p:spPr>
        <p:txBody>
          <a:bodyPr wrap="none" rtlCol="0">
            <a:spAutoFit/>
          </a:bodyPr>
          <a:lstStyle/>
          <a:p>
            <a:r>
              <a:rPr lang="ru-RU" dirty="0" smtClean="0"/>
              <a:t>4</a:t>
            </a:r>
            <a:endParaRPr lang="ru-RU" dirty="0"/>
          </a:p>
        </p:txBody>
      </p:sp>
      <p:sp>
        <p:nvSpPr>
          <p:cNvPr id="10" name="TextBox 9"/>
          <p:cNvSpPr txBox="1"/>
          <p:nvPr/>
        </p:nvSpPr>
        <p:spPr>
          <a:xfrm>
            <a:off x="3519572" y="3855978"/>
            <a:ext cx="764395" cy="369332"/>
          </a:xfrm>
          <a:prstGeom prst="rect">
            <a:avLst/>
          </a:prstGeom>
          <a:noFill/>
        </p:spPr>
        <p:txBody>
          <a:bodyPr wrap="square" rtlCol="0">
            <a:spAutoFit/>
          </a:bodyPr>
          <a:lstStyle/>
          <a:p>
            <a:r>
              <a:rPr lang="en-US" dirty="0" smtClean="0"/>
              <a:t>6</a:t>
            </a:r>
            <a:endParaRPr lang="ru-RU" dirty="0"/>
          </a:p>
        </p:txBody>
      </p:sp>
      <p:sp>
        <p:nvSpPr>
          <p:cNvPr id="2" name="Облако 1"/>
          <p:cNvSpPr/>
          <p:nvPr/>
        </p:nvSpPr>
        <p:spPr>
          <a:xfrm>
            <a:off x="6228184" y="13912"/>
            <a:ext cx="2785004" cy="966816"/>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dirty="0" smtClean="0">
                <a:solidFill>
                  <a:srgbClr val="0070C0"/>
                </a:solidFill>
                <a:latin typeface="Tahoma" pitchFamily="34" charset="0"/>
                <a:ea typeface="Tahoma" pitchFamily="34" charset="0"/>
                <a:cs typeface="Tahoma" pitchFamily="34" charset="0"/>
              </a:rPr>
              <a:t>Белсенді оқыту әдістері</a:t>
            </a:r>
            <a:endParaRPr lang="en-US" dirty="0">
              <a:solidFill>
                <a:srgbClr val="0070C0"/>
              </a:solidFill>
              <a:latin typeface="Tahoma" pitchFamily="34" charset="0"/>
              <a:ea typeface="Tahoma" pitchFamily="34" charset="0"/>
              <a:cs typeface="Tahoma" pitchFamily="34" charset="0"/>
            </a:endParaRPr>
          </a:p>
        </p:txBody>
      </p:sp>
      <p:sp>
        <p:nvSpPr>
          <p:cNvPr id="3" name="Овал 2"/>
          <p:cNvSpPr/>
          <p:nvPr/>
        </p:nvSpPr>
        <p:spPr>
          <a:xfrm>
            <a:off x="0" y="2501058"/>
            <a:ext cx="1889448" cy="13649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400" b="1" dirty="0" smtClean="0">
                <a:latin typeface="Times New Roman" pitchFamily="18" charset="0"/>
                <a:cs typeface="Times New Roman" pitchFamily="18" charset="0"/>
              </a:rPr>
              <a:t>Үй тасырмасы</a:t>
            </a:r>
          </a:p>
          <a:p>
            <a:pPr algn="ctr"/>
            <a:r>
              <a:rPr lang="kk-KZ" sz="1600" b="1" dirty="0" smtClean="0">
                <a:latin typeface="Times New Roman" pitchFamily="18" charset="0"/>
                <a:cs typeface="Times New Roman" pitchFamily="18" charset="0"/>
              </a:rPr>
              <a:t>§6.1</a:t>
            </a:r>
            <a:endParaRPr lang="ru-RU" sz="1600" b="1" dirty="0">
              <a:latin typeface="Times New Roman" pitchFamily="18" charset="0"/>
              <a:cs typeface="Times New Roman" pitchFamily="18" charset="0"/>
            </a:endParaRPr>
          </a:p>
        </p:txBody>
      </p:sp>
      <p:sp>
        <p:nvSpPr>
          <p:cNvPr id="5" name="Стрелка влево 4"/>
          <p:cNvSpPr/>
          <p:nvPr/>
        </p:nvSpPr>
        <p:spPr>
          <a:xfrm>
            <a:off x="2483768" y="2996952"/>
            <a:ext cx="882558" cy="53541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7</a:t>
            </a:r>
            <a:endParaRPr lang="ru-RU" dirty="0"/>
          </a:p>
        </p:txBody>
      </p:sp>
    </p:spTree>
    <p:extLst>
      <p:ext uri="{BB962C8B-B14F-4D97-AF65-F5344CB8AC3E}">
        <p14:creationId xmlns:p14="http://schemas.microsoft.com/office/powerpoint/2010/main" val="3145768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Горизонтальный свиток 3"/>
          <p:cNvSpPr/>
          <p:nvPr/>
        </p:nvSpPr>
        <p:spPr>
          <a:xfrm>
            <a:off x="2357438" y="214313"/>
            <a:ext cx="4643437" cy="642937"/>
          </a:xfrm>
          <a:prstGeom prst="horizontalScroll">
            <a:avLst/>
          </a:prstGeom>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ru-RU" sz="2800" b="1" dirty="0" err="1">
                <a:solidFill>
                  <a:srgbClr val="FF0000"/>
                </a:solidFill>
                <a:latin typeface="Times New Roman" pitchFamily="18" charset="0"/>
                <a:cs typeface="Times New Roman" pitchFamily="18" charset="0"/>
              </a:rPr>
              <a:t>Сабақтың ортасы</a:t>
            </a:r>
            <a:r>
              <a:rPr lang="ru-RU" sz="2800" b="1" dirty="0">
                <a:solidFill>
                  <a:srgbClr val="FF0000"/>
                </a:solidFill>
                <a:latin typeface="Times New Roman" pitchFamily="18" charset="0"/>
                <a:cs typeface="Times New Roman" pitchFamily="18" charset="0"/>
              </a:rPr>
              <a:t>.</a:t>
            </a:r>
          </a:p>
          <a:p>
            <a:pPr algn="ctr" eaLnBrk="1" fontAlgn="auto" hangingPunct="1">
              <a:spcBef>
                <a:spcPts val="0"/>
              </a:spcBef>
              <a:spcAft>
                <a:spcPts val="0"/>
              </a:spcAft>
              <a:defRPr/>
            </a:pPr>
            <a:endParaRPr lang="ru-RU" sz="1600" b="1" i="1" dirty="0">
              <a:solidFill>
                <a:srgbClr val="FF0000"/>
              </a:solidFill>
              <a:latin typeface="Times New Roman" pitchFamily="18" charset="0"/>
              <a:cs typeface="Times New Roman" pitchFamily="18" charset="0"/>
            </a:endParaRPr>
          </a:p>
        </p:txBody>
      </p:sp>
      <p:sp>
        <p:nvSpPr>
          <p:cNvPr id="5" name="Скругленный прямоугольник 4"/>
          <p:cNvSpPr/>
          <p:nvPr/>
        </p:nvSpPr>
        <p:spPr>
          <a:xfrm>
            <a:off x="162834" y="1071562"/>
            <a:ext cx="2857500" cy="5500688"/>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en-US" sz="1600" b="1" dirty="0" smtClean="0">
              <a:solidFill>
                <a:srgbClr val="FF0000"/>
              </a:solidFill>
              <a:latin typeface="Times New Roman" pitchFamily="18" charset="0"/>
              <a:cs typeface="Times New Roman" pitchFamily="18" charset="0"/>
            </a:endParaRPr>
          </a:p>
          <a:p>
            <a:pPr algn="ctr">
              <a:defRPr/>
            </a:pPr>
            <a:endParaRPr lang="en-US" sz="1600" b="1" dirty="0">
              <a:solidFill>
                <a:srgbClr val="FF0000"/>
              </a:solidFill>
              <a:latin typeface="Times New Roman" pitchFamily="18" charset="0"/>
              <a:cs typeface="Times New Roman" pitchFamily="18" charset="0"/>
            </a:endParaRPr>
          </a:p>
          <a:p>
            <a:pPr algn="ctr">
              <a:defRPr/>
            </a:pPr>
            <a:endParaRPr lang="en-US" sz="1600" b="1" dirty="0" smtClean="0">
              <a:solidFill>
                <a:srgbClr val="FF0000"/>
              </a:solidFill>
              <a:latin typeface="Times New Roman" pitchFamily="18" charset="0"/>
              <a:cs typeface="Times New Roman" pitchFamily="18" charset="0"/>
            </a:endParaRPr>
          </a:p>
          <a:p>
            <a:pPr algn="ctr">
              <a:defRPr/>
            </a:pPr>
            <a:r>
              <a:rPr lang="kk-KZ" sz="1600" b="1" dirty="0" smtClean="0">
                <a:solidFill>
                  <a:srgbClr val="FF0000"/>
                </a:solidFill>
                <a:latin typeface="Times New Roman" pitchFamily="18" charset="0"/>
                <a:cs typeface="Times New Roman" pitchFamily="18" charset="0"/>
              </a:rPr>
              <a:t>1-тапсырма</a:t>
            </a:r>
            <a:endParaRPr lang="ru-RU" sz="1600" dirty="0">
              <a:solidFill>
                <a:srgbClr val="FF0000"/>
              </a:solidFill>
              <a:latin typeface="Times New Roman" pitchFamily="18" charset="0"/>
              <a:cs typeface="Times New Roman" pitchFamily="18" charset="0"/>
            </a:endParaRPr>
          </a:p>
          <a:p>
            <a:r>
              <a:rPr lang="kk-KZ" sz="1600" dirty="0"/>
              <a:t> 1.  Төменде берілген сөйлемдегі 1 және 2 деген сандардың қолданылу мақсатын анықтаңыз. </a:t>
            </a:r>
            <a:endParaRPr lang="ru-RU" sz="1600" dirty="0"/>
          </a:p>
          <a:p>
            <a:r>
              <a:rPr lang="kk-KZ" sz="1600" dirty="0"/>
              <a:t> </a:t>
            </a:r>
            <a:endParaRPr lang="ru-RU" sz="1600" dirty="0"/>
          </a:p>
          <a:p>
            <a:r>
              <a:rPr lang="kk-KZ" sz="1600" dirty="0"/>
              <a:t>Компьютер құрылғылары негізгі</a:t>
            </a:r>
            <a:r>
              <a:rPr lang="kk-KZ" sz="1600" baseline="30000" dirty="0"/>
              <a:t>1 </a:t>
            </a:r>
            <a:r>
              <a:rPr lang="en-US" sz="1600" baseline="30000" dirty="0" smtClean="0"/>
              <a:t> </a:t>
            </a:r>
            <a:r>
              <a:rPr lang="kk-KZ" sz="1600" dirty="0" smtClean="0"/>
              <a:t>және</a:t>
            </a:r>
            <a:r>
              <a:rPr lang="en-US" sz="1600" dirty="0" smtClean="0"/>
              <a:t> </a:t>
            </a:r>
            <a:r>
              <a:rPr lang="kk-KZ" sz="1600" dirty="0" smtClean="0"/>
              <a:t> </a:t>
            </a:r>
            <a:r>
              <a:rPr lang="kk-KZ" sz="1600" dirty="0"/>
              <a:t>қосымша</a:t>
            </a:r>
            <a:r>
              <a:rPr lang="kk-KZ" sz="1600" baseline="30000" dirty="0"/>
              <a:t>2</a:t>
            </a:r>
            <a:r>
              <a:rPr lang="kk-KZ" sz="1600" dirty="0"/>
              <a:t> болып бөлінеді </a:t>
            </a:r>
            <a:endParaRPr lang="kk-KZ" sz="1600" dirty="0" smtClean="0"/>
          </a:p>
          <a:p>
            <a:r>
              <a:rPr lang="en-US" sz="1600" dirty="0" smtClean="0"/>
              <a:t>_____________________________________________________________________</a:t>
            </a:r>
            <a:endParaRPr lang="kk-KZ" sz="1600" dirty="0" smtClean="0"/>
          </a:p>
          <a:p>
            <a:endParaRPr lang="kk-KZ" sz="1600" u="sng" dirty="0"/>
          </a:p>
          <a:p>
            <a:endParaRPr lang="kk-KZ" sz="1600" u="sng" dirty="0" smtClean="0"/>
          </a:p>
          <a:p>
            <a:endParaRPr lang="kk-KZ" sz="1600" u="sng" dirty="0"/>
          </a:p>
          <a:p>
            <a:endParaRPr lang="kk-KZ" sz="1600" u="sng" dirty="0" smtClean="0"/>
          </a:p>
          <a:p>
            <a:r>
              <a:rPr lang="kk-KZ" sz="1600" u="sng" dirty="0" smtClean="0"/>
              <a:t>__________________________________________________________________</a:t>
            </a:r>
            <a:endParaRPr lang="kk-KZ" sz="16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a:p>
            <a:pPr>
              <a:defRPr/>
            </a:pPr>
            <a:endParaRPr lang="kk-KZ" sz="1400" dirty="0">
              <a:latin typeface="Times New Roman" pitchFamily="18" charset="0"/>
              <a:cs typeface="Times New Roman" pitchFamily="18" charset="0"/>
            </a:endParaRPr>
          </a:p>
        </p:txBody>
      </p:sp>
      <p:sp>
        <p:nvSpPr>
          <p:cNvPr id="6" name="Скругленный прямоугольник 5"/>
          <p:cNvSpPr/>
          <p:nvPr/>
        </p:nvSpPr>
        <p:spPr>
          <a:xfrm>
            <a:off x="3071813" y="1071563"/>
            <a:ext cx="2857500" cy="5500687"/>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kk-KZ" b="1" dirty="0">
                <a:solidFill>
                  <a:srgbClr val="FF0000"/>
                </a:solidFill>
                <a:latin typeface="Times New Roman" pitchFamily="18" charset="0"/>
                <a:cs typeface="Times New Roman" pitchFamily="18" charset="0"/>
              </a:rPr>
              <a:t>2-тапсырма</a:t>
            </a:r>
            <a:endParaRPr lang="ru-RU" b="1" dirty="0">
              <a:solidFill>
                <a:srgbClr val="FF0000"/>
              </a:solidFill>
              <a:latin typeface="Times New Roman" pitchFamily="18" charset="0"/>
              <a:cs typeface="Times New Roman" pitchFamily="18" charset="0"/>
            </a:endParaRPr>
          </a:p>
          <a:p>
            <a:pPr>
              <a:defRPr/>
            </a:pPr>
            <a:r>
              <a:rPr lang="kk-KZ" dirty="0">
                <a:latin typeface="Times New Roman" pitchFamily="18" charset="0"/>
                <a:cs typeface="Times New Roman" pitchFamily="18" charset="0"/>
              </a:rPr>
              <a:t>Оқушылар компьтерде практикалық жұмыс орындайды</a:t>
            </a:r>
            <a:r>
              <a:rPr lang="en-US" dirty="0">
                <a:latin typeface="Times New Roman" pitchFamily="18" charset="0"/>
                <a:cs typeface="Times New Roman" pitchFamily="18" charset="0"/>
              </a:rPr>
              <a:t> </a:t>
            </a:r>
          </a:p>
          <a:p>
            <a:pPr>
              <a:defRPr/>
            </a:pPr>
            <a:r>
              <a:rPr lang="kk-KZ" dirty="0">
                <a:latin typeface="Times New Roman" pitchFamily="18" charset="0"/>
                <a:cs typeface="Times New Roman" pitchFamily="18" charset="0"/>
              </a:rPr>
              <a:t>Оқулық </a:t>
            </a:r>
            <a:r>
              <a:rPr lang="en-US" dirty="0">
                <a:latin typeface="Times New Roman" pitchFamily="18" charset="0"/>
                <a:cs typeface="Times New Roman" pitchFamily="18" charset="0"/>
              </a:rPr>
              <a:t>-</a:t>
            </a:r>
            <a:r>
              <a:rPr lang="kk-KZ" dirty="0">
                <a:latin typeface="Times New Roman" pitchFamily="18" charset="0"/>
                <a:cs typeface="Times New Roman" pitchFamily="18" charset="0"/>
              </a:rPr>
              <a:t>147 </a:t>
            </a:r>
            <a:r>
              <a:rPr lang="kk-KZ" dirty="0" smtClean="0">
                <a:latin typeface="Times New Roman" pitchFamily="18" charset="0"/>
                <a:cs typeface="Times New Roman" pitchFamily="18" charset="0"/>
              </a:rPr>
              <a:t>бет</a:t>
            </a:r>
          </a:p>
          <a:p>
            <a:pPr>
              <a:defRPr/>
            </a:pPr>
            <a:endParaRPr lang="kk-KZ" dirty="0">
              <a:latin typeface="Times New Roman" pitchFamily="18" charset="0"/>
              <a:cs typeface="Times New Roman" pitchFamily="18" charset="0"/>
            </a:endParaRPr>
          </a:p>
          <a:p>
            <a:pPr>
              <a:defRPr/>
            </a:pPr>
            <a:endParaRPr lang="kk-KZ" dirty="0" smtClean="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smtClean="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smtClean="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kk-KZ" dirty="0">
              <a:latin typeface="Times New Roman" pitchFamily="18" charset="0"/>
              <a:cs typeface="Times New Roman" pitchFamily="18" charset="0"/>
            </a:endParaRPr>
          </a:p>
          <a:p>
            <a:pPr>
              <a:defRPr/>
            </a:pPr>
            <a:endParaRPr lang="ru-RU" dirty="0">
              <a:latin typeface="Times New Roman" pitchFamily="18" charset="0"/>
              <a:cs typeface="Times New Roman" pitchFamily="18" charset="0"/>
            </a:endParaRPr>
          </a:p>
          <a:p>
            <a:pPr algn="ctr">
              <a:defRPr/>
            </a:pPr>
            <a:endParaRPr lang="ru-RU" dirty="0"/>
          </a:p>
        </p:txBody>
      </p:sp>
      <p:sp>
        <p:nvSpPr>
          <p:cNvPr id="7" name="Скругленный прямоугольник 6"/>
          <p:cNvSpPr/>
          <p:nvPr/>
        </p:nvSpPr>
        <p:spPr>
          <a:xfrm>
            <a:off x="6000750" y="1071563"/>
            <a:ext cx="2857500" cy="5500687"/>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kk-KZ" sz="1600" b="1" dirty="0" smtClean="0">
                <a:solidFill>
                  <a:srgbClr val="FF0000"/>
                </a:solidFill>
                <a:latin typeface="Times New Roman" pitchFamily="18" charset="0"/>
                <a:cs typeface="Times New Roman" pitchFamily="18" charset="0"/>
              </a:rPr>
              <a:t>3-Тапсырма</a:t>
            </a:r>
            <a:endParaRPr lang="ru-RU" sz="1600" dirty="0">
              <a:solidFill>
                <a:srgbClr val="FF0000"/>
              </a:solidFill>
              <a:latin typeface="Times New Roman" pitchFamily="18" charset="0"/>
              <a:cs typeface="Times New Roman" pitchFamily="18" charset="0"/>
            </a:endParaRPr>
          </a:p>
          <a:p>
            <a:pPr>
              <a:defRPr/>
            </a:pPr>
            <a:r>
              <a:rPr lang="kk-KZ" sz="1600" dirty="0"/>
              <a:t>Атау қою командасын анықтаңыз. </a:t>
            </a:r>
            <a:endParaRPr lang="kk-KZ" sz="1600" dirty="0" smtClean="0"/>
          </a:p>
          <a:p>
            <a:pPr>
              <a:defRPr/>
            </a:pPr>
            <a:endParaRPr lang="kk-KZ" sz="1600" dirty="0"/>
          </a:p>
          <a:p>
            <a:pPr>
              <a:defRPr/>
            </a:pPr>
            <a:endParaRPr lang="kk-KZ" sz="1600" dirty="0" smtClean="0"/>
          </a:p>
          <a:p>
            <a:pPr>
              <a:defRPr/>
            </a:pPr>
            <a:endParaRPr lang="kk-KZ" sz="1600" dirty="0"/>
          </a:p>
          <a:p>
            <a:pPr>
              <a:defRPr/>
            </a:pPr>
            <a:endParaRPr lang="kk-KZ" sz="1600" dirty="0" smtClean="0"/>
          </a:p>
          <a:p>
            <a:pPr>
              <a:defRPr/>
            </a:pPr>
            <a:endParaRPr lang="kk-KZ" sz="1600" dirty="0"/>
          </a:p>
          <a:p>
            <a:pPr>
              <a:defRPr/>
            </a:pPr>
            <a:endParaRPr lang="kk-KZ" sz="1600" dirty="0" smtClean="0"/>
          </a:p>
          <a:p>
            <a:pPr>
              <a:defRPr/>
            </a:pPr>
            <a:endParaRPr lang="kk-KZ" sz="1600" dirty="0"/>
          </a:p>
          <a:p>
            <a:pPr>
              <a:defRPr/>
            </a:pPr>
            <a:endParaRPr lang="kk-KZ" sz="1600" dirty="0"/>
          </a:p>
          <a:p>
            <a:pPr>
              <a:defRPr/>
            </a:pPr>
            <a:endParaRPr lang="kk-KZ" sz="1600" dirty="0" smtClean="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kk-KZ" sz="1600" dirty="0">
              <a:latin typeface="Times New Roman" pitchFamily="18" charset="0"/>
              <a:cs typeface="Times New Roman" pitchFamily="18" charset="0"/>
            </a:endParaRPr>
          </a:p>
          <a:p>
            <a:pPr>
              <a:defRPr/>
            </a:pPr>
            <a:endParaRPr lang="ru-RU" sz="1600" dirty="0">
              <a:latin typeface="Times New Roman" pitchFamily="18" charset="0"/>
              <a:cs typeface="Times New Roman" pitchFamily="18" charset="0"/>
            </a:endParaRPr>
          </a:p>
        </p:txBody>
      </p:sp>
      <p:graphicFrame>
        <p:nvGraphicFramePr>
          <p:cNvPr id="8" name="Таблица 7"/>
          <p:cNvGraphicFramePr>
            <a:graphicFrameLocks noGrp="1"/>
          </p:cNvGraphicFramePr>
          <p:nvPr>
            <p:extLst>
              <p:ext uri="{D42A27DB-BD31-4B8C-83A1-F6EECF244321}">
                <p14:modId xmlns:p14="http://schemas.microsoft.com/office/powerpoint/2010/main" val="1786068739"/>
              </p:ext>
            </p:extLst>
          </p:nvPr>
        </p:nvGraphicFramePr>
        <p:xfrm>
          <a:off x="428625" y="4286250"/>
          <a:ext cx="2286000" cy="2103438"/>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20000"/>
                    </a:ext>
                  </a:extLst>
                </a:gridCol>
              </a:tblGrid>
              <a:tr h="640177">
                <a:tc>
                  <a:txBody>
                    <a:bodyPr/>
                    <a:lstStyle/>
                    <a:p>
                      <a:pPr>
                        <a:defRPr/>
                      </a:pPr>
                      <a:endParaRPr lang="kk-KZ" sz="1800" b="1" dirty="0" smtClean="0">
                        <a:latin typeface="Times New Roman" pitchFamily="18" charset="0"/>
                        <a:cs typeface="Times New Roman" pitchFamily="18" charset="0"/>
                      </a:endParaRPr>
                    </a:p>
                    <a:p>
                      <a:pPr>
                        <a:defRPr/>
                      </a:pPr>
                      <a:r>
                        <a:rPr lang="kk-KZ" sz="1800" b="1" dirty="0" smtClean="0"/>
                        <a:t>Дескриптор</a:t>
                      </a:r>
                      <a:endParaRPr lang="ru-RU" sz="1800" dirty="0"/>
                    </a:p>
                  </a:txBody>
                  <a:tcPr marL="91439" marR="91439" marT="45727" marB="45727"/>
                </a:tc>
                <a:extLst>
                  <a:ext uri="{0D108BD9-81ED-4DB2-BD59-A6C34878D82A}">
                    <a16:rowId xmlns:a16="http://schemas.microsoft.com/office/drawing/2014/main" val="10000"/>
                  </a:ext>
                </a:extLst>
              </a:tr>
              <a:tr h="14632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kk-KZ" sz="1800" kern="1200" dirty="0" smtClean="0">
                          <a:solidFill>
                            <a:schemeClr val="dk1"/>
                          </a:solidFill>
                          <a:effectLst/>
                          <a:latin typeface="+mn-lt"/>
                          <a:ea typeface="+mn-ea"/>
                          <a:cs typeface="+mn-cs"/>
                        </a:rPr>
                        <a:t>Білім алушы</a:t>
                      </a:r>
                    </a:p>
                    <a:p>
                      <a:pPr marL="0" marR="0" indent="0" algn="l" defTabSz="914400" rtl="0" eaLnBrk="1" fontAlgn="auto" latinLnBrk="0" hangingPunct="1">
                        <a:lnSpc>
                          <a:spcPct val="100000"/>
                        </a:lnSpc>
                        <a:spcBef>
                          <a:spcPts val="0"/>
                        </a:spcBef>
                        <a:spcAft>
                          <a:spcPts val="0"/>
                        </a:spcAft>
                        <a:buClrTx/>
                        <a:buSzTx/>
                        <a:buFontTx/>
                        <a:buNone/>
                        <a:tabLst/>
                        <a:defRPr/>
                      </a:pPr>
                      <a:r>
                        <a:rPr kumimoji="0" lang="kk-KZ" sz="1800" kern="1200" dirty="0" smtClean="0">
                          <a:solidFill>
                            <a:schemeClr val="dk1"/>
                          </a:solidFill>
                          <a:effectLst/>
                          <a:latin typeface="+mn-lt"/>
                          <a:ea typeface="+mn-ea"/>
                          <a:cs typeface="+mn-cs"/>
                        </a:rPr>
                        <a:t> - құжатта алынған  сөздерге нұсқама  жасайды</a:t>
                      </a:r>
                      <a:endParaRPr kumimoji="0" lang="ru-RU" sz="1800" kern="1200" dirty="0" smtClean="0">
                        <a:solidFill>
                          <a:schemeClr val="dk1"/>
                        </a:solidFill>
                        <a:effectLst/>
                        <a:latin typeface="+mn-lt"/>
                        <a:ea typeface="+mn-ea"/>
                        <a:cs typeface="+mn-cs"/>
                      </a:endParaRPr>
                    </a:p>
                    <a:p>
                      <a:pPr>
                        <a:defRPr/>
                      </a:pPr>
                      <a:endParaRPr lang="ru-RU" sz="1800" dirty="0"/>
                    </a:p>
                  </a:txBody>
                  <a:tcPr marL="91439" marR="91439" marT="45727" marB="45727"/>
                </a:tc>
                <a:extLst>
                  <a:ext uri="{0D108BD9-81ED-4DB2-BD59-A6C34878D82A}">
                    <a16:rowId xmlns:a16="http://schemas.microsoft.com/office/drawing/2014/main" val="10001"/>
                  </a:ext>
                </a:extLst>
              </a:tr>
            </a:tbl>
          </a:graphicData>
        </a:graphic>
      </p:graphicFrame>
      <p:graphicFrame>
        <p:nvGraphicFramePr>
          <p:cNvPr id="9" name="Таблица 8"/>
          <p:cNvGraphicFramePr>
            <a:graphicFrameLocks noGrp="1"/>
          </p:cNvGraphicFramePr>
          <p:nvPr>
            <p:extLst>
              <p:ext uri="{D42A27DB-BD31-4B8C-83A1-F6EECF244321}">
                <p14:modId xmlns:p14="http://schemas.microsoft.com/office/powerpoint/2010/main" val="4047311697"/>
              </p:ext>
            </p:extLst>
          </p:nvPr>
        </p:nvGraphicFramePr>
        <p:xfrm>
          <a:off x="3286125" y="3429000"/>
          <a:ext cx="2428875" cy="3262988"/>
        </p:xfrm>
        <a:graphic>
          <a:graphicData uri="http://schemas.openxmlformats.org/drawingml/2006/table">
            <a:tbl>
              <a:tblPr firstRow="1" bandRow="1">
                <a:tableStyleId>{5C22544A-7EE6-4342-B048-85BDC9FD1C3A}</a:tableStyleId>
              </a:tblPr>
              <a:tblGrid>
                <a:gridCol w="2428875">
                  <a:extLst>
                    <a:ext uri="{9D8B030D-6E8A-4147-A177-3AD203B41FA5}">
                      <a16:colId xmlns:a16="http://schemas.microsoft.com/office/drawing/2014/main" val="20000"/>
                    </a:ext>
                  </a:extLst>
                </a:gridCol>
              </a:tblGrid>
              <a:tr h="7026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dirty="0" smtClean="0">
                          <a:latin typeface="Times New Roman" pitchFamily="18" charset="0"/>
                          <a:cs typeface="Times New Roman" pitchFamily="18" charset="0"/>
                        </a:rPr>
                        <a:t>Дескриптор:</a:t>
                      </a:r>
                      <a:endParaRPr lang="ru-RU" sz="1800" dirty="0" smtClean="0">
                        <a:latin typeface="Times New Roman" pitchFamily="18" charset="0"/>
                        <a:cs typeface="Times New Roman" pitchFamily="18" charset="0"/>
                      </a:endParaRPr>
                    </a:p>
                    <a:p>
                      <a:endParaRPr lang="ru-RU" sz="1800" dirty="0"/>
                    </a:p>
                  </a:txBody>
                  <a:tcPr marL="91439" marR="91439" marT="45709" marB="45709"/>
                </a:tc>
                <a:extLst>
                  <a:ext uri="{0D108BD9-81ED-4DB2-BD59-A6C34878D82A}">
                    <a16:rowId xmlns:a16="http://schemas.microsoft.com/office/drawing/2014/main" val="10000"/>
                  </a:ext>
                </a:extLst>
              </a:tr>
              <a:tr h="2249638">
                <a:tc>
                  <a:txBody>
                    <a:bodyPr/>
                    <a:lstStyle/>
                    <a:p>
                      <a:r>
                        <a:rPr kumimoji="0" lang="kk-KZ" sz="1800" i="1" kern="1200" dirty="0" smtClean="0">
                          <a:solidFill>
                            <a:schemeClr val="dk1"/>
                          </a:solidFill>
                          <a:effectLst/>
                          <a:latin typeface="+mn-lt"/>
                          <a:ea typeface="+mn-ea"/>
                          <a:cs typeface="+mn-cs"/>
                        </a:rPr>
                        <a:t>Білім алушы </a:t>
                      </a:r>
                      <a:r>
                        <a:rPr kumimoji="0" lang="kk-KZ" sz="1800" kern="1200" dirty="0" smtClean="0">
                          <a:solidFill>
                            <a:schemeClr val="dk1"/>
                          </a:solidFill>
                          <a:effectLst/>
                          <a:latin typeface="+mn-lt"/>
                          <a:ea typeface="+mn-ea"/>
                          <a:cs typeface="+mn-cs"/>
                        </a:rPr>
                        <a:t> </a:t>
                      </a:r>
                    </a:p>
                    <a:p>
                      <a:r>
                        <a:rPr kumimoji="0" lang="kk-KZ" sz="1800" kern="1200" dirty="0" smtClean="0">
                          <a:solidFill>
                            <a:schemeClr val="dk1"/>
                          </a:solidFill>
                          <a:effectLst/>
                          <a:latin typeface="+mn-lt"/>
                          <a:ea typeface="+mn-ea"/>
                          <a:cs typeface="+mn-cs"/>
                        </a:rPr>
                        <a:t> - құжатқа қарапайым нұсқама кірістіреді</a:t>
                      </a:r>
                    </a:p>
                    <a:p>
                      <a:r>
                        <a:rPr kumimoji="0" lang="ru-RU" sz="1800" kern="1200" dirty="0" smtClean="0">
                          <a:solidFill>
                            <a:schemeClr val="dk1"/>
                          </a:solidFill>
                          <a:effectLst/>
                          <a:latin typeface="+mn-lt"/>
                          <a:ea typeface="+mn-ea"/>
                          <a:cs typeface="+mn-cs"/>
                        </a:rPr>
                        <a:t> </a:t>
                      </a:r>
                      <a:r>
                        <a:rPr kumimoji="0" lang="kk-KZ" sz="1800" kern="1200" dirty="0" smtClean="0">
                          <a:solidFill>
                            <a:schemeClr val="dk1"/>
                          </a:solidFill>
                          <a:effectLst/>
                          <a:latin typeface="+mn-lt"/>
                          <a:ea typeface="+mn-ea"/>
                          <a:cs typeface="+mn-cs"/>
                        </a:rPr>
                        <a:t>- құжатқа  соңғы  нұсқама кірістіреді</a:t>
                      </a:r>
                      <a:endParaRPr kumimoji="0" lang="ru-RU" sz="1800" kern="1200" dirty="0" smtClean="0">
                        <a:solidFill>
                          <a:schemeClr val="dk1"/>
                        </a:solidFill>
                        <a:effectLst/>
                        <a:latin typeface="+mn-lt"/>
                        <a:ea typeface="+mn-ea"/>
                        <a:cs typeface="+mn-cs"/>
                      </a:endParaRPr>
                    </a:p>
                    <a:p>
                      <a:r>
                        <a:rPr kumimoji="0" lang="ru-RU" sz="1800" kern="1200" dirty="0" smtClean="0">
                          <a:solidFill>
                            <a:schemeClr val="dk1"/>
                          </a:solidFill>
                          <a:effectLst/>
                          <a:latin typeface="+mn-lt"/>
                          <a:ea typeface="+mn-ea"/>
                          <a:cs typeface="+mn-cs"/>
                        </a:rPr>
                        <a:t> </a:t>
                      </a:r>
                    </a:p>
                    <a:p>
                      <a:pPr>
                        <a:defRPr/>
                      </a:pPr>
                      <a:endParaRPr lang="ru-RU" sz="1800" dirty="0" smtClean="0">
                        <a:latin typeface="Times New Roman" pitchFamily="18" charset="0"/>
                        <a:cs typeface="Times New Roman" pitchFamily="18" charset="0"/>
                      </a:endParaRPr>
                    </a:p>
                    <a:p>
                      <a:endParaRPr lang="ru-RU" sz="1800" dirty="0"/>
                    </a:p>
                  </a:txBody>
                  <a:tcPr marL="91439" marR="91439" marT="45709" marB="45709"/>
                </a:tc>
                <a:extLst>
                  <a:ext uri="{0D108BD9-81ED-4DB2-BD59-A6C34878D82A}">
                    <a16:rowId xmlns:a16="http://schemas.microsoft.com/office/drawing/2014/main" val="10001"/>
                  </a:ext>
                </a:extLst>
              </a:tr>
            </a:tbl>
          </a:graphicData>
        </a:graphic>
      </p:graphicFrame>
      <p:graphicFrame>
        <p:nvGraphicFramePr>
          <p:cNvPr id="10" name="Таблица 9"/>
          <p:cNvGraphicFramePr>
            <a:graphicFrameLocks noGrp="1"/>
          </p:cNvGraphicFramePr>
          <p:nvPr>
            <p:extLst>
              <p:ext uri="{D42A27DB-BD31-4B8C-83A1-F6EECF244321}">
                <p14:modId xmlns:p14="http://schemas.microsoft.com/office/powerpoint/2010/main" val="1957227555"/>
              </p:ext>
            </p:extLst>
          </p:nvPr>
        </p:nvGraphicFramePr>
        <p:xfrm>
          <a:off x="6128522" y="2923817"/>
          <a:ext cx="2643187" cy="3418868"/>
        </p:xfrm>
        <a:graphic>
          <a:graphicData uri="http://schemas.openxmlformats.org/drawingml/2006/table">
            <a:tbl>
              <a:tblPr firstRow="1" bandRow="1">
                <a:tableStyleId>{5C22544A-7EE6-4342-B048-85BDC9FD1C3A}</a:tableStyleId>
              </a:tblPr>
              <a:tblGrid>
                <a:gridCol w="2643187">
                  <a:extLst>
                    <a:ext uri="{9D8B030D-6E8A-4147-A177-3AD203B41FA5}">
                      <a16:colId xmlns:a16="http://schemas.microsoft.com/office/drawing/2014/main" val="20000"/>
                    </a:ext>
                  </a:extLst>
                </a:gridCol>
              </a:tblGrid>
              <a:tr h="6067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dirty="0" smtClean="0">
                          <a:latin typeface="Times New Roman" pitchFamily="18" charset="0"/>
                          <a:cs typeface="Times New Roman" pitchFamily="18" charset="0"/>
                        </a:rPr>
                        <a:t> Дескриптор:</a:t>
                      </a:r>
                      <a:endParaRPr lang="ru-RU" sz="1800" dirty="0" smtClean="0">
                        <a:latin typeface="Times New Roman" pitchFamily="18" charset="0"/>
                        <a:cs typeface="Times New Roman" pitchFamily="18" charset="0"/>
                      </a:endParaRPr>
                    </a:p>
                    <a:p>
                      <a:endParaRPr lang="ru-RU" sz="1800" dirty="0"/>
                    </a:p>
                  </a:txBody>
                  <a:tcPr marL="91439" marR="91439" marT="45727" marB="45727"/>
                </a:tc>
                <a:extLst>
                  <a:ext uri="{0D108BD9-81ED-4DB2-BD59-A6C34878D82A}">
                    <a16:rowId xmlns:a16="http://schemas.microsoft.com/office/drawing/2014/main" val="10000"/>
                  </a:ext>
                </a:extLst>
              </a:tr>
              <a:tr h="2778774">
                <a:tc>
                  <a:txBody>
                    <a:bodyPr/>
                    <a:lstStyle/>
                    <a:p>
                      <a:r>
                        <a:rPr kumimoji="0" lang="kk-KZ" sz="1500" i="1" kern="1200" dirty="0" smtClean="0">
                          <a:solidFill>
                            <a:schemeClr val="dk1"/>
                          </a:solidFill>
                          <a:effectLst/>
                          <a:latin typeface="+mn-lt"/>
                          <a:ea typeface="+mn-ea"/>
                          <a:cs typeface="+mn-cs"/>
                        </a:rPr>
                        <a:t>Білім алушы </a:t>
                      </a:r>
                      <a:r>
                        <a:rPr kumimoji="0" lang="kk-KZ" sz="1500" kern="1200" dirty="0" smtClean="0">
                          <a:solidFill>
                            <a:schemeClr val="dk1"/>
                          </a:solidFill>
                          <a:effectLst/>
                          <a:latin typeface="+mn-lt"/>
                          <a:ea typeface="+mn-ea"/>
                          <a:cs typeface="+mn-cs"/>
                        </a:rPr>
                        <a:t>  - Сілтеме қою – Жаңа әдебиет көзін қосу командасын орындайды</a:t>
                      </a:r>
                      <a:endParaRPr kumimoji="0" lang="ru-RU" sz="1500" kern="1200" dirty="0" smtClean="0">
                        <a:solidFill>
                          <a:schemeClr val="dk1"/>
                        </a:solidFill>
                        <a:effectLst/>
                        <a:latin typeface="+mn-lt"/>
                        <a:ea typeface="+mn-ea"/>
                        <a:cs typeface="+mn-cs"/>
                      </a:endParaRPr>
                    </a:p>
                    <a:p>
                      <a:r>
                        <a:rPr kumimoji="0" lang="kk-KZ" sz="1500" kern="1200" dirty="0" smtClean="0">
                          <a:solidFill>
                            <a:schemeClr val="dk1"/>
                          </a:solidFill>
                          <a:effectLst/>
                          <a:latin typeface="+mn-lt"/>
                          <a:ea typeface="+mn-ea"/>
                          <a:cs typeface="+mn-cs"/>
                        </a:rPr>
                        <a:t>- Ашылған терезеде әдебиет көзінің түрін таңдап, қажетті ақпараттарды (авторы, атауы, бет саны, шыққан жылы және т.с.с.) енгізу  арқылы мәтінге  сілтеме ұйымдастырады</a:t>
                      </a:r>
                      <a:endParaRPr kumimoji="0" lang="ru-RU" sz="1500" kern="1200" dirty="0" smtClean="0">
                        <a:solidFill>
                          <a:schemeClr val="dk1"/>
                        </a:solidFill>
                        <a:effectLst/>
                        <a:latin typeface="+mn-lt"/>
                        <a:ea typeface="+mn-ea"/>
                        <a:cs typeface="+mn-cs"/>
                      </a:endParaRPr>
                    </a:p>
                    <a:p>
                      <a:endParaRPr lang="ru-RU" sz="1500" dirty="0"/>
                    </a:p>
                  </a:txBody>
                  <a:tcPr marL="91439" marR="91439" marT="45727" marB="45727"/>
                </a:tc>
                <a:extLst>
                  <a:ext uri="{0D108BD9-81ED-4DB2-BD59-A6C34878D82A}">
                    <a16:rowId xmlns:a16="http://schemas.microsoft.com/office/drawing/2014/main" val="10001"/>
                  </a:ext>
                </a:extLst>
              </a:tr>
            </a:tbl>
          </a:graphicData>
        </a:graphic>
      </p:graphicFrame>
      <p:pic>
        <p:nvPicPr>
          <p:cNvPr id="2" name="Рисунок 1" descr="Вырезка экрана"/>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935" y="1809236"/>
            <a:ext cx="2665130" cy="1114581"/>
          </a:xfrm>
          <a:prstGeom prst="rect">
            <a:avLst/>
          </a:prstGeom>
        </p:spPr>
      </p:pic>
    </p:spTree>
    <p:extLst>
      <p:ext uri="{BB962C8B-B14F-4D97-AF65-F5344CB8AC3E}">
        <p14:creationId xmlns:p14="http://schemas.microsoft.com/office/powerpoint/2010/main" val="29369590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p:txBody>
          <a:bodyPr/>
          <a:lstStyle/>
          <a:p>
            <a:pPr eaLnBrk="1" hangingPunct="1"/>
            <a:endParaRPr lang="ru-RU" altLang="ru-RU" smtClean="0"/>
          </a:p>
        </p:txBody>
      </p:sp>
      <p:graphicFrame>
        <p:nvGraphicFramePr>
          <p:cNvPr id="2" name="Объект 1"/>
          <p:cNvGraphicFramePr>
            <a:graphicFrameLocks noGrp="1"/>
          </p:cNvGraphicFramePr>
          <p:nvPr>
            <p:ph idx="1"/>
            <p:extLst>
              <p:ext uri="{D42A27DB-BD31-4B8C-83A1-F6EECF244321}">
                <p14:modId xmlns:p14="http://schemas.microsoft.com/office/powerpoint/2010/main" val="926701040"/>
              </p:ext>
            </p:extLst>
          </p:nvPr>
        </p:nvGraphicFramePr>
        <p:xfrm>
          <a:off x="4219575" y="3764121"/>
          <a:ext cx="1847850" cy="1463040"/>
        </p:xfrm>
        <a:graphic>
          <a:graphicData uri="http://schemas.openxmlformats.org/drawingml/2006/table">
            <a:tbl>
              <a:tblPr firstRow="1" firstCol="1" bandRow="1">
                <a:tableStyleId>{5C22544A-7EE6-4342-B048-85BDC9FD1C3A}</a:tableStyleId>
              </a:tblPr>
              <a:tblGrid>
                <a:gridCol w="245623">
                  <a:extLst>
                    <a:ext uri="{9D8B030D-6E8A-4147-A177-3AD203B41FA5}">
                      <a16:colId xmlns:a16="http://schemas.microsoft.com/office/drawing/2014/main" val="20000"/>
                    </a:ext>
                  </a:extLst>
                </a:gridCol>
                <a:gridCol w="320445">
                  <a:extLst>
                    <a:ext uri="{9D8B030D-6E8A-4147-A177-3AD203B41FA5}">
                      <a16:colId xmlns:a16="http://schemas.microsoft.com/office/drawing/2014/main" val="20001"/>
                    </a:ext>
                  </a:extLst>
                </a:gridCol>
                <a:gridCol w="278529">
                  <a:extLst>
                    <a:ext uri="{9D8B030D-6E8A-4147-A177-3AD203B41FA5}">
                      <a16:colId xmlns:a16="http://schemas.microsoft.com/office/drawing/2014/main" val="20002"/>
                    </a:ext>
                  </a:extLst>
                </a:gridCol>
                <a:gridCol w="333373">
                  <a:extLst>
                    <a:ext uri="{9D8B030D-6E8A-4147-A177-3AD203B41FA5}">
                      <a16:colId xmlns:a16="http://schemas.microsoft.com/office/drawing/2014/main" val="20003"/>
                    </a:ext>
                  </a:extLst>
                </a:gridCol>
                <a:gridCol w="446587">
                  <a:extLst>
                    <a:ext uri="{9D8B030D-6E8A-4147-A177-3AD203B41FA5}">
                      <a16:colId xmlns:a16="http://schemas.microsoft.com/office/drawing/2014/main" val="20004"/>
                    </a:ext>
                  </a:extLst>
                </a:gridCol>
                <a:gridCol w="223293">
                  <a:extLst>
                    <a:ext uri="{9D8B030D-6E8A-4147-A177-3AD203B41FA5}">
                      <a16:colId xmlns:a16="http://schemas.microsoft.com/office/drawing/2014/main" val="20005"/>
                    </a:ext>
                  </a:extLst>
                </a:gridCol>
              </a:tblGrid>
              <a:tr h="0">
                <a:tc>
                  <a:txBody>
                    <a:bodyPr/>
                    <a:lstStyle/>
                    <a:p>
                      <a:pPr algn="ctr">
                        <a:spcAft>
                          <a:spcPts val="0"/>
                        </a:spcAft>
                      </a:pPr>
                      <a:r>
                        <a:rPr lang="kk-KZ" sz="800">
                          <a:effectLst/>
                        </a:rPr>
                        <a:t>Аты-жөні</a:t>
                      </a:r>
                      <a:endParaRPr lang="ru-RU" sz="1100">
                        <a:effectLst/>
                        <a:latin typeface="Arial"/>
                        <a:ea typeface="Times New Roman"/>
                      </a:endParaRPr>
                    </a:p>
                  </a:txBody>
                  <a:tcPr marL="68580" marR="68580" marT="0" marB="0"/>
                </a:tc>
                <a:tc>
                  <a:txBody>
                    <a:bodyPr/>
                    <a:lstStyle/>
                    <a:p>
                      <a:pPr algn="ctr">
                        <a:spcAft>
                          <a:spcPts val="0"/>
                        </a:spcAft>
                      </a:pPr>
                      <a:r>
                        <a:rPr lang="kk-KZ" sz="800">
                          <a:effectLst/>
                        </a:rPr>
                        <a:t>«Өрмек-ші» әдісі</a:t>
                      </a:r>
                      <a:endParaRPr lang="ru-RU" sz="1100">
                        <a:effectLst/>
                        <a:latin typeface="Arial"/>
                        <a:ea typeface="Times New Roman"/>
                      </a:endParaRPr>
                    </a:p>
                  </a:txBody>
                  <a:tcPr marL="68580" marR="68580" marT="0" marB="0"/>
                </a:tc>
                <a:tc>
                  <a:txBody>
                    <a:bodyPr/>
                    <a:lstStyle/>
                    <a:p>
                      <a:pPr algn="ctr">
                        <a:spcAft>
                          <a:spcPts val="0"/>
                        </a:spcAft>
                      </a:pPr>
                      <a:r>
                        <a:rPr lang="kk-KZ" sz="800">
                          <a:effectLst/>
                        </a:rPr>
                        <a:t>«Бейне талдау » әдісі</a:t>
                      </a:r>
                      <a:endParaRPr lang="ru-RU" sz="1100">
                        <a:effectLst/>
                        <a:latin typeface="Arial"/>
                        <a:ea typeface="Times New Roman"/>
                      </a:endParaRPr>
                    </a:p>
                  </a:txBody>
                  <a:tcPr marL="68580" marR="68580" marT="0" marB="0"/>
                </a:tc>
                <a:tc>
                  <a:txBody>
                    <a:bodyPr/>
                    <a:lstStyle/>
                    <a:p>
                      <a:pPr algn="ctr">
                        <a:spcAft>
                          <a:spcPts val="0"/>
                        </a:spcAft>
                      </a:pPr>
                      <a:r>
                        <a:rPr lang="kk-KZ" sz="800">
                          <a:effectLst/>
                        </a:rPr>
                        <a:t>«Жигсо» әдісі</a:t>
                      </a:r>
                      <a:endParaRPr lang="ru-RU" sz="1100">
                        <a:effectLst/>
                        <a:latin typeface="Arial"/>
                        <a:ea typeface="Times New Roman"/>
                      </a:endParaRPr>
                    </a:p>
                  </a:txBody>
                  <a:tcPr marL="68580" marR="68580" marT="0" marB="0"/>
                </a:tc>
                <a:tc>
                  <a:txBody>
                    <a:bodyPr/>
                    <a:lstStyle/>
                    <a:p>
                      <a:pPr algn="ctr">
                        <a:spcAft>
                          <a:spcPts val="0"/>
                        </a:spcAft>
                        <a:tabLst>
                          <a:tab pos="201930" algn="l"/>
                          <a:tab pos="2813685" algn="l"/>
                        </a:tabLst>
                      </a:pPr>
                      <a:r>
                        <a:rPr lang="kk-KZ" sz="800">
                          <a:effectLst/>
                        </a:rPr>
                        <a:t>1-тапсырма</a:t>
                      </a:r>
                      <a:endParaRPr lang="ru-RU" sz="1100">
                        <a:effectLst/>
                      </a:endParaRPr>
                    </a:p>
                    <a:p>
                      <a:pPr algn="ctr">
                        <a:spcAft>
                          <a:spcPts val="0"/>
                        </a:spcAft>
                      </a:pPr>
                      <a:r>
                        <a:rPr lang="kk-KZ" sz="800">
                          <a:effectLst/>
                        </a:rPr>
                        <a:t>2-тапсырма</a:t>
                      </a:r>
                      <a:endParaRPr lang="ru-RU" sz="1100">
                        <a:effectLst/>
                      </a:endParaRPr>
                    </a:p>
                    <a:p>
                      <a:pPr algn="ctr">
                        <a:spcAft>
                          <a:spcPts val="0"/>
                        </a:spcAft>
                      </a:pPr>
                      <a:r>
                        <a:rPr lang="kk-KZ" sz="800">
                          <a:effectLst/>
                        </a:rPr>
                        <a:t>3-тапсырма</a:t>
                      </a:r>
                      <a:endParaRPr lang="ru-RU" sz="1100">
                        <a:effectLst/>
                        <a:latin typeface="Arial"/>
                        <a:ea typeface="Times New Roman"/>
                      </a:endParaRPr>
                    </a:p>
                  </a:txBody>
                  <a:tcPr marL="68580" marR="68580" marT="0" marB="0"/>
                </a:tc>
                <a:tc>
                  <a:txBody>
                    <a:bodyPr/>
                    <a:lstStyle/>
                    <a:p>
                      <a:pPr algn="ctr">
                        <a:spcAft>
                          <a:spcPts val="0"/>
                        </a:spcAft>
                      </a:pPr>
                      <a:r>
                        <a:rPr lang="kk-KZ" sz="800">
                          <a:effectLst/>
                        </a:rPr>
                        <a:t>Бар-</a:t>
                      </a:r>
                      <a:endParaRPr lang="ru-RU" sz="1100">
                        <a:effectLst/>
                      </a:endParaRPr>
                    </a:p>
                    <a:p>
                      <a:pPr algn="ctr">
                        <a:spcAft>
                          <a:spcPts val="0"/>
                        </a:spcAft>
                      </a:pPr>
                      <a:r>
                        <a:rPr lang="kk-KZ" sz="800">
                          <a:effectLst/>
                        </a:rPr>
                        <a:t>лығы</a:t>
                      </a:r>
                      <a:endParaRPr lang="ru-RU" sz="1100">
                        <a:effectLst/>
                        <a:latin typeface="Arial"/>
                        <a:ea typeface="Times New Roman"/>
                      </a:endParaRPr>
                    </a:p>
                  </a:txBody>
                  <a:tcPr marL="68580" marR="68580" marT="0" marB="0"/>
                </a:tc>
                <a:extLst>
                  <a:ext uri="{0D108BD9-81ED-4DB2-BD59-A6C34878D82A}">
                    <a16:rowId xmlns:a16="http://schemas.microsoft.com/office/drawing/2014/main" val="10000"/>
                  </a:ext>
                </a:extLst>
              </a:tr>
              <a:tr h="0">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extLst>
                  <a:ext uri="{0D108BD9-81ED-4DB2-BD59-A6C34878D82A}">
                    <a16:rowId xmlns:a16="http://schemas.microsoft.com/office/drawing/2014/main" val="10001"/>
                  </a:ext>
                </a:extLst>
              </a:tr>
              <a:tr h="0">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a:effectLst/>
                        </a:rPr>
                        <a:t> </a:t>
                      </a:r>
                      <a:endParaRPr lang="ru-RU" sz="1100">
                        <a:effectLst/>
                        <a:latin typeface="Arial"/>
                        <a:ea typeface="Times New Roman"/>
                      </a:endParaRPr>
                    </a:p>
                  </a:txBody>
                  <a:tcPr marL="68580" marR="68580" marT="0" marB="0"/>
                </a:tc>
                <a:tc>
                  <a:txBody>
                    <a:bodyPr/>
                    <a:lstStyle/>
                    <a:p>
                      <a:pPr>
                        <a:spcAft>
                          <a:spcPts val="0"/>
                        </a:spcAft>
                      </a:pPr>
                      <a:r>
                        <a:rPr lang="kk-KZ" sz="1200" dirty="0">
                          <a:effectLst/>
                        </a:rPr>
                        <a:t> </a:t>
                      </a:r>
                      <a:endParaRPr lang="ru-RU" sz="1100" dirty="0">
                        <a:effectLst/>
                        <a:latin typeface="Arial"/>
                        <a:ea typeface="Times New Roman"/>
                      </a:endParaRPr>
                    </a:p>
                  </a:txBody>
                  <a:tcPr marL="68580" marR="68580" marT="0" marB="0"/>
                </a:tc>
                <a:extLst>
                  <a:ext uri="{0D108BD9-81ED-4DB2-BD59-A6C34878D82A}">
                    <a16:rowId xmlns:a16="http://schemas.microsoft.com/office/drawing/2014/main" val="10002"/>
                  </a:ext>
                </a:extLst>
              </a:tr>
            </a:tbl>
          </a:graphicData>
        </a:graphic>
      </p:graphicFrame>
      <p:pic>
        <p:nvPicPr>
          <p:cNvPr id="4" name="Picture 2" descr="http://portfoliobib.ucoz.ru/shablon/fon_v_linejku.jpg"/>
          <p:cNvPicPr>
            <a:picLocks noChangeAspect="1" noChangeArrowheads="1"/>
          </p:cNvPicPr>
          <p:nvPr/>
        </p:nvPicPr>
        <p:blipFill>
          <a:blip r:embed="rId2"/>
          <a:srcRect/>
          <a:stretch>
            <a:fillRect/>
          </a:stretch>
        </p:blipFill>
        <p:spPr bwMode="auto">
          <a:xfrm>
            <a:off x="-11113" y="-82550"/>
            <a:ext cx="9626601" cy="6911975"/>
          </a:xfrm>
          <a:prstGeom prst="rect">
            <a:avLst/>
          </a:prstGeom>
          <a:solidFill>
            <a:schemeClr val="accent4">
              <a:lumMod val="75000"/>
            </a:schemeClr>
          </a:solidFill>
          <a:ln>
            <a:solidFill>
              <a:srgbClr val="0000CC"/>
            </a:solidFill>
          </a:ln>
          <a:extLst/>
        </p:spPr>
      </p:pic>
      <p:sp>
        <p:nvSpPr>
          <p:cNvPr id="7" name="Блок-схема: знак завершения 6"/>
          <p:cNvSpPr/>
          <p:nvPr/>
        </p:nvSpPr>
        <p:spPr>
          <a:xfrm>
            <a:off x="428625" y="1000125"/>
            <a:ext cx="2571750" cy="647700"/>
          </a:xfrm>
          <a:prstGeom prst="flowChartTerminator">
            <a:avLst/>
          </a:prstGeom>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kk-KZ" b="1" i="1" dirty="0">
                <a:solidFill>
                  <a:srgbClr val="C00000"/>
                </a:solidFill>
                <a:latin typeface="Times New Roman" pitchFamily="18" charset="0"/>
                <a:cs typeface="Times New Roman" pitchFamily="18" charset="0"/>
              </a:rPr>
              <a:t>Саралау </a:t>
            </a:r>
            <a:endParaRPr lang="ru-RU" b="1" i="1" dirty="0">
              <a:solidFill>
                <a:srgbClr val="C00000"/>
              </a:solidFill>
              <a:latin typeface="Times New Roman" pitchFamily="18" charset="0"/>
              <a:cs typeface="Times New Roman" pitchFamily="18" charset="0"/>
            </a:endParaRPr>
          </a:p>
        </p:txBody>
      </p:sp>
      <p:sp>
        <p:nvSpPr>
          <p:cNvPr id="11" name="Блок-схема: знак завершения 10"/>
          <p:cNvSpPr/>
          <p:nvPr/>
        </p:nvSpPr>
        <p:spPr>
          <a:xfrm>
            <a:off x="3857625" y="928688"/>
            <a:ext cx="2376488" cy="647700"/>
          </a:xfrm>
          <a:prstGeom prst="flowChartTerminator">
            <a:avLst/>
          </a:prstGeom>
        </p:spPr>
        <p:style>
          <a:lnRef idx="1">
            <a:schemeClr val="dk1"/>
          </a:lnRef>
          <a:fillRef idx="2">
            <a:schemeClr val="dk1"/>
          </a:fillRef>
          <a:effectRef idx="1">
            <a:schemeClr val="dk1"/>
          </a:effectRef>
          <a:fontRef idx="minor">
            <a:schemeClr val="dk1"/>
          </a:fontRef>
        </p:style>
        <p:txBody>
          <a:bodyPr anchor="ctr"/>
          <a:lstStyle/>
          <a:p>
            <a:pPr algn="ctr" eaLnBrk="1" fontAlgn="auto" hangingPunct="1">
              <a:spcBef>
                <a:spcPts val="0"/>
              </a:spcBef>
              <a:spcAft>
                <a:spcPts val="0"/>
              </a:spcAft>
              <a:defRPr/>
            </a:pPr>
            <a:r>
              <a:rPr lang="kk-KZ" b="1" i="1" dirty="0">
                <a:solidFill>
                  <a:srgbClr val="002060"/>
                </a:solidFill>
                <a:latin typeface="Times New Roman" pitchFamily="18" charset="0"/>
                <a:cs typeface="Times New Roman" pitchFamily="18" charset="0"/>
              </a:rPr>
              <a:t>Бағалау </a:t>
            </a:r>
            <a:endParaRPr lang="ru-RU" b="1" i="1" dirty="0">
              <a:solidFill>
                <a:srgbClr val="002060"/>
              </a:solidFill>
              <a:latin typeface="Times New Roman" pitchFamily="18" charset="0"/>
              <a:cs typeface="Times New Roman" pitchFamily="18" charset="0"/>
            </a:endParaRPr>
          </a:p>
        </p:txBody>
      </p:sp>
      <p:sp>
        <p:nvSpPr>
          <p:cNvPr id="13" name="Блок-схема: знак завершения 12"/>
          <p:cNvSpPr/>
          <p:nvPr/>
        </p:nvSpPr>
        <p:spPr>
          <a:xfrm>
            <a:off x="6858000" y="1000125"/>
            <a:ext cx="2495550" cy="647700"/>
          </a:xfrm>
          <a:prstGeom prst="flowChartTerminator">
            <a:avLst/>
          </a:prstGeom>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kk-KZ" b="1" i="1" dirty="0">
                <a:solidFill>
                  <a:srgbClr val="7030A0"/>
                </a:solidFill>
                <a:latin typeface="Times New Roman" panose="02020603050405020304" pitchFamily="18" charset="0"/>
                <a:cs typeface="Times New Roman" panose="02020603050405020304" pitchFamily="18" charset="0"/>
              </a:rPr>
              <a:t>Техника қауіпсіздігі </a:t>
            </a:r>
            <a:endParaRPr lang="ru-RU" b="1" i="1" dirty="0">
              <a:solidFill>
                <a:srgbClr val="7030A0"/>
              </a:solidFill>
              <a:latin typeface="Times New Roman" panose="02020603050405020304" pitchFamily="18" charset="0"/>
              <a:cs typeface="Times New Roman" panose="02020603050405020304" pitchFamily="18" charset="0"/>
            </a:endParaRPr>
          </a:p>
        </p:txBody>
      </p:sp>
      <p:cxnSp>
        <p:nvCxnSpPr>
          <p:cNvPr id="56" name="Прямая соединительная линия 55"/>
          <p:cNvCxnSpPr/>
          <p:nvPr/>
        </p:nvCxnSpPr>
        <p:spPr>
          <a:xfrm>
            <a:off x="7172325" y="5754688"/>
            <a:ext cx="714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7324725" y="5907088"/>
            <a:ext cx="71438" cy="0"/>
          </a:xfrm>
          <a:prstGeom prst="line">
            <a:avLst/>
          </a:prstGeom>
        </p:spPr>
        <p:style>
          <a:lnRef idx="1">
            <a:schemeClr val="accent1"/>
          </a:lnRef>
          <a:fillRef idx="0">
            <a:schemeClr val="accent1"/>
          </a:fillRef>
          <a:effectRef idx="0">
            <a:schemeClr val="accent1"/>
          </a:effectRef>
          <a:fontRef idx="minor">
            <a:schemeClr val="tx1"/>
          </a:fontRef>
        </p:style>
      </p:cxnSp>
      <p:sp>
        <p:nvSpPr>
          <p:cNvPr id="10250" name="Rectangle 4"/>
          <p:cNvSpPr>
            <a:spLocks noChangeArrowheads="1"/>
          </p:cNvSpPr>
          <p:nvPr/>
        </p:nvSpPr>
        <p:spPr bwMode="auto">
          <a:xfrm>
            <a:off x="0" y="457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endParaRPr lang="ru-RU" altLang="ru-RU"/>
          </a:p>
        </p:txBody>
      </p:sp>
      <p:cxnSp>
        <p:nvCxnSpPr>
          <p:cNvPr id="60" name="Прямая соединительная линия 59"/>
          <p:cNvCxnSpPr/>
          <p:nvPr/>
        </p:nvCxnSpPr>
        <p:spPr>
          <a:xfrm>
            <a:off x="7324725" y="5907088"/>
            <a:ext cx="714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Прямая соединительная линия 60"/>
          <p:cNvCxnSpPr/>
          <p:nvPr/>
        </p:nvCxnSpPr>
        <p:spPr>
          <a:xfrm>
            <a:off x="7477125" y="6059488"/>
            <a:ext cx="71438" cy="0"/>
          </a:xfrm>
          <a:prstGeom prst="line">
            <a:avLst/>
          </a:prstGeom>
        </p:spPr>
        <p:style>
          <a:lnRef idx="1">
            <a:schemeClr val="accent1"/>
          </a:lnRef>
          <a:fillRef idx="0">
            <a:schemeClr val="accent1"/>
          </a:fillRef>
          <a:effectRef idx="0">
            <a:schemeClr val="accent1"/>
          </a:effectRef>
          <a:fontRef idx="minor">
            <a:schemeClr val="tx1"/>
          </a:fontRef>
        </p:style>
      </p:cxnSp>
      <p:sp>
        <p:nvSpPr>
          <p:cNvPr id="10253" name="Rectangle 8"/>
          <p:cNvSpPr>
            <a:spLocks noChangeArrowheads="1"/>
          </p:cNvSpPr>
          <p:nvPr/>
        </p:nvSpPr>
        <p:spPr bwMode="auto">
          <a:xfrm>
            <a:off x="152400" y="609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endParaRPr lang="ru-RU" altLang="ru-RU"/>
          </a:p>
        </p:txBody>
      </p:sp>
      <p:sp>
        <p:nvSpPr>
          <p:cNvPr id="5" name="Вертикальный свиток 4"/>
          <p:cNvSpPr/>
          <p:nvPr/>
        </p:nvSpPr>
        <p:spPr>
          <a:xfrm>
            <a:off x="0" y="1889125"/>
            <a:ext cx="4000500" cy="4683125"/>
          </a:xfrm>
          <a:prstGeom prst="verticalScroll">
            <a:avLst/>
          </a:prstGeom>
        </p:spPr>
        <p:style>
          <a:lnRef idx="1">
            <a:schemeClr val="accent2"/>
          </a:lnRef>
          <a:fillRef idx="2">
            <a:schemeClr val="accent2"/>
          </a:fillRef>
          <a:effectRef idx="1">
            <a:schemeClr val="accent2"/>
          </a:effectRef>
          <a:fontRef idx="minor">
            <a:schemeClr val="dk1"/>
          </a:fontRef>
        </p:style>
        <p:txBody>
          <a:bodyPr anchor="ctr"/>
          <a:lstStyle/>
          <a:p>
            <a:r>
              <a:rPr lang="kk-KZ" sz="1050" b="1" dirty="0"/>
              <a:t>«Бейне талдау»</a:t>
            </a:r>
            <a:r>
              <a:rPr lang="kk-KZ" sz="1050" dirty="0"/>
              <a:t> әдісін қолдану  арқылы өз тұжырымдамаларын айтады, яғни сілтеме және нұсқама туралы түсінік қалыптасады.</a:t>
            </a:r>
            <a:endParaRPr lang="ru-RU" sz="1050" dirty="0"/>
          </a:p>
          <a:p>
            <a:r>
              <a:rPr lang="kk-KZ" sz="1050" dirty="0"/>
              <a:t> «</a:t>
            </a:r>
            <a:r>
              <a:rPr lang="kk-KZ" sz="1050" b="1" dirty="0"/>
              <a:t>Жигсо» </a:t>
            </a:r>
            <a:r>
              <a:rPr lang="kk-KZ" sz="1050" dirty="0"/>
              <a:t>әдісі арқылы тақырыпты бөліктерге бөліп, оқуға тапсырмалар беріледі.Оқушылар жеке оқиды, жұппен талдайды, топпен талықылайды. Өзгелерді тыңдай отырып, өз білімін толықтырады.</a:t>
            </a:r>
            <a:endParaRPr lang="ru-RU" sz="1050" dirty="0"/>
          </a:p>
          <a:p>
            <a:r>
              <a:rPr lang="kk-KZ" sz="1050" dirty="0"/>
              <a:t> 1-тапсырма орындау  барысында барлық оқушылар мәтіннің термин сөзін таңдап сілтеме арқылы нұсқама жасауды білді., ал </a:t>
            </a:r>
            <a:endParaRPr lang="kk-KZ" sz="1050" dirty="0" smtClean="0"/>
          </a:p>
          <a:p>
            <a:r>
              <a:rPr lang="kk-KZ" sz="1050" dirty="0" smtClean="0"/>
              <a:t>2-тасырмада </a:t>
            </a:r>
            <a:r>
              <a:rPr lang="kk-KZ" sz="1050" dirty="0"/>
              <a:t>оқушылардың басым көпшілігі  практика жүзінде қарапайым және соңғы сілтемелердің ұғымдарын ажырата білді және кейбір оқушылар 3-тапсырмада </a:t>
            </a:r>
            <a:r>
              <a:rPr lang="kk-KZ" sz="1050" dirty="0" smtClean="0"/>
              <a:t>командаларды </a:t>
            </a:r>
            <a:r>
              <a:rPr lang="kk-KZ" sz="1050" dirty="0"/>
              <a:t>дұрыс орындау арқылы  </a:t>
            </a:r>
            <a:r>
              <a:rPr lang="kk-KZ" sz="1050" dirty="0" smtClean="0"/>
              <a:t>сілтемелер ұйымдастырады</a:t>
            </a:r>
            <a:endParaRPr lang="ru-RU" sz="1050" dirty="0"/>
          </a:p>
          <a:p>
            <a:r>
              <a:rPr lang="kk-KZ" sz="1050" b="1" dirty="0"/>
              <a:t>«Пікір алмасу»  </a:t>
            </a:r>
            <a:r>
              <a:rPr lang="kk-KZ" sz="1050" dirty="0"/>
              <a:t>әдісі арқылы әрбір топ тақырыпқа қатысты 5 сұрақ дайындайды. Әрбір сұрақты стикердің бірінші жағына, ал жауабын екінші жағына жазып, келесі топпен стикерлерін ауыстырады. Топ басшысы стикердегі сұрақтарды оқиды, топ мүшелері жауаптарын жазып дайындайды. Көшбасшы белгі бергенде, барлығы өз жауабын ашады және жауаптарды талқылап, дұрыс жауаппен салыстыру арқылы </a:t>
            </a:r>
            <a:r>
              <a:rPr lang="kk-KZ" sz="1050" b="1" dirty="0"/>
              <a:t> </a:t>
            </a:r>
            <a:r>
              <a:rPr lang="kk-KZ" sz="1050" dirty="0"/>
              <a:t>қолдауды қажет ететін оқушыларға көмек көрсетіледі.</a:t>
            </a:r>
            <a:endParaRPr lang="ru-RU" sz="1050" dirty="0"/>
          </a:p>
        </p:txBody>
      </p:sp>
      <p:sp>
        <p:nvSpPr>
          <p:cNvPr id="6" name="Вертикальный свиток 5"/>
          <p:cNvSpPr/>
          <p:nvPr/>
        </p:nvSpPr>
        <p:spPr>
          <a:xfrm>
            <a:off x="3224684" y="1847922"/>
            <a:ext cx="3976688" cy="4714875"/>
          </a:xfrm>
          <a:prstGeom prst="verticalScroll">
            <a:avLst/>
          </a:prstGeom>
        </p:spPr>
        <p:style>
          <a:lnRef idx="1">
            <a:schemeClr val="dk1"/>
          </a:lnRef>
          <a:fillRef idx="2">
            <a:schemeClr val="dk1"/>
          </a:fillRef>
          <a:effectRef idx="1">
            <a:schemeClr val="dk1"/>
          </a:effectRef>
          <a:fontRef idx="minor">
            <a:schemeClr val="dk1"/>
          </a:fontRef>
        </p:style>
        <p:txBody>
          <a:bodyPr anchor="ctr"/>
          <a:lstStyle/>
          <a:p>
            <a:pPr marL="285750" lvl="0" indent="-285750">
              <a:buFont typeface="Wingdings" pitchFamily="2" charset="2"/>
              <a:buChar char="Ø"/>
            </a:pPr>
            <a:r>
              <a:rPr lang="kk-KZ" sz="1400" dirty="0"/>
              <a:t>Ынталандыру, </a:t>
            </a:r>
            <a:r>
              <a:rPr lang="kk-KZ" sz="1400" dirty="0" smtClean="0"/>
              <a:t>қолдау </a:t>
            </a:r>
            <a:r>
              <a:rPr lang="kk-KZ" sz="1400" dirty="0"/>
              <a:t>көрсету;</a:t>
            </a:r>
            <a:endParaRPr lang="ru-RU" sz="1400" dirty="0"/>
          </a:p>
          <a:p>
            <a:pPr marL="285750" lvl="0" indent="-285750">
              <a:buFont typeface="Wingdings" pitchFamily="2" charset="2"/>
              <a:buChar char="Ø"/>
            </a:pPr>
            <a:r>
              <a:rPr lang="kk-KZ" sz="1400" dirty="0"/>
              <a:t>Критерийлер  </a:t>
            </a:r>
            <a:r>
              <a:rPr lang="kk-KZ" sz="1400" dirty="0" smtClean="0"/>
              <a:t>арқылы бағалау</a:t>
            </a:r>
            <a:r>
              <a:rPr lang="kk-KZ" sz="1400" dirty="0"/>
              <a:t>.</a:t>
            </a:r>
            <a:endParaRPr lang="ru-RU" sz="1400" dirty="0"/>
          </a:p>
          <a:p>
            <a:pPr marL="285750" indent="-285750">
              <a:buFont typeface="Wingdings" pitchFamily="2" charset="2"/>
              <a:buChar char="Ø"/>
            </a:pPr>
            <a:r>
              <a:rPr lang="kk-KZ" sz="1400" b="1" dirty="0" smtClean="0"/>
              <a:t>«</a:t>
            </a:r>
            <a:r>
              <a:rPr lang="kk-KZ" sz="1400" b="1" dirty="0"/>
              <a:t>Смайлик әдісі»</a:t>
            </a:r>
            <a:r>
              <a:rPr lang="kk-KZ" sz="1400" dirty="0"/>
              <a:t> арқылы оқушылар өзін-өзі бағалайды</a:t>
            </a:r>
            <a:r>
              <a:rPr lang="kk-KZ" sz="1400" dirty="0" smtClean="0"/>
              <a:t>.</a:t>
            </a:r>
            <a:endParaRPr lang="ru-RU" sz="1400" dirty="0"/>
          </a:p>
          <a:p>
            <a:pPr marL="285750" indent="-285750">
              <a:buFont typeface="Wingdings" pitchFamily="2" charset="2"/>
              <a:buChar char="Ø"/>
            </a:pPr>
            <a:endParaRPr lang="kk-KZ" sz="1400" dirty="0"/>
          </a:p>
          <a:p>
            <a:pPr marL="285750" indent="-285750">
              <a:buFont typeface="Wingdings" pitchFamily="2" charset="2"/>
              <a:buChar char="Ø"/>
            </a:pPr>
            <a:endParaRPr lang="kk-KZ" sz="1400" dirty="0"/>
          </a:p>
          <a:p>
            <a:endParaRPr lang="kk-KZ" sz="1400" dirty="0"/>
          </a:p>
          <a:p>
            <a:endParaRPr lang="kk-KZ" sz="1400" dirty="0"/>
          </a:p>
          <a:p>
            <a:endParaRPr lang="kk-KZ" sz="1400" dirty="0"/>
          </a:p>
          <a:p>
            <a:pPr marL="285750" indent="-285750">
              <a:buFont typeface="Wingdings" pitchFamily="2" charset="2"/>
              <a:buChar char="Ø"/>
            </a:pPr>
            <a:endParaRPr lang="en-US" sz="1400" dirty="0" smtClean="0"/>
          </a:p>
          <a:p>
            <a:endParaRPr lang="en-US" sz="1400" dirty="0"/>
          </a:p>
          <a:p>
            <a:endParaRPr lang="ru-RU" sz="1400" dirty="0"/>
          </a:p>
          <a:p>
            <a:endParaRPr lang="ru-RU" sz="1400" dirty="0"/>
          </a:p>
          <a:p>
            <a:endParaRPr lang="kk-KZ" sz="1400" dirty="0"/>
          </a:p>
          <a:p>
            <a:r>
              <a:rPr lang="kk-KZ" sz="1400" b="1" dirty="0" smtClean="0"/>
              <a:t>«+,-,</a:t>
            </a:r>
            <a:r>
              <a:rPr lang="kk-KZ" sz="1400" b="1" dirty="0"/>
              <a:t>қызықты» әдісі</a:t>
            </a:r>
            <a:r>
              <a:rPr lang="kk-KZ" sz="1400" dirty="0"/>
              <a:t> арқылы кері байданыс жасау</a:t>
            </a:r>
            <a:endParaRPr lang="ru-RU" sz="1400" dirty="0"/>
          </a:p>
          <a:p>
            <a:endParaRPr lang="ru-RU" sz="1400" dirty="0"/>
          </a:p>
        </p:txBody>
      </p:sp>
      <p:sp>
        <p:nvSpPr>
          <p:cNvPr id="8" name="Вертикальный свиток 7"/>
          <p:cNvSpPr/>
          <p:nvPr/>
        </p:nvSpPr>
        <p:spPr>
          <a:xfrm>
            <a:off x="6500813" y="1857375"/>
            <a:ext cx="3071812" cy="4714875"/>
          </a:xfrm>
          <a:prstGeom prst="verticalScroll">
            <a:avLst/>
          </a:prstGeom>
        </p:spPr>
        <p:style>
          <a:lnRef idx="1">
            <a:schemeClr val="accent1"/>
          </a:lnRef>
          <a:fillRef idx="2">
            <a:schemeClr val="accent1"/>
          </a:fillRef>
          <a:effectRef idx="1">
            <a:schemeClr val="accent1"/>
          </a:effectRef>
          <a:fontRef idx="minor">
            <a:schemeClr val="dk1"/>
          </a:fontRef>
        </p:style>
        <p:txBody>
          <a:bodyPr anchor="ctr"/>
          <a:lstStyle/>
          <a:p>
            <a:pPr>
              <a:buFont typeface="Wingdings" pitchFamily="2" charset="2"/>
              <a:buChar char="§"/>
              <a:defRPr/>
            </a:pPr>
            <a:r>
              <a:rPr lang="kk-KZ" dirty="0" smtClean="0"/>
              <a:t>Оқушылардың компьютер алдында отыру ережелерін қадағалау</a:t>
            </a:r>
            <a:endParaRPr lang="kk-KZ" dirty="0" smtClean="0">
              <a:latin typeface="Times New Roman" pitchFamily="18" charset="0"/>
              <a:cs typeface="Times New Roman" pitchFamily="18" charset="0"/>
            </a:endParaRPr>
          </a:p>
          <a:p>
            <a:pPr eaLnBrk="1" fontAlgn="auto" hangingPunct="1">
              <a:spcBef>
                <a:spcPts val="0"/>
              </a:spcBef>
              <a:spcAft>
                <a:spcPts val="0"/>
              </a:spcAft>
              <a:defRPr/>
            </a:pPr>
            <a:endParaRPr lang="ru-RU" dirty="0">
              <a:latin typeface="Times New Roman" pitchFamily="18" charset="0"/>
              <a:cs typeface="Times New Roman" pitchFamily="18" charset="0"/>
            </a:endParaRPr>
          </a:p>
          <a:p>
            <a:pPr eaLnBrk="1" fontAlgn="auto" hangingPunct="1">
              <a:spcBef>
                <a:spcPts val="0"/>
              </a:spcBef>
              <a:spcAft>
                <a:spcPts val="0"/>
              </a:spcAft>
              <a:buFont typeface="Wingdings" pitchFamily="2" charset="2"/>
              <a:buChar char="§"/>
              <a:defRPr/>
            </a:pPr>
            <a:r>
              <a:rPr lang="kk-KZ" dirty="0" smtClean="0">
                <a:latin typeface="Times New Roman" pitchFamily="18" charset="0"/>
                <a:cs typeface="Times New Roman" pitchFamily="18" charset="0"/>
              </a:rPr>
              <a:t>Сергіту  </a:t>
            </a:r>
          </a:p>
          <a:p>
            <a:pPr eaLnBrk="1" fontAlgn="auto" hangingPunct="1">
              <a:spcBef>
                <a:spcPts val="0"/>
              </a:spcBef>
              <a:spcAft>
                <a:spcPts val="0"/>
              </a:spcAft>
              <a:defRPr/>
            </a:pPr>
            <a:r>
              <a:rPr lang="kk-KZ" dirty="0" smtClean="0">
                <a:latin typeface="Times New Roman" pitchFamily="18" charset="0"/>
                <a:cs typeface="Times New Roman" pitchFamily="18" charset="0"/>
              </a:rPr>
              <a:t>  </a:t>
            </a:r>
            <a:r>
              <a:rPr lang="kk-KZ" dirty="0">
                <a:latin typeface="Times New Roman" pitchFamily="18" charset="0"/>
                <a:cs typeface="Times New Roman" pitchFamily="18" charset="0"/>
              </a:rPr>
              <a:t>жаттығулары.</a:t>
            </a:r>
            <a:r>
              <a:rPr lang="kk-KZ" sz="1400" dirty="0"/>
              <a:t/>
            </a:r>
            <a:br>
              <a:rPr lang="kk-KZ" sz="1400" dirty="0"/>
            </a:br>
            <a:r>
              <a:rPr lang="kk-KZ" sz="1400" b="1" dirty="0"/>
              <a:t/>
            </a:r>
            <a:br>
              <a:rPr lang="kk-KZ" sz="1400" b="1" dirty="0"/>
            </a:br>
            <a:endParaRPr lang="ru-RU" sz="1400" b="1" dirty="0">
              <a:solidFill>
                <a:schemeClr val="accent5">
                  <a:lumMod val="75000"/>
                </a:schemeClr>
              </a:solidFill>
            </a:endParaRPr>
          </a:p>
          <a:p>
            <a:pPr eaLnBrk="1" fontAlgn="auto" hangingPunct="1">
              <a:spcBef>
                <a:spcPts val="0"/>
              </a:spcBef>
              <a:spcAft>
                <a:spcPts val="0"/>
              </a:spcAft>
              <a:defRPr/>
            </a:pPr>
            <a:r>
              <a:rPr lang="ru-RU" sz="1400" b="1" dirty="0">
                <a:solidFill>
                  <a:schemeClr val="accent5">
                    <a:lumMod val="75000"/>
                  </a:schemeClr>
                </a:solidFill>
              </a:rPr>
              <a:t> </a:t>
            </a:r>
          </a:p>
          <a:p>
            <a:pPr eaLnBrk="1" fontAlgn="auto" hangingPunct="1">
              <a:spcBef>
                <a:spcPts val="0"/>
              </a:spcBef>
              <a:spcAft>
                <a:spcPts val="0"/>
              </a:spcAft>
              <a:defRPr/>
            </a:pPr>
            <a:endParaRPr lang="ru-RU" dirty="0"/>
          </a:p>
        </p:txBody>
      </p:sp>
      <p:sp>
        <p:nvSpPr>
          <p:cNvPr id="9" name="Rectangle 3"/>
          <p:cNvSpPr>
            <a:spLocks noChangeArrowheads="1"/>
          </p:cNvSpPr>
          <p:nvPr/>
        </p:nvSpPr>
        <p:spPr bwMode="auto">
          <a:xfrm>
            <a:off x="4219575" y="4062840"/>
            <a:ext cx="215262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01613" algn="l"/>
                <a:tab pos="2813050" algn="l"/>
              </a:tabLst>
            </a:pPr>
            <a:endParaRPr kumimoji="0" lang="kk-KZ" sz="1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201613" algn="l"/>
                <a:tab pos="2813050" algn="l"/>
              </a:tabLst>
            </a:pPr>
            <a:endParaRPr lang="kk-KZ" sz="1200" dirty="0">
              <a:solidFill>
                <a:srgbClr val="FF0000"/>
              </a:solidFill>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201613" algn="l"/>
                <a:tab pos="2813050" algn="l"/>
              </a:tabLst>
            </a:pPr>
            <a:endParaRPr kumimoji="0" lang="kk-KZ" sz="1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fontAlgn="base">
              <a:spcBef>
                <a:spcPct val="0"/>
              </a:spcBef>
              <a:spcAft>
                <a:spcPct val="0"/>
              </a:spcAft>
              <a:tabLst>
                <a:tab pos="201613" algn="l"/>
                <a:tab pos="2813050" algn="l"/>
              </a:tabLst>
            </a:pPr>
            <a:r>
              <a:rPr lang="kk-KZ" sz="1200" dirty="0" smtClean="0">
                <a:solidFill>
                  <a:srgbClr val="FF0000"/>
                </a:solidFill>
                <a:latin typeface="Times New Roman" pitchFamily="18" charset="0"/>
                <a:ea typeface="Times New Roman" pitchFamily="18" charset="0"/>
                <a:cs typeface="Times New Roman" pitchFamily="18"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8" name="Рисунок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75575" y="3573016"/>
            <a:ext cx="1808593" cy="1599592"/>
          </a:xfrm>
          <a:prstGeom prst="rect">
            <a:avLst/>
          </a:prstGeom>
        </p:spPr>
      </p:pic>
    </p:spTree>
    <p:extLst>
      <p:ext uri="{BB962C8B-B14F-4D97-AF65-F5344CB8AC3E}">
        <p14:creationId xmlns:p14="http://schemas.microsoft.com/office/powerpoint/2010/main" val="2277538061"/>
      </p:ext>
    </p:extLst>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24744"/>
            <a:ext cx="8183880" cy="3834752"/>
          </a:xfrm>
        </p:spPr>
        <p:txBody>
          <a:bodyPr anchor="ctr">
            <a:normAutofit/>
          </a:bodyPr>
          <a:lstStyle/>
          <a:p>
            <a:pPr marL="0" indent="0" algn="ctr">
              <a:buNone/>
            </a:pPr>
            <a:r>
              <a:rPr lang="kk-KZ" sz="3200" dirty="0" smtClean="0">
                <a:solidFill>
                  <a:schemeClr val="accent1"/>
                </a:solidFill>
                <a:latin typeface="Times New Roman" pitchFamily="18" charset="0"/>
                <a:cs typeface="Times New Roman" pitchFamily="18" charset="0"/>
              </a:rPr>
              <a:t>Назар аударғандарыңызға </a:t>
            </a:r>
          </a:p>
          <a:p>
            <a:pPr marL="0" indent="0" algn="ctr">
              <a:buNone/>
            </a:pPr>
            <a:r>
              <a:rPr lang="kk-KZ" sz="6000" dirty="0" smtClean="0">
                <a:solidFill>
                  <a:schemeClr val="accent1"/>
                </a:solidFill>
                <a:latin typeface="Times New Roman" pitchFamily="18" charset="0"/>
                <a:cs typeface="Times New Roman" pitchFamily="18" charset="0"/>
              </a:rPr>
              <a:t>РАХМЕТ!</a:t>
            </a:r>
            <a:endParaRPr lang="ru-RU" sz="6000" dirty="0">
              <a:solidFill>
                <a:schemeClr val="accent1"/>
              </a:solidFill>
              <a:latin typeface="Times New Roman" pitchFamily="18" charset="0"/>
              <a:cs typeface="Times New Roman" pitchFamily="18" charset="0"/>
            </a:endParaRPr>
          </a:p>
        </p:txBody>
      </p:sp>
    </p:spTree>
    <p:extLst>
      <p:ext uri="{BB962C8B-B14F-4D97-AF65-F5344CB8AC3E}">
        <p14:creationId xmlns:p14="http://schemas.microsoft.com/office/powerpoint/2010/main" val="41155260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1536</TotalTime>
  <Words>609</Words>
  <Application>Microsoft Office PowerPoint</Application>
  <PresentationFormat>Экран (4:3)</PresentationFormat>
  <Paragraphs>185</Paragraphs>
  <Slides>7</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7</vt:i4>
      </vt:variant>
    </vt:vector>
  </HeadingPairs>
  <TitlesOfParts>
    <vt:vector size="17" baseType="lpstr">
      <vt:lpstr>Arial</vt:lpstr>
      <vt:lpstr>Bookman Old Style</vt:lpstr>
      <vt:lpstr>Calibri</vt:lpstr>
      <vt:lpstr>Cambria</vt:lpstr>
      <vt:lpstr>Constantia</vt:lpstr>
      <vt:lpstr>Tahoma</vt:lpstr>
      <vt:lpstr>Times New Roman</vt:lpstr>
      <vt:lpstr>Wingdings</vt:lpstr>
      <vt:lpstr>Wingdings 2</vt: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Борибаев Ернур Амирланович</dc:title>
  <dc:creator>Алия</dc:creator>
  <cp:lastModifiedBy>Bektas</cp:lastModifiedBy>
  <cp:revision>161</cp:revision>
  <dcterms:created xsi:type="dcterms:W3CDTF">2017-06-28T03:42:58Z</dcterms:created>
  <dcterms:modified xsi:type="dcterms:W3CDTF">2020-04-30T10:44:01Z</dcterms:modified>
</cp:coreProperties>
</file>