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64" r:id="rId5"/>
    <p:sldId id="269" r:id="rId6"/>
    <p:sldId id="270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5A2BB-E355-478D-A1F0-26B3DD1D53EE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7DD82-0E27-47DA-9FB2-AC64528CB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309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0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58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1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05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24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903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6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98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21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715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081B5-9601-4ED7-BCC7-0B13ECB50381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0E96C-8253-4C0C-B7E7-34607B9D1E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8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988840"/>
            <a:ext cx="8712968" cy="2691731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кітапханасы. Кітапхананы </a:t>
            </a:r>
            <a:r>
              <a:rPr lang="kk-KZ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51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3124944"/>
          </a:xfrm>
        </p:spPr>
        <p:txBody>
          <a:bodyPr>
            <a:normAutofit fontScale="85000" lnSpcReduction="10000"/>
          </a:bodyPr>
          <a:lstStyle/>
          <a:p>
            <a:r>
              <a:rPr lang="ru-RU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пайгейм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кітапханасын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терезесін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пайгейм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кітапханасының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kk-KZ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айын 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модульдерін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endParaRPr lang="ru-RU" sz="4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95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4525963"/>
          </a:xfrm>
        </p:spPr>
        <p:txBody>
          <a:bodyPr>
            <a:normAutofit fontScale="92500"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функция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кодтарының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-да код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термин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модулінде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pygame.draw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pygame.image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pygame.mouse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модулі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43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507288" cy="1282154"/>
          </a:xfrm>
        </p:spPr>
        <p:txBody>
          <a:bodyPr>
            <a:normAutofit/>
          </a:bodyPr>
          <a:lstStyle/>
          <a:p>
            <a:r>
              <a:rPr lang="en-US" sz="4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en-US" sz="4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нің</a:t>
            </a:r>
            <a:r>
              <a:rPr lang="ru-RU" sz="4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4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модульдері</a:t>
            </a:r>
            <a:endParaRPr lang="ru-RU" sz="4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445530"/>
              </p:ext>
            </p:extLst>
          </p:nvPr>
        </p:nvGraphicFramePr>
        <p:xfrm>
          <a:off x="683568" y="620688"/>
          <a:ext cx="7920880" cy="6165315"/>
        </p:xfrm>
        <a:graphic>
          <a:graphicData uri="http://schemas.openxmlformats.org/drawingml/2006/table">
            <a:tbl>
              <a:tblPr/>
              <a:tblGrid>
                <a:gridCol w="2160240"/>
                <a:gridCol w="5760640"/>
              </a:tblGrid>
              <a:tr h="324855">
                <a:tc>
                  <a:txBody>
                    <a:bodyPr/>
                    <a:lstStyle/>
                    <a:p>
                      <a:pPr marL="84138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Модуль </a:t>
                      </a:r>
                      <a:r>
                        <a:rPr lang="ru-RU" sz="2000" spc="50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атауы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99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Мақсаты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99E"/>
                    </a:solidFill>
                  </a:tcPr>
                </a:tc>
              </a:tr>
              <a:tr h="3513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pygame.cdrom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CD-ROM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жетектерін баскару және оған кіру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pygame.cursors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Курсор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бейнелерін жүктеу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pygame.display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Экранға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35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pygame.draw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Фигураларды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сызыктарды және нүктелерді сызу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pygame.event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Сырткы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окиғаларды баскару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pygame.font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Жүйелік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каріптерді колдану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pygame.image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Кескінді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жүктеу және сактау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pygame.key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Пернетактада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баскан пернені оку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pygame.mixer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Дыбыстарды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жүктеу және ойнату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pygame.mouse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Тінтуірмен </a:t>
                      </a:r>
                      <a:r>
                        <a:rPr lang="ru-RU" sz="200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баскару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pygame.movie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Кинофильм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файлдарын </a:t>
                      </a:r>
                      <a:r>
                        <a:rPr lang="ru-RU" sz="200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ойнату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pygame.music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Музыка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және аудиолармен жұмыс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pygame.rect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Төртбұрышты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аймактарды </a:t>
                      </a:r>
                      <a:r>
                        <a:rPr lang="ru-RU" sz="200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баскару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pygame.sndarray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Дыбыс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деректерін </a:t>
                      </a:r>
                      <a:r>
                        <a:rPr lang="ru-RU" sz="200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баскару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2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pygame.surface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Су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реттер </a:t>
                      </a:r>
                      <a:r>
                        <a:rPr lang="ru-RU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мен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экранды </a:t>
                      </a:r>
                      <a:r>
                        <a:rPr lang="ru-RU" sz="200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баскару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pygame.transform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Суреттерді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өзгерту және жылжыту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33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spc="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pygame.time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spc="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Уакыт </a:t>
                      </a:r>
                      <a:r>
                        <a:rPr lang="ru-RU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пен кадр </a:t>
                      </a:r>
                      <a:r>
                        <a:rPr lang="kk-KZ" sz="200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жиілігін </a:t>
                      </a:r>
                      <a:r>
                        <a:rPr lang="ru-RU" sz="200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баскару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17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программасын орнату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Python.exe </a:t>
            </a:r>
            <a:r>
              <a:rPr lang="ru-RU" dirty="0" err="1"/>
              <a:t>орнату</a:t>
            </a:r>
            <a:r>
              <a:rPr lang="ru-RU" dirty="0"/>
              <a:t> </a:t>
            </a:r>
            <a:r>
              <a:rPr lang="ru-RU" dirty="0" err="1"/>
              <a:t>файлын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 smtClean="0"/>
              <a:t>қосыңыз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309224"/>
            <a:ext cx="6486525" cy="3990975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2627784" y="5445224"/>
            <a:ext cx="3240360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458507" y="542572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771800" y="3517213"/>
            <a:ext cx="3672408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637772" y="351721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50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kk-KZ" dirty="0" smtClean="0"/>
              <a:t>Пуск-</a:t>
            </a:r>
            <a:r>
              <a:rPr lang="en-US" dirty="0" smtClean="0"/>
              <a:t>&gt; </a:t>
            </a:r>
            <a:r>
              <a:rPr lang="kk-KZ" dirty="0" smtClean="0"/>
              <a:t>Командная строка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904" y="1700808"/>
            <a:ext cx="7920880" cy="45452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260648"/>
            <a:ext cx="78233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PyGame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кітапханасын орнату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59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525963"/>
          </a:xfrm>
        </p:spPr>
        <p:txBody>
          <a:bodyPr/>
          <a:lstStyle/>
          <a:p>
            <a:pPr marL="514350" indent="-514350">
              <a:buAutoNum type="arabicPeriod" startAt="6"/>
            </a:pPr>
            <a:r>
              <a:rPr lang="en-US" dirty="0" smtClean="0"/>
              <a:t>pip install </a:t>
            </a:r>
            <a:r>
              <a:rPr lang="en-US" dirty="0" err="1" smtClean="0"/>
              <a:t>pygame</a:t>
            </a:r>
            <a:r>
              <a:rPr lang="en-US" dirty="0" smtClean="0"/>
              <a:t>-&gt;Enter</a:t>
            </a:r>
          </a:p>
          <a:p>
            <a:pPr marL="514350" indent="-514350">
              <a:buAutoNum type="arabicPeriod" startAt="6"/>
            </a:pPr>
            <a:endParaRPr lang="en-US" dirty="0"/>
          </a:p>
          <a:p>
            <a:pPr marL="514350" indent="-514350">
              <a:buAutoNum type="arabicPeriod" startAt="6"/>
            </a:pPr>
            <a:endParaRPr lang="en-US" dirty="0" smtClean="0"/>
          </a:p>
          <a:p>
            <a:pPr marL="514350" indent="-514350">
              <a:buAutoNum type="arabicPeriod" startAt="6"/>
            </a:pPr>
            <a:endParaRPr lang="en-US" dirty="0"/>
          </a:p>
          <a:p>
            <a:pPr marL="514350" indent="-514350">
              <a:buAutoNum type="arabicPeriod" startAt="6"/>
            </a:pPr>
            <a:endParaRPr lang="en-US" dirty="0" smtClean="0"/>
          </a:p>
          <a:p>
            <a:pPr marL="514350" indent="-514350">
              <a:buAutoNum type="arabicPeriod" startAt="6"/>
            </a:pPr>
            <a:r>
              <a:rPr lang="en-US" dirty="0" smtClean="0"/>
              <a:t>python-&gt;Enter</a:t>
            </a:r>
          </a:p>
          <a:p>
            <a:pPr marL="514350" indent="-514350">
              <a:buAutoNum type="arabicPeriod" startAt="6"/>
            </a:pPr>
            <a:r>
              <a:rPr lang="en-US" dirty="0" err="1" smtClean="0"/>
              <a:t>imoprt</a:t>
            </a:r>
            <a:r>
              <a:rPr lang="en-US" dirty="0" smtClean="0"/>
              <a:t> </a:t>
            </a:r>
            <a:r>
              <a:rPr lang="en-US" dirty="0" err="1" smtClean="0"/>
              <a:t>pygame</a:t>
            </a:r>
            <a:r>
              <a:rPr lang="en-US" dirty="0" smtClean="0"/>
              <a:t>-&gt;Enter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36712"/>
            <a:ext cx="7524601" cy="20162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216" y="4293096"/>
            <a:ext cx="7676226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432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237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§ 26. PyGame кітапханасы. Кітапхананы қосу</vt:lpstr>
      <vt:lpstr>Сабақтың мақсаты</vt:lpstr>
      <vt:lpstr>Презентация PowerPoint</vt:lpstr>
      <vt:lpstr>PyGame-нің негізгі модульдері</vt:lpstr>
      <vt:lpstr>Python программасын орнату</vt:lpstr>
      <vt:lpstr>Презентация PowerPoint</vt:lpstr>
      <vt:lpstr>Презентация PowerPoint</vt:lpstr>
    </vt:vector>
  </TitlesOfParts>
  <Company>NIS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Выявление и анализ   проблемы</dc:title>
  <dc:creator>Teacher</dc:creator>
  <cp:lastModifiedBy>ACER</cp:lastModifiedBy>
  <cp:revision>29</cp:revision>
  <dcterms:created xsi:type="dcterms:W3CDTF">2019-05-04T05:59:36Z</dcterms:created>
  <dcterms:modified xsi:type="dcterms:W3CDTF">2020-04-05T14:42:28Z</dcterms:modified>
</cp:coreProperties>
</file>