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824" r:id="rId2"/>
  </p:sldMasterIdLst>
  <p:notesMasterIdLst>
    <p:notesMasterId r:id="rId15"/>
  </p:notesMasterIdLst>
  <p:sldIdLst>
    <p:sldId id="256" r:id="rId3"/>
    <p:sldId id="257" r:id="rId4"/>
    <p:sldId id="278" r:id="rId5"/>
    <p:sldId id="270" r:id="rId6"/>
    <p:sldId id="279" r:id="rId7"/>
    <p:sldId id="284" r:id="rId8"/>
    <p:sldId id="281" r:id="rId9"/>
    <p:sldId id="285" r:id="rId10"/>
    <p:sldId id="280" r:id="rId11"/>
    <p:sldId id="282" r:id="rId12"/>
    <p:sldId id="28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A3A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5A2BB-E355-478D-A1F0-26B3DD1D53EE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7DD82-0E27-47DA-9FB2-AC64528C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0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9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4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5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9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8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5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6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7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86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39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6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81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0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82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2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2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6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0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6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D081B5-9601-4ED7-BCC7-0B13ECB5038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30E96C-8253-4C0C-B7E7-34607B9D1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5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pl.it/languages/pygam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pl.it/languages/pygam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languages/pygam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852936"/>
            <a:ext cx="6555667" cy="1224136"/>
          </a:xfrm>
        </p:spPr>
        <p:txBody>
          <a:bodyPr>
            <a:noAutofit/>
          </a:bodyPr>
          <a:lstStyle/>
          <a:p>
            <a:pPr algn="ctr"/>
            <a:r>
              <a:rPr lang="kk-KZ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br>
              <a:rPr lang="kk-KZ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 мен ойын кейіпкерлері</a:t>
            </a:r>
            <a:endParaRPr lang="ru-RU" sz="3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83669" y="692696"/>
            <a:ext cx="7773338" cy="1957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err="1" smtClean="0"/>
              <a:t>Практикалық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жұмыс</a:t>
            </a:r>
            <a:r>
              <a:rPr lang="ru-RU" altLang="ru-RU" b="1" dirty="0" smtClean="0"/>
              <a:t> </a:t>
            </a:r>
            <a:br>
              <a:rPr lang="ru-RU" altLang="ru-RU" b="1" dirty="0" smtClean="0"/>
            </a:br>
            <a:r>
              <a:rPr lang="ru-RU" altLang="ru-RU" b="1" dirty="0" smtClean="0"/>
              <a:t>«</a:t>
            </a:r>
            <a:r>
              <a:rPr lang="ru-RU" altLang="ru-RU" b="1" dirty="0" err="1" smtClean="0"/>
              <a:t>Мүмкін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деңгей</a:t>
            </a:r>
            <a:r>
              <a:rPr lang="ru-RU" altLang="ru-RU" b="1" dirty="0" smtClean="0"/>
              <a:t>»</a:t>
            </a:r>
            <a:br>
              <a:rPr lang="ru-RU" altLang="ru-RU" b="1" dirty="0" smtClean="0"/>
            </a:br>
            <a:endParaRPr lang="ru-RU" altLang="ru-RU" b="1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9037637" cy="4525962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ru-RU" altLang="ru-RU" sz="27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altLang="ru-RU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экранға</a:t>
            </a:r>
            <a:r>
              <a:rPr lang="ru-RU" altLang="ru-RU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altLang="ru-RU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altLang="ru-RU" sz="27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altLang="ru-RU" sz="27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kk-KZ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өлшемін орнату: (</a:t>
            </a:r>
            <a:r>
              <a:rPr lang="ru-RU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800, 600</a:t>
            </a:r>
            <a:r>
              <a:rPr lang="kk-KZ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7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фонды қажет түспен бояу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 түсті таңдауға болады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kk-KZ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түстермен эксперимент жасап көріңіздер;</a:t>
            </a:r>
            <a:endParaRPr lang="ru-RU" sz="27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Экранның жұмыс аумағына кеңістік кораблін қосу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файл </a:t>
            </a:r>
            <a:r>
              <a:rPr lang="en-GB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shuttle</a:t>
            </a:r>
            <a:r>
              <a:rPr lang="ru-RU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7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endParaRPr lang="ru-RU" sz="27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фонға сатурн суретін орнату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файл </a:t>
            </a:r>
            <a:r>
              <a:rPr lang="en-GB" sz="27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saturn</a:t>
            </a:r>
            <a:r>
              <a:rPr lang="ru-RU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endParaRPr lang="ru-RU" sz="27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 программаны сақтау.</a:t>
            </a:r>
            <a:endParaRPr lang="ru-RU" altLang="ru-RU" sz="2700" b="1" cap="none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787143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Bahnschrift Condensed" panose="020B0502040204020203" pitchFamily="34" charset="0"/>
                <a:hlinkClick r:id="rId2"/>
              </a:rPr>
              <a:t>https</a:t>
            </a:r>
            <a:r>
              <a:rPr lang="en-US" sz="4000" b="1" dirty="0">
                <a:latin typeface="Bahnschrift Condensed" panose="020B0502040204020203" pitchFamily="34" charset="0"/>
                <a:hlinkClick r:id="rId2"/>
              </a:rPr>
              <a:t>://repl.it/languages/pygame</a:t>
            </a:r>
            <a:endParaRPr lang="ru-RU" sz="40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16" y="0"/>
            <a:ext cx="7886700" cy="1325563"/>
          </a:xfrm>
          <a:extLst/>
        </p:spPr>
        <p:txBody>
          <a:bodyPr/>
          <a:lstStyle/>
          <a:p>
            <a:pPr algn="r">
              <a:defRPr/>
            </a:pP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Рефлексия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482316" y="116632"/>
            <a:ext cx="8554180" cy="6624735"/>
            <a:chOff x="1292" y="823"/>
            <a:chExt cx="3172" cy="3257"/>
          </a:xfrm>
        </p:grpSpPr>
        <p:sp>
          <p:nvSpPr>
            <p:cNvPr id="9220" name="Freeform 25"/>
            <p:cNvSpPr>
              <a:spLocks/>
            </p:cNvSpPr>
            <p:nvPr/>
          </p:nvSpPr>
          <p:spPr bwMode="gray">
            <a:xfrm>
              <a:off x="2352" y="823"/>
              <a:ext cx="1008" cy="1673"/>
            </a:xfrm>
            <a:custGeom>
              <a:avLst/>
              <a:gdLst>
                <a:gd name="T0" fmla="*/ 104 w 1470"/>
                <a:gd name="T1" fmla="*/ 117 h 2346"/>
                <a:gd name="T2" fmla="*/ 103 w 1470"/>
                <a:gd name="T3" fmla="*/ 131 h 2346"/>
                <a:gd name="T4" fmla="*/ 99 w 1470"/>
                <a:gd name="T5" fmla="*/ 143 h 2346"/>
                <a:gd name="T6" fmla="*/ 95 w 1470"/>
                <a:gd name="T7" fmla="*/ 156 h 2346"/>
                <a:gd name="T8" fmla="*/ 91 w 1470"/>
                <a:gd name="T9" fmla="*/ 168 h 2346"/>
                <a:gd name="T10" fmla="*/ 84 w 1470"/>
                <a:gd name="T11" fmla="*/ 178 h 2346"/>
                <a:gd name="T12" fmla="*/ 79 w 1470"/>
                <a:gd name="T13" fmla="*/ 188 h 2346"/>
                <a:gd name="T14" fmla="*/ 73 w 1470"/>
                <a:gd name="T15" fmla="*/ 196 h 2346"/>
                <a:gd name="T16" fmla="*/ 67 w 1470"/>
                <a:gd name="T17" fmla="*/ 204 h 2346"/>
                <a:gd name="T18" fmla="*/ 62 w 1470"/>
                <a:gd name="T19" fmla="*/ 210 h 2346"/>
                <a:gd name="T20" fmla="*/ 58 w 1470"/>
                <a:gd name="T21" fmla="*/ 215 h 2346"/>
                <a:gd name="T22" fmla="*/ 55 w 1470"/>
                <a:gd name="T23" fmla="*/ 218 h 2346"/>
                <a:gd name="T24" fmla="*/ 53 w 1470"/>
                <a:gd name="T25" fmla="*/ 220 h 2346"/>
                <a:gd name="T26" fmla="*/ 52 w 1470"/>
                <a:gd name="T27" fmla="*/ 220 h 2346"/>
                <a:gd name="T28" fmla="*/ 50 w 1470"/>
                <a:gd name="T29" fmla="*/ 218 h 2346"/>
                <a:gd name="T30" fmla="*/ 47 w 1470"/>
                <a:gd name="T31" fmla="*/ 215 h 2346"/>
                <a:gd name="T32" fmla="*/ 43 w 1470"/>
                <a:gd name="T33" fmla="*/ 210 h 2346"/>
                <a:gd name="T34" fmla="*/ 38 w 1470"/>
                <a:gd name="T35" fmla="*/ 204 h 2346"/>
                <a:gd name="T36" fmla="*/ 32 w 1470"/>
                <a:gd name="T37" fmla="*/ 196 h 2346"/>
                <a:gd name="T38" fmla="*/ 26 w 1470"/>
                <a:gd name="T39" fmla="*/ 188 h 2346"/>
                <a:gd name="T40" fmla="*/ 20 w 1470"/>
                <a:gd name="T41" fmla="*/ 178 h 2346"/>
                <a:gd name="T42" fmla="*/ 14 w 1470"/>
                <a:gd name="T43" fmla="*/ 168 h 2346"/>
                <a:gd name="T44" fmla="*/ 10 w 1470"/>
                <a:gd name="T45" fmla="*/ 156 h 2346"/>
                <a:gd name="T46" fmla="*/ 5 w 1470"/>
                <a:gd name="T47" fmla="*/ 143 h 2346"/>
                <a:gd name="T48" fmla="*/ 2 w 1470"/>
                <a:gd name="T49" fmla="*/ 131 h 2346"/>
                <a:gd name="T50" fmla="*/ 1 w 1470"/>
                <a:gd name="T51" fmla="*/ 117 h 2346"/>
                <a:gd name="T52" fmla="*/ 1 w 1470"/>
                <a:gd name="T53" fmla="*/ 103 h 2346"/>
                <a:gd name="T54" fmla="*/ 2 w 1470"/>
                <a:gd name="T55" fmla="*/ 90 h 2346"/>
                <a:gd name="T56" fmla="*/ 5 w 1470"/>
                <a:gd name="T57" fmla="*/ 76 h 2346"/>
                <a:gd name="T58" fmla="*/ 10 w 1470"/>
                <a:gd name="T59" fmla="*/ 64 h 2346"/>
                <a:gd name="T60" fmla="*/ 14 w 1470"/>
                <a:gd name="T61" fmla="*/ 52 h 2346"/>
                <a:gd name="T62" fmla="*/ 20 w 1470"/>
                <a:gd name="T63" fmla="*/ 42 h 2346"/>
                <a:gd name="T64" fmla="*/ 26 w 1470"/>
                <a:gd name="T65" fmla="*/ 32 h 2346"/>
                <a:gd name="T66" fmla="*/ 32 w 1470"/>
                <a:gd name="T67" fmla="*/ 24 h 2346"/>
                <a:gd name="T68" fmla="*/ 38 w 1470"/>
                <a:gd name="T69" fmla="*/ 16 h 2346"/>
                <a:gd name="T70" fmla="*/ 43 w 1470"/>
                <a:gd name="T71" fmla="*/ 10 h 2346"/>
                <a:gd name="T72" fmla="*/ 47 w 1470"/>
                <a:gd name="T73" fmla="*/ 5 h 2346"/>
                <a:gd name="T74" fmla="*/ 50 w 1470"/>
                <a:gd name="T75" fmla="*/ 2 h 2346"/>
                <a:gd name="T76" fmla="*/ 52 w 1470"/>
                <a:gd name="T77" fmla="*/ 1 h 2346"/>
                <a:gd name="T78" fmla="*/ 53 w 1470"/>
                <a:gd name="T79" fmla="*/ 1 h 2346"/>
                <a:gd name="T80" fmla="*/ 55 w 1470"/>
                <a:gd name="T81" fmla="*/ 2 h 2346"/>
                <a:gd name="T82" fmla="*/ 58 w 1470"/>
                <a:gd name="T83" fmla="*/ 5 h 2346"/>
                <a:gd name="T84" fmla="*/ 62 w 1470"/>
                <a:gd name="T85" fmla="*/ 10 h 2346"/>
                <a:gd name="T86" fmla="*/ 67 w 1470"/>
                <a:gd name="T87" fmla="*/ 16 h 2346"/>
                <a:gd name="T88" fmla="*/ 73 w 1470"/>
                <a:gd name="T89" fmla="*/ 24 h 2346"/>
                <a:gd name="T90" fmla="*/ 79 w 1470"/>
                <a:gd name="T91" fmla="*/ 32 h 2346"/>
                <a:gd name="T92" fmla="*/ 84 w 1470"/>
                <a:gd name="T93" fmla="*/ 42 h 2346"/>
                <a:gd name="T94" fmla="*/ 91 w 1470"/>
                <a:gd name="T95" fmla="*/ 52 h 2346"/>
                <a:gd name="T96" fmla="*/ 95 w 1470"/>
                <a:gd name="T97" fmla="*/ 64 h 2346"/>
                <a:gd name="T98" fmla="*/ 99 w 1470"/>
                <a:gd name="T99" fmla="*/ 76 h 2346"/>
                <a:gd name="T100" fmla="*/ 103 w 1470"/>
                <a:gd name="T101" fmla="*/ 90 h 2346"/>
                <a:gd name="T102" fmla="*/ 104 w 1470"/>
                <a:gd name="T103" fmla="*/ 103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265522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221" name="Freeform 27"/>
            <p:cNvSpPr>
              <a:spLocks/>
            </p:cNvSpPr>
            <p:nvPr/>
          </p:nvSpPr>
          <p:spPr bwMode="gray">
            <a:xfrm rot="575181">
              <a:off x="1296" y="1584"/>
              <a:ext cx="1749" cy="924"/>
            </a:xfrm>
            <a:custGeom>
              <a:avLst/>
              <a:gdLst>
                <a:gd name="T0" fmla="*/ 508 w 2032"/>
                <a:gd name="T1" fmla="*/ 5 h 1536"/>
                <a:gd name="T2" fmla="*/ 551 w 2032"/>
                <a:gd name="T3" fmla="*/ 8 h 1536"/>
                <a:gd name="T4" fmla="*/ 587 w 2032"/>
                <a:gd name="T5" fmla="*/ 11 h 1536"/>
                <a:gd name="T6" fmla="*/ 616 w 2032"/>
                <a:gd name="T7" fmla="*/ 15 h 1536"/>
                <a:gd name="T8" fmla="*/ 642 w 2032"/>
                <a:gd name="T9" fmla="*/ 19 h 1536"/>
                <a:gd name="T10" fmla="*/ 662 w 2032"/>
                <a:gd name="T11" fmla="*/ 23 h 1536"/>
                <a:gd name="T12" fmla="*/ 679 w 2032"/>
                <a:gd name="T13" fmla="*/ 26 h 1536"/>
                <a:gd name="T14" fmla="*/ 691 w 2032"/>
                <a:gd name="T15" fmla="*/ 30 h 1536"/>
                <a:gd name="T16" fmla="*/ 700 w 2032"/>
                <a:gd name="T17" fmla="*/ 33 h 1536"/>
                <a:gd name="T18" fmla="*/ 706 w 2032"/>
                <a:gd name="T19" fmla="*/ 36 h 1536"/>
                <a:gd name="T20" fmla="*/ 709 w 2032"/>
                <a:gd name="T21" fmla="*/ 37 h 1536"/>
                <a:gd name="T22" fmla="*/ 711 w 2032"/>
                <a:gd name="T23" fmla="*/ 39 h 1536"/>
                <a:gd name="T24" fmla="*/ 710 w 2032"/>
                <a:gd name="T25" fmla="*/ 39 h 1536"/>
                <a:gd name="T26" fmla="*/ 700 w 2032"/>
                <a:gd name="T27" fmla="*/ 39 h 1536"/>
                <a:gd name="T28" fmla="*/ 680 w 2032"/>
                <a:gd name="T29" fmla="*/ 40 h 1536"/>
                <a:gd name="T30" fmla="*/ 652 w 2032"/>
                <a:gd name="T31" fmla="*/ 40 h 1536"/>
                <a:gd name="T32" fmla="*/ 616 w 2032"/>
                <a:gd name="T33" fmla="*/ 42 h 1536"/>
                <a:gd name="T34" fmla="*/ 578 w 2032"/>
                <a:gd name="T35" fmla="*/ 42 h 1536"/>
                <a:gd name="T36" fmla="*/ 530 w 2032"/>
                <a:gd name="T37" fmla="*/ 43 h 1536"/>
                <a:gd name="T38" fmla="*/ 482 w 2032"/>
                <a:gd name="T39" fmla="*/ 43 h 1536"/>
                <a:gd name="T40" fmla="*/ 431 w 2032"/>
                <a:gd name="T41" fmla="*/ 44 h 1536"/>
                <a:gd name="T42" fmla="*/ 378 w 2032"/>
                <a:gd name="T43" fmla="*/ 44 h 1536"/>
                <a:gd name="T44" fmla="*/ 327 w 2032"/>
                <a:gd name="T45" fmla="*/ 43 h 1536"/>
                <a:gd name="T46" fmla="*/ 276 w 2032"/>
                <a:gd name="T47" fmla="*/ 42 h 1536"/>
                <a:gd name="T48" fmla="*/ 226 w 2032"/>
                <a:gd name="T49" fmla="*/ 40 h 1536"/>
                <a:gd name="T50" fmla="*/ 182 w 2032"/>
                <a:gd name="T51" fmla="*/ 37 h 1536"/>
                <a:gd name="T52" fmla="*/ 141 w 2032"/>
                <a:gd name="T53" fmla="*/ 34 h 1536"/>
                <a:gd name="T54" fmla="*/ 109 w 2032"/>
                <a:gd name="T55" fmla="*/ 31 h 1536"/>
                <a:gd name="T56" fmla="*/ 80 w 2032"/>
                <a:gd name="T57" fmla="*/ 27 h 1536"/>
                <a:gd name="T58" fmla="*/ 58 w 2032"/>
                <a:gd name="T59" fmla="*/ 23 h 1536"/>
                <a:gd name="T60" fmla="*/ 40 w 2032"/>
                <a:gd name="T61" fmla="*/ 19 h 1536"/>
                <a:gd name="T62" fmla="*/ 25 w 2032"/>
                <a:gd name="T63" fmla="*/ 16 h 1536"/>
                <a:gd name="T64" fmla="*/ 15 w 2032"/>
                <a:gd name="T65" fmla="*/ 12 h 1536"/>
                <a:gd name="T66" fmla="*/ 8 w 2032"/>
                <a:gd name="T67" fmla="*/ 10 h 1536"/>
                <a:gd name="T68" fmla="*/ 3 w 2032"/>
                <a:gd name="T69" fmla="*/ 7 h 1536"/>
                <a:gd name="T70" fmla="*/ 3 w 2032"/>
                <a:gd name="T71" fmla="*/ 6 h 1536"/>
                <a:gd name="T72" fmla="*/ 0 w 2032"/>
                <a:gd name="T73" fmla="*/ 5 h 1536"/>
                <a:gd name="T74" fmla="*/ 6 w 2032"/>
                <a:gd name="T75" fmla="*/ 5 h 1536"/>
                <a:gd name="T76" fmla="*/ 21 w 2032"/>
                <a:gd name="T77" fmla="*/ 4 h 1536"/>
                <a:gd name="T78" fmla="*/ 45 w 2032"/>
                <a:gd name="T79" fmla="*/ 4 h 1536"/>
                <a:gd name="T80" fmla="*/ 77 w 2032"/>
                <a:gd name="T81" fmla="*/ 3 h 1536"/>
                <a:gd name="T82" fmla="*/ 114 w 2032"/>
                <a:gd name="T83" fmla="*/ 2 h 1536"/>
                <a:gd name="T84" fmla="*/ 157 w 2032"/>
                <a:gd name="T85" fmla="*/ 1 h 1536"/>
                <a:gd name="T86" fmla="*/ 204 w 2032"/>
                <a:gd name="T87" fmla="*/ 1 h 1536"/>
                <a:gd name="T88" fmla="*/ 254 w 2032"/>
                <a:gd name="T89" fmla="*/ 1 h 1536"/>
                <a:gd name="T90" fmla="*/ 306 w 2032"/>
                <a:gd name="T91" fmla="*/ 0 h 1536"/>
                <a:gd name="T92" fmla="*/ 358 w 2032"/>
                <a:gd name="T93" fmla="*/ 1 h 1536"/>
                <a:gd name="T94" fmla="*/ 411 w 2032"/>
                <a:gd name="T95" fmla="*/ 1 h 1536"/>
                <a:gd name="T96" fmla="*/ 460 w 2032"/>
                <a:gd name="T97" fmla="*/ 3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526F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222" name="Freeform 28"/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262 w 2032"/>
                <a:gd name="T1" fmla="*/ 3 h 1536"/>
                <a:gd name="T2" fmla="*/ 314 w 2032"/>
                <a:gd name="T3" fmla="*/ 1 h 1536"/>
                <a:gd name="T4" fmla="*/ 368 w 2032"/>
                <a:gd name="T5" fmla="*/ 1 h 1536"/>
                <a:gd name="T6" fmla="*/ 424 w 2032"/>
                <a:gd name="T7" fmla="*/ 0 h 1536"/>
                <a:gd name="T8" fmla="*/ 478 w 2032"/>
                <a:gd name="T9" fmla="*/ 1 h 1536"/>
                <a:gd name="T10" fmla="*/ 529 w 2032"/>
                <a:gd name="T11" fmla="*/ 1 h 1536"/>
                <a:gd name="T12" fmla="*/ 579 w 2032"/>
                <a:gd name="T13" fmla="*/ 1 h 1536"/>
                <a:gd name="T14" fmla="*/ 624 w 2032"/>
                <a:gd name="T15" fmla="*/ 2 h 1536"/>
                <a:gd name="T16" fmla="*/ 664 w 2032"/>
                <a:gd name="T17" fmla="*/ 3 h 1536"/>
                <a:gd name="T18" fmla="*/ 697 w 2032"/>
                <a:gd name="T19" fmla="*/ 4 h 1536"/>
                <a:gd name="T20" fmla="*/ 721 w 2032"/>
                <a:gd name="T21" fmla="*/ 4 h 1536"/>
                <a:gd name="T22" fmla="*/ 737 w 2032"/>
                <a:gd name="T23" fmla="*/ 5 h 1536"/>
                <a:gd name="T24" fmla="*/ 742 w 2032"/>
                <a:gd name="T25" fmla="*/ 5 h 1536"/>
                <a:gd name="T26" fmla="*/ 742 w 2032"/>
                <a:gd name="T27" fmla="*/ 6 h 1536"/>
                <a:gd name="T28" fmla="*/ 740 w 2032"/>
                <a:gd name="T29" fmla="*/ 7 h 1536"/>
                <a:gd name="T30" fmla="*/ 734 w 2032"/>
                <a:gd name="T31" fmla="*/ 10 h 1536"/>
                <a:gd name="T32" fmla="*/ 727 w 2032"/>
                <a:gd name="T33" fmla="*/ 12 h 1536"/>
                <a:gd name="T34" fmla="*/ 715 w 2032"/>
                <a:gd name="T35" fmla="*/ 16 h 1536"/>
                <a:gd name="T36" fmla="*/ 702 w 2032"/>
                <a:gd name="T37" fmla="*/ 20 h 1536"/>
                <a:gd name="T38" fmla="*/ 683 w 2032"/>
                <a:gd name="T39" fmla="*/ 24 h 1536"/>
                <a:gd name="T40" fmla="*/ 658 w 2032"/>
                <a:gd name="T41" fmla="*/ 27 h 1536"/>
                <a:gd name="T42" fmla="*/ 629 w 2032"/>
                <a:gd name="T43" fmla="*/ 31 h 1536"/>
                <a:gd name="T44" fmla="*/ 595 w 2032"/>
                <a:gd name="T45" fmla="*/ 35 h 1536"/>
                <a:gd name="T46" fmla="*/ 553 w 2032"/>
                <a:gd name="T47" fmla="*/ 38 h 1536"/>
                <a:gd name="T48" fmla="*/ 507 w 2032"/>
                <a:gd name="T49" fmla="*/ 41 h 1536"/>
                <a:gd name="T50" fmla="*/ 456 w 2032"/>
                <a:gd name="T51" fmla="*/ 43 h 1536"/>
                <a:gd name="T52" fmla="*/ 402 w 2032"/>
                <a:gd name="T53" fmla="*/ 44 h 1536"/>
                <a:gd name="T54" fmla="*/ 347 w 2032"/>
                <a:gd name="T55" fmla="*/ 45 h 1536"/>
                <a:gd name="T56" fmla="*/ 294 w 2032"/>
                <a:gd name="T57" fmla="*/ 45 h 1536"/>
                <a:gd name="T58" fmla="*/ 238 w 2032"/>
                <a:gd name="T59" fmla="*/ 45 h 1536"/>
                <a:gd name="T60" fmla="*/ 188 w 2032"/>
                <a:gd name="T61" fmla="*/ 43 h 1536"/>
                <a:gd name="T62" fmla="*/ 140 w 2032"/>
                <a:gd name="T63" fmla="*/ 43 h 1536"/>
                <a:gd name="T64" fmla="*/ 99 w 2032"/>
                <a:gd name="T65" fmla="*/ 42 h 1536"/>
                <a:gd name="T66" fmla="*/ 61 w 2032"/>
                <a:gd name="T67" fmla="*/ 41 h 1536"/>
                <a:gd name="T68" fmla="*/ 33 w 2032"/>
                <a:gd name="T69" fmla="*/ 40 h 1536"/>
                <a:gd name="T70" fmla="*/ 12 w 2032"/>
                <a:gd name="T71" fmla="*/ 40 h 1536"/>
                <a:gd name="T72" fmla="*/ 3 w 2032"/>
                <a:gd name="T73" fmla="*/ 39 h 1536"/>
                <a:gd name="T74" fmla="*/ 0 w 2032"/>
                <a:gd name="T75" fmla="*/ 39 h 1536"/>
                <a:gd name="T76" fmla="*/ 3 w 2032"/>
                <a:gd name="T77" fmla="*/ 38 h 1536"/>
                <a:gd name="T78" fmla="*/ 6 w 2032"/>
                <a:gd name="T79" fmla="*/ 36 h 1536"/>
                <a:gd name="T80" fmla="*/ 12 w 2032"/>
                <a:gd name="T81" fmla="*/ 33 h 1536"/>
                <a:gd name="T82" fmla="*/ 20 w 2032"/>
                <a:gd name="T83" fmla="*/ 31 h 1536"/>
                <a:gd name="T84" fmla="*/ 34 w 2032"/>
                <a:gd name="T85" fmla="*/ 27 h 1536"/>
                <a:gd name="T86" fmla="*/ 51 w 2032"/>
                <a:gd name="T87" fmla="*/ 24 h 1536"/>
                <a:gd name="T88" fmla="*/ 72 w 2032"/>
                <a:gd name="T89" fmla="*/ 19 h 1536"/>
                <a:gd name="T90" fmla="*/ 99 w 2032"/>
                <a:gd name="T91" fmla="*/ 15 h 1536"/>
                <a:gd name="T92" fmla="*/ 130 w 2032"/>
                <a:gd name="T93" fmla="*/ 11 h 1536"/>
                <a:gd name="T94" fmla="*/ 168 w 2032"/>
                <a:gd name="T95" fmla="*/ 8 h 1536"/>
                <a:gd name="T96" fmla="*/ 212 w 2032"/>
                <a:gd name="T97" fmla="*/ 5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572D5E"/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223" name="Freeform 24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74 w 1470"/>
                <a:gd name="T1" fmla="*/ 92 h 2346"/>
                <a:gd name="T2" fmla="*/ 73 w 1470"/>
                <a:gd name="T3" fmla="*/ 103 h 2346"/>
                <a:gd name="T4" fmla="*/ 71 w 1470"/>
                <a:gd name="T5" fmla="*/ 114 h 2346"/>
                <a:gd name="T6" fmla="*/ 68 w 1470"/>
                <a:gd name="T7" fmla="*/ 123 h 2346"/>
                <a:gd name="T8" fmla="*/ 65 w 1470"/>
                <a:gd name="T9" fmla="*/ 132 h 2346"/>
                <a:gd name="T10" fmla="*/ 60 w 1470"/>
                <a:gd name="T11" fmla="*/ 141 h 2346"/>
                <a:gd name="T12" fmla="*/ 56 w 1470"/>
                <a:gd name="T13" fmla="*/ 148 h 2346"/>
                <a:gd name="T14" fmla="*/ 52 w 1470"/>
                <a:gd name="T15" fmla="*/ 156 h 2346"/>
                <a:gd name="T16" fmla="*/ 47 w 1470"/>
                <a:gd name="T17" fmla="*/ 161 h 2346"/>
                <a:gd name="T18" fmla="*/ 44 w 1470"/>
                <a:gd name="T19" fmla="*/ 166 h 2346"/>
                <a:gd name="T20" fmla="*/ 41 w 1470"/>
                <a:gd name="T21" fmla="*/ 170 h 2346"/>
                <a:gd name="T22" fmla="*/ 39 w 1470"/>
                <a:gd name="T23" fmla="*/ 172 h 2346"/>
                <a:gd name="T24" fmla="*/ 37 w 1470"/>
                <a:gd name="T25" fmla="*/ 174 h 2346"/>
                <a:gd name="T26" fmla="*/ 37 w 1470"/>
                <a:gd name="T27" fmla="*/ 174 h 2346"/>
                <a:gd name="T28" fmla="*/ 36 w 1470"/>
                <a:gd name="T29" fmla="*/ 172 h 2346"/>
                <a:gd name="T30" fmla="*/ 34 w 1470"/>
                <a:gd name="T31" fmla="*/ 170 h 2346"/>
                <a:gd name="T32" fmla="*/ 31 w 1470"/>
                <a:gd name="T33" fmla="*/ 166 h 2346"/>
                <a:gd name="T34" fmla="*/ 27 w 1470"/>
                <a:gd name="T35" fmla="*/ 161 h 2346"/>
                <a:gd name="T36" fmla="*/ 23 w 1470"/>
                <a:gd name="T37" fmla="*/ 156 h 2346"/>
                <a:gd name="T38" fmla="*/ 19 w 1470"/>
                <a:gd name="T39" fmla="*/ 148 h 2346"/>
                <a:gd name="T40" fmla="*/ 14 w 1470"/>
                <a:gd name="T41" fmla="*/ 141 h 2346"/>
                <a:gd name="T42" fmla="*/ 10 w 1470"/>
                <a:gd name="T43" fmla="*/ 132 h 2346"/>
                <a:gd name="T44" fmla="*/ 7 w 1470"/>
                <a:gd name="T45" fmla="*/ 123 h 2346"/>
                <a:gd name="T46" fmla="*/ 3 w 1470"/>
                <a:gd name="T47" fmla="*/ 114 h 2346"/>
                <a:gd name="T48" fmla="*/ 1 w 1470"/>
                <a:gd name="T49" fmla="*/ 103 h 2346"/>
                <a:gd name="T50" fmla="*/ 1 w 1470"/>
                <a:gd name="T51" fmla="*/ 92 h 2346"/>
                <a:gd name="T52" fmla="*/ 1 w 1470"/>
                <a:gd name="T53" fmla="*/ 82 h 2346"/>
                <a:gd name="T54" fmla="*/ 1 w 1470"/>
                <a:gd name="T55" fmla="*/ 71 h 2346"/>
                <a:gd name="T56" fmla="*/ 3 w 1470"/>
                <a:gd name="T57" fmla="*/ 61 h 2346"/>
                <a:gd name="T58" fmla="*/ 7 w 1470"/>
                <a:gd name="T59" fmla="*/ 51 h 2346"/>
                <a:gd name="T60" fmla="*/ 10 w 1470"/>
                <a:gd name="T61" fmla="*/ 41 h 2346"/>
                <a:gd name="T62" fmla="*/ 14 w 1470"/>
                <a:gd name="T63" fmla="*/ 33 h 2346"/>
                <a:gd name="T64" fmla="*/ 19 w 1470"/>
                <a:gd name="T65" fmla="*/ 26 h 2346"/>
                <a:gd name="T66" fmla="*/ 23 w 1470"/>
                <a:gd name="T67" fmla="*/ 19 h 2346"/>
                <a:gd name="T68" fmla="*/ 27 w 1470"/>
                <a:gd name="T69" fmla="*/ 13 h 2346"/>
                <a:gd name="T70" fmla="*/ 31 w 1470"/>
                <a:gd name="T71" fmla="*/ 8 h 2346"/>
                <a:gd name="T72" fmla="*/ 34 w 1470"/>
                <a:gd name="T73" fmla="*/ 4 h 2346"/>
                <a:gd name="T74" fmla="*/ 36 w 1470"/>
                <a:gd name="T75" fmla="*/ 1 h 2346"/>
                <a:gd name="T76" fmla="*/ 37 w 1470"/>
                <a:gd name="T77" fmla="*/ 1 h 2346"/>
                <a:gd name="T78" fmla="*/ 37 w 1470"/>
                <a:gd name="T79" fmla="*/ 1 h 2346"/>
                <a:gd name="T80" fmla="*/ 39 w 1470"/>
                <a:gd name="T81" fmla="*/ 1 h 2346"/>
                <a:gd name="T82" fmla="*/ 41 w 1470"/>
                <a:gd name="T83" fmla="*/ 4 h 2346"/>
                <a:gd name="T84" fmla="*/ 44 w 1470"/>
                <a:gd name="T85" fmla="*/ 8 h 2346"/>
                <a:gd name="T86" fmla="*/ 47 w 1470"/>
                <a:gd name="T87" fmla="*/ 13 h 2346"/>
                <a:gd name="T88" fmla="*/ 52 w 1470"/>
                <a:gd name="T89" fmla="*/ 19 h 2346"/>
                <a:gd name="T90" fmla="*/ 56 w 1470"/>
                <a:gd name="T91" fmla="*/ 26 h 2346"/>
                <a:gd name="T92" fmla="*/ 60 w 1470"/>
                <a:gd name="T93" fmla="*/ 33 h 2346"/>
                <a:gd name="T94" fmla="*/ 65 w 1470"/>
                <a:gd name="T95" fmla="*/ 41 h 2346"/>
                <a:gd name="T96" fmla="*/ 68 w 1470"/>
                <a:gd name="T97" fmla="*/ 51 h 2346"/>
                <a:gd name="T98" fmla="*/ 71 w 1470"/>
                <a:gd name="T99" fmla="*/ 61 h 2346"/>
                <a:gd name="T100" fmla="*/ 73 w 1470"/>
                <a:gd name="T101" fmla="*/ 71 h 2346"/>
                <a:gd name="T102" fmla="*/ 74 w 1470"/>
                <a:gd name="T103" fmla="*/ 82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76002F"/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224" name="Freeform 26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384 w 2032"/>
                <a:gd name="T1" fmla="*/ 3 h 1536"/>
                <a:gd name="T2" fmla="*/ 416 w 2032"/>
                <a:gd name="T3" fmla="*/ 5 h 1536"/>
                <a:gd name="T4" fmla="*/ 442 w 2032"/>
                <a:gd name="T5" fmla="*/ 7 h 1536"/>
                <a:gd name="T6" fmla="*/ 465 w 2032"/>
                <a:gd name="T7" fmla="*/ 9 h 1536"/>
                <a:gd name="T8" fmla="*/ 484 w 2032"/>
                <a:gd name="T9" fmla="*/ 12 h 1536"/>
                <a:gd name="T10" fmla="*/ 500 w 2032"/>
                <a:gd name="T11" fmla="*/ 14 h 1536"/>
                <a:gd name="T12" fmla="*/ 512 w 2032"/>
                <a:gd name="T13" fmla="*/ 16 h 1536"/>
                <a:gd name="T14" fmla="*/ 522 w 2032"/>
                <a:gd name="T15" fmla="*/ 19 h 1536"/>
                <a:gd name="T16" fmla="*/ 527 w 2032"/>
                <a:gd name="T17" fmla="*/ 21 h 1536"/>
                <a:gd name="T18" fmla="*/ 533 w 2032"/>
                <a:gd name="T19" fmla="*/ 22 h 1536"/>
                <a:gd name="T20" fmla="*/ 535 w 2032"/>
                <a:gd name="T21" fmla="*/ 24 h 1536"/>
                <a:gd name="T22" fmla="*/ 536 w 2032"/>
                <a:gd name="T23" fmla="*/ 24 h 1536"/>
                <a:gd name="T24" fmla="*/ 535 w 2032"/>
                <a:gd name="T25" fmla="*/ 24 h 1536"/>
                <a:gd name="T26" fmla="*/ 527 w 2032"/>
                <a:gd name="T27" fmla="*/ 24 h 1536"/>
                <a:gd name="T28" fmla="*/ 513 w 2032"/>
                <a:gd name="T29" fmla="*/ 25 h 1536"/>
                <a:gd name="T30" fmla="*/ 491 w 2032"/>
                <a:gd name="T31" fmla="*/ 25 h 1536"/>
                <a:gd name="T32" fmla="*/ 465 w 2032"/>
                <a:gd name="T33" fmla="*/ 26 h 1536"/>
                <a:gd name="T34" fmla="*/ 436 w 2032"/>
                <a:gd name="T35" fmla="*/ 26 h 1536"/>
                <a:gd name="T36" fmla="*/ 400 w 2032"/>
                <a:gd name="T37" fmla="*/ 27 h 1536"/>
                <a:gd name="T38" fmla="*/ 364 w 2032"/>
                <a:gd name="T39" fmla="*/ 27 h 1536"/>
                <a:gd name="T40" fmla="*/ 325 w 2032"/>
                <a:gd name="T41" fmla="*/ 28 h 1536"/>
                <a:gd name="T42" fmla="*/ 286 w 2032"/>
                <a:gd name="T43" fmla="*/ 28 h 1536"/>
                <a:gd name="T44" fmla="*/ 246 w 2032"/>
                <a:gd name="T45" fmla="*/ 27 h 1536"/>
                <a:gd name="T46" fmla="*/ 208 w 2032"/>
                <a:gd name="T47" fmla="*/ 26 h 1536"/>
                <a:gd name="T48" fmla="*/ 171 w 2032"/>
                <a:gd name="T49" fmla="*/ 25 h 1536"/>
                <a:gd name="T50" fmla="*/ 136 w 2032"/>
                <a:gd name="T51" fmla="*/ 24 h 1536"/>
                <a:gd name="T52" fmla="*/ 107 w 2032"/>
                <a:gd name="T53" fmla="*/ 21 h 1536"/>
                <a:gd name="T54" fmla="*/ 82 w 2032"/>
                <a:gd name="T55" fmla="*/ 19 h 1536"/>
                <a:gd name="T56" fmla="*/ 60 w 2032"/>
                <a:gd name="T57" fmla="*/ 17 h 1536"/>
                <a:gd name="T58" fmla="*/ 44 w 2032"/>
                <a:gd name="T59" fmla="*/ 14 h 1536"/>
                <a:gd name="T60" fmla="*/ 30 w 2032"/>
                <a:gd name="T61" fmla="*/ 12 h 1536"/>
                <a:gd name="T62" fmla="*/ 19 w 2032"/>
                <a:gd name="T63" fmla="*/ 10 h 1536"/>
                <a:gd name="T64" fmla="*/ 12 w 2032"/>
                <a:gd name="T65" fmla="*/ 8 h 1536"/>
                <a:gd name="T66" fmla="*/ 6 w 2032"/>
                <a:gd name="T67" fmla="*/ 6 h 1536"/>
                <a:gd name="T68" fmla="*/ 2 w 2032"/>
                <a:gd name="T69" fmla="*/ 5 h 1536"/>
                <a:gd name="T70" fmla="*/ 2 w 2032"/>
                <a:gd name="T71" fmla="*/ 3 h 1536"/>
                <a:gd name="T72" fmla="*/ 0 w 2032"/>
                <a:gd name="T73" fmla="*/ 3 h 1536"/>
                <a:gd name="T74" fmla="*/ 4 w 2032"/>
                <a:gd name="T75" fmla="*/ 3 h 1536"/>
                <a:gd name="T76" fmla="*/ 15 w 2032"/>
                <a:gd name="T77" fmla="*/ 3 h 1536"/>
                <a:gd name="T78" fmla="*/ 34 w 2032"/>
                <a:gd name="T79" fmla="*/ 3 h 1536"/>
                <a:gd name="T80" fmla="*/ 57 w 2032"/>
                <a:gd name="T81" fmla="*/ 2 h 1536"/>
                <a:gd name="T82" fmla="*/ 86 w 2032"/>
                <a:gd name="T83" fmla="*/ 1 h 1536"/>
                <a:gd name="T84" fmla="*/ 119 w 2032"/>
                <a:gd name="T85" fmla="*/ 1 h 1536"/>
                <a:gd name="T86" fmla="*/ 155 w 2032"/>
                <a:gd name="T87" fmla="*/ 1 h 1536"/>
                <a:gd name="T88" fmla="*/ 191 w 2032"/>
                <a:gd name="T89" fmla="*/ 1 h 1536"/>
                <a:gd name="T90" fmla="*/ 231 w 2032"/>
                <a:gd name="T91" fmla="*/ 0 h 1536"/>
                <a:gd name="T92" fmla="*/ 270 w 2032"/>
                <a:gd name="T93" fmla="*/ 1 h 1536"/>
                <a:gd name="T94" fmla="*/ 310 w 2032"/>
                <a:gd name="T95" fmla="*/ 1 h 1536"/>
                <a:gd name="T96" fmla="*/ 346 w 2032"/>
                <a:gd name="T97" fmla="*/ 2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763A1C"/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225" name="Freeform 29"/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230 w 2032"/>
                <a:gd name="T1" fmla="*/ 2 h 1536"/>
                <a:gd name="T2" fmla="*/ 276 w 2032"/>
                <a:gd name="T3" fmla="*/ 1 h 1536"/>
                <a:gd name="T4" fmla="*/ 324 w 2032"/>
                <a:gd name="T5" fmla="*/ 1 h 1536"/>
                <a:gd name="T6" fmla="*/ 372 w 2032"/>
                <a:gd name="T7" fmla="*/ 0 h 1536"/>
                <a:gd name="T8" fmla="*/ 420 w 2032"/>
                <a:gd name="T9" fmla="*/ 1 h 1536"/>
                <a:gd name="T10" fmla="*/ 466 w 2032"/>
                <a:gd name="T11" fmla="*/ 1 h 1536"/>
                <a:gd name="T12" fmla="*/ 509 w 2032"/>
                <a:gd name="T13" fmla="*/ 1 h 1536"/>
                <a:gd name="T14" fmla="*/ 549 w 2032"/>
                <a:gd name="T15" fmla="*/ 2 h 1536"/>
                <a:gd name="T16" fmla="*/ 583 w 2032"/>
                <a:gd name="T17" fmla="*/ 2 h 1536"/>
                <a:gd name="T18" fmla="*/ 613 w 2032"/>
                <a:gd name="T19" fmla="*/ 4 h 1536"/>
                <a:gd name="T20" fmla="*/ 635 w 2032"/>
                <a:gd name="T21" fmla="*/ 4 h 1536"/>
                <a:gd name="T22" fmla="*/ 648 w 2032"/>
                <a:gd name="T23" fmla="*/ 5 h 1536"/>
                <a:gd name="T24" fmla="*/ 653 w 2032"/>
                <a:gd name="T25" fmla="*/ 5 h 1536"/>
                <a:gd name="T26" fmla="*/ 652 w 2032"/>
                <a:gd name="T27" fmla="*/ 5 h 1536"/>
                <a:gd name="T28" fmla="*/ 651 w 2032"/>
                <a:gd name="T29" fmla="*/ 7 h 1536"/>
                <a:gd name="T30" fmla="*/ 645 w 2032"/>
                <a:gd name="T31" fmla="*/ 8 h 1536"/>
                <a:gd name="T32" fmla="*/ 639 w 2032"/>
                <a:gd name="T33" fmla="*/ 11 h 1536"/>
                <a:gd name="T34" fmla="*/ 629 w 2032"/>
                <a:gd name="T35" fmla="*/ 14 h 1536"/>
                <a:gd name="T36" fmla="*/ 617 w 2032"/>
                <a:gd name="T37" fmla="*/ 18 h 1536"/>
                <a:gd name="T38" fmla="*/ 600 w 2032"/>
                <a:gd name="T39" fmla="*/ 21 h 1536"/>
                <a:gd name="T40" fmla="*/ 579 w 2032"/>
                <a:gd name="T41" fmla="*/ 25 h 1536"/>
                <a:gd name="T42" fmla="*/ 554 w 2032"/>
                <a:gd name="T43" fmla="*/ 29 h 1536"/>
                <a:gd name="T44" fmla="*/ 523 w 2032"/>
                <a:gd name="T45" fmla="*/ 31 h 1536"/>
                <a:gd name="T46" fmla="*/ 486 w 2032"/>
                <a:gd name="T47" fmla="*/ 34 h 1536"/>
                <a:gd name="T48" fmla="*/ 445 w 2032"/>
                <a:gd name="T49" fmla="*/ 37 h 1536"/>
                <a:gd name="T50" fmla="*/ 401 w 2032"/>
                <a:gd name="T51" fmla="*/ 39 h 1536"/>
                <a:gd name="T52" fmla="*/ 353 w 2032"/>
                <a:gd name="T53" fmla="*/ 40 h 1536"/>
                <a:gd name="T54" fmla="*/ 305 w 2032"/>
                <a:gd name="T55" fmla="*/ 40 h 1536"/>
                <a:gd name="T56" fmla="*/ 257 w 2032"/>
                <a:gd name="T57" fmla="*/ 40 h 1536"/>
                <a:gd name="T58" fmla="*/ 210 w 2032"/>
                <a:gd name="T59" fmla="*/ 40 h 1536"/>
                <a:gd name="T60" fmla="*/ 166 w 2032"/>
                <a:gd name="T61" fmla="*/ 39 h 1536"/>
                <a:gd name="T62" fmla="*/ 123 w 2032"/>
                <a:gd name="T63" fmla="*/ 39 h 1536"/>
                <a:gd name="T64" fmla="*/ 88 w 2032"/>
                <a:gd name="T65" fmla="*/ 38 h 1536"/>
                <a:gd name="T66" fmla="*/ 54 w 2032"/>
                <a:gd name="T67" fmla="*/ 37 h 1536"/>
                <a:gd name="T68" fmla="*/ 29 w 2032"/>
                <a:gd name="T69" fmla="*/ 36 h 1536"/>
                <a:gd name="T70" fmla="*/ 10 w 2032"/>
                <a:gd name="T71" fmla="*/ 36 h 1536"/>
                <a:gd name="T72" fmla="*/ 3 w 2032"/>
                <a:gd name="T73" fmla="*/ 35 h 1536"/>
                <a:gd name="T74" fmla="*/ 0 w 2032"/>
                <a:gd name="T75" fmla="*/ 35 h 1536"/>
                <a:gd name="T76" fmla="*/ 3 w 2032"/>
                <a:gd name="T77" fmla="*/ 34 h 1536"/>
                <a:gd name="T78" fmla="*/ 5 w 2032"/>
                <a:gd name="T79" fmla="*/ 33 h 1536"/>
                <a:gd name="T80" fmla="*/ 10 w 2032"/>
                <a:gd name="T81" fmla="*/ 30 h 1536"/>
                <a:gd name="T82" fmla="*/ 19 w 2032"/>
                <a:gd name="T83" fmla="*/ 27 h 1536"/>
                <a:gd name="T84" fmla="*/ 30 w 2032"/>
                <a:gd name="T85" fmla="*/ 24 h 1536"/>
                <a:gd name="T86" fmla="*/ 43 w 2032"/>
                <a:gd name="T87" fmla="*/ 21 h 1536"/>
                <a:gd name="T88" fmla="*/ 64 w 2032"/>
                <a:gd name="T89" fmla="*/ 17 h 1536"/>
                <a:gd name="T90" fmla="*/ 86 w 2032"/>
                <a:gd name="T91" fmla="*/ 14 h 1536"/>
                <a:gd name="T92" fmla="*/ 114 w 2032"/>
                <a:gd name="T93" fmla="*/ 10 h 1536"/>
                <a:gd name="T94" fmla="*/ 147 w 2032"/>
                <a:gd name="T95" fmla="*/ 7 h 1536"/>
                <a:gd name="T96" fmla="*/ 186 w 2032"/>
                <a:gd name="T97" fmla="*/ 5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sz="2400"/>
            </a:p>
          </p:txBody>
        </p:sp>
        <p:grpSp>
          <p:nvGrpSpPr>
            <p:cNvPr id="9226" name="Group 14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9233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kk-KZ" altLang="ru-RU" sz="2400" b="1" dirty="0" smtClean="0"/>
                  <a:t>РЕФЛЕКЦИЯ</a:t>
                </a:r>
                <a:endParaRPr lang="ru-RU" altLang="ru-RU" sz="2400" b="1" dirty="0"/>
              </a:p>
            </p:txBody>
          </p:sp>
          <p:sp>
            <p:nvSpPr>
              <p:cNvPr id="9234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38 w 1321"/>
                  <a:gd name="T1" fmla="*/ 177 h 712"/>
                  <a:gd name="T2" fmla="*/ 1152 w 1321"/>
                  <a:gd name="T3" fmla="*/ 197 h 712"/>
                  <a:gd name="T4" fmla="*/ 1155 w 1321"/>
                  <a:gd name="T5" fmla="*/ 214 h 712"/>
                  <a:gd name="T6" fmla="*/ 1150 w 1321"/>
                  <a:gd name="T7" fmla="*/ 229 h 712"/>
                  <a:gd name="T8" fmla="*/ 1135 w 1321"/>
                  <a:gd name="T9" fmla="*/ 243 h 712"/>
                  <a:gd name="T10" fmla="*/ 1113 w 1321"/>
                  <a:gd name="T11" fmla="*/ 257 h 712"/>
                  <a:gd name="T12" fmla="*/ 1084 w 1321"/>
                  <a:gd name="T13" fmla="*/ 268 h 712"/>
                  <a:gd name="T14" fmla="*/ 1046 w 1321"/>
                  <a:gd name="T15" fmla="*/ 279 h 712"/>
                  <a:gd name="T16" fmla="*/ 1004 w 1321"/>
                  <a:gd name="T17" fmla="*/ 289 h 712"/>
                  <a:gd name="T18" fmla="*/ 955 w 1321"/>
                  <a:gd name="T19" fmla="*/ 296 h 712"/>
                  <a:gd name="T20" fmla="*/ 902 w 1321"/>
                  <a:gd name="T21" fmla="*/ 303 h 712"/>
                  <a:gd name="T22" fmla="*/ 846 w 1321"/>
                  <a:gd name="T23" fmla="*/ 307 h 712"/>
                  <a:gd name="T24" fmla="*/ 784 w 1321"/>
                  <a:gd name="T25" fmla="*/ 313 h 712"/>
                  <a:gd name="T26" fmla="*/ 721 w 1321"/>
                  <a:gd name="T27" fmla="*/ 315 h 712"/>
                  <a:gd name="T28" fmla="*/ 696 w 1321"/>
                  <a:gd name="T29" fmla="*/ 316 h 712"/>
                  <a:gd name="T30" fmla="*/ 417 w 1321"/>
                  <a:gd name="T31" fmla="*/ 316 h 712"/>
                  <a:gd name="T32" fmla="*/ 413 w 1321"/>
                  <a:gd name="T33" fmla="*/ 316 h 712"/>
                  <a:gd name="T34" fmla="*/ 358 w 1321"/>
                  <a:gd name="T35" fmla="*/ 314 h 712"/>
                  <a:gd name="T36" fmla="*/ 305 w 1321"/>
                  <a:gd name="T37" fmla="*/ 313 h 712"/>
                  <a:gd name="T38" fmla="*/ 255 w 1321"/>
                  <a:gd name="T39" fmla="*/ 309 h 712"/>
                  <a:gd name="T40" fmla="*/ 207 w 1321"/>
                  <a:gd name="T41" fmla="*/ 306 h 712"/>
                  <a:gd name="T42" fmla="*/ 164 w 1321"/>
                  <a:gd name="T43" fmla="*/ 300 h 712"/>
                  <a:gd name="T44" fmla="*/ 124 w 1321"/>
                  <a:gd name="T45" fmla="*/ 293 h 712"/>
                  <a:gd name="T46" fmla="*/ 88 w 1321"/>
                  <a:gd name="T47" fmla="*/ 288 h 712"/>
                  <a:gd name="T48" fmla="*/ 60 w 1321"/>
                  <a:gd name="T49" fmla="*/ 280 h 712"/>
                  <a:gd name="T50" fmla="*/ 32 w 1321"/>
                  <a:gd name="T51" fmla="*/ 270 h 712"/>
                  <a:gd name="T52" fmla="*/ 18 w 1321"/>
                  <a:gd name="T53" fmla="*/ 258 h 712"/>
                  <a:gd name="T54" fmla="*/ 6 w 1321"/>
                  <a:gd name="T55" fmla="*/ 246 h 712"/>
                  <a:gd name="T56" fmla="*/ 0 w 1321"/>
                  <a:gd name="T57" fmla="*/ 232 h 712"/>
                  <a:gd name="T58" fmla="*/ 0 w 1321"/>
                  <a:gd name="T59" fmla="*/ 231 h 712"/>
                  <a:gd name="T60" fmla="*/ 4 w 1321"/>
                  <a:gd name="T61" fmla="*/ 215 h 712"/>
                  <a:gd name="T62" fmla="*/ 16 w 1321"/>
                  <a:gd name="T63" fmla="*/ 198 h 712"/>
                  <a:gd name="T64" fmla="*/ 44 w 1321"/>
                  <a:gd name="T65" fmla="*/ 164 h 712"/>
                  <a:gd name="T66" fmla="*/ 80 w 1321"/>
                  <a:gd name="T67" fmla="*/ 133 h 712"/>
                  <a:gd name="T68" fmla="*/ 128 w 1321"/>
                  <a:gd name="T69" fmla="*/ 105 h 712"/>
                  <a:gd name="T70" fmla="*/ 178 w 1321"/>
                  <a:gd name="T71" fmla="*/ 78 h 712"/>
                  <a:gd name="T72" fmla="*/ 235 w 1321"/>
                  <a:gd name="T73" fmla="*/ 54 h 712"/>
                  <a:gd name="T74" fmla="*/ 299 w 1321"/>
                  <a:gd name="T75" fmla="*/ 37 h 712"/>
                  <a:gd name="T76" fmla="*/ 363 w 1321"/>
                  <a:gd name="T77" fmla="*/ 20 h 712"/>
                  <a:gd name="T78" fmla="*/ 435 w 1321"/>
                  <a:gd name="T79" fmla="*/ 10 h 712"/>
                  <a:gd name="T80" fmla="*/ 508 w 1321"/>
                  <a:gd name="T81" fmla="*/ 4 h 712"/>
                  <a:gd name="T82" fmla="*/ 584 w 1321"/>
                  <a:gd name="T83" fmla="*/ 0 h 712"/>
                  <a:gd name="T84" fmla="*/ 584 w 1321"/>
                  <a:gd name="T85" fmla="*/ 0 h 712"/>
                  <a:gd name="T86" fmla="*/ 664 w 1321"/>
                  <a:gd name="T87" fmla="*/ 4 h 712"/>
                  <a:gd name="T88" fmla="*/ 741 w 1321"/>
                  <a:gd name="T89" fmla="*/ 10 h 712"/>
                  <a:gd name="T90" fmla="*/ 815 w 1321"/>
                  <a:gd name="T91" fmla="*/ 23 h 712"/>
                  <a:gd name="T92" fmla="*/ 884 w 1321"/>
                  <a:gd name="T93" fmla="*/ 40 h 712"/>
                  <a:gd name="T94" fmla="*/ 947 w 1321"/>
                  <a:gd name="T95" fmla="*/ 61 h 712"/>
                  <a:gd name="T96" fmla="*/ 1005 w 1321"/>
                  <a:gd name="T97" fmla="*/ 86 h 712"/>
                  <a:gd name="T98" fmla="*/ 1057 w 1321"/>
                  <a:gd name="T99" fmla="*/ 113 h 712"/>
                  <a:gd name="T100" fmla="*/ 1101 w 1321"/>
                  <a:gd name="T101" fmla="*/ 144 h 712"/>
                  <a:gd name="T102" fmla="*/ 1138 w 1321"/>
                  <a:gd name="T103" fmla="*/ 177 h 712"/>
                  <a:gd name="T104" fmla="*/ 1138 w 1321"/>
                  <a:gd name="T105" fmla="*/ 17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dirty="0"/>
              </a:p>
            </p:txBody>
          </p:sp>
        </p:grpSp>
        <p:sp>
          <p:nvSpPr>
            <p:cNvPr id="9227" name="Text Box 32"/>
            <p:cNvSpPr txBox="1">
              <a:spLocks noChangeArrowheads="1"/>
            </p:cNvSpPr>
            <p:nvPr/>
          </p:nvSpPr>
          <p:spPr bwMode="gray">
            <a:xfrm>
              <a:off x="1618" y="1827"/>
              <a:ext cx="91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қуаныш</a:t>
              </a:r>
              <a:r>
                <a:rPr lang="kk-KZ" altLang="ru-RU" sz="2400" b="1">
                  <a:solidFill>
                    <a:schemeClr val="bg1"/>
                  </a:solidFill>
                </a:rPr>
                <a:t>тымын</a:t>
              </a:r>
              <a:endParaRPr lang="en-US" altLang="ru-RU" sz="2400" b="1">
                <a:solidFill>
                  <a:schemeClr val="bg1"/>
                </a:solidFill>
              </a:endParaRPr>
            </a:p>
          </p:txBody>
        </p:sp>
        <p:sp>
          <p:nvSpPr>
            <p:cNvPr id="9228" name="Text Box 33"/>
            <p:cNvSpPr txBox="1">
              <a:spLocks noChangeArrowheads="1"/>
            </p:cNvSpPr>
            <p:nvPr/>
          </p:nvSpPr>
          <p:spPr bwMode="gray">
            <a:xfrm>
              <a:off x="2406" y="1393"/>
              <a:ext cx="81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 err="1">
                  <a:solidFill>
                    <a:schemeClr val="bg1"/>
                  </a:solidFill>
                </a:rPr>
                <a:t>бақыттымын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229" name="Text Box 34"/>
            <p:cNvSpPr txBox="1">
              <a:spLocks noChangeArrowheads="1"/>
            </p:cNvSpPr>
            <p:nvPr/>
          </p:nvSpPr>
          <p:spPr bwMode="gray">
            <a:xfrm>
              <a:off x="3342" y="1964"/>
              <a:ext cx="67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k-KZ" altLang="ru-RU" sz="2400" b="1">
                  <a:solidFill>
                    <a:schemeClr val="bg1"/>
                  </a:solidFill>
                </a:rPr>
                <a:t>түсінбедім</a:t>
              </a:r>
              <a:endParaRPr lang="en-US" altLang="ru-RU" sz="2400" b="1">
                <a:solidFill>
                  <a:schemeClr val="bg1"/>
                </a:solidFill>
              </a:endParaRPr>
            </a:p>
          </p:txBody>
        </p:sp>
        <p:sp>
          <p:nvSpPr>
            <p:cNvPr id="9230" name="Text Box 35"/>
            <p:cNvSpPr txBox="1">
              <a:spLocks noChangeArrowheads="1"/>
            </p:cNvSpPr>
            <p:nvPr/>
          </p:nvSpPr>
          <p:spPr bwMode="gray">
            <a:xfrm>
              <a:off x="1592" y="2862"/>
              <a:ext cx="60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 err="1">
                  <a:solidFill>
                    <a:schemeClr val="bg1"/>
                  </a:solidFill>
                </a:rPr>
                <a:t>жаңалық</a:t>
              </a:r>
              <a:r>
                <a:rPr lang="ru-RU" altLang="ru-RU" sz="2400" b="1" dirty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 err="1">
                  <a:solidFill>
                    <a:schemeClr val="bg1"/>
                  </a:solidFill>
                </a:rPr>
                <a:t>болды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231" name="Text Box 36"/>
            <p:cNvSpPr txBox="1">
              <a:spLocks noChangeArrowheads="1"/>
            </p:cNvSpPr>
            <p:nvPr/>
          </p:nvSpPr>
          <p:spPr bwMode="gray">
            <a:xfrm>
              <a:off x="2461" y="3271"/>
              <a:ext cx="65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 err="1" smtClean="0">
                  <a:solidFill>
                    <a:schemeClr val="bg1"/>
                  </a:solidFill>
                </a:rPr>
                <a:t>қызықсыз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232" name="Text Box 37"/>
            <p:cNvSpPr txBox="1">
              <a:spLocks noChangeArrowheads="1"/>
            </p:cNvSpPr>
            <p:nvPr/>
          </p:nvSpPr>
          <p:spPr bwMode="gray">
            <a:xfrm>
              <a:off x="3108" y="2902"/>
              <a:ext cx="89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 err="1">
                  <a:solidFill>
                    <a:schemeClr val="bg1"/>
                  </a:solidFill>
                </a:rPr>
                <a:t>күтпеген</a:t>
              </a:r>
              <a:r>
                <a:rPr lang="ru-RU" alt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altLang="ru-RU" sz="2400" b="1" dirty="0" err="1">
                  <a:solidFill>
                    <a:schemeClr val="bg1"/>
                  </a:solidFill>
                </a:rPr>
                <a:t>оқиға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82446"/>
            <a:ext cx="78867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ОҚУ тапсырмаСЫ</a:t>
            </a:r>
            <a:endParaRPr lang="ru-RU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15816" y="2204864"/>
            <a:ext cx="42477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5.2.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933056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Bahnschrift Condensed" panose="020B0502040204020203" pitchFamily="34" charset="0"/>
                <a:hlinkClick r:id="rId2"/>
              </a:rPr>
              <a:t>https</a:t>
            </a:r>
            <a:r>
              <a:rPr lang="en-US" sz="4000" b="1" dirty="0">
                <a:latin typeface="Bahnschrift Condensed" panose="020B0502040204020203" pitchFamily="34" charset="0"/>
                <a:hlinkClick r:id="rId2"/>
              </a:rPr>
              <a:t>://repl.it/languages/pygame</a:t>
            </a:r>
            <a:endParaRPr lang="ru-RU" sz="40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056" y="2564904"/>
            <a:ext cx="8496944" cy="3124944"/>
          </a:xfrm>
        </p:spPr>
        <p:txBody>
          <a:bodyPr>
            <a:noAutofit/>
          </a:bodyPr>
          <a:lstStyle/>
          <a:p>
            <a:pPr lvl="0"/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ойынның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фонын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кейіпкерлерді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ойынға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жүктеу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1280890"/>
          </a:xfrm>
        </p:spPr>
        <p:txBody>
          <a:bodyPr/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Ойынды жасау алгоритмі төмендегідей: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276872"/>
            <a:ext cx="7058743" cy="2087488"/>
          </a:xfrm>
        </p:spPr>
        <p:txBody>
          <a:bodyPr>
            <a:normAutofit fontScale="92500"/>
          </a:bodyPr>
          <a:lstStyle/>
          <a:p>
            <a:pPr>
              <a:buAutoNum type="arabicParenR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Терезені ашу;</a:t>
            </a:r>
          </a:p>
          <a:p>
            <a:pPr>
              <a:buAutoNum type="arabicParenR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фонға түс беру (бояу құю);</a:t>
            </a:r>
          </a:p>
          <a:p>
            <a:pPr>
              <a:buAutoNum type="arabicParenR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 кейіпкерін жүктеу.</a:t>
            </a:r>
          </a:p>
          <a:p>
            <a:pPr>
              <a:buAutoNum type="arabicParenR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4624"/>
            <a:ext cx="8784976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u="sng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kk-KZ" sz="2400" b="1" i="1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</a:t>
            </a:r>
            <a:r>
              <a:rPr lang="en-US" sz="2400" b="1" i="1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фонды орнату: </a:t>
            </a:r>
          </a:p>
          <a:p>
            <a:pPr marL="0" indent="0" algn="just">
              <a:buNone/>
            </a:pPr>
            <a:r>
              <a:rPr lang="kk-KZ" sz="24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барысында кейіпкердің артында көрініп тұратын фонда екі түрлі беруге болады:</a:t>
            </a:r>
          </a:p>
          <a:p>
            <a:pPr marL="0" indent="0" algn="just">
              <a:buNone/>
            </a:pPr>
            <a:r>
              <a:rPr lang="kk-KZ" sz="24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ойын алаңын таңдаған бір түспен </a:t>
            </a:r>
          </a:p>
          <a:p>
            <a:pPr marL="0" indent="0" algn="just">
              <a:buNone/>
            </a:pPr>
            <a:r>
              <a:rPr lang="kk-KZ" sz="24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 бояу. </a:t>
            </a:r>
          </a:p>
          <a:p>
            <a:pPr marL="0" indent="0" algn="just">
              <a:buNone/>
            </a:pPr>
            <a:r>
              <a:rPr lang="kk-KZ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суретте </a:t>
            </a:r>
            <a:r>
              <a:rPr lang="en-US" sz="2400" b="1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screen.fill</a:t>
            </a:r>
            <a:r>
              <a:rPr lang="en-US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((150, 150, 100))</a:t>
            </a:r>
          </a:p>
          <a:p>
            <a:pPr marL="0" indent="0" algn="just">
              <a:buNone/>
            </a:pPr>
            <a:r>
              <a:rPr lang="kk-KZ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 арқылы</a:t>
            </a:r>
            <a:r>
              <a:rPr lang="en-US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терезесін </a:t>
            </a:r>
          </a:p>
          <a:p>
            <a:pPr marL="0" indent="0" algn="just">
              <a:buNone/>
            </a:pPr>
            <a:r>
              <a:rPr lang="en-US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RGB=(150, 150, 100) </a:t>
            </a:r>
            <a:r>
              <a:rPr lang="kk-KZ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түсімен толтырып боядық.</a:t>
            </a:r>
          </a:p>
          <a:p>
            <a:pPr marL="0" indent="0" algn="just">
              <a:buNone/>
            </a:pPr>
            <a:r>
              <a:rPr lang="kk-KZ" sz="24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артқы фонға ойын тақырыбына </a:t>
            </a:r>
          </a:p>
          <a:p>
            <a:pPr marL="0" indent="0" algn="just">
              <a:buNone/>
            </a:pPr>
            <a:r>
              <a:rPr lang="kk-KZ" sz="24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4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 сурет кірістіру.</a:t>
            </a:r>
          </a:p>
          <a:p>
            <a:pPr marL="0" indent="0" algn="just">
              <a:buNone/>
            </a:pPr>
            <a:r>
              <a:rPr lang="kk-KZ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суретте </a:t>
            </a:r>
            <a:r>
              <a:rPr lang="en-US" sz="2400" b="1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pygame.Image.Load</a:t>
            </a:r>
            <a:r>
              <a:rPr lang="en-US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 </a:t>
            </a:r>
            <a:r>
              <a:rPr lang="kk-KZ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</a:p>
          <a:p>
            <a:pPr marL="0" indent="0" algn="just">
              <a:buNone/>
            </a:pPr>
            <a:r>
              <a:rPr lang="kk-KZ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файлдан қажетті суретті жүктедік.</a:t>
            </a:r>
            <a:endParaRPr lang="en-US" sz="2400" cap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cap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cap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cap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cap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opiqkz.blob.core.windows.net/kitcontent/113e28a0-2a99-4c5a-b9db-a8d908ae4867/77e36802-4399-47a4-8d37-13c1a20fc20c/16ed77f8-c82e-47d2-9f38-ff4b1d92993f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52121"/>
          <a:stretch/>
        </p:blipFill>
        <p:spPr bwMode="auto">
          <a:xfrm>
            <a:off x="6732240" y="1870806"/>
            <a:ext cx="2232248" cy="17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iqkz.blob.core.windows.net/kitcontent/113e28a0-2a99-4c5a-b9db-a8d908ae4867/77e36802-4399-47a4-8d37-13c1a20fc20c/16ed77f8-c82e-47d2-9f38-ff4b1d92993f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 r="6761"/>
          <a:stretch/>
        </p:blipFill>
        <p:spPr bwMode="auto">
          <a:xfrm>
            <a:off x="6732240" y="4365104"/>
            <a:ext cx="2160240" cy="17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opiqkz.blob.core.windows.net/kitcontent/113e28a0-2a99-4c5a-b9db-a8d908ae4867/b9655d67-08cb-4354-b3d2-7a0d7d614cdc/4f1329d8-024c-46c5-8578-a16bf190dfa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272808" cy="125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piqkz.blob.core.windows.net/kitcontent/113e28a0-2a99-4c5a-b9db-a8d908ae4867/1415ceaa-6243-4a89-b894-4309261f6669/1c37c496-5d53-4643-bd68-fe3d26aec62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384"/>
            <a:ext cx="7272808" cy="15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piqkz.blob.core.windows.net/kitcontent/113e28a0-2a99-4c5a-b9db-a8d908ae4867/02aec8a0-f8b3-4d79-a0f2-7c1379f7f296/3b774121-a731-4edd-bd0a-21b28c7a9283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7272808" cy="21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piqkz.blob.core.windows.net/kitcontent/113e28a0-2a99-4c5a-b9db-a8d908ae4867/844df02a-806e-4bfe-b6ed-681ac8b72fc9/ac7b5ca3-b5f5-4b7d-a1d5-442d1d00f094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8" y="4797152"/>
            <a:ext cx="7243490" cy="19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Баспа және веб-сынып үшін түс негіздері Түсті араласты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72816"/>
            <a:ext cx="4753726" cy="4415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610001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2052" y="1196752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 түстер</a:t>
            </a:r>
            <a:endParaRPr lang="ru-RU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1844824"/>
            <a:ext cx="153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кескіні</a:t>
            </a:r>
            <a:endParaRPr lang="ru-RU" sz="20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opiqkz.blob.core.windows.net/kitcontent/113e28a0-2a99-4c5a-b9db-a8d908ae4867/0e4e3745-3fab-49e6-958c-7531a2b691f6/8661f780-fa47-480b-825f-cdaa514b9872_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4897" y="1556792"/>
            <a:ext cx="5770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pygame.init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pygame.display.set_mode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((400,300))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pygame.display.set_caption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=(255,0,0)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screen.fill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pygame.display.flip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pygame.event.get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event.type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pygame.QUIT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pygame.quit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594" t="22001" r="66537" b="47900"/>
          <a:stretch/>
        </p:blipFill>
        <p:spPr>
          <a:xfrm>
            <a:off x="5148064" y="3573016"/>
            <a:ext cx="3816424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53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программа кодын тергенде, нәтижесінде қызыл түсті фонмен боялған «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Game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атты терезе пайда болады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56792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pygame.init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pygame.display.set_mode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((265,190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img_surf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pygame.image.load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ter.jpg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img_rect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img_surf.get_rect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=(133,95))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screen.blit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img_surf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img_rect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pygame.display.update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pygame.event.get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i.type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pygame.QUIT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pygame.time.delay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888" t="27600" r="54331" b="52100"/>
          <a:stretch/>
        </p:blipFill>
        <p:spPr>
          <a:xfrm>
            <a:off x="5436096" y="3645024"/>
            <a:ext cx="3312368" cy="274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программа кодын тергенде, нәтижесінде қызыл  фонында сурет кескінделген терезе пайда болады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24744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Bahnschrift Condensed" panose="020B0502040204020203" pitchFamily="34" charset="0"/>
                <a:hlinkClick r:id="rId3"/>
              </a:rPr>
              <a:t>https</a:t>
            </a:r>
            <a:r>
              <a:rPr lang="en-US" sz="4000" b="1" dirty="0">
                <a:latin typeface="Bahnschrift Condensed" panose="020B0502040204020203" pitchFamily="34" charset="0"/>
                <a:hlinkClick r:id="rId3"/>
              </a:rPr>
              <a:t>://repl.it/languages/pygame</a:t>
            </a:r>
            <a:endParaRPr lang="ru-RU" sz="40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Тапсырма «Міндетті деңгей»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Фон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  <a:br>
              <a:rPr lang="ru-RU" dirty="0"/>
            </a:br>
            <a:r>
              <a:rPr lang="ru-RU" dirty="0"/>
              <a:t>​2. </a:t>
            </a:r>
            <a:r>
              <a:rPr lang="ru-RU" dirty="0" err="1"/>
              <a:t>Ойынға</a:t>
            </a:r>
            <a:r>
              <a:rPr lang="ru-RU" dirty="0"/>
              <a:t> фон </a:t>
            </a:r>
            <a:r>
              <a:rPr lang="ru-RU" dirty="0" err="1"/>
              <a:t>кірістірудің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жолдарын</a:t>
            </a:r>
            <a:r>
              <a:rPr lang="ru-RU" dirty="0"/>
              <a:t> </a:t>
            </a:r>
            <a:r>
              <a:rPr lang="ru-RU" dirty="0" err="1"/>
              <a:t>айта</a:t>
            </a:r>
            <a:r>
              <a:rPr lang="ru-RU" dirty="0"/>
              <a:t> </a:t>
            </a:r>
            <a:r>
              <a:rPr lang="ru-RU" dirty="0" err="1"/>
              <a:t>аласың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​3. Р</a:t>
            </a:r>
            <a:r>
              <a:rPr lang="en-US" dirty="0" err="1"/>
              <a:t>ygame</a:t>
            </a:r>
            <a:r>
              <a:rPr lang="en-US" dirty="0"/>
              <a:t>-</a:t>
            </a:r>
            <a:r>
              <a:rPr lang="ru-RU" dirty="0"/>
              <a:t>де </a:t>
            </a:r>
            <a:r>
              <a:rPr lang="ru-RU" dirty="0" err="1"/>
              <a:t>фондық</a:t>
            </a:r>
            <a:r>
              <a:rPr lang="ru-RU" dirty="0"/>
              <a:t> </a:t>
            </a:r>
            <a:r>
              <a:rPr lang="ru-RU" dirty="0" err="1"/>
              <a:t>сурет</a:t>
            </a:r>
            <a:r>
              <a:rPr lang="ru-RU" dirty="0"/>
              <a:t> </a:t>
            </a:r>
            <a:r>
              <a:rPr lang="ru-RU" dirty="0" err="1"/>
              <a:t>жүктеу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команда </a:t>
            </a:r>
            <a:r>
              <a:rPr lang="ru-RU" dirty="0" err="1"/>
              <a:t>қолданасың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​4.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суретті</a:t>
            </a:r>
            <a:r>
              <a:rPr lang="ru-RU" dirty="0"/>
              <a:t> </a:t>
            </a:r>
            <a:r>
              <a:rPr lang="ru-RU" dirty="0" err="1"/>
              <a:t>екіншісінің</a:t>
            </a:r>
            <a:r>
              <a:rPr lang="ru-RU" dirty="0"/>
              <a:t> </a:t>
            </a:r>
            <a:r>
              <a:rPr lang="ru-RU" dirty="0" err="1"/>
              <a:t>үстіне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команда </a:t>
            </a:r>
            <a:r>
              <a:rPr lang="ru-RU" dirty="0" err="1"/>
              <a:t>қолданылады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1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1154</TotalTime>
  <Words>260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 Condensed</vt:lpstr>
      <vt:lpstr>Calibri</vt:lpstr>
      <vt:lpstr>Calibri Light</vt:lpstr>
      <vt:lpstr>Times New Roman</vt:lpstr>
      <vt:lpstr>Tw Cen MT</vt:lpstr>
      <vt:lpstr>Wingdings 2</vt:lpstr>
      <vt:lpstr>HDOfficeLightV0</vt:lpstr>
      <vt:lpstr>Капля</vt:lpstr>
      <vt:lpstr>Сабақтың тақырыбы:  артқы фон мен ойын кейіпкерлері</vt:lpstr>
      <vt:lpstr>Сабақтың мақсаты:</vt:lpstr>
      <vt:lpstr>Ойынды жасау алгоритмі төмендегідей: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 «Міндетті деңгей»</vt:lpstr>
      <vt:lpstr> Практикалық жұмыс  «Мүмкін деңгей» </vt:lpstr>
      <vt:lpstr>Рефлексия</vt:lpstr>
      <vt:lpstr>ОҚУ тапсырмаСЫ</vt:lpstr>
    </vt:vector>
  </TitlesOfParts>
  <Company>NIS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Выявление и анализ   проблемы</dc:title>
  <dc:creator>Teacher</dc:creator>
  <cp:lastModifiedBy>Данагул</cp:lastModifiedBy>
  <cp:revision>74</cp:revision>
  <dcterms:created xsi:type="dcterms:W3CDTF">2019-05-04T05:59:36Z</dcterms:created>
  <dcterms:modified xsi:type="dcterms:W3CDTF">2025-03-10T13:40:42Z</dcterms:modified>
</cp:coreProperties>
</file>