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588" t="14583" r="23529" b="20833"/>
          <a:stretch>
            <a:fillRect/>
          </a:stretch>
        </p:blipFill>
        <p:spPr bwMode="auto">
          <a:xfrm>
            <a:off x="457200" y="3810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353" t="19792" r="24118" b="15625"/>
          <a:stretch>
            <a:fillRect/>
          </a:stretch>
        </p:blipFill>
        <p:spPr bwMode="auto">
          <a:xfrm>
            <a:off x="722670" y="685800"/>
            <a:ext cx="79641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765" t="18750" r="13529" b="9375"/>
          <a:stretch>
            <a:fillRect/>
          </a:stretch>
        </p:blipFill>
        <p:spPr bwMode="auto">
          <a:xfrm>
            <a:off x="381000" y="457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176" t="17708" r="12941" b="19792"/>
          <a:stretch>
            <a:fillRect/>
          </a:stretch>
        </p:blipFill>
        <p:spPr bwMode="auto">
          <a:xfrm>
            <a:off x="381000" y="10668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1765" t="23958" r="13529" b="4167"/>
          <a:stretch>
            <a:fillRect/>
          </a:stretch>
        </p:blipFill>
        <p:spPr bwMode="auto">
          <a:xfrm>
            <a:off x="76200" y="533400"/>
            <a:ext cx="897613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000" t="17708" r="43530" b="5208"/>
          <a:stretch>
            <a:fillRect/>
          </a:stretch>
        </p:blipFill>
        <p:spPr bwMode="auto">
          <a:xfrm>
            <a:off x="762000" y="304800"/>
            <a:ext cx="6019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</cp:revision>
  <dcterms:created xsi:type="dcterms:W3CDTF">2020-08-31T19:26:53Z</dcterms:created>
  <dcterms:modified xsi:type="dcterms:W3CDTF">2020-09-08T05:54:31Z</dcterms:modified>
</cp:coreProperties>
</file>