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6" r:id="rId2"/>
    <p:sldId id="297" r:id="rId3"/>
    <p:sldId id="283" r:id="rId4"/>
    <p:sldId id="299" r:id="rId5"/>
    <p:sldId id="300" r:id="rId6"/>
    <p:sldId id="298" r:id="rId7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495F7-E997-4094-9479-DAB3FB860B4F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0384F-7074-4180-9322-CFAB685AF08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196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A22D9-1D0E-46F7-8476-C7D2238897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40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4028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4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6"/>
    </mc:Choice>
    <mc:Fallback xmlns="">
      <p:transition spd="slow" advTm="636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59640" y="687897"/>
            <a:ext cx="13004897" cy="822826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Жай бөлшектерді қосу және азайту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xmlns="" id="{D864A399-F6FF-CC79-5433-F65AB1208D69}"/>
              </a:ext>
            </a:extLst>
          </p:cNvPr>
          <p:cNvSpPr txBox="1">
            <a:spLocks/>
          </p:cNvSpPr>
          <p:nvPr/>
        </p:nvSpPr>
        <p:spPr>
          <a:xfrm>
            <a:off x="539039" y="1956481"/>
            <a:ext cx="11113921" cy="2945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бөлшектердің  қосу және азайту ережесімен танысасыздар;</a:t>
            </a:r>
          </a:p>
          <a:p>
            <a:pPr marL="360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әр түрлі жай бөлшектерді қосу және азайту амалын орындауды үйренесіздер</a:t>
            </a:r>
          </a:p>
          <a:p>
            <a:pPr marL="360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Қосудың (азайтудың) ауыстырымдылық және терімділік қасиеттерін қайталау</a:t>
            </a:r>
          </a:p>
          <a:p>
            <a:pPr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00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54"/>
    </mc:Choice>
    <mc:Fallback xmlns="">
      <p:transition spd="slow" advTm="244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84601" y="142671"/>
                <a:ext cx="11098592" cy="6392353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00000"/>
                  </a:lnSpc>
                </a:pP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Өрнектің мәнін табыңыз:  </a:t>
                </a:r>
              </a:p>
              <a:p>
                <a:pPr algn="just">
                  <a:lnSpc>
                    <a:spcPct val="100000"/>
                  </a:lnSpc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;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  </a:t>
                </a:r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б)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;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𝟓𝟔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𝟔𝟓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.     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ЕКОЕ(15;40)</a:t>
                </a:r>
                <a:r>
                  <a:rPr lang="ru-RU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=120                         </a:t>
                </a:r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120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÷15=</m:t>
                    </m:r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8</m:t>
                    </m:r>
                    <m:r>
                      <a:rPr lang="kk-KZ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;</m:t>
                    </m:r>
                  </m:oMath>
                </a14:m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</a:t>
                </a:r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120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÷</m:t>
                    </m:r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40</m:t>
                    </m:r>
                    <m:r>
                      <a:rPr lang="ru-RU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3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ru-RU" sz="2800" dirty="0"/>
                  <a:t>                                                                                                    </a:t>
                </a:r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15   3        40  2   </a:t>
                </a:r>
              </a:p>
              <a:p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                               5   5        20   2</a:t>
                </a:r>
              </a:p>
              <a:p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                               1              10  2</a:t>
                </a:r>
              </a:p>
              <a:p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                                                  5   5</a:t>
                </a:r>
              </a:p>
              <a:p>
                <a:r>
                  <a:rPr lang="ru-RU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                                              1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84601" y="142671"/>
                <a:ext cx="11098592" cy="6392353"/>
              </a:xfrm>
              <a:blipFill>
                <a:blip r:embed="rId5"/>
                <a:stretch>
                  <a:fillRect l="-824" t="-763" r="-439" b="-276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0FBBA27B-734A-0A26-CC82-8CB931CA2080}"/>
              </a:ext>
            </a:extLst>
          </p:cNvPr>
          <p:cNvCxnSpPr/>
          <p:nvPr/>
        </p:nvCxnSpPr>
        <p:spPr>
          <a:xfrm flipH="1">
            <a:off x="805889" y="634842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E62C0514-C509-A84D-49E5-542B3DB7BD12}"/>
              </a:ext>
            </a:extLst>
          </p:cNvPr>
          <p:cNvCxnSpPr/>
          <p:nvPr/>
        </p:nvCxnSpPr>
        <p:spPr>
          <a:xfrm flipH="1">
            <a:off x="1427177" y="634842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DFD39B63-505F-30C0-7F4B-D9525D1DF937}"/>
              </a:ext>
            </a:extLst>
          </p:cNvPr>
          <p:cNvCxnSpPr/>
          <p:nvPr/>
        </p:nvCxnSpPr>
        <p:spPr>
          <a:xfrm flipH="1">
            <a:off x="956732" y="157029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A51CE3CB-ADDF-1DCD-1351-35D3529CD655}"/>
              </a:ext>
            </a:extLst>
          </p:cNvPr>
          <p:cNvCxnSpPr/>
          <p:nvPr/>
        </p:nvCxnSpPr>
        <p:spPr>
          <a:xfrm flipH="1">
            <a:off x="1671774" y="1570292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5E2A1ACF-F084-04C5-75F3-ED38976AB2AA}"/>
              </a:ext>
            </a:extLst>
          </p:cNvPr>
          <p:cNvCxnSpPr/>
          <p:nvPr/>
        </p:nvCxnSpPr>
        <p:spPr>
          <a:xfrm flipH="1">
            <a:off x="1596064" y="2445589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5ACE2A5C-7E82-1DE5-62F3-158C813CE1D5}"/>
              </a:ext>
            </a:extLst>
          </p:cNvPr>
          <p:cNvCxnSpPr/>
          <p:nvPr/>
        </p:nvCxnSpPr>
        <p:spPr>
          <a:xfrm flipH="1">
            <a:off x="853814" y="2445589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49D7A47-BEB8-7D68-8373-E33016E294F5}"/>
              </a:ext>
            </a:extLst>
          </p:cNvPr>
          <p:cNvSpPr txBox="1"/>
          <p:nvPr/>
        </p:nvSpPr>
        <p:spPr>
          <a:xfrm>
            <a:off x="655046" y="4501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7CAE760-843C-5BB2-2DF6-6D587C30A2D8}"/>
              </a:ext>
            </a:extLst>
          </p:cNvPr>
          <p:cNvSpPr txBox="1"/>
          <p:nvPr/>
        </p:nvSpPr>
        <p:spPr>
          <a:xfrm>
            <a:off x="1264127" y="4501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8984E10-19B2-8854-0AD0-F233FC64825C}"/>
              </a:ext>
            </a:extLst>
          </p:cNvPr>
          <p:cNvSpPr txBox="1"/>
          <p:nvPr/>
        </p:nvSpPr>
        <p:spPr>
          <a:xfrm>
            <a:off x="1520931" y="13856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05E989D-AC09-E157-84CC-62D756FD072C}"/>
              </a:ext>
            </a:extLst>
          </p:cNvPr>
          <p:cNvSpPr txBox="1"/>
          <p:nvPr/>
        </p:nvSpPr>
        <p:spPr>
          <a:xfrm>
            <a:off x="805889" y="13856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F1DB437-1DF4-4A24-6DF5-FFAE0FD7051D}"/>
              </a:ext>
            </a:extLst>
          </p:cNvPr>
          <p:cNvSpPr txBox="1"/>
          <p:nvPr/>
        </p:nvSpPr>
        <p:spPr>
          <a:xfrm>
            <a:off x="1482168" y="2215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4117812-4A7C-5C8E-DE5F-12E8C2B82129}"/>
              </a:ext>
            </a:extLst>
          </p:cNvPr>
          <p:cNvSpPr txBox="1"/>
          <p:nvPr/>
        </p:nvSpPr>
        <p:spPr>
          <a:xfrm>
            <a:off x="757963" y="2215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602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168"/>
    </mc:Choice>
    <mc:Fallback xmlns="">
      <p:transition spd="slow" advTm="164168"/>
    </mc:Fallback>
  </mc:AlternateContent>
  <p:extLst>
    <p:ext uri="{3A86A75C-4F4B-4683-9AE1-C65F6400EC91}">
      <p14:laserTraceLst xmlns:p14="http://schemas.microsoft.com/office/powerpoint/2010/main">
        <p14:tracePtLst>
          <p14:tracePt t="327" x="8293100" y="4610100"/>
          <p14:tracePt t="651" x="8286750" y="4597400"/>
          <p14:tracePt t="658" x="8235950" y="4572000"/>
          <p14:tracePt t="671" x="8166100" y="4546600"/>
          <p14:tracePt t="687" x="8013700" y="4457700"/>
          <p14:tracePt t="704" x="7759700" y="4298950"/>
          <p14:tracePt t="721" x="7296150" y="3943350"/>
          <p14:tracePt t="737" x="6940550" y="3651250"/>
          <p14:tracePt t="772" x="6248400" y="2978150"/>
          <p14:tracePt t="803" x="5829300" y="2413000"/>
          <p14:tracePt t="837" x="5721350" y="2146300"/>
          <p14:tracePt t="854" x="5702300" y="2038350"/>
          <p14:tracePt t="870" x="5702300" y="1949450"/>
          <p14:tracePt t="887" x="5715000" y="1866900"/>
          <p14:tracePt t="903" x="5734050" y="1784350"/>
          <p14:tracePt t="921" x="5746750" y="1708150"/>
          <p14:tracePt t="937" x="5765800" y="1581150"/>
          <p14:tracePt t="954" x="5772150" y="1511300"/>
          <p14:tracePt t="970" x="5772150" y="1435100"/>
          <p14:tracePt t="987" x="5772150" y="1358900"/>
          <p14:tracePt t="1003" x="5772150" y="1308100"/>
          <p14:tracePt t="1020" x="5772150" y="1289050"/>
          <p14:tracePt t="1037" x="5772150" y="1282700"/>
          <p14:tracePt t="1395" x="5772150" y="1327150"/>
          <p14:tracePt t="1402" x="5772150" y="1365250"/>
          <p14:tracePt t="1421" x="5772150" y="1422400"/>
          <p14:tracePt t="1437" x="5772150" y="1466850"/>
          <p14:tracePt t="1454" x="5772150" y="1479550"/>
          <p14:tracePt t="1488" x="5772150" y="1485900"/>
          <p14:tracePt t="1994" x="5759450" y="1492250"/>
          <p14:tracePt t="2002" x="5753100" y="1511300"/>
          <p14:tracePt t="2010" x="5746750" y="1524000"/>
          <p14:tracePt t="2021" x="5740400" y="1536700"/>
          <p14:tracePt t="2037" x="5734050" y="1549400"/>
          <p14:tracePt t="2054" x="5727700" y="1555750"/>
          <p14:tracePt t="2071" x="5727700" y="1562100"/>
          <p14:tracePt t="3147" x="5727700" y="1568450"/>
          <p14:tracePt t="4571" x="5727700" y="1574800"/>
          <p14:tracePt t="4610" x="5727700" y="1581150"/>
          <p14:tracePt t="5179" x="5727700" y="1587500"/>
          <p14:tracePt t="5210" x="5727700" y="1593850"/>
          <p14:tracePt t="5618" x="5727700" y="1600200"/>
          <p14:tracePt t="6203" x="5727700" y="1606550"/>
          <p14:tracePt t="6211" x="5721350" y="1612900"/>
          <p14:tracePt t="6220" x="5721350" y="1619250"/>
          <p14:tracePt t="6238" x="5695950" y="1638300"/>
          <p14:tracePt t="6254" x="5670550" y="1651000"/>
          <p14:tracePt t="6270" x="5638800" y="1670050"/>
          <p14:tracePt t="6287" x="5600700" y="1695450"/>
          <p14:tracePt t="6321" x="4813300" y="1885950"/>
          <p14:tracePt t="6354" x="3441700" y="1968500"/>
          <p14:tracePt t="6388" x="2089150" y="1930400"/>
          <p14:tracePt t="6404" x="1511300" y="1879600"/>
          <p14:tracePt t="6421" x="1098550" y="1841500"/>
          <p14:tracePt t="6437" x="812800" y="1822450"/>
          <p14:tracePt t="6454" x="641350" y="1797050"/>
          <p14:tracePt t="6471" x="546100" y="1778000"/>
          <p14:tracePt t="6487" x="508000" y="1765300"/>
          <p14:tracePt t="6504" x="501650" y="1765300"/>
          <p14:tracePt t="6521" x="501650" y="1758950"/>
          <p14:tracePt t="6562" x="482600" y="1739900"/>
          <p14:tracePt t="6571" x="438150" y="1708150"/>
          <p14:tracePt t="6587" x="342900" y="1651000"/>
          <p14:tracePt t="6604" x="254000" y="1581150"/>
          <p14:tracePt t="6620" x="184150" y="1530350"/>
          <p14:tracePt t="6637" x="165100" y="1511300"/>
          <p14:tracePt t="6654" x="158750" y="1498600"/>
          <p14:tracePt t="6671" x="158750" y="1485900"/>
          <p14:tracePt t="6687" x="171450" y="1466850"/>
          <p14:tracePt t="6704" x="203200" y="1441450"/>
          <p14:tracePt t="6720" x="228600" y="1422400"/>
          <p14:tracePt t="6738" x="266700" y="1403350"/>
          <p14:tracePt t="6754" x="292100" y="1390650"/>
          <p14:tracePt t="6770" x="323850" y="1384300"/>
          <p14:tracePt t="6787" x="361950" y="1384300"/>
          <p14:tracePt t="6804" x="406400" y="1377950"/>
          <p14:tracePt t="6820" x="457200" y="1371600"/>
          <p14:tracePt t="6837" x="520700" y="1371600"/>
          <p14:tracePt t="6854" x="596900" y="1371600"/>
          <p14:tracePt t="6870" x="673100" y="1371600"/>
          <p14:tracePt t="6887" x="730250" y="1365250"/>
          <p14:tracePt t="6904" x="762000" y="1358900"/>
          <p14:tracePt t="6920" x="774700" y="1358900"/>
          <p14:tracePt t="6937" x="787400" y="1352550"/>
          <p14:tracePt t="6954" x="793750" y="1333500"/>
          <p14:tracePt t="6970" x="812800" y="1320800"/>
          <p14:tracePt t="6987" x="831850" y="1295400"/>
          <p14:tracePt t="7004" x="857250" y="1270000"/>
          <p14:tracePt t="7021" x="876300" y="1244600"/>
          <p14:tracePt t="7037" x="895350" y="1219200"/>
          <p14:tracePt t="7054" x="901700" y="1187450"/>
          <p14:tracePt t="7071" x="920750" y="1149350"/>
          <p14:tracePt t="7087" x="933450" y="1104900"/>
          <p14:tracePt t="7104" x="946150" y="1073150"/>
          <p14:tracePt t="7120" x="958850" y="1041400"/>
          <p14:tracePt t="7136" x="965200" y="1016000"/>
          <p14:tracePt t="7154" x="977900" y="996950"/>
          <p14:tracePt t="7170" x="977900" y="984250"/>
          <p14:tracePt t="7187" x="977900" y="977900"/>
          <p14:tracePt t="7204" x="984250" y="965200"/>
          <p14:tracePt t="7226" x="990600" y="958850"/>
          <p14:tracePt t="7258" x="996950" y="958850"/>
          <p14:tracePt t="7378" x="1009650" y="965200"/>
          <p14:tracePt t="7386" x="1022350" y="977900"/>
          <p14:tracePt t="7404" x="1047750" y="1003300"/>
          <p14:tracePt t="7420" x="1079500" y="1035050"/>
          <p14:tracePt t="7437" x="1098550" y="1054100"/>
          <p14:tracePt t="7454" x="1117600" y="1079500"/>
          <p14:tracePt t="7470" x="1123950" y="1085850"/>
          <p14:tracePt t="7487" x="1130300" y="1098550"/>
          <p14:tracePt t="7504" x="1136650" y="1104900"/>
          <p14:tracePt t="7520" x="1136650" y="1111250"/>
          <p14:tracePt t="7538" x="1143000" y="1149350"/>
          <p14:tracePt t="7554" x="1149350" y="1181100"/>
          <p14:tracePt t="7570" x="1162050" y="1212850"/>
          <p14:tracePt t="7587" x="1168400" y="1238250"/>
          <p14:tracePt t="7604" x="1174750" y="1257300"/>
          <p14:tracePt t="7642" x="1174750" y="1263650"/>
          <p14:tracePt t="7763" x="1181100" y="1263650"/>
          <p14:tracePt t="7770" x="1187450" y="1276350"/>
          <p14:tracePt t="7787" x="1212850" y="1295400"/>
          <p14:tracePt t="7804" x="1244600" y="1301750"/>
          <p14:tracePt t="7821" x="1263650" y="1308100"/>
          <p14:tracePt t="7837" x="1270000" y="1308100"/>
          <p14:tracePt t="7854" x="1276350" y="1308100"/>
          <p14:tracePt t="7881" x="1282700" y="1308100"/>
          <p14:tracePt t="7897" x="1289050" y="1308100"/>
          <p14:tracePt t="7913" x="1295400" y="1308100"/>
          <p14:tracePt t="7922" x="1301750" y="1308100"/>
          <p14:tracePt t="7936" x="1308100" y="1308100"/>
          <p14:tracePt t="8002" x="1314450" y="1308100"/>
          <p14:tracePt t="8010" x="1327150" y="1314450"/>
          <p14:tracePt t="8020" x="1333500" y="1314450"/>
          <p14:tracePt t="8037" x="1339850" y="1314450"/>
          <p14:tracePt t="8054" x="1346200" y="1314450"/>
          <p14:tracePt t="8070" x="1352550" y="1314450"/>
          <p14:tracePt t="8187" x="1352550" y="1320800"/>
          <p14:tracePt t="8194" x="1358900" y="1320800"/>
          <p14:tracePt t="8204" x="1365250" y="1320800"/>
          <p14:tracePt t="8220" x="1365250" y="1327150"/>
          <p14:tracePt t="8267" x="1371600" y="1333500"/>
          <p14:tracePt t="8403" x="1371600" y="1327150"/>
          <p14:tracePt t="8418" x="1371600" y="1320800"/>
          <p14:tracePt t="8426" x="1371600" y="1314450"/>
          <p14:tracePt t="8436" x="1371600" y="1308100"/>
          <p14:tracePt t="8454" x="1371600" y="1295400"/>
          <p14:tracePt t="8470" x="1384300" y="1276350"/>
          <p14:tracePt t="8487" x="1397000" y="1263650"/>
          <p14:tracePt t="8504" x="1403350" y="1250950"/>
          <p14:tracePt t="8521" x="1422400" y="1225550"/>
          <p14:tracePt t="8536" x="1422400" y="1219200"/>
          <p14:tracePt t="8554" x="1447800" y="1187450"/>
          <p14:tracePt t="8571" x="1460500" y="1168400"/>
          <p14:tracePt t="8587" x="1466850" y="1149350"/>
          <p14:tracePt t="8604" x="1479550" y="1136650"/>
          <p14:tracePt t="8620" x="1479550" y="1123950"/>
          <p14:tracePt t="8637" x="1492250" y="1111250"/>
          <p14:tracePt t="8653" x="1492250" y="1098550"/>
          <p14:tracePt t="8670" x="1504950" y="1079500"/>
          <p14:tracePt t="8687" x="1504950" y="1073150"/>
          <p14:tracePt t="8704" x="1511300" y="1060450"/>
          <p14:tracePt t="8720" x="1524000" y="1041400"/>
          <p14:tracePt t="8737" x="1536700" y="1016000"/>
          <p14:tracePt t="8755" x="1536700" y="1003300"/>
          <p14:tracePt t="8770" x="1543050" y="996950"/>
          <p14:tracePt t="8787" x="1549400" y="984250"/>
          <p14:tracePt t="8804" x="1555750" y="977900"/>
          <p14:tracePt t="8820" x="1555750" y="971550"/>
          <p14:tracePt t="8837" x="1555750" y="965200"/>
          <p14:tracePt t="8854" x="1562100" y="958850"/>
          <p14:tracePt t="8987" x="1562100" y="952500"/>
          <p14:tracePt t="9259" x="1568450" y="958850"/>
          <p14:tracePt t="9266" x="1574800" y="965200"/>
          <p14:tracePt t="10139" x="1574800" y="958850"/>
          <p14:tracePt t="10163" x="1574800" y="952500"/>
          <p14:tracePt t="10178" x="1568450" y="952500"/>
          <p14:tracePt t="10723" x="1574800" y="952500"/>
          <p14:tracePt t="10795" x="1581150" y="952500"/>
          <p14:tracePt t="10810" x="1581150" y="958850"/>
          <p14:tracePt t="10842" x="1581150" y="965200"/>
          <p14:tracePt t="10849" x="1587500" y="965200"/>
          <p14:tracePt t="10914" x="1587500" y="971550"/>
          <p14:tracePt t="10962" x="1593850" y="971550"/>
          <p14:tracePt t="11003" x="1593850" y="977900"/>
          <p14:tracePt t="11018" x="1600200" y="984250"/>
          <p14:tracePt t="11026" x="1600200" y="990600"/>
          <p14:tracePt t="11054" x="1606550" y="1016000"/>
          <p14:tracePt t="11070" x="1619250" y="1028700"/>
          <p14:tracePt t="11087" x="1631950" y="1054100"/>
          <p14:tracePt t="11104" x="1644650" y="1073150"/>
          <p14:tracePt t="11120" x="1657350" y="1092200"/>
          <p14:tracePt t="11137" x="1695450" y="1111250"/>
          <p14:tracePt t="11154" x="1752600" y="1130300"/>
          <p14:tracePt t="11170" x="1828800" y="1155700"/>
          <p14:tracePt t="11187" x="1930400" y="1181100"/>
          <p14:tracePt t="11204" x="2032000" y="1200150"/>
          <p14:tracePt t="11220" x="2101850" y="1212850"/>
          <p14:tracePt t="11237" x="2146300" y="1219200"/>
          <p14:tracePt t="11254" x="2159000" y="1219200"/>
          <p14:tracePt t="11947" x="2159000" y="1225550"/>
          <p14:tracePt t="11955" x="2159000" y="1238250"/>
          <p14:tracePt t="11970" x="2152650" y="1244600"/>
          <p14:tracePt t="11987" x="2133600" y="1257300"/>
          <p14:tracePt t="12003" x="2089150" y="1282700"/>
          <p14:tracePt t="12020" x="2044700" y="1295400"/>
          <p14:tracePt t="12037" x="1962150" y="1308100"/>
          <p14:tracePt t="12071" x="1809750" y="1308100"/>
          <p14:tracePt t="12104" x="1689100" y="1308100"/>
          <p14:tracePt t="12138" x="1619250" y="1301750"/>
          <p14:tracePt t="12627" x="1606550" y="1320800"/>
          <p14:tracePt t="12635" x="1587500" y="1352550"/>
          <p14:tracePt t="12641" x="1574800" y="1365250"/>
          <p14:tracePt t="12653" x="1562100" y="1377950"/>
          <p14:tracePt t="12670" x="1543050" y="1403350"/>
          <p14:tracePt t="12687" x="1536700" y="1416050"/>
          <p14:tracePt t="12705" x="1524000" y="1428750"/>
          <p14:tracePt t="12737" x="1504950" y="1441450"/>
          <p14:tracePt t="12772" x="1435100" y="1454150"/>
          <p14:tracePt t="12805" x="1270000" y="1466850"/>
          <p14:tracePt t="12821" x="1200150" y="1466850"/>
          <p14:tracePt t="12837" x="1143000" y="1466850"/>
          <p14:tracePt t="12854" x="1104900" y="1460500"/>
          <p14:tracePt t="12870" x="1060450" y="1454150"/>
          <p14:tracePt t="12887" x="1041400" y="1447800"/>
          <p14:tracePt t="12904" x="1016000" y="1441450"/>
          <p14:tracePt t="12920" x="996950" y="1428750"/>
          <p14:tracePt t="12937" x="984250" y="1428750"/>
          <p14:tracePt t="12953" x="977900" y="1428750"/>
          <p14:tracePt t="12970" x="977900" y="1422400"/>
          <p14:tracePt t="13049" x="977900" y="1416050"/>
          <p14:tracePt t="13057" x="977900" y="1403350"/>
          <p14:tracePt t="13070" x="977900" y="1397000"/>
          <p14:tracePt t="13086" x="977900" y="1384300"/>
          <p14:tracePt t="13104" x="977900" y="1377950"/>
          <p14:tracePt t="13187" x="977900" y="1371600"/>
          <p14:tracePt t="13403" x="977900" y="1377950"/>
          <p14:tracePt t="13410" x="984250" y="1384300"/>
          <p14:tracePt t="13420" x="984250" y="1390650"/>
          <p14:tracePt t="13437" x="996950" y="1403350"/>
          <p14:tracePt t="13471" x="1028700" y="1422400"/>
          <p14:tracePt t="13506" x="1181100" y="1447800"/>
          <p14:tracePt t="13538" x="1301750" y="1454150"/>
          <p14:tracePt t="13554" x="1346200" y="1435100"/>
          <p14:tracePt t="13570" x="1377950" y="1422400"/>
          <p14:tracePt t="13587" x="1397000" y="1403350"/>
          <p14:tracePt t="13604" x="1409700" y="1390650"/>
          <p14:tracePt t="13620" x="1428750" y="1371600"/>
          <p14:tracePt t="13637" x="1454150" y="1352550"/>
          <p14:tracePt t="13653" x="1479550" y="1327150"/>
          <p14:tracePt t="13670" x="1492250" y="1314450"/>
          <p14:tracePt t="13686" x="1498600" y="1308100"/>
          <p14:tracePt t="13704" x="1511300" y="1301750"/>
          <p14:tracePt t="13720" x="1511300" y="1295400"/>
          <p14:tracePt t="13737" x="1517650" y="1289050"/>
          <p14:tracePt t="13753" x="1524000" y="1282700"/>
          <p14:tracePt t="13803" x="1530350" y="1282700"/>
          <p14:tracePt t="14019" x="1530350" y="1295400"/>
          <p14:tracePt t="14026" x="1530350" y="1308100"/>
          <p14:tracePt t="14037" x="1530350" y="1314450"/>
          <p14:tracePt t="14053" x="1530350" y="1333500"/>
          <p14:tracePt t="14070" x="1530350" y="1339850"/>
          <p14:tracePt t="14087" x="1530350" y="1346200"/>
          <p14:tracePt t="14104" x="1530350" y="1352550"/>
          <p14:tracePt t="14122" x="1530350" y="1358900"/>
          <p14:tracePt t="14227" x="1530350" y="1371600"/>
          <p14:tracePt t="14234" x="1530350" y="1377950"/>
          <p14:tracePt t="14242" x="1530350" y="1384300"/>
          <p14:tracePt t="14254" x="1524000" y="1390650"/>
          <p14:tracePt t="14271" x="1524000" y="1403350"/>
          <p14:tracePt t="14287" x="1517650" y="1403350"/>
          <p14:tracePt t="14304" x="1517650" y="1409700"/>
          <p14:tracePt t="14355" x="1511300" y="1416050"/>
          <p14:tracePt t="14371" x="1504950" y="1416050"/>
          <p14:tracePt t="14378" x="1504950" y="1422400"/>
          <p14:tracePt t="14387" x="1504950" y="1428750"/>
          <p14:tracePt t="14418" x="1498600" y="1435100"/>
          <p14:tracePt t="14499" x="1517650" y="1435100"/>
          <p14:tracePt t="14506" x="1543050" y="1435100"/>
          <p14:tracePt t="14520" x="1568450" y="1428750"/>
          <p14:tracePt t="14537" x="1631950" y="1422400"/>
          <p14:tracePt t="14553" x="1657350" y="1422400"/>
          <p14:tracePt t="14570" x="1663700" y="1422400"/>
          <p14:tracePt t="14587" x="1663700" y="1416050"/>
          <p14:tracePt t="14604" x="1670050" y="1409700"/>
          <p14:tracePt t="14621" x="1670050" y="1403350"/>
          <p14:tracePt t="14637" x="1682750" y="1384300"/>
          <p14:tracePt t="14654" x="1701800" y="1371600"/>
          <p14:tracePt t="14670" x="1708150" y="1358900"/>
          <p14:tracePt t="14687" x="1708150" y="1352550"/>
          <p14:tracePt t="14703" x="1708150" y="1346200"/>
          <p14:tracePt t="14720" x="1714500" y="1346200"/>
          <p14:tracePt t="14737" x="1720850" y="1333500"/>
          <p14:tracePt t="14753" x="1727200" y="1320800"/>
          <p14:tracePt t="14770" x="1733550" y="1320800"/>
          <p14:tracePt t="14787" x="1733550" y="1314450"/>
          <p14:tracePt t="14834" x="1746250" y="1314450"/>
          <p14:tracePt t="14842" x="1765300" y="1308100"/>
          <p14:tracePt t="14855" x="1778000" y="1308100"/>
          <p14:tracePt t="14870" x="1822450" y="1301750"/>
          <p14:tracePt t="14887" x="1911350" y="1301750"/>
          <p14:tracePt t="14904" x="1981200" y="1308100"/>
          <p14:tracePt t="14920" x="2076450" y="1327150"/>
          <p14:tracePt t="14937" x="2159000" y="1352550"/>
          <p14:tracePt t="14954" x="2216150" y="1371600"/>
          <p14:tracePt t="14970" x="2222500" y="1371600"/>
          <p14:tracePt t="15019" x="2228850" y="1371600"/>
          <p14:tracePt t="15091" x="2235200" y="1371600"/>
          <p14:tracePt t="15098" x="2247900" y="1371600"/>
          <p14:tracePt t="15107" x="2254250" y="1371600"/>
          <p14:tracePt t="15120" x="2260600" y="1371600"/>
          <p14:tracePt t="15137" x="2266950" y="1377950"/>
          <p14:tracePt t="15251" x="2273300" y="1377950"/>
          <p14:tracePt t="15259" x="2279650" y="1390650"/>
          <p14:tracePt t="15270" x="2286000" y="1409700"/>
          <p14:tracePt t="15287" x="2305050" y="1428750"/>
          <p14:tracePt t="15304" x="2317750" y="1441450"/>
          <p14:tracePt t="15320" x="2317750" y="1447800"/>
          <p14:tracePt t="15337" x="2324100" y="1447800"/>
          <p14:tracePt t="15427" x="2324100" y="1454150"/>
          <p14:tracePt t="15555" x="2330450" y="1454150"/>
          <p14:tracePt t="15562" x="2336800" y="1454150"/>
          <p14:tracePt t="15570" x="2355850" y="1441450"/>
          <p14:tracePt t="15587" x="2368550" y="1428750"/>
          <p14:tracePt t="15604" x="2381250" y="1416050"/>
          <p14:tracePt t="15620" x="2400300" y="1403350"/>
          <p14:tracePt t="15637" x="2419350" y="1384300"/>
          <p14:tracePt t="15654" x="2438400" y="1371600"/>
          <p14:tracePt t="15670" x="2463800" y="1352550"/>
          <p14:tracePt t="15704" x="2514600" y="1320800"/>
          <p14:tracePt t="15720" x="2527300" y="1314450"/>
          <p14:tracePt t="15737" x="2546350" y="1308100"/>
          <p14:tracePt t="15770" x="2546350" y="1301750"/>
          <p14:tracePt t="15778" x="2552700" y="1301750"/>
          <p14:tracePt t="15795" x="2559050" y="1295400"/>
          <p14:tracePt t="15947" x="2565400" y="1289050"/>
          <p14:tracePt t="15954" x="2571750" y="1282700"/>
          <p14:tracePt t="15970" x="2590800" y="1257300"/>
          <p14:tracePt t="15987" x="2590800" y="1250950"/>
          <p14:tracePt t="16004" x="2597150" y="1244600"/>
          <p14:tracePt t="16026" x="2603500" y="1244600"/>
          <p14:tracePt t="16037" x="2603500" y="1238250"/>
          <p14:tracePt t="16054" x="2603500" y="1231900"/>
          <p14:tracePt t="16074" x="2603500" y="1225550"/>
          <p14:tracePt t="16178" x="2603500" y="1219200"/>
          <p14:tracePt t="16187" x="2603500" y="1212850"/>
          <p14:tracePt t="16203" x="2597150" y="1187450"/>
          <p14:tracePt t="16220" x="2571750" y="1162050"/>
          <p14:tracePt t="16237" x="2552700" y="1123950"/>
          <p14:tracePt t="16254" x="2508250" y="1098550"/>
          <p14:tracePt t="16271" x="2476500" y="1079500"/>
          <p14:tracePt t="16287" x="2470150" y="1073150"/>
          <p14:tracePt t="16304" x="2457450" y="1066800"/>
          <p14:tracePt t="16321" x="2444750" y="1060450"/>
          <p14:tracePt t="16337" x="2393950" y="1054100"/>
          <p14:tracePt t="16353" x="2330450" y="1041400"/>
          <p14:tracePt t="16371" x="2266950" y="1041400"/>
          <p14:tracePt t="16387" x="2184400" y="1041400"/>
          <p14:tracePt t="16404" x="2120900" y="1047750"/>
          <p14:tracePt t="16420" x="2063750" y="1047750"/>
          <p14:tracePt t="16436" x="2038350" y="1060450"/>
          <p14:tracePt t="16453" x="2025650" y="1060450"/>
          <p14:tracePt t="16470" x="2012950" y="1066800"/>
          <p14:tracePt t="16487" x="1993900" y="1073150"/>
          <p14:tracePt t="16504" x="1968500" y="1092200"/>
          <p14:tracePt t="16520" x="1930400" y="1117600"/>
          <p14:tracePt t="16537" x="1873250" y="1155700"/>
          <p14:tracePt t="16554" x="1841500" y="1187450"/>
          <p14:tracePt t="16570" x="1822450" y="1212850"/>
          <p14:tracePt t="16587" x="1816100" y="1219200"/>
          <p14:tracePt t="16604" x="1809750" y="1231900"/>
          <p14:tracePt t="16620" x="1803400" y="1244600"/>
          <p14:tracePt t="16637" x="1803400" y="1270000"/>
          <p14:tracePt t="16655" x="1797050" y="1282700"/>
          <p14:tracePt t="16670" x="1797050" y="1308100"/>
          <p14:tracePt t="16687" x="1797050" y="1327150"/>
          <p14:tracePt t="16704" x="1803400" y="1339850"/>
          <p14:tracePt t="16720" x="1809750" y="1346200"/>
          <p14:tracePt t="16737" x="1816100" y="1358900"/>
          <p14:tracePt t="16754" x="1822450" y="1365250"/>
          <p14:tracePt t="16770" x="1835150" y="1377950"/>
          <p14:tracePt t="16787" x="1854200" y="1403350"/>
          <p14:tracePt t="16804" x="1892300" y="1428750"/>
          <p14:tracePt t="16820" x="1936750" y="1454150"/>
          <p14:tracePt t="16837" x="1974850" y="1466850"/>
          <p14:tracePt t="16854" x="2000250" y="1485900"/>
          <p14:tracePt t="16870" x="2038350" y="1485900"/>
          <p14:tracePt t="16887" x="2063750" y="1492250"/>
          <p14:tracePt t="16904" x="2101850" y="1492250"/>
          <p14:tracePt t="16921" x="2159000" y="1492250"/>
          <p14:tracePt t="16937" x="2171700" y="1492250"/>
          <p14:tracePt t="16953" x="2197100" y="1492250"/>
          <p14:tracePt t="16970" x="2209800" y="1492250"/>
          <p14:tracePt t="16987" x="2228850" y="1485900"/>
          <p14:tracePt t="17004" x="2266950" y="1460500"/>
          <p14:tracePt t="17020" x="2298700" y="1441450"/>
          <p14:tracePt t="17037" x="2324100" y="1416050"/>
          <p14:tracePt t="17054" x="2343150" y="1403350"/>
          <p14:tracePt t="17070" x="2362200" y="1384300"/>
          <p14:tracePt t="17087" x="2374900" y="1365250"/>
          <p14:tracePt t="17103" x="2387600" y="1352550"/>
          <p14:tracePt t="17120" x="2393950" y="1339850"/>
          <p14:tracePt t="17137" x="2400300" y="1339850"/>
          <p14:tracePt t="17331" x="2393950" y="1346200"/>
          <p14:tracePt t="17339" x="2374900" y="1358900"/>
          <p14:tracePt t="17355" x="2362200" y="1371600"/>
          <p14:tracePt t="17370" x="2349500" y="1377950"/>
          <p14:tracePt t="17387" x="2349500" y="1384300"/>
          <p14:tracePt t="17690" x="2349500" y="1377950"/>
          <p14:tracePt t="17698" x="2355850" y="1371600"/>
          <p14:tracePt t="17722" x="2355850" y="1365250"/>
          <p14:tracePt t="17729" x="2362200" y="1365250"/>
          <p14:tracePt t="17738" x="2362200" y="1358900"/>
          <p14:tracePt t="17770" x="2368550" y="1352550"/>
          <p14:tracePt t="17811" x="2368550" y="1346200"/>
          <p14:tracePt t="17971" x="2368550" y="1352550"/>
          <p14:tracePt t="17979" x="2362200" y="1365250"/>
          <p14:tracePt t="17987" x="2355850" y="1377950"/>
          <p14:tracePt t="18004" x="2343150" y="1409700"/>
          <p14:tracePt t="18020" x="2324100" y="1441450"/>
          <p14:tracePt t="18037" x="2292350" y="1473200"/>
          <p14:tracePt t="18054" x="2254250" y="1517650"/>
          <p14:tracePt t="18070" x="2184400" y="1568450"/>
          <p14:tracePt t="18086" x="2089150" y="1612900"/>
          <p14:tracePt t="18103" x="1987550" y="1638300"/>
          <p14:tracePt t="18120" x="1898650" y="1651000"/>
          <p14:tracePt t="18137" x="1784350" y="1651000"/>
          <p14:tracePt t="18153" x="1733550" y="1644650"/>
          <p14:tracePt t="18170" x="1695450" y="1631950"/>
          <p14:tracePt t="18187" x="1657350" y="1619250"/>
          <p14:tracePt t="18204" x="1600200" y="1593850"/>
          <p14:tracePt t="18220" x="1543050" y="1568450"/>
          <p14:tracePt t="18237" x="1466850" y="1517650"/>
          <p14:tracePt t="18254" x="1390650" y="1460500"/>
          <p14:tracePt t="18270" x="1327150" y="1409700"/>
          <p14:tracePt t="18287" x="1276350" y="1358900"/>
          <p14:tracePt t="18304" x="1219200" y="1327150"/>
          <p14:tracePt t="18320" x="1168400" y="1289050"/>
          <p14:tracePt t="18338" x="1130300" y="1270000"/>
          <p14:tracePt t="18355" x="1123950" y="1263650"/>
          <p14:tracePt t="18675" x="1117600" y="1212850"/>
          <p14:tracePt t="18682" x="1111250" y="1168400"/>
          <p14:tracePt t="18690" x="1104900" y="1136650"/>
          <p14:tracePt t="18703" x="1085850" y="1092200"/>
          <p14:tracePt t="18720" x="1073150" y="1054100"/>
          <p14:tracePt t="18737" x="984250" y="971550"/>
          <p14:tracePt t="18753" x="939800" y="927100"/>
          <p14:tracePt t="18770" x="901700" y="901700"/>
          <p14:tracePt t="18787" x="863600" y="882650"/>
          <p14:tracePt t="18803" x="825500" y="869950"/>
          <p14:tracePt t="18820" x="806450" y="850900"/>
          <p14:tracePt t="18837" x="787400" y="850900"/>
          <p14:tracePt t="18854" x="781050" y="844550"/>
          <p14:tracePt t="18955" x="774700" y="844550"/>
          <p14:tracePt t="18962" x="774700" y="838200"/>
          <p14:tracePt t="18970" x="774700" y="825500"/>
          <p14:tracePt t="18987" x="762000" y="806450"/>
          <p14:tracePt t="19003" x="762000" y="800100"/>
          <p14:tracePt t="19020" x="762000" y="787400"/>
          <p14:tracePt t="19037" x="762000" y="781050"/>
          <p14:tracePt t="19058" x="762000" y="774700"/>
          <p14:tracePt t="19082" x="762000" y="768350"/>
          <p14:tracePt t="19090" x="762000" y="762000"/>
          <p14:tracePt t="19107" x="762000" y="755650"/>
          <p14:tracePt t="19131" x="762000" y="749300"/>
          <p14:tracePt t="19171" x="762000" y="742950"/>
          <p14:tracePt t="19347" x="793750" y="787400"/>
          <p14:tracePt t="19354" x="819150" y="819150"/>
          <p14:tracePt t="19370" x="895350" y="920750"/>
          <p14:tracePt t="19388" x="971550" y="1035050"/>
          <p14:tracePt t="19404" x="1060450" y="1111250"/>
          <p14:tracePt t="19420" x="1123950" y="1174750"/>
          <p14:tracePt t="19437" x="1149350" y="1200150"/>
          <p14:tracePt t="19454" x="1212850" y="1231900"/>
          <p14:tracePt t="19470" x="1282700" y="1257300"/>
          <p14:tracePt t="19487" x="1397000" y="1289050"/>
          <p14:tracePt t="19504" x="1536700" y="1314450"/>
          <p14:tracePt t="19520" x="1670050" y="1333500"/>
          <p14:tracePt t="19537" x="1784350" y="1339850"/>
          <p14:tracePt t="19554" x="1822450" y="1333500"/>
          <p14:tracePt t="19570" x="1854200" y="1314450"/>
          <p14:tracePt t="19587" x="1892300" y="1282700"/>
          <p14:tracePt t="19604" x="1930400" y="1244600"/>
          <p14:tracePt t="19620" x="1962150" y="1206500"/>
          <p14:tracePt t="19637" x="1974850" y="1181100"/>
          <p14:tracePt t="19653" x="1987550" y="1162050"/>
          <p14:tracePt t="19670" x="1993900" y="1155700"/>
          <p14:tracePt t="19687" x="1993900" y="1149350"/>
          <p14:tracePt t="19703" x="1993900" y="1143000"/>
          <p14:tracePt t="19720" x="2000250" y="1136650"/>
          <p14:tracePt t="19771" x="2006600" y="1130300"/>
          <p14:tracePt t="19787" x="2019300" y="1130300"/>
          <p14:tracePt t="19805" x="2025650" y="1130300"/>
          <p14:tracePt t="19820" x="2038350" y="1130300"/>
          <p14:tracePt t="19837" x="2070100" y="1143000"/>
          <p14:tracePt t="19858" x="2076450" y="1143000"/>
          <p14:tracePt t="19938" x="2076450" y="1149350"/>
          <p14:tracePt t="19953" x="2076450" y="1155700"/>
          <p14:tracePt t="19961" x="2076450" y="1162050"/>
          <p14:tracePt t="19970" x="2076450" y="1168400"/>
          <p14:tracePt t="19987" x="2076450" y="1174750"/>
          <p14:tracePt t="20004" x="2076450" y="1181100"/>
          <p14:tracePt t="20020" x="2076450" y="1193800"/>
          <p14:tracePt t="20075" x="2070100" y="1193800"/>
          <p14:tracePt t="20082" x="2057400" y="1206500"/>
          <p14:tracePt t="20090" x="2044700" y="1206500"/>
          <p14:tracePt t="20104" x="2032000" y="1219200"/>
          <p14:tracePt t="20120" x="2006600" y="1225550"/>
          <p14:tracePt t="20137" x="1955800" y="1238250"/>
          <p14:tracePt t="20154" x="1898650" y="1244600"/>
          <p14:tracePt t="20170" x="1854200" y="1244600"/>
          <p14:tracePt t="20187" x="1809750" y="1250950"/>
          <p14:tracePt t="20204" x="1771650" y="1250950"/>
          <p14:tracePt t="20220" x="1752600" y="1257300"/>
          <p14:tracePt t="20237" x="1739900" y="1257300"/>
          <p14:tracePt t="20253" x="1727200" y="1263650"/>
          <p14:tracePt t="20271" x="1720850" y="1263650"/>
          <p14:tracePt t="20287" x="1708150" y="1263650"/>
          <p14:tracePt t="20304" x="1682750" y="1263650"/>
          <p14:tracePt t="20320" x="1663700" y="1263650"/>
          <p14:tracePt t="20337" x="1657350" y="1263650"/>
          <p14:tracePt t="20882" x="1651000" y="1263650"/>
          <p14:tracePt t="20891" x="1638300" y="1219200"/>
          <p14:tracePt t="20904" x="1619250" y="1187450"/>
          <p14:tracePt t="20920" x="1574800" y="1123950"/>
          <p14:tracePt t="20937" x="1498600" y="1009650"/>
          <p14:tracePt t="20953" x="1460500" y="965200"/>
          <p14:tracePt t="20970" x="1447800" y="933450"/>
          <p14:tracePt t="20987" x="1441450" y="920750"/>
          <p14:tracePt t="21021" x="1428750" y="863600"/>
          <p14:tracePt t="21055" x="1409700" y="819150"/>
          <p14:tracePt t="21088" x="1403350" y="800100"/>
          <p14:tracePt t="21104" x="1403350" y="793750"/>
          <p14:tracePt t="21121" x="1403350" y="781050"/>
          <p14:tracePt t="21137" x="1397000" y="762000"/>
          <p14:tracePt t="21153" x="1397000" y="755650"/>
          <p14:tracePt t="21178" x="1397000" y="749300"/>
          <p14:tracePt t="21187" x="1390650" y="749300"/>
          <p14:tracePt t="21204" x="1390650" y="742950"/>
          <p14:tracePt t="21220" x="1390650" y="736600"/>
          <p14:tracePt t="21241" x="1390650" y="730250"/>
          <p14:tracePt t="21611" x="1390650" y="736600"/>
          <p14:tracePt t="21619" x="1390650" y="742950"/>
          <p14:tracePt t="21650" x="1390650" y="749300"/>
          <p14:tracePt t="21658" x="1390650" y="755650"/>
          <p14:tracePt t="21675" x="1390650" y="762000"/>
          <p14:tracePt t="21697" x="1397000" y="762000"/>
          <p14:tracePt t="21722" x="1397000" y="768350"/>
          <p14:tracePt t="21754" x="1397000" y="800100"/>
          <p14:tracePt t="21788" x="1397000" y="844550"/>
          <p14:tracePt t="21804" x="1390650" y="876300"/>
          <p14:tracePt t="21820" x="1377950" y="914400"/>
          <p14:tracePt t="21837" x="1352550" y="952500"/>
          <p14:tracePt t="21853" x="1327150" y="977900"/>
          <p14:tracePt t="21870" x="1295400" y="1009650"/>
          <p14:tracePt t="21887" x="1282700" y="1022350"/>
          <p14:tracePt t="21904" x="1276350" y="1022350"/>
          <p14:tracePt t="21922" x="1270000" y="1028700"/>
          <p14:tracePt t="21937" x="1257300" y="1028700"/>
          <p14:tracePt t="21953" x="1238250" y="1035050"/>
          <p14:tracePt t="21970" x="1231900" y="1041400"/>
          <p14:tracePt t="21987" x="1219200" y="1041400"/>
          <p14:tracePt t="22010" x="1212850" y="1041400"/>
          <p14:tracePt t="22035" x="1200150" y="1028700"/>
          <p14:tracePt t="22042" x="1193800" y="1009650"/>
          <p14:tracePt t="22054" x="1174750" y="984250"/>
          <p14:tracePt t="22070" x="1136650" y="933450"/>
          <p14:tracePt t="22086" x="1079500" y="876300"/>
          <p14:tracePt t="22104" x="1041400" y="825500"/>
          <p14:tracePt t="22120" x="1009650" y="787400"/>
          <p14:tracePt t="22137" x="984250" y="749300"/>
          <p14:tracePt t="22154" x="977900" y="742950"/>
          <p14:tracePt t="22170" x="971550" y="736600"/>
          <p14:tracePt t="22251" x="965200" y="736600"/>
          <p14:tracePt t="22259" x="952500" y="736600"/>
          <p14:tracePt t="22270" x="946150" y="736600"/>
          <p14:tracePt t="22287" x="939800" y="736600"/>
          <p14:tracePt t="22339" x="933450" y="736600"/>
          <p14:tracePt t="22362" x="920750" y="730250"/>
          <p14:tracePt t="22370" x="889000" y="730250"/>
          <p14:tracePt t="22387" x="850900" y="704850"/>
          <p14:tracePt t="22404" x="806450" y="692150"/>
          <p14:tracePt t="22421" x="787400" y="679450"/>
          <p14:tracePt t="22437" x="762000" y="666750"/>
          <p14:tracePt t="22454" x="755650" y="666750"/>
          <p14:tracePt t="22470" x="749300" y="660400"/>
          <p14:tracePt t="22507" x="742950" y="660400"/>
          <p14:tracePt t="22513" x="742950" y="654050"/>
          <p14:tracePt t="22554" x="736600" y="654050"/>
          <p14:tracePt t="22787" x="736600" y="660400"/>
          <p14:tracePt t="22915" x="742950" y="660400"/>
          <p14:tracePt t="23058" x="742950" y="666750"/>
          <p14:tracePt t="23155" x="742950" y="673100"/>
          <p14:tracePt t="23162" x="749300" y="679450"/>
          <p14:tracePt t="23170" x="749300" y="685800"/>
          <p14:tracePt t="23187" x="749300" y="692150"/>
          <p14:tracePt t="23723" x="749300" y="698500"/>
          <p14:tracePt t="23738" x="749300" y="704850"/>
          <p14:tracePt t="23761" x="749300" y="711200"/>
          <p14:tracePt t="24595" x="742950" y="711200"/>
          <p14:tracePt t="24851" x="742950" y="717550"/>
          <p14:tracePt t="24890" x="742950" y="723900"/>
          <p14:tracePt t="24906" x="742950" y="730250"/>
          <p14:tracePt t="24922" x="742950" y="736600"/>
          <p14:tracePt t="24930" x="742950" y="742950"/>
          <p14:tracePt t="24937" x="742950" y="749300"/>
          <p14:tracePt t="24971" x="749300" y="787400"/>
          <p14:tracePt t="25005" x="762000" y="825500"/>
          <p14:tracePt t="25037" x="768350" y="857250"/>
          <p14:tracePt t="25054" x="768350" y="869950"/>
          <p14:tracePt t="25070" x="774700" y="869950"/>
          <p14:tracePt t="25087" x="774700" y="876300"/>
          <p14:tracePt t="25186" x="774700" y="882650"/>
          <p14:tracePt t="25202" x="774700" y="889000"/>
          <p14:tracePt t="25210" x="774700" y="901700"/>
          <p14:tracePt t="25220" x="774700" y="908050"/>
          <p14:tracePt t="25237" x="774700" y="914400"/>
          <p14:tracePt t="25254" x="781050" y="920750"/>
          <p14:tracePt t="25539" x="781050" y="914400"/>
          <p14:tracePt t="25547" x="774700" y="895350"/>
          <p14:tracePt t="25554" x="768350" y="882650"/>
          <p14:tracePt t="25570" x="755650" y="863600"/>
          <p14:tracePt t="25587" x="742950" y="831850"/>
          <p14:tracePt t="25604" x="736600" y="806450"/>
          <p14:tracePt t="25620" x="723900" y="781050"/>
          <p14:tracePt t="25637" x="704850" y="762000"/>
          <p14:tracePt t="25654" x="704850" y="755650"/>
          <p14:tracePt t="25670" x="698500" y="742950"/>
          <p14:tracePt t="25687" x="692150" y="730250"/>
          <p14:tracePt t="25704" x="692150" y="717550"/>
          <p14:tracePt t="25720" x="685800" y="704850"/>
          <p14:tracePt t="25738" x="679450" y="698500"/>
          <p14:tracePt t="25897" x="685800" y="698500"/>
          <p14:tracePt t="25905" x="685800" y="704850"/>
          <p14:tracePt t="25920" x="692150" y="711200"/>
          <p14:tracePt t="25936" x="698500" y="723900"/>
          <p14:tracePt t="25953" x="711200" y="749300"/>
          <p14:tracePt t="25969" x="723900" y="781050"/>
          <p14:tracePt t="25986" x="730250" y="781050"/>
          <p14:tracePt t="26003" x="742950" y="800100"/>
          <p14:tracePt t="26020" x="755650" y="812800"/>
          <p14:tracePt t="26036" x="762000" y="825500"/>
          <p14:tracePt t="26053" x="774700" y="844550"/>
          <p14:tracePt t="26070" x="787400" y="863600"/>
          <p14:tracePt t="26086" x="793750" y="869950"/>
          <p14:tracePt t="26103" x="800100" y="882650"/>
          <p14:tracePt t="26120" x="806450" y="882650"/>
          <p14:tracePt t="26136" x="806450" y="889000"/>
          <p14:tracePt t="26153" x="812800" y="889000"/>
          <p14:tracePt t="26419" x="812800" y="876300"/>
          <p14:tracePt t="26426" x="812800" y="863600"/>
          <p14:tracePt t="26437" x="812800" y="850900"/>
          <p14:tracePt t="26454" x="806450" y="825500"/>
          <p14:tracePt t="26470" x="787400" y="793750"/>
          <p14:tracePt t="26488" x="762000" y="762000"/>
          <p14:tracePt t="26504" x="742950" y="736600"/>
          <p14:tracePt t="26520" x="711200" y="711200"/>
          <p14:tracePt t="26537" x="685800" y="685800"/>
          <p14:tracePt t="26619" x="685800" y="679450"/>
          <p14:tracePt t="26723" x="692150" y="685800"/>
          <p14:tracePt t="26731" x="692150" y="692150"/>
          <p14:tracePt t="26737" x="692150" y="698500"/>
          <p14:tracePt t="26753" x="704850" y="717550"/>
          <p14:tracePt t="26770" x="711200" y="742950"/>
          <p14:tracePt t="26787" x="723900" y="768350"/>
          <p14:tracePt t="26804" x="742950" y="793750"/>
          <p14:tracePt t="26820" x="768350" y="825500"/>
          <p14:tracePt t="26837" x="793750" y="844550"/>
          <p14:tracePt t="26854" x="806450" y="863600"/>
          <p14:tracePt t="26870" x="819150" y="869950"/>
          <p14:tracePt t="26890" x="825500" y="876300"/>
          <p14:tracePt t="26904" x="831850" y="876300"/>
          <p14:tracePt t="26920" x="831850" y="882650"/>
          <p14:tracePt t="26937" x="838200" y="889000"/>
          <p14:tracePt t="27171" x="838200" y="882650"/>
          <p14:tracePt t="27178" x="876300" y="882650"/>
          <p14:tracePt t="27187" x="946150" y="895350"/>
          <p14:tracePt t="27204" x="1238250" y="984250"/>
          <p14:tracePt t="27220" x="1619250" y="1098550"/>
          <p14:tracePt t="27237" x="2152650" y="1282700"/>
          <p14:tracePt t="27254" x="2647950" y="1409700"/>
          <p14:tracePt t="27270" x="3022600" y="1479550"/>
          <p14:tracePt t="27287" x="3155950" y="1479550"/>
          <p14:tracePt t="27304" x="3194050" y="1479550"/>
          <p14:tracePt t="27331" x="3194050" y="1473200"/>
          <p14:tracePt t="27338" x="3194050" y="1460500"/>
          <p14:tracePt t="27354" x="3175000" y="1428750"/>
          <p14:tracePt t="27370" x="3155950" y="1416050"/>
          <p14:tracePt t="27387" x="3111500" y="1371600"/>
          <p14:tracePt t="27404" x="3035300" y="1308100"/>
          <p14:tracePt t="27420" x="2940050" y="1244600"/>
          <p14:tracePt t="27437" x="2844800" y="1174750"/>
          <p14:tracePt t="27454" x="2755900" y="1111250"/>
          <p14:tracePt t="27470" x="2686050" y="1073150"/>
          <p14:tracePt t="27487" x="2635250" y="1041400"/>
          <p14:tracePt t="27505" x="2603500" y="1022350"/>
          <p14:tracePt t="27521" x="2584450" y="1016000"/>
          <p14:tracePt t="27537" x="2559050" y="1009650"/>
          <p14:tracePt t="27554" x="2520950" y="996950"/>
          <p14:tracePt t="27570" x="2457450" y="977900"/>
          <p14:tracePt t="27587" x="2381250" y="952500"/>
          <p14:tracePt t="27603" x="2311400" y="933450"/>
          <p14:tracePt t="27620" x="2254250" y="920750"/>
          <p14:tracePt t="27637" x="2216150" y="908050"/>
          <p14:tracePt t="27654" x="2184400" y="901700"/>
          <p14:tracePt t="27670" x="2171700" y="901700"/>
          <p14:tracePt t="27687" x="2165350" y="901700"/>
          <p14:tracePt t="27714" x="2159000" y="901700"/>
          <p14:tracePt t="27730" x="2152650" y="901700"/>
          <p14:tracePt t="27801" x="2146300" y="901700"/>
          <p14:tracePt t="27995" x="2120900" y="901700"/>
          <p14:tracePt t="28003" x="2051050" y="901700"/>
          <p14:tracePt t="28021" x="1911350" y="889000"/>
          <p14:tracePt t="28037" x="1778000" y="863600"/>
          <p14:tracePt t="28054" x="1689100" y="838200"/>
          <p14:tracePt t="28070" x="1670050" y="838200"/>
          <p14:tracePt t="28104" x="1663700" y="838200"/>
          <p14:tracePt t="28138" x="1651000" y="838200"/>
          <p14:tracePt t="28172" x="1606550" y="838200"/>
          <p14:tracePt t="28187" x="1600200" y="844550"/>
          <p14:tracePt t="28219" x="1593850" y="844550"/>
          <p14:tracePt t="28321" x="1593850" y="831850"/>
          <p14:tracePt t="28329" x="1600200" y="806450"/>
          <p14:tracePt t="28337" x="1606550" y="787400"/>
          <p14:tracePt t="28353" x="1631950" y="730250"/>
          <p14:tracePt t="28370" x="1651000" y="692150"/>
          <p14:tracePt t="28386" x="1651000" y="685800"/>
          <p14:tracePt t="28595" x="1651000" y="692150"/>
          <p14:tracePt t="28603" x="1651000" y="711200"/>
          <p14:tracePt t="28621" x="1651000" y="723900"/>
          <p14:tracePt t="28637" x="1657350" y="736600"/>
          <p14:tracePt t="28654" x="1657350" y="742950"/>
          <p14:tracePt t="28683" x="1657350" y="749300"/>
          <p14:tracePt t="28690" x="1657350" y="755650"/>
          <p14:tracePt t="28704" x="1663700" y="755650"/>
          <p14:tracePt t="28720" x="1663700" y="762000"/>
          <p14:tracePt t="28771" x="1663700" y="768350"/>
          <p14:tracePt t="29122" x="1670050" y="781050"/>
          <p14:tracePt t="29130" x="1689100" y="831850"/>
          <p14:tracePt t="29138" x="1720850" y="876300"/>
          <p14:tracePt t="29153" x="1790700" y="946150"/>
          <p14:tracePt t="29170" x="1866900" y="984250"/>
          <p14:tracePt t="29186" x="1930400" y="1003300"/>
          <p14:tracePt t="29204" x="1936750" y="1003300"/>
          <p14:tracePt t="29238" x="1987550" y="990600"/>
          <p14:tracePt t="29271" x="2120900" y="927100"/>
          <p14:tracePt t="29304" x="2222500" y="876300"/>
          <p14:tracePt t="29320" x="2241550" y="869950"/>
          <p14:tracePt t="29378" x="2241550" y="863600"/>
          <p14:tracePt t="29394" x="2247900" y="863600"/>
          <p14:tracePt t="29443" x="2254250" y="857250"/>
          <p14:tracePt t="29450" x="2266950" y="857250"/>
          <p14:tracePt t="29457" x="2273300" y="857250"/>
          <p14:tracePt t="29470" x="2279650" y="857250"/>
          <p14:tracePt t="29487" x="2292350" y="850900"/>
          <p14:tracePt t="29503" x="2298700" y="850900"/>
          <p14:tracePt t="29538" x="2305050" y="850900"/>
          <p14:tracePt t="29546" x="2311400" y="850900"/>
          <p14:tracePt t="29561" x="2317750" y="850900"/>
          <p14:tracePt t="29570" x="2324100" y="850900"/>
          <p14:tracePt t="29587" x="2343150" y="850900"/>
          <p14:tracePt t="29604" x="2355850" y="850900"/>
          <p14:tracePt t="29620" x="2362200" y="850900"/>
          <p14:tracePt t="29637" x="2368550" y="850900"/>
          <p14:tracePt t="29666" x="2374900" y="850900"/>
          <p14:tracePt t="29714" x="2381250" y="850900"/>
          <p14:tracePt t="29730" x="2381250" y="857250"/>
          <p14:tracePt t="29738" x="2387600" y="857250"/>
          <p14:tracePt t="29827" x="2387600" y="863600"/>
          <p14:tracePt t="29938" x="2393950" y="863600"/>
          <p14:tracePt t="30178" x="2406650" y="869950"/>
          <p14:tracePt t="30187" x="2419350" y="876300"/>
          <p14:tracePt t="30204" x="2438400" y="895350"/>
          <p14:tracePt t="30220" x="2463800" y="908050"/>
          <p14:tracePt t="30253" x="2482850" y="920750"/>
          <p14:tracePt t="30667" x="2495550" y="939800"/>
          <p14:tracePt t="30674" x="2514600" y="958850"/>
          <p14:tracePt t="30687" x="2533650" y="977900"/>
          <p14:tracePt t="30704" x="2559050" y="1003300"/>
          <p14:tracePt t="30720" x="2584450" y="1022350"/>
          <p14:tracePt t="30737" x="2590800" y="1035050"/>
          <p14:tracePt t="30779" x="2597150" y="1041400"/>
          <p14:tracePt t="30804" x="2628900" y="1079500"/>
          <p14:tracePt t="30837" x="2705100" y="1143000"/>
          <p14:tracePt t="30854" x="2730500" y="1162050"/>
          <p14:tracePt t="30870" x="2749550" y="1174750"/>
          <p14:tracePt t="30886" x="2762250" y="1187450"/>
          <p14:tracePt t="30904" x="2768600" y="1200150"/>
          <p14:tracePt t="30920" x="2774950" y="1206500"/>
          <p14:tracePt t="31027" x="2781300" y="1206500"/>
          <p14:tracePt t="31042" x="2781300" y="1219200"/>
          <p14:tracePt t="31050" x="2781300" y="1225550"/>
          <p14:tracePt t="31058" x="2781300" y="1231900"/>
          <p14:tracePt t="31073" x="2781300" y="1238250"/>
          <p14:tracePt t="31098" x="2781300" y="1244600"/>
          <p14:tracePt t="31114" x="2781300" y="1250950"/>
          <p14:tracePt t="31130" x="2781300" y="1257300"/>
          <p14:tracePt t="31138" x="2781300" y="1263650"/>
          <p14:tracePt t="31154" x="2774950" y="1270000"/>
          <p14:tracePt t="31170" x="2774950" y="1282700"/>
          <p14:tracePt t="31187" x="2768600" y="1289050"/>
          <p14:tracePt t="31203" x="2768600" y="1301750"/>
          <p14:tracePt t="31221" x="2762250" y="1320800"/>
          <p14:tracePt t="31237" x="2762250" y="1333500"/>
          <p14:tracePt t="31254" x="2762250" y="1352550"/>
          <p14:tracePt t="31269" x="2774950" y="1365250"/>
          <p14:tracePt t="31287" x="2819400" y="1384300"/>
          <p14:tracePt t="31303" x="2863850" y="1403350"/>
          <p14:tracePt t="31320" x="2914650" y="1409700"/>
          <p14:tracePt t="31337" x="3022600" y="1409700"/>
          <p14:tracePt t="31353" x="3111500" y="1409700"/>
          <p14:tracePt t="31370" x="3206750" y="1397000"/>
          <p14:tracePt t="31386" x="3289300" y="1365250"/>
          <p14:tracePt t="31404" x="3346450" y="1333500"/>
          <p14:tracePt t="31420" x="3397250" y="1301750"/>
          <p14:tracePt t="31437" x="3409950" y="1295400"/>
          <p14:tracePt t="31453" x="3416300" y="1289050"/>
          <p14:tracePt t="31470" x="3422650" y="1282700"/>
          <p14:tracePt t="31498" x="3422650" y="1276350"/>
          <p14:tracePt t="31659" x="3422650" y="1289050"/>
          <p14:tracePt t="31666" x="3422650" y="1295400"/>
          <p14:tracePt t="31674" x="3416300" y="1308100"/>
          <p14:tracePt t="31687" x="3416300" y="1314450"/>
          <p14:tracePt t="31704" x="3416300" y="1327150"/>
          <p14:tracePt t="31720" x="3416300" y="1339850"/>
          <p14:tracePt t="31737" x="3416300" y="1346200"/>
          <p14:tracePt t="31851" x="3416300" y="1352550"/>
          <p14:tracePt t="31859" x="3422650" y="1352550"/>
          <p14:tracePt t="32059" x="3422650" y="1346200"/>
          <p14:tracePt t="32066" x="3422650" y="1333500"/>
          <p14:tracePt t="32074" x="3416300" y="1320800"/>
          <p14:tracePt t="32086" x="3416300" y="1314450"/>
          <p14:tracePt t="32103" x="3416300" y="1295400"/>
          <p14:tracePt t="32120" x="3416300" y="1270000"/>
          <p14:tracePt t="32155" x="3416300" y="1181100"/>
          <p14:tracePt t="32188" x="3416300" y="1111250"/>
          <p14:tracePt t="32220" x="3403600" y="1041400"/>
          <p14:tracePt t="32237" x="3384550" y="990600"/>
          <p14:tracePt t="32254" x="3378200" y="958850"/>
          <p14:tracePt t="32270" x="3365500" y="927100"/>
          <p14:tracePt t="32287" x="3346450" y="901700"/>
          <p14:tracePt t="32303" x="3333750" y="882650"/>
          <p14:tracePt t="32320" x="3327400" y="863600"/>
          <p14:tracePt t="32337" x="3321050" y="857250"/>
          <p14:tracePt t="32353" x="3308350" y="838200"/>
          <p14:tracePt t="32370" x="3302000" y="825500"/>
          <p14:tracePt t="32387" x="3289300" y="812800"/>
          <p14:tracePt t="32403" x="3289300" y="806450"/>
          <p14:tracePt t="32531" x="3289300" y="800100"/>
          <p14:tracePt t="32556" x="3282950" y="800100"/>
          <p14:tracePt t="32578" x="3282950" y="793750"/>
          <p14:tracePt t="32619" x="3282950" y="787400"/>
          <p14:tracePt t="33691" x="3282950" y="793750"/>
          <p14:tracePt t="33698" x="3282950" y="838200"/>
          <p14:tracePt t="33706" x="3289300" y="863600"/>
          <p14:tracePt t="33720" x="3302000" y="908050"/>
          <p14:tracePt t="33754" x="3403600" y="1079500"/>
          <p14:tracePt t="33787" x="3416300" y="1104900"/>
          <p14:tracePt t="33821" x="3416300" y="1111250"/>
          <p14:tracePt t="33837" x="3416300" y="1123950"/>
          <p14:tracePt t="33853" x="3409950" y="1130300"/>
          <p14:tracePt t="33870" x="3403600" y="1136650"/>
          <p14:tracePt t="33887" x="3397250" y="1149350"/>
          <p14:tracePt t="33903" x="3390900" y="1155700"/>
          <p14:tracePt t="33919" x="3384550" y="1168400"/>
          <p14:tracePt t="33937" x="3371850" y="1187450"/>
          <p14:tracePt t="33953" x="3371850" y="1193800"/>
          <p14:tracePt t="33970" x="3365500" y="1212850"/>
          <p14:tracePt t="33987" x="3365500" y="1219200"/>
          <p14:tracePt t="34003" x="3365500" y="1231900"/>
          <p14:tracePt t="34020" x="3359150" y="1244600"/>
          <p14:tracePt t="34037" x="3352800" y="1250950"/>
          <p14:tracePt t="34410" x="3352800" y="1263650"/>
          <p14:tracePt t="34418" x="3352800" y="1276350"/>
          <p14:tracePt t="34425" x="3352800" y="1282700"/>
          <p14:tracePt t="34436" x="3352800" y="1301750"/>
          <p14:tracePt t="34454" x="3352800" y="1314450"/>
          <p14:tracePt t="34488" x="3352800" y="1320800"/>
          <p14:tracePt t="34521" x="3352800" y="1333500"/>
          <p14:tracePt t="34779" x="3365500" y="1339850"/>
          <p14:tracePt t="34786" x="3397250" y="1365250"/>
          <p14:tracePt t="34803" x="3454400" y="1390650"/>
          <p14:tracePt t="34820" x="3505200" y="1409700"/>
          <p14:tracePt t="34837" x="3556000" y="1435100"/>
          <p14:tracePt t="34854" x="3587750" y="1441450"/>
          <p14:tracePt t="34870" x="3600450" y="1441450"/>
          <p14:tracePt t="34887" x="3606800" y="1447800"/>
          <p14:tracePt t="34979" x="3613150" y="1447800"/>
          <p14:tracePt t="34986" x="3625850" y="1447800"/>
          <p14:tracePt t="35004" x="3638550" y="1441450"/>
          <p14:tracePt t="35020" x="3644900" y="1441450"/>
          <p14:tracePt t="35037" x="3651250" y="1441450"/>
          <p14:tracePt t="35266" x="3657600" y="1441450"/>
          <p14:tracePt t="35275" x="3670300" y="1447800"/>
          <p14:tracePt t="35287" x="3689350" y="1466850"/>
          <p14:tracePt t="35304" x="3733800" y="1504950"/>
          <p14:tracePt t="35320" x="3771900" y="1543050"/>
          <p14:tracePt t="35337" x="3797300" y="1568450"/>
          <p14:tracePt t="35354" x="3803650" y="1568450"/>
          <p14:tracePt t="36130" x="3810000" y="1568450"/>
          <p14:tracePt t="36138" x="3816350" y="1568450"/>
          <p14:tracePt t="36153" x="3822700" y="1568450"/>
          <p14:tracePt t="36170" x="3835400" y="1568450"/>
          <p14:tracePt t="36187" x="3860800" y="1568450"/>
          <p14:tracePt t="36203" x="3867150" y="1568450"/>
          <p14:tracePt t="36220" x="3879850" y="1568450"/>
          <p14:tracePt t="36237" x="3917950" y="1568450"/>
          <p14:tracePt t="36271" x="4006850" y="1568450"/>
          <p14:tracePt t="36304" x="4089400" y="1568450"/>
          <p14:tracePt t="36338" x="4146550" y="1549400"/>
          <p14:tracePt t="36355" x="4165600" y="1536700"/>
          <p14:tracePt t="36370" x="4178300" y="1530350"/>
          <p14:tracePt t="36387" x="4184650" y="1530350"/>
          <p14:tracePt t="36404" x="4184650" y="1524000"/>
          <p14:tracePt t="36420" x="4191000" y="1517650"/>
          <p14:tracePt t="36437" x="4203700" y="1511300"/>
          <p14:tracePt t="36466" x="4210050" y="1504950"/>
          <p14:tracePt t="36569" x="4216400" y="1504950"/>
          <p14:tracePt t="36577" x="4216400" y="1498600"/>
          <p14:tracePt t="36658" x="4216400" y="1492250"/>
          <p14:tracePt t="36667" x="4222750" y="1485900"/>
          <p14:tracePt t="36682" x="4229100" y="1479550"/>
          <p14:tracePt t="36698" x="4235450" y="1479550"/>
          <p14:tracePt t="36713" x="4235450" y="1473200"/>
          <p14:tracePt t="36931" x="4229100" y="1479550"/>
          <p14:tracePt t="36938" x="4216400" y="1498600"/>
          <p14:tracePt t="36955" x="4184650" y="1524000"/>
          <p14:tracePt t="36970" x="4146550" y="1549400"/>
          <p14:tracePt t="36987" x="4076700" y="1574800"/>
          <p14:tracePt t="37004" x="4019550" y="1581150"/>
          <p14:tracePt t="37020" x="3930650" y="1581150"/>
          <p14:tracePt t="37037" x="3886200" y="1574800"/>
          <p14:tracePt t="37053" x="3822700" y="1562100"/>
          <p14:tracePt t="37070" x="3759200" y="1543050"/>
          <p14:tracePt t="37087" x="3702050" y="1530350"/>
          <p14:tracePt t="37103" x="3632200" y="1511300"/>
          <p14:tracePt t="37120" x="3562350" y="1485900"/>
          <p14:tracePt t="37137" x="3498850" y="1447800"/>
          <p14:tracePt t="37153" x="3479800" y="1428750"/>
          <p14:tracePt t="37170" x="3467100" y="1409700"/>
          <p14:tracePt t="37187" x="3460750" y="1390650"/>
          <p14:tracePt t="37203" x="3454400" y="1365250"/>
          <p14:tracePt t="37219" x="3448050" y="1346200"/>
          <p14:tracePt t="37237" x="3441700" y="1320800"/>
          <p14:tracePt t="37253" x="3435350" y="1301750"/>
          <p14:tracePt t="37270" x="3429000" y="1301750"/>
          <p14:tracePt t="37287" x="3429000" y="1295400"/>
          <p14:tracePt t="37483" x="3435350" y="1295400"/>
          <p14:tracePt t="37498" x="3441700" y="1301750"/>
          <p14:tracePt t="37506" x="3448050" y="1308100"/>
          <p14:tracePt t="37520" x="3460750" y="1320800"/>
          <p14:tracePt t="37536" x="3486150" y="1339850"/>
          <p14:tracePt t="37555" x="3511550" y="1358900"/>
          <p14:tracePt t="37570" x="3524250" y="1365250"/>
          <p14:tracePt t="37586" x="3530600" y="1371600"/>
          <p14:tracePt t="37691" x="3536950" y="1371600"/>
          <p14:tracePt t="37698" x="3543300" y="1371600"/>
          <p14:tracePt t="37706" x="3549650" y="1371600"/>
          <p14:tracePt t="37720" x="3556000" y="1371600"/>
          <p14:tracePt t="37737" x="3568700" y="1371600"/>
          <p14:tracePt t="37754" x="3581400" y="1365250"/>
          <p14:tracePt t="37770" x="3587750" y="1365250"/>
          <p14:tracePt t="37787" x="3594100" y="1358900"/>
          <p14:tracePt t="37804" x="3606800" y="1352550"/>
          <p14:tracePt t="37820" x="3613150" y="1346200"/>
          <p14:tracePt t="37837" x="3625850" y="1339850"/>
          <p14:tracePt t="37858" x="3632200" y="1333500"/>
          <p14:tracePt t="37874" x="3638550" y="1327150"/>
          <p14:tracePt t="37890" x="3644900" y="1320800"/>
          <p14:tracePt t="37903" x="3651250" y="1314450"/>
          <p14:tracePt t="37920" x="3651250" y="1308100"/>
          <p14:tracePt t="37937" x="3663950" y="1282700"/>
          <p14:tracePt t="37954" x="3670300" y="1263650"/>
          <p14:tracePt t="37970" x="3670300" y="1244600"/>
          <p14:tracePt t="37987" x="3676650" y="1231900"/>
          <p14:tracePt t="38004" x="3676650" y="1219200"/>
          <p14:tracePt t="38020" x="3676650" y="1212850"/>
          <p14:tracePt t="38037" x="3676650" y="1206500"/>
          <p14:tracePt t="38053" x="3676650" y="1200150"/>
          <p14:tracePt t="38082" x="3676650" y="1193800"/>
          <p14:tracePt t="38107" x="3670300" y="1193800"/>
          <p14:tracePt t="38179" x="3670300" y="1200150"/>
          <p14:tracePt t="38186" x="3670300" y="1219200"/>
          <p14:tracePt t="38205" x="3670300" y="1244600"/>
          <p14:tracePt t="38220" x="3670300" y="1257300"/>
          <p14:tracePt t="38237" x="3676650" y="1282700"/>
          <p14:tracePt t="38253" x="3683000" y="1295400"/>
          <p14:tracePt t="38270" x="3695700" y="1327150"/>
          <p14:tracePt t="38287" x="3714750" y="1346200"/>
          <p14:tracePt t="38303" x="3740150" y="1377950"/>
          <p14:tracePt t="38320" x="3759200" y="1397000"/>
          <p14:tracePt t="38336" x="3778250" y="1416050"/>
          <p14:tracePt t="38353" x="3797300" y="1428750"/>
          <p14:tracePt t="38370" x="3816350" y="1447800"/>
          <p14:tracePt t="38387" x="3835400" y="1466850"/>
          <p14:tracePt t="38403" x="3854450" y="1485900"/>
          <p14:tracePt t="38420" x="3867150" y="1498600"/>
          <p14:tracePt t="38437" x="3873500" y="1504950"/>
          <p14:tracePt t="38453" x="3879850" y="1504950"/>
          <p14:tracePt t="38507" x="3886200" y="1504950"/>
          <p14:tracePt t="38514" x="3898900" y="1511300"/>
          <p14:tracePt t="38523" x="3911600" y="1511300"/>
          <p14:tracePt t="38537" x="3937000" y="1524000"/>
          <p14:tracePt t="38553" x="3987800" y="1536700"/>
          <p14:tracePt t="38569" x="4000500" y="1536700"/>
          <p14:tracePt t="38586" x="4013200" y="1536700"/>
          <p14:tracePt t="38603" x="4032250" y="1536700"/>
          <p14:tracePt t="38620" x="4064000" y="1530350"/>
          <p14:tracePt t="38636" x="4102100" y="1517650"/>
          <p14:tracePt t="38653" x="4146550" y="1492250"/>
          <p14:tracePt t="38670" x="4197350" y="1473200"/>
          <p14:tracePt t="38687" x="4216400" y="1460500"/>
          <p14:tracePt t="38703" x="4229100" y="1447800"/>
          <p14:tracePt t="38720" x="4235450" y="1441450"/>
          <p14:tracePt t="38736" x="4241800" y="1435100"/>
          <p14:tracePt t="38754" x="4248150" y="1422400"/>
          <p14:tracePt t="38770" x="4248150" y="1416050"/>
          <p14:tracePt t="38786" x="4254500" y="1403350"/>
          <p14:tracePt t="38803" x="4260850" y="1365250"/>
          <p14:tracePt t="38820" x="4260850" y="1327150"/>
          <p14:tracePt t="38837" x="4260850" y="1295400"/>
          <p14:tracePt t="38854" x="4260850" y="1270000"/>
          <p14:tracePt t="38870" x="4260850" y="1250950"/>
          <p14:tracePt t="38886" x="4254500" y="1231900"/>
          <p14:tracePt t="38903" x="4254500" y="1219200"/>
          <p14:tracePt t="38920" x="4254500" y="1193800"/>
          <p14:tracePt t="38937" x="4248150" y="1155700"/>
          <p14:tracePt t="38953" x="4241800" y="1136650"/>
          <p14:tracePt t="38970" x="4235450" y="1117600"/>
          <p14:tracePt t="38986" x="4235450" y="1111250"/>
          <p14:tracePt t="39003" x="4235450" y="1104900"/>
          <p14:tracePt t="39020" x="4235450" y="1098550"/>
          <p14:tracePt t="39037" x="4235450" y="1085850"/>
          <p14:tracePt t="39054" x="4235450" y="1073150"/>
          <p14:tracePt t="39069" x="4235450" y="1066800"/>
          <p14:tracePt t="39087" x="4235450" y="1060450"/>
          <p14:tracePt t="39103" x="4235450" y="1054100"/>
          <p14:tracePt t="39130" x="4235450" y="1047750"/>
          <p14:tracePt t="39154" x="4235450" y="1041400"/>
          <p14:tracePt t="39170" x="4235450" y="1035050"/>
          <p14:tracePt t="39186" x="4235450" y="1028700"/>
          <p14:tracePt t="39211" x="4235450" y="1022350"/>
          <p14:tracePt t="39218" x="4235450" y="1016000"/>
          <p14:tracePt t="39234" x="4235450" y="1009650"/>
          <p14:tracePt t="39242" x="4235450" y="1003300"/>
          <p14:tracePt t="39253" x="4235450" y="996950"/>
          <p14:tracePt t="39270" x="4235450" y="984250"/>
          <p14:tracePt t="39287" x="4235450" y="965200"/>
          <p14:tracePt t="39303" x="4235450" y="958850"/>
          <p14:tracePt t="39370" x="4235450" y="952500"/>
          <p14:tracePt t="39523" x="4235450" y="946150"/>
          <p14:tracePt t="39563" x="4241800" y="946150"/>
          <p14:tracePt t="40075" x="4241800" y="996950"/>
          <p14:tracePt t="40082" x="4248150" y="1035050"/>
          <p14:tracePt t="40090" x="4248150" y="1079500"/>
          <p14:tracePt t="40103" x="4254500" y="1143000"/>
          <p14:tracePt t="40120" x="4260850" y="1257300"/>
          <p14:tracePt t="40136" x="4260850" y="1346200"/>
          <p14:tracePt t="40154" x="4260850" y="1428750"/>
          <p14:tracePt t="40187" x="4222750" y="1587500"/>
          <p14:tracePt t="40221" x="4121150" y="1835150"/>
          <p14:tracePt t="40255" x="3962400" y="2044700"/>
          <p14:tracePt t="40270" x="3873500" y="2133600"/>
          <p14:tracePt t="40286" x="3759200" y="2203450"/>
          <p14:tracePt t="40303" x="3613150" y="2273300"/>
          <p14:tracePt t="40320" x="3467100" y="2330450"/>
          <p14:tracePt t="40337" x="3206750" y="2387600"/>
          <p14:tracePt t="40353" x="3016250" y="2413000"/>
          <p14:tracePt t="40370" x="2832100" y="2432050"/>
          <p14:tracePt t="40386" x="2679700" y="2438400"/>
          <p14:tracePt t="40403" x="2559050" y="2438400"/>
          <p14:tracePt t="40420" x="2476500" y="2438400"/>
          <p14:tracePt t="40437" x="2419350" y="2438400"/>
          <p14:tracePt t="40454" x="2381250" y="2438400"/>
          <p14:tracePt t="40470" x="2336800" y="2438400"/>
          <p14:tracePt t="40487" x="2286000" y="2425700"/>
          <p14:tracePt t="40503" x="2216150" y="2406650"/>
          <p14:tracePt t="40520" x="2139950" y="2374900"/>
          <p14:tracePt t="40536" x="2082800" y="2349500"/>
          <p14:tracePt t="40553" x="2000250" y="2305050"/>
          <p14:tracePt t="40570" x="1968500" y="2286000"/>
          <p14:tracePt t="40587" x="1949450" y="2273300"/>
          <p14:tracePt t="40603" x="1943100" y="2266950"/>
          <p14:tracePt t="40620" x="1936750" y="2260600"/>
          <p14:tracePt t="40683" x="1930400" y="2260600"/>
          <p14:tracePt t="40690" x="1911350" y="2260600"/>
          <p14:tracePt t="40706" x="1905000" y="2254250"/>
          <p14:tracePt t="40720" x="1892300" y="2254250"/>
          <p14:tracePt t="40737" x="1860550" y="2254250"/>
          <p14:tracePt t="40753" x="1828800" y="2247900"/>
          <p14:tracePt t="40770" x="1790700" y="2235200"/>
          <p14:tracePt t="40787" x="1765300" y="2228850"/>
          <p14:tracePt t="40803" x="1733550" y="2216150"/>
          <p14:tracePt t="40820" x="1720850" y="2216150"/>
          <p14:tracePt t="40836" x="1708150" y="2216150"/>
          <p14:tracePt t="40891" x="1701800" y="2216150"/>
          <p14:tracePt t="40931" x="1695450" y="2216150"/>
          <p14:tracePt t="40946" x="1689100" y="2216150"/>
          <p14:tracePt t="40954" x="1682750" y="2216150"/>
          <p14:tracePt t="40970" x="1670050" y="2216150"/>
          <p14:tracePt t="40994" x="1663700" y="2216150"/>
          <p14:tracePt t="41003" x="1663700" y="2222500"/>
          <p14:tracePt t="41020" x="1651000" y="2222500"/>
          <p14:tracePt t="41037" x="1638300" y="2235200"/>
          <p14:tracePt t="41053" x="1631950" y="2247900"/>
          <p14:tracePt t="41070" x="1625600" y="2247900"/>
          <p14:tracePt t="41087" x="1625600" y="2254250"/>
          <p14:tracePt t="41106" x="1619250" y="2260600"/>
          <p14:tracePt t="41120" x="1619250" y="2266950"/>
          <p14:tracePt t="41137" x="1593850" y="2286000"/>
          <p14:tracePt t="41153" x="1581150" y="2305050"/>
          <p14:tracePt t="41170" x="1568450" y="2305050"/>
          <p14:tracePt t="41186" x="1555750" y="2311400"/>
          <p14:tracePt t="41204" x="1549400" y="2317750"/>
          <p14:tracePt t="41220" x="1543050" y="2324100"/>
          <p14:tracePt t="41237" x="1536700" y="2324100"/>
          <p14:tracePt t="41255" x="1530350" y="2330450"/>
          <p14:tracePt t="41270" x="1511300" y="2330450"/>
          <p14:tracePt t="41286" x="1492250" y="2343150"/>
          <p14:tracePt t="41303" x="1479550" y="2343150"/>
          <p14:tracePt t="41320" x="1460500" y="2343150"/>
          <p14:tracePt t="41337" x="1435100" y="2343150"/>
          <p14:tracePt t="41354" x="1428750" y="2343150"/>
          <p14:tracePt t="41370" x="1422400" y="2343150"/>
          <p14:tracePt t="41387" x="1416050" y="2343150"/>
          <p14:tracePt t="41404" x="1409700" y="2343150"/>
          <p14:tracePt t="41516" x="1403350" y="2343150"/>
          <p14:tracePt t="41539" x="1403350" y="2336800"/>
          <p14:tracePt t="41771" x="1403350" y="2330450"/>
          <p14:tracePt t="41778" x="1403350" y="2324100"/>
          <p14:tracePt t="41794" x="1403350" y="2317750"/>
          <p14:tracePt t="41818" x="1403350" y="2311400"/>
          <p14:tracePt t="41844" x="1397000" y="2311400"/>
          <p14:tracePt t="41858" x="1397000" y="2305050"/>
          <p14:tracePt t="41887" x="1384300" y="2298700"/>
          <p14:tracePt t="41903" x="1371600" y="2292350"/>
          <p14:tracePt t="41920" x="1365250" y="2286000"/>
          <p14:tracePt t="41937" x="1352550" y="2273300"/>
          <p14:tracePt t="41953" x="1339850" y="2266950"/>
          <p14:tracePt t="41970" x="1333500" y="2260600"/>
          <p14:tracePt t="41986" x="1327150" y="2260600"/>
          <p14:tracePt t="42010" x="1327150" y="2254250"/>
          <p14:tracePt t="42283" x="1327150" y="2241550"/>
          <p14:tracePt t="42290" x="1333500" y="2228850"/>
          <p14:tracePt t="42303" x="1339850" y="2216150"/>
          <p14:tracePt t="42320" x="1352550" y="2190750"/>
          <p14:tracePt t="42337" x="1365250" y="2133600"/>
          <p14:tracePt t="42353" x="1377950" y="2095500"/>
          <p14:tracePt t="42370" x="1377950" y="2057400"/>
          <p14:tracePt t="42386" x="1377950" y="2025650"/>
          <p14:tracePt t="42404" x="1384300" y="1993900"/>
          <p14:tracePt t="42420" x="1384300" y="1968500"/>
          <p14:tracePt t="42437" x="1384300" y="1949450"/>
          <p14:tracePt t="42453" x="1384300" y="1936750"/>
          <p14:tracePt t="42470" x="1384300" y="1917700"/>
          <p14:tracePt t="42487" x="1384300" y="1905000"/>
          <p14:tracePt t="42503" x="1384300" y="1892300"/>
          <p14:tracePt t="42520" x="1384300" y="1879600"/>
          <p14:tracePt t="42536" x="1384300" y="1866900"/>
          <p14:tracePt t="42554" x="1384300" y="1860550"/>
          <p14:tracePt t="42586" x="1384300" y="1854200"/>
          <p14:tracePt t="42602" x="1384300" y="1847850"/>
          <p14:tracePt t="42634" x="1384300" y="1841500"/>
          <p14:tracePt t="42763" x="1384300" y="1860550"/>
          <p14:tracePt t="42770" x="1384300" y="1892300"/>
          <p14:tracePt t="42788" x="1403350" y="1949450"/>
          <p14:tracePt t="42803" x="1422400" y="2025650"/>
          <p14:tracePt t="42820" x="1447800" y="2095500"/>
          <p14:tracePt t="42837" x="1454150" y="2152650"/>
          <p14:tracePt t="42853" x="1460500" y="2184400"/>
          <p14:tracePt t="42869" x="1460500" y="2197100"/>
          <p14:tracePt t="42886" x="1466850" y="2197100"/>
          <p14:tracePt t="42902" x="1466850" y="2203450"/>
          <p14:tracePt t="42993" x="1473200" y="2203450"/>
          <p14:tracePt t="43001" x="1479550" y="2203450"/>
          <p14:tracePt t="43009" x="1485900" y="2203450"/>
          <p14:tracePt t="43019" x="1498600" y="2203450"/>
          <p14:tracePt t="43036" x="1504950" y="2203450"/>
          <p14:tracePt t="43073" x="1511300" y="2203450"/>
          <p14:tracePt t="43090" x="1517650" y="2197100"/>
          <p14:tracePt t="43098" x="1524000" y="2197100"/>
          <p14:tracePt t="43114" x="1536700" y="2190750"/>
          <p14:tracePt t="43131" x="1543050" y="2184400"/>
          <p14:tracePt t="43138" x="1555750" y="2184400"/>
          <p14:tracePt t="43156" x="1568450" y="2178050"/>
          <p14:tracePt t="43171" x="1574800" y="2178050"/>
          <p14:tracePt t="43202" x="1581150" y="2171700"/>
          <p14:tracePt t="43210" x="1587500" y="2171700"/>
          <p14:tracePt t="43225" x="1593850" y="2165350"/>
          <p14:tracePt t="43236" x="1600200" y="2165350"/>
          <p14:tracePt t="43253" x="1606550" y="2165350"/>
          <p14:tracePt t="43269" x="1612900" y="2165350"/>
          <p14:tracePt t="43321" x="1619250" y="2171700"/>
          <p14:tracePt t="43329" x="1625600" y="2184400"/>
          <p14:tracePt t="43338" x="1638300" y="2197100"/>
          <p14:tracePt t="43352" x="1644650" y="2203450"/>
          <p14:tracePt t="43369" x="1695450" y="2254250"/>
          <p14:tracePt t="43386" x="1733550" y="2273300"/>
          <p14:tracePt t="43403" x="1758950" y="2279650"/>
          <p14:tracePt t="43421" x="1784350" y="2286000"/>
          <p14:tracePt t="43437" x="1803400" y="2292350"/>
          <p14:tracePt t="43454" x="1828800" y="2292350"/>
          <p14:tracePt t="43470" x="1841500" y="2292350"/>
          <p14:tracePt t="43487" x="1860550" y="2292350"/>
          <p14:tracePt t="43504" x="1873250" y="2292350"/>
          <p14:tracePt t="43520" x="1892300" y="2292350"/>
          <p14:tracePt t="43537" x="1917700" y="2279650"/>
          <p14:tracePt t="43553" x="1930400" y="2273300"/>
          <p14:tracePt t="43570" x="1936750" y="2273300"/>
          <p14:tracePt t="43586" x="1943100" y="2266950"/>
          <p14:tracePt t="43610" x="1949450" y="2266950"/>
          <p14:tracePt t="43620" x="1949450" y="2260600"/>
          <p14:tracePt t="43636" x="1968500" y="2254250"/>
          <p14:tracePt t="43653" x="1993900" y="2247900"/>
          <p14:tracePt t="43669" x="2000250" y="2241550"/>
          <p14:tracePt t="43963" x="2000250" y="2235200"/>
          <p14:tracePt t="43979" x="2000250" y="2228850"/>
          <p14:tracePt t="43986" x="2000250" y="2209800"/>
          <p14:tracePt t="44003" x="2000250" y="2184400"/>
          <p14:tracePt t="44020" x="2006600" y="2152650"/>
          <p14:tracePt t="44037" x="2019300" y="2114550"/>
          <p14:tracePt t="44053" x="2032000" y="2082800"/>
          <p14:tracePt t="44070" x="2051050" y="2044700"/>
          <p14:tracePt t="44087" x="2057400" y="2012950"/>
          <p14:tracePt t="44103" x="2063750" y="1981200"/>
          <p14:tracePt t="44120" x="2076450" y="1936750"/>
          <p14:tracePt t="44137" x="2076450" y="1873250"/>
          <p14:tracePt t="44153" x="2076450" y="1847850"/>
          <p14:tracePt t="44170" x="2082800" y="1822450"/>
          <p14:tracePt t="44186" x="2082800" y="1809750"/>
          <p14:tracePt t="44891" x="2089150" y="1809750"/>
          <p14:tracePt t="44906" x="2101850" y="1809750"/>
          <p14:tracePt t="44921" x="2114550" y="1809750"/>
          <p14:tracePt t="44930" x="2120900" y="1809750"/>
          <p14:tracePt t="44937" x="2139950" y="1809750"/>
          <p14:tracePt t="44953" x="2159000" y="1809750"/>
          <p14:tracePt t="44970" x="2165350" y="1809750"/>
          <p14:tracePt t="45099" x="2171700" y="1809750"/>
          <p14:tracePt t="45171" x="2171700" y="1822450"/>
          <p14:tracePt t="45178" x="2184400" y="1828800"/>
          <p14:tracePt t="45186" x="2184400" y="1835150"/>
          <p14:tracePt t="45203" x="2190750" y="1841500"/>
          <p14:tracePt t="45226" x="2197100" y="1847850"/>
          <p14:tracePt t="45275" x="2197100" y="1854200"/>
          <p14:tracePt t="45290" x="2203450" y="1854200"/>
          <p14:tracePt t="45306" x="2203450" y="1860550"/>
          <p14:tracePt t="45321" x="2209800" y="1873250"/>
          <p14:tracePt t="45338" x="2216150" y="1873250"/>
          <p14:tracePt t="45346" x="2222500" y="1879600"/>
          <p14:tracePt t="45354" x="2222500" y="1885950"/>
          <p14:tracePt t="45370" x="2235200" y="1892300"/>
          <p14:tracePt t="45387" x="2241550" y="1898650"/>
          <p14:tracePt t="45403" x="2254250" y="1905000"/>
          <p14:tracePt t="45420" x="2266950" y="1917700"/>
          <p14:tracePt t="45437" x="2273300" y="1917700"/>
          <p14:tracePt t="45453" x="2286000" y="1924050"/>
          <p14:tracePt t="45470" x="2298700" y="1924050"/>
          <p14:tracePt t="45486" x="2311400" y="1936750"/>
          <p14:tracePt t="45503" x="2324100" y="1943100"/>
          <p14:tracePt t="45520" x="2336800" y="1949450"/>
          <p14:tracePt t="45536" x="2343150" y="1955800"/>
          <p14:tracePt t="45595" x="2343150" y="1962150"/>
          <p14:tracePt t="45859" x="2336800" y="1981200"/>
          <p14:tracePt t="45867" x="2317750" y="2006600"/>
          <p14:tracePt t="45874" x="2305050" y="2019300"/>
          <p14:tracePt t="45886" x="2286000" y="2038350"/>
          <p14:tracePt t="45903" x="2235200" y="2089150"/>
          <p14:tracePt t="45920" x="2184400" y="2133600"/>
          <p14:tracePt t="45936" x="2139950" y="2184400"/>
          <p14:tracePt t="45953" x="2082800" y="2228850"/>
          <p14:tracePt t="45987" x="2019300" y="2279650"/>
          <p14:tracePt t="46019" x="1987550" y="2305050"/>
          <p14:tracePt t="46053" x="1949450" y="2311400"/>
          <p14:tracePt t="46070" x="1943100" y="2311400"/>
          <p14:tracePt t="46114" x="1930400" y="2311400"/>
          <p14:tracePt t="46122" x="1924050" y="2311400"/>
          <p14:tracePt t="46138" x="1911350" y="2311400"/>
          <p14:tracePt t="46153" x="1885950" y="2311400"/>
          <p14:tracePt t="46170" x="1873250" y="2311400"/>
          <p14:tracePt t="46186" x="1860550" y="2311400"/>
          <p14:tracePt t="46571" x="1847850" y="2311400"/>
          <p14:tracePt t="46578" x="1809750" y="2324100"/>
          <p14:tracePt t="46586" x="1778000" y="2330450"/>
          <p14:tracePt t="46604" x="1701800" y="2336800"/>
          <p14:tracePt t="46637" x="1530350" y="2336800"/>
          <p14:tracePt t="46671" x="1409700" y="2317750"/>
          <p14:tracePt t="46704" x="1339850" y="2305050"/>
          <p14:tracePt t="46720" x="1295400" y="2298700"/>
          <p14:tracePt t="46737" x="1250950" y="2292350"/>
          <p14:tracePt t="46753" x="1212850" y="2279650"/>
          <p14:tracePt t="46770" x="1174750" y="2273300"/>
          <p14:tracePt t="46787" x="1162050" y="2273300"/>
          <p14:tracePt t="46803" x="1155700" y="2273300"/>
          <p14:tracePt t="46820" x="1143000" y="2273300"/>
          <p14:tracePt t="46837" x="1123950" y="2266950"/>
          <p14:tracePt t="46854" x="1111250" y="2266950"/>
          <p14:tracePt t="46870" x="1104900" y="2266950"/>
          <p14:tracePt t="46887" x="1098550" y="2266950"/>
          <p14:tracePt t="47235" x="1136650" y="2266950"/>
          <p14:tracePt t="47242" x="1168400" y="2266950"/>
          <p14:tracePt t="47253" x="1187450" y="2273300"/>
          <p14:tracePt t="47270" x="1244600" y="2292350"/>
          <p14:tracePt t="47287" x="1308100" y="2305050"/>
          <p14:tracePt t="47303" x="1371600" y="2311400"/>
          <p14:tracePt t="47320" x="1428750" y="2317750"/>
          <p14:tracePt t="47337" x="1498600" y="2324100"/>
          <p14:tracePt t="47371" x="1651000" y="2349500"/>
          <p14:tracePt t="47404" x="1797050" y="2368550"/>
          <p14:tracePt t="47437" x="1943100" y="2368550"/>
          <p14:tracePt t="47453" x="1993900" y="2374900"/>
          <p14:tracePt t="47470" x="2057400" y="2374900"/>
          <p14:tracePt t="47486" x="2114550" y="2374900"/>
          <p14:tracePt t="47503" x="2184400" y="2374900"/>
          <p14:tracePt t="47520" x="2279650" y="2374900"/>
          <p14:tracePt t="47537" x="2349500" y="2368550"/>
          <p14:tracePt t="47553" x="2432050" y="2355850"/>
          <p14:tracePt t="47570" x="2470150" y="2343150"/>
          <p14:tracePt t="47586" x="2501900" y="2330450"/>
          <p14:tracePt t="47603" x="2520950" y="2324100"/>
          <p14:tracePt t="47620" x="2546350" y="2305050"/>
          <p14:tracePt t="47637" x="2559050" y="2305050"/>
          <p14:tracePt t="47653" x="2565400" y="2298700"/>
          <p14:tracePt t="47670" x="2571750" y="2298700"/>
          <p14:tracePt t="47686" x="2571750" y="2292350"/>
          <p14:tracePt t="47706" x="2578100" y="2292350"/>
          <p14:tracePt t="47720" x="2584450" y="2286000"/>
          <p14:tracePt t="47736" x="2590800" y="2286000"/>
          <p14:tracePt t="47753" x="2609850" y="2279650"/>
          <p14:tracePt t="47770" x="2622550" y="2273300"/>
          <p14:tracePt t="47786" x="2628900" y="2273300"/>
          <p14:tracePt t="47803" x="2628900" y="2266950"/>
          <p14:tracePt t="47931" x="2635250" y="2266950"/>
          <p14:tracePt t="47938" x="2647950" y="2266950"/>
          <p14:tracePt t="47954" x="2673350" y="2266950"/>
          <p14:tracePt t="47969" x="2686050" y="2260600"/>
          <p14:tracePt t="47988" x="2705100" y="2260600"/>
          <p14:tracePt t="48003" x="2717800" y="2254250"/>
          <p14:tracePt t="48020" x="2730500" y="2254250"/>
          <p14:tracePt t="48036" x="2736850" y="2254250"/>
          <p14:tracePt t="48058" x="2743200" y="2254250"/>
          <p14:tracePt t="48163" x="2749550" y="2254250"/>
          <p14:tracePt t="48195" x="2755900" y="2254250"/>
          <p14:tracePt t="48227" x="2762250" y="2254250"/>
          <p14:tracePt t="48242" x="2774950" y="2254250"/>
          <p14:tracePt t="48258" x="2787650" y="2254250"/>
          <p14:tracePt t="48274" x="2794000" y="2260600"/>
          <p14:tracePt t="48282" x="2800350" y="2260600"/>
          <p14:tracePt t="48298" x="2806700" y="2260600"/>
          <p14:tracePt t="48314" x="2813050" y="2260600"/>
          <p14:tracePt t="48339" x="2819400" y="2266950"/>
          <p14:tracePt t="48362" x="2825750" y="2266950"/>
          <p14:tracePt t="48435" x="2832100" y="2266950"/>
          <p14:tracePt t="48459" x="2838450" y="2266950"/>
          <p14:tracePt t="48995" x="2825750" y="2247900"/>
          <p14:tracePt t="49003" x="2819400" y="2241550"/>
          <p14:tracePt t="49019" x="2813050" y="2228850"/>
          <p14:tracePt t="49037" x="2806700" y="2222500"/>
          <p14:tracePt t="50331" x="2806700" y="2228850"/>
          <p14:tracePt t="50338" x="2794000" y="2235200"/>
          <p14:tracePt t="50353" x="2774950" y="2254250"/>
          <p14:tracePt t="50369" x="2762250" y="2266950"/>
          <p14:tracePt t="50387" x="2755900" y="2273300"/>
          <p14:tracePt t="50403" x="2749550" y="2279650"/>
          <p14:tracePt t="50466" x="2749550" y="2286000"/>
          <p14:tracePt t="50474" x="2736850" y="2292350"/>
          <p14:tracePt t="50490" x="2730500" y="2292350"/>
          <p14:tracePt t="50520" x="2717800" y="2298700"/>
          <p14:tracePt t="50538" x="2705100" y="2305050"/>
          <p14:tracePt t="50562" x="2698750" y="2305050"/>
          <p14:tracePt t="50578" x="2686050" y="2305050"/>
          <p14:tracePt t="50586" x="2673350" y="2305050"/>
          <p14:tracePt t="50603" x="2635250" y="2311400"/>
          <p14:tracePt t="50619" x="2590800" y="2311400"/>
          <p14:tracePt t="50637" x="2540000" y="2311400"/>
          <p14:tracePt t="50653" x="2476500" y="2311400"/>
          <p14:tracePt t="50670" x="2432050" y="2311400"/>
          <p14:tracePt t="50686" x="2413000" y="2311400"/>
          <p14:tracePt t="50703" x="2400300" y="2311400"/>
          <p14:tracePt t="50720" x="2393950" y="2311400"/>
          <p14:tracePt t="50736" x="2387600" y="2317750"/>
          <p14:tracePt t="50754" x="2336800" y="2317750"/>
          <p14:tracePt t="50770" x="2266950" y="2317750"/>
          <p14:tracePt t="50786" x="2190750" y="2317750"/>
          <p14:tracePt t="50803" x="2120900" y="2317750"/>
          <p14:tracePt t="50820" x="2070100" y="2317750"/>
          <p14:tracePt t="50837" x="2006600" y="2311400"/>
          <p14:tracePt t="50853" x="1943100" y="2311400"/>
          <p14:tracePt t="50870" x="1860550" y="2311400"/>
          <p14:tracePt t="50888" x="1765300" y="2305050"/>
          <p14:tracePt t="50903" x="1682750" y="2298700"/>
          <p14:tracePt t="50920" x="1600200" y="2286000"/>
          <p14:tracePt t="50936" x="1536700" y="2273300"/>
          <p14:tracePt t="50954" x="1454150" y="2266950"/>
          <p14:tracePt t="50969" x="1435100" y="2266950"/>
          <p14:tracePt t="50986" x="1416050" y="2266950"/>
          <p14:tracePt t="51003" x="1397000" y="2266950"/>
          <p14:tracePt t="51020" x="1371600" y="2260600"/>
          <p14:tracePt t="51036" x="1346200" y="2254250"/>
          <p14:tracePt t="51053" x="1327150" y="2247900"/>
          <p14:tracePt t="51070" x="1295400" y="2247900"/>
          <p14:tracePt t="51086" x="1282700" y="2247900"/>
          <p14:tracePt t="51103" x="1276350" y="2247900"/>
          <p14:tracePt t="51675" x="1276350" y="2241550"/>
          <p14:tracePt t="51683" x="1276350" y="2203450"/>
          <p14:tracePt t="51691" x="1276350" y="2171700"/>
          <p14:tracePt t="51703" x="1276350" y="2127250"/>
          <p14:tracePt t="51720" x="1276350" y="2051050"/>
          <p14:tracePt t="51737" x="1219200" y="1962150"/>
          <p14:tracePt t="51753" x="1174750" y="1905000"/>
          <p14:tracePt t="51786" x="1092200" y="1816100"/>
          <p14:tracePt t="51821" x="1060450" y="1790700"/>
          <p14:tracePt t="51854" x="996950" y="1771650"/>
          <p14:tracePt t="51870" x="958850" y="1758950"/>
          <p14:tracePt t="51886" x="927100" y="1752600"/>
          <p14:tracePt t="51903" x="908050" y="1752600"/>
          <p14:tracePt t="51939" x="882650" y="1739900"/>
          <p14:tracePt t="51953" x="863600" y="1739900"/>
          <p14:tracePt t="51970" x="844550" y="1733550"/>
          <p14:tracePt t="51986" x="825500" y="1727200"/>
          <p14:tracePt t="52003" x="806450" y="1714500"/>
          <p14:tracePt t="52020" x="806450" y="1708150"/>
          <p14:tracePt t="52036" x="800100" y="1701800"/>
          <p14:tracePt t="52130" x="800100" y="1695450"/>
          <p14:tracePt t="52570" x="800100" y="1708150"/>
          <p14:tracePt t="52578" x="819150" y="1733550"/>
          <p14:tracePt t="52586" x="831850" y="1746250"/>
          <p14:tracePt t="52603" x="863600" y="1771650"/>
          <p14:tracePt t="52620" x="901700" y="1797050"/>
          <p14:tracePt t="52636" x="939800" y="1828800"/>
          <p14:tracePt t="52653" x="984250" y="1860550"/>
          <p14:tracePt t="52687" x="1111250" y="1936750"/>
          <p14:tracePt t="52721" x="1479550" y="2076450"/>
          <p14:tracePt t="52754" x="1778000" y="2203450"/>
          <p14:tracePt t="52770" x="1873250" y="2241550"/>
          <p14:tracePt t="52786" x="1968500" y="2273300"/>
          <p14:tracePt t="52803" x="2082800" y="2286000"/>
          <p14:tracePt t="52820" x="2222500" y="2298700"/>
          <p14:tracePt t="52837" x="2349500" y="2305050"/>
          <p14:tracePt t="52853" x="2444750" y="2317750"/>
          <p14:tracePt t="52870" x="2501900" y="2324100"/>
          <p14:tracePt t="52886" x="2540000" y="2324100"/>
          <p14:tracePt t="52903" x="2559050" y="2324100"/>
          <p14:tracePt t="52920" x="2578100" y="2324100"/>
          <p14:tracePt t="52936" x="2609850" y="2311400"/>
          <p14:tracePt t="52955" x="2660650" y="2292350"/>
          <p14:tracePt t="52970" x="2698750" y="2279650"/>
          <p14:tracePt t="52987" x="2717800" y="2266950"/>
          <p14:tracePt t="53003" x="2743200" y="2254250"/>
          <p14:tracePt t="53020" x="2749550" y="2247900"/>
          <p14:tracePt t="53036" x="2768600" y="2241550"/>
          <p14:tracePt t="53053" x="2787650" y="2222500"/>
          <p14:tracePt t="53069" x="2800350" y="2216150"/>
          <p14:tracePt t="53087" x="2819400" y="2203450"/>
          <p14:tracePt t="53103" x="2825750" y="2197100"/>
          <p14:tracePt t="53120" x="2832100" y="2197100"/>
          <p14:tracePt t="53275" x="2813050" y="2203450"/>
          <p14:tracePt t="53283" x="2794000" y="2209800"/>
          <p14:tracePt t="53290" x="2787650" y="2216150"/>
          <p14:tracePt t="53303" x="2774950" y="2216150"/>
          <p14:tracePt t="53320" x="2743200" y="2228850"/>
          <p14:tracePt t="53336" x="2717800" y="2235200"/>
          <p14:tracePt t="53353" x="2667000" y="2254250"/>
          <p14:tracePt t="53370" x="2635250" y="2266950"/>
          <p14:tracePt t="53386" x="2597150" y="2273300"/>
          <p14:tracePt t="53403" x="2565400" y="2286000"/>
          <p14:tracePt t="53419" x="2514600" y="2292350"/>
          <p14:tracePt t="53437" x="2470150" y="2298700"/>
          <p14:tracePt t="53453" x="2406650" y="2305050"/>
          <p14:tracePt t="53470" x="2362200" y="2311400"/>
          <p14:tracePt t="53487" x="2317750" y="2324100"/>
          <p14:tracePt t="53503" x="2260600" y="2324100"/>
          <p14:tracePt t="53520" x="2216150" y="2324100"/>
          <p14:tracePt t="53537" x="2165350" y="2324100"/>
          <p14:tracePt t="53553" x="2089150" y="2324100"/>
          <p14:tracePt t="53569" x="2025650" y="2324100"/>
          <p14:tracePt t="53586" x="1981200" y="2311400"/>
          <p14:tracePt t="53603" x="1936750" y="2305050"/>
          <p14:tracePt t="53620" x="1911350" y="2286000"/>
          <p14:tracePt t="53637" x="1885950" y="2279650"/>
          <p14:tracePt t="53653" x="1866900" y="2266950"/>
          <p14:tracePt t="53669" x="1847850" y="2254250"/>
          <p14:tracePt t="53686" x="1822450" y="2235200"/>
          <p14:tracePt t="53703" x="1790700" y="2216150"/>
          <p14:tracePt t="53720" x="1771650" y="2197100"/>
          <p14:tracePt t="53737" x="1758950" y="2184400"/>
          <p14:tracePt t="53754" x="1758950" y="2178050"/>
          <p14:tracePt t="53819" x="1752600" y="2178050"/>
          <p14:tracePt t="54268" x="1752600" y="2165350"/>
          <p14:tracePt t="54274" x="1752600" y="2139950"/>
          <p14:tracePt t="54286" x="1752600" y="2114550"/>
          <p14:tracePt t="54302" x="1746250" y="2070100"/>
          <p14:tracePt t="54320" x="1720850" y="2000250"/>
          <p14:tracePt t="54336" x="1689100" y="1930400"/>
          <p14:tracePt t="54354" x="1670050" y="1841500"/>
          <p14:tracePt t="54388" x="1663700" y="1758950"/>
          <p14:tracePt t="54420" x="1663700" y="1746250"/>
          <p14:tracePt t="54455" x="1663700" y="1733550"/>
          <p14:tracePt t="54482" x="1663700" y="1727200"/>
          <p14:tracePt t="54515" x="1663700" y="1720850"/>
          <p14:tracePt t="54523" x="1663700" y="1714500"/>
          <p14:tracePt t="54538" x="1663700" y="1708150"/>
          <p14:tracePt t="54562" x="1663700" y="1701800"/>
          <p14:tracePt t="54578" x="1663700" y="1695450"/>
          <p14:tracePt t="54586" x="1663700" y="1689100"/>
          <p14:tracePt t="54603" x="1663700" y="1682750"/>
          <p14:tracePt t="54619" x="1663700" y="1676400"/>
          <p14:tracePt t="54691" x="1663700" y="1670050"/>
          <p14:tracePt t="55297" x="1670050" y="1670050"/>
          <p14:tracePt t="55306" x="1670050" y="1676400"/>
          <p14:tracePt t="55319" x="1676400" y="1682750"/>
          <p14:tracePt t="55336" x="1676400" y="1689100"/>
          <p14:tracePt t="55353" x="1676400" y="1708150"/>
          <p14:tracePt t="55369" x="1663700" y="1733550"/>
          <p14:tracePt t="55387" x="1651000" y="1758950"/>
          <p14:tracePt t="55420" x="1593850" y="1822450"/>
          <p14:tracePt t="55453" x="1504950" y="1854200"/>
          <p14:tracePt t="55488" x="1416050" y="1854200"/>
          <p14:tracePt t="55504" x="1371600" y="1854200"/>
          <p14:tracePt t="55520" x="1339850" y="1847850"/>
          <p14:tracePt t="55536" x="1301750" y="1835150"/>
          <p14:tracePt t="55554" x="1212850" y="1822450"/>
          <p14:tracePt t="55570" x="1155700" y="1816100"/>
          <p14:tracePt t="55586" x="1085850" y="1797050"/>
          <p14:tracePt t="55603" x="1035050" y="1778000"/>
          <p14:tracePt t="55620" x="1009650" y="1771650"/>
          <p14:tracePt t="55637" x="996950" y="1765300"/>
          <p14:tracePt t="55653" x="990600" y="1758950"/>
          <p14:tracePt t="55682" x="984250" y="1758950"/>
          <p14:tracePt t="55698" x="984250" y="1752600"/>
          <p14:tracePt t="55714" x="971550" y="1746250"/>
          <p14:tracePt t="55722" x="971550" y="1739900"/>
          <p14:tracePt t="55738" x="965200" y="1733550"/>
          <p14:tracePt t="55753" x="952500" y="1720850"/>
          <p14:tracePt t="55770" x="939800" y="1708150"/>
          <p14:tracePt t="55786" x="933450" y="1701800"/>
          <p14:tracePt t="55810" x="920750" y="1695450"/>
          <p14:tracePt t="55826" x="920750" y="1689100"/>
          <p14:tracePt t="55907" x="920750" y="1682750"/>
          <p14:tracePt t="56043" x="920750" y="1695450"/>
          <p14:tracePt t="56050" x="933450" y="1701800"/>
          <p14:tracePt t="56057" x="939800" y="1708150"/>
          <p14:tracePt t="56070" x="939800" y="1720850"/>
          <p14:tracePt t="56086" x="946150" y="1733550"/>
          <p14:tracePt t="56103" x="965200" y="1746250"/>
          <p14:tracePt t="56120" x="971550" y="1758950"/>
          <p14:tracePt t="56137" x="984250" y="1771650"/>
          <p14:tracePt t="56153" x="990600" y="1784350"/>
          <p14:tracePt t="56170" x="996950" y="1790700"/>
          <p14:tracePt t="56219" x="996950" y="1797050"/>
          <p14:tracePt t="56226" x="1003300" y="1797050"/>
          <p14:tracePt t="56236" x="1003300" y="1803400"/>
          <p14:tracePt t="56253" x="1016000" y="1822450"/>
          <p14:tracePt t="56270" x="1022350" y="1828800"/>
          <p14:tracePt t="56339" x="1022350" y="1835150"/>
          <p14:tracePt t="56379" x="1028700" y="1835150"/>
          <p14:tracePt t="56738" x="1092200" y="1847850"/>
          <p14:tracePt t="56746" x="1136650" y="1860550"/>
          <p14:tracePt t="56753" x="1206500" y="1879600"/>
          <p14:tracePt t="56770" x="1377950" y="1905000"/>
          <p14:tracePt t="56786" x="1638300" y="1949450"/>
          <p14:tracePt t="56803" x="1841500" y="2000250"/>
          <p14:tracePt t="56819" x="1974850" y="2019300"/>
          <p14:tracePt t="56837" x="2057400" y="2025650"/>
          <p14:tracePt t="56871" x="2190750" y="2012950"/>
          <p14:tracePt t="56904" x="2349500" y="1974850"/>
          <p14:tracePt t="56938" x="2476500" y="1949450"/>
          <p14:tracePt t="56953" x="2489200" y="1943100"/>
          <p14:tracePt t="56970" x="2501900" y="1936750"/>
          <p14:tracePt t="56987" x="2514600" y="1917700"/>
          <p14:tracePt t="57003" x="2533650" y="1898650"/>
          <p14:tracePt t="57020" x="2559050" y="1885950"/>
          <p14:tracePt t="57037" x="2590800" y="1860550"/>
          <p14:tracePt t="57053" x="2609850" y="1835150"/>
          <p14:tracePt t="57070" x="2628900" y="1822450"/>
          <p14:tracePt t="57086" x="2635250" y="1809750"/>
          <p14:tracePt t="57155" x="2635250" y="1803400"/>
          <p14:tracePt t="57395" x="2628900" y="1803400"/>
          <p14:tracePt t="57402" x="2622550" y="1809750"/>
          <p14:tracePt t="57419" x="2616200" y="1816100"/>
          <p14:tracePt t="57437" x="2603500" y="1822450"/>
          <p14:tracePt t="57471" x="2552700" y="1866900"/>
          <p14:tracePt t="57505" x="2419350" y="1949450"/>
          <p14:tracePt t="57537" x="2324100" y="1974850"/>
          <p14:tracePt t="57553" x="2228850" y="1981200"/>
          <p14:tracePt t="57569" x="2165350" y="1981200"/>
          <p14:tracePt t="57587" x="2101850" y="1981200"/>
          <p14:tracePt t="57603" x="2012950" y="1974850"/>
          <p14:tracePt t="57620" x="1905000" y="1955800"/>
          <p14:tracePt t="57636" x="1790700" y="1924050"/>
          <p14:tracePt t="57653" x="1701800" y="1892300"/>
          <p14:tracePt t="57670" x="1606550" y="1854200"/>
          <p14:tracePt t="57686" x="1536700" y="1828800"/>
          <p14:tracePt t="57703" x="1517650" y="1816100"/>
          <p14:tracePt t="57720" x="1511300" y="1809750"/>
          <p14:tracePt t="57763" x="1511300" y="1803400"/>
          <p14:tracePt t="57827" x="1511300" y="1797050"/>
          <p14:tracePt t="57842" x="1511300" y="1790700"/>
          <p14:tracePt t="57850" x="1511300" y="1784350"/>
          <p14:tracePt t="57858" x="1511300" y="1778000"/>
          <p14:tracePt t="57874" x="1511300" y="1771650"/>
          <p14:tracePt t="57898" x="1511300" y="1765300"/>
          <p14:tracePt t="57922" x="1511300" y="1752600"/>
          <p14:tracePt t="57938" x="1511300" y="1746250"/>
          <p14:tracePt t="57954" x="1517650" y="1746250"/>
          <p14:tracePt t="57962" x="1517650" y="1733550"/>
          <p14:tracePt t="57978" x="1517650" y="1727200"/>
          <p14:tracePt t="57987" x="1517650" y="1714500"/>
          <p14:tracePt t="58003" x="1517650" y="1708150"/>
          <p14:tracePt t="58020" x="1524000" y="1708150"/>
          <p14:tracePt t="58036" x="1524000" y="1701800"/>
          <p14:tracePt t="58139" x="1530350" y="1714500"/>
          <p14:tracePt t="58147" x="1536700" y="1733550"/>
          <p14:tracePt t="58154" x="1555750" y="1746250"/>
          <p14:tracePt t="58171" x="1568450" y="1771650"/>
          <p14:tracePt t="58186" x="1593850" y="1790700"/>
          <p14:tracePt t="58203" x="1612900" y="1809750"/>
          <p14:tracePt t="58219" x="1625600" y="1822450"/>
          <p14:tracePt t="58237" x="1631950" y="1828800"/>
          <p14:tracePt t="58253" x="1638300" y="1835150"/>
          <p14:tracePt t="58270" x="1644650" y="1841500"/>
          <p14:tracePt t="58286" x="1651000" y="1847850"/>
          <p14:tracePt t="58303" x="1657350" y="1854200"/>
          <p14:tracePt t="58320" x="1663700" y="1854200"/>
          <p14:tracePt t="58336" x="1670050" y="1854200"/>
          <p14:tracePt t="58353" x="1676400" y="1854200"/>
          <p14:tracePt t="58369" x="1682750" y="1854200"/>
          <p14:tracePt t="58386" x="1689100" y="1854200"/>
          <p14:tracePt t="58451" x="1689100" y="1847850"/>
          <p14:tracePt t="58459" x="1695450" y="1847850"/>
          <p14:tracePt t="58715" x="1733550" y="1860550"/>
          <p14:tracePt t="58723" x="1758950" y="1879600"/>
          <p14:tracePt t="58736" x="1790700" y="1892300"/>
          <p14:tracePt t="58753" x="1924050" y="1943100"/>
          <p14:tracePt t="58788" x="2127250" y="2000250"/>
          <p14:tracePt t="58820" x="2222500" y="2025650"/>
          <p14:tracePt t="58853" x="2254250" y="2025650"/>
          <p14:tracePt t="58870" x="2266950" y="2025650"/>
          <p14:tracePt t="58887" x="2292350" y="2019300"/>
          <p14:tracePt t="58903" x="2324100" y="2006600"/>
          <p14:tracePt t="58920" x="2362200" y="1993900"/>
          <p14:tracePt t="58936" x="2432050" y="1968500"/>
          <p14:tracePt t="58953" x="2508250" y="1930400"/>
          <p14:tracePt t="58970" x="2546350" y="1911350"/>
          <p14:tracePt t="58986" x="2571750" y="1892300"/>
          <p14:tracePt t="59002" x="2603500" y="1873250"/>
          <p14:tracePt t="59019" x="2635250" y="1854200"/>
          <p14:tracePt t="59036" x="2679700" y="1841500"/>
          <p14:tracePt t="59052" x="2698750" y="1828800"/>
          <p14:tracePt t="59069" x="2711450" y="1816100"/>
          <p14:tracePt t="59086" x="2717800" y="1816100"/>
          <p14:tracePt t="59587" x="2717800" y="1822450"/>
          <p14:tracePt t="59594" x="2717800" y="1828800"/>
          <p14:tracePt t="59603" x="2724150" y="1835150"/>
          <p14:tracePt t="59620" x="2730500" y="1841500"/>
          <p14:tracePt t="59691" x="2736850" y="1841500"/>
          <p14:tracePt t="60875" x="2736850" y="1847850"/>
          <p14:tracePt t="61042" x="2736850" y="1854200"/>
          <p14:tracePt t="61155" x="2743200" y="1860550"/>
          <p14:tracePt t="61162" x="2774950" y="1866900"/>
          <p14:tracePt t="61170" x="2800350" y="1879600"/>
          <p14:tracePt t="61186" x="2832100" y="1898650"/>
          <p14:tracePt t="61203" x="2863850" y="1911350"/>
          <p14:tracePt t="61219" x="2876550" y="1924050"/>
          <p14:tracePt t="61323" x="2876550" y="1930400"/>
          <p14:tracePt t="61371" x="2882900" y="1930400"/>
          <p14:tracePt t="61395" x="2882900" y="1936750"/>
          <p14:tracePt t="61419" x="2882900" y="1943100"/>
          <p14:tracePt t="61435" x="2889250" y="1949450"/>
          <p14:tracePt t="61450" x="2889250" y="1955800"/>
          <p14:tracePt t="61458" x="2895600" y="1955800"/>
          <p14:tracePt t="61470" x="2895600" y="1962150"/>
          <p14:tracePt t="61498" x="2895600" y="1968500"/>
          <p14:tracePt t="61514" x="2901950" y="1974850"/>
          <p14:tracePt t="61530" x="2908300" y="1981200"/>
          <p14:tracePt t="61537" x="2914650" y="1993900"/>
          <p14:tracePt t="61553" x="2927350" y="2006600"/>
          <p14:tracePt t="61570" x="2952750" y="2025650"/>
          <p14:tracePt t="61586" x="2971800" y="2032000"/>
          <p14:tracePt t="61602" x="2990850" y="2044700"/>
          <p14:tracePt t="61620" x="2997200" y="2051050"/>
          <p14:tracePt t="61715" x="3003550" y="2051050"/>
          <p14:tracePt t="61722" x="3009900" y="2051050"/>
          <p14:tracePt t="61737" x="3035300" y="2057400"/>
          <p14:tracePt t="61753" x="3048000" y="2070100"/>
          <p14:tracePt t="61769" x="3060700" y="2070100"/>
          <p14:tracePt t="61787" x="3073400" y="2076450"/>
          <p14:tracePt t="61803" x="3086100" y="2082800"/>
          <p14:tracePt t="61835" x="3092450" y="2089150"/>
          <p14:tracePt t="61850" x="3098800" y="2089150"/>
          <p14:tracePt t="61866" x="3105150" y="2095500"/>
          <p14:tracePt t="61874" x="3117850" y="2095500"/>
          <p14:tracePt t="61886" x="3124200" y="2101850"/>
          <p14:tracePt t="61903" x="3143250" y="2108200"/>
          <p14:tracePt t="61923" x="3149600" y="2108200"/>
          <p14:tracePt t="61938" x="3155950" y="2108200"/>
          <p14:tracePt t="62019" x="3162300" y="2108200"/>
          <p14:tracePt t="62026" x="3175000" y="2114550"/>
          <p14:tracePt t="62036" x="3187700" y="2120900"/>
          <p14:tracePt t="62053" x="3200400" y="2127250"/>
          <p14:tracePt t="62069" x="3219450" y="2127250"/>
          <p14:tracePt t="62086" x="3225800" y="2127250"/>
          <p14:tracePt t="62102" x="3225800" y="2133600"/>
          <p14:tracePt t="62147" x="3232150" y="2133600"/>
          <p14:tracePt t="62155" x="3251200" y="2133600"/>
          <p14:tracePt t="62171" x="3270250" y="2127250"/>
          <p14:tracePt t="62185" x="3289300" y="2120900"/>
          <p14:tracePt t="62203" x="3302000" y="2120900"/>
          <p14:tracePt t="62219" x="3308350" y="2120900"/>
          <p14:tracePt t="62236" x="3308350" y="2114550"/>
          <p14:tracePt t="62275" x="3314700" y="2114550"/>
          <p14:tracePt t="62331" x="3314700" y="2108200"/>
          <p14:tracePt t="62547" x="3308350" y="2114550"/>
          <p14:tracePt t="62562" x="3302000" y="2120900"/>
          <p14:tracePt t="62570" x="3295650" y="2127250"/>
          <p14:tracePt t="62586" x="3289300" y="2133600"/>
          <p14:tracePt t="62603" x="3282950" y="2139950"/>
          <p14:tracePt t="62619" x="3276600" y="2146300"/>
          <p14:tracePt t="62636" x="3257550" y="2152650"/>
          <p14:tracePt t="62653" x="3244850" y="2159000"/>
          <p14:tracePt t="62669" x="3225800" y="2171700"/>
          <p14:tracePt t="62687" x="3200400" y="2178050"/>
          <p14:tracePt t="62703" x="3175000" y="2190750"/>
          <p14:tracePt t="62720" x="3130550" y="2216150"/>
          <p14:tracePt t="62736" x="3111500" y="2228850"/>
          <p14:tracePt t="62753" x="3105150" y="2228850"/>
          <p14:tracePt t="62770" x="3098800" y="2235200"/>
          <p14:tracePt t="62786" x="3092450" y="2241550"/>
          <p14:tracePt t="62803" x="3086100" y="2247900"/>
          <p14:tracePt t="62821" x="3079750" y="2254250"/>
          <p14:tracePt t="62842" x="3073400" y="2260600"/>
          <p14:tracePt t="62858" x="3073400" y="2266950"/>
          <p14:tracePt t="63011" x="3073400" y="2273300"/>
          <p14:tracePt t="63026" x="3073400" y="2279650"/>
          <p14:tracePt t="63038" x="3086100" y="2286000"/>
          <p14:tracePt t="63053" x="3092450" y="2292350"/>
          <p14:tracePt t="63070" x="3098800" y="2292350"/>
          <p14:tracePt t="63086" x="3105150" y="2298700"/>
          <p14:tracePt t="63103" x="3111500" y="2298700"/>
          <p14:tracePt t="63119" x="3130550" y="2305050"/>
          <p14:tracePt t="63136" x="3149600" y="2311400"/>
          <p14:tracePt t="63154" x="3162300" y="2317750"/>
          <p14:tracePt t="63178" x="3168650" y="2324100"/>
          <p14:tracePt t="63227" x="3175000" y="2330450"/>
          <p14:tracePt t="63234" x="3181350" y="2336800"/>
          <p14:tracePt t="63253" x="3200400" y="2343150"/>
          <p14:tracePt t="63270" x="3206750" y="2349500"/>
          <p14:tracePt t="63286" x="3219450" y="2355850"/>
          <p14:tracePt t="63303" x="3225800" y="2362200"/>
          <p14:tracePt t="63320" x="3238500" y="2368550"/>
          <p14:tracePt t="63336" x="3251200" y="2374900"/>
          <p14:tracePt t="63353" x="3276600" y="2387600"/>
          <p14:tracePt t="63369" x="3295650" y="2387600"/>
          <p14:tracePt t="63386" x="3314700" y="2393950"/>
          <p14:tracePt t="63403" x="3327400" y="2400300"/>
          <p14:tracePt t="63420" x="3346450" y="2400300"/>
          <p14:tracePt t="63436" x="3365500" y="2406650"/>
          <p14:tracePt t="63453" x="3390900" y="2406650"/>
          <p14:tracePt t="63499" x="3397250" y="2406650"/>
          <p14:tracePt t="63506" x="3403600" y="2406650"/>
          <p14:tracePt t="63520" x="3416300" y="2406650"/>
          <p14:tracePt t="63537" x="3441700" y="2406650"/>
          <p14:tracePt t="63553" x="3479800" y="2393950"/>
          <p14:tracePt t="63570" x="3505200" y="2381250"/>
          <p14:tracePt t="63586" x="3530600" y="2374900"/>
          <p14:tracePt t="63603" x="3549650" y="2355850"/>
          <p14:tracePt t="63619" x="3568700" y="2349500"/>
          <p14:tracePt t="63636" x="3587750" y="2343150"/>
          <p14:tracePt t="63653" x="3606800" y="2324100"/>
          <p14:tracePt t="63669" x="3619500" y="2317750"/>
          <p14:tracePt t="63686" x="3638550" y="2311400"/>
          <p14:tracePt t="63703" x="3644900" y="2305050"/>
          <p14:tracePt t="63720" x="3651250" y="2305050"/>
          <p14:tracePt t="64129" x="3663950" y="2305050"/>
          <p14:tracePt t="64138" x="3695700" y="2311400"/>
          <p14:tracePt t="64152" x="3714750" y="2317750"/>
          <p14:tracePt t="64169" x="3784600" y="2324100"/>
          <p14:tracePt t="64186" x="3816350" y="2324100"/>
          <p14:tracePt t="64203" x="3860800" y="2298700"/>
          <p14:tracePt t="64220" x="3905250" y="2260600"/>
          <p14:tracePt t="64254" x="3968750" y="2184400"/>
          <p14:tracePt t="64287" x="3994150" y="2101850"/>
          <p14:tracePt t="64320" x="4000500" y="2000250"/>
          <p14:tracePt t="64336" x="4000500" y="1955800"/>
          <p14:tracePt t="64353" x="4000500" y="1911350"/>
          <p14:tracePt t="64370" x="4000500" y="1879600"/>
          <p14:tracePt t="64386" x="3987800" y="1847850"/>
          <p14:tracePt t="64403" x="3981450" y="1822450"/>
          <p14:tracePt t="64419" x="3968750" y="1797050"/>
          <p14:tracePt t="64436" x="3962400" y="1778000"/>
          <p14:tracePt t="64453" x="3962400" y="1765300"/>
          <p14:tracePt t="64469" x="3962400" y="1752600"/>
          <p14:tracePt t="64486" x="3962400" y="1739900"/>
          <p14:tracePt t="64715" x="3962400" y="1733550"/>
          <p14:tracePt t="64738" x="3956050" y="1739900"/>
          <p14:tracePt t="64746" x="3956050" y="1746250"/>
          <p14:tracePt t="64754" x="3956050" y="1752600"/>
          <p14:tracePt t="64770" x="3956050" y="1758950"/>
          <p14:tracePt t="64786" x="3956050" y="1765300"/>
          <p14:tracePt t="64803" x="3956050" y="1771650"/>
          <p14:tracePt t="64820" x="3956050" y="1784350"/>
          <p14:tracePt t="64836" x="3949700" y="1797050"/>
          <p14:tracePt t="64853" x="3949700" y="1809750"/>
          <p14:tracePt t="64869" x="3949700" y="1816100"/>
          <p14:tracePt t="64886" x="3949700" y="1822450"/>
          <p14:tracePt t="64903" x="3949700" y="1835150"/>
          <p14:tracePt t="64920" x="3949700" y="1854200"/>
          <p14:tracePt t="64936" x="3949700" y="1866900"/>
          <p14:tracePt t="64952" x="3949700" y="1879600"/>
          <p14:tracePt t="64969" x="3949700" y="1905000"/>
          <p14:tracePt t="64986" x="3949700" y="1924050"/>
          <p14:tracePt t="65003" x="3943350" y="1949450"/>
          <p14:tracePt t="65019" x="3943350" y="1962150"/>
          <p14:tracePt t="65037" x="3943350" y="1968500"/>
          <p14:tracePt t="65053" x="3943350" y="1974850"/>
          <p14:tracePt t="65070" x="3943350" y="1981200"/>
          <p14:tracePt t="65722" x="3930650" y="1987550"/>
          <p14:tracePt t="65731" x="3924300" y="2000250"/>
          <p14:tracePt t="65738" x="3917950" y="2012950"/>
          <p14:tracePt t="65754" x="3905250" y="2025650"/>
          <p14:tracePt t="65770" x="3892550" y="2038350"/>
          <p14:tracePt t="65787" x="3886200" y="2057400"/>
          <p14:tracePt t="65803" x="3879850" y="2070100"/>
          <p14:tracePt t="65837" x="3860800" y="2101850"/>
          <p14:tracePt t="65870" x="3822700" y="2159000"/>
          <p14:tracePt t="65904" x="3765550" y="2247900"/>
          <p14:tracePt t="65919" x="3727450" y="2286000"/>
          <p14:tracePt t="65936" x="3676650" y="2330450"/>
          <p14:tracePt t="65953" x="3606800" y="2400300"/>
          <p14:tracePt t="65969" x="3556000" y="2451100"/>
          <p14:tracePt t="65986" x="3460750" y="2508250"/>
          <p14:tracePt t="66003" x="3378200" y="2559050"/>
          <p14:tracePt t="66019" x="3295650" y="2609850"/>
          <p14:tracePt t="66036" x="3225800" y="2660650"/>
          <p14:tracePt t="66053" x="3175000" y="2711450"/>
          <p14:tracePt t="66069" x="3111500" y="2755900"/>
          <p14:tracePt t="66086" x="3048000" y="2813050"/>
          <p14:tracePt t="66103" x="2997200" y="2863850"/>
          <p14:tracePt t="66120" x="2940050" y="2908300"/>
          <p14:tracePt t="66138" x="2832100" y="2959100"/>
          <p14:tracePt t="66153" x="2768600" y="2978150"/>
          <p14:tracePt t="66170" x="2705100" y="2984500"/>
          <p14:tracePt t="66186" x="2660650" y="3003550"/>
          <p14:tracePt t="66203" x="2622550" y="3022600"/>
          <p14:tracePt t="66219" x="2590800" y="3041650"/>
          <p14:tracePt t="66236" x="2571750" y="3060700"/>
          <p14:tracePt t="66252" x="2552700" y="3079750"/>
          <p14:tracePt t="66269" x="2540000" y="3092450"/>
          <p14:tracePt t="66286" x="2520950" y="3111500"/>
          <p14:tracePt t="66302" x="2495550" y="3124200"/>
          <p14:tracePt t="66319" x="2457450" y="3143250"/>
          <p14:tracePt t="66336" x="2413000" y="3175000"/>
          <p14:tracePt t="66353" x="2362200" y="3200400"/>
          <p14:tracePt t="66370" x="2343150" y="3225800"/>
          <p14:tracePt t="66386" x="2317750" y="3238500"/>
          <p14:tracePt t="66402" x="2292350" y="3257550"/>
          <p14:tracePt t="66419" x="2266950" y="3270250"/>
          <p14:tracePt t="66436" x="2241550" y="3282950"/>
          <p14:tracePt t="66453" x="2228850" y="3289300"/>
          <p14:tracePt t="66469" x="2216150" y="3289300"/>
          <p14:tracePt t="66523" x="2209800" y="3289300"/>
          <p14:tracePt t="66531" x="2165350" y="3289300"/>
          <p14:tracePt t="66538" x="2133600" y="3289300"/>
          <p14:tracePt t="66553" x="2089150" y="3276600"/>
          <p14:tracePt t="66569" x="1955800" y="3232150"/>
          <p14:tracePt t="66586" x="1854200" y="3213100"/>
          <p14:tracePt t="66603" x="1784350" y="3194050"/>
          <p14:tracePt t="66620" x="1727200" y="3181350"/>
          <p14:tracePt t="66637" x="1689100" y="3181350"/>
          <p14:tracePt t="66653" x="1657350" y="3181350"/>
          <p14:tracePt t="66669" x="1619250" y="3181350"/>
          <p14:tracePt t="66686" x="1587500" y="3181350"/>
          <p14:tracePt t="66703" x="1549400" y="3181350"/>
          <p14:tracePt t="66719" x="1524000" y="3181350"/>
          <p14:tracePt t="66736" x="1498600" y="3181350"/>
          <p14:tracePt t="66754" x="1473200" y="3181350"/>
          <p14:tracePt t="66771" x="1460500" y="3181350"/>
          <p14:tracePt t="66786" x="1447800" y="3181350"/>
          <p14:tracePt t="66803" x="1435100" y="3181350"/>
          <p14:tracePt t="66819" x="1428750" y="3181350"/>
          <p14:tracePt t="66867" x="1422400" y="3181350"/>
          <p14:tracePt t="66883" x="1416050" y="3181350"/>
          <p14:tracePt t="66890" x="1397000" y="3181350"/>
          <p14:tracePt t="66903" x="1390650" y="3181350"/>
          <p14:tracePt t="66919" x="1371600" y="3181350"/>
          <p14:tracePt t="66936" x="1352550" y="3175000"/>
          <p14:tracePt t="67915" x="1352550" y="3168650"/>
          <p14:tracePt t="67922" x="1346200" y="3143250"/>
          <p14:tracePt t="67936" x="1339850" y="3124200"/>
          <p14:tracePt t="67954" x="1308100" y="3022600"/>
          <p14:tracePt t="67986" x="1257300" y="2832100"/>
          <p14:tracePt t="68003" x="1238250" y="2762250"/>
          <p14:tracePt t="68036" x="1238250" y="2660650"/>
          <p14:tracePt t="68069" x="1238250" y="2597150"/>
          <p14:tracePt t="68104" x="1231900" y="2565400"/>
          <p14:tracePt t="68119" x="1231900" y="2559050"/>
          <p14:tracePt t="68220" x="1231900" y="2552700"/>
          <p14:tracePt t="68251" x="1231900" y="2546350"/>
          <p14:tracePt t="68258" x="1231900" y="2540000"/>
          <p14:tracePt t="68435" x="1231900" y="2546350"/>
          <p14:tracePt t="68443" x="1231900" y="2559050"/>
          <p14:tracePt t="68453" x="1231900" y="2571750"/>
          <p14:tracePt t="68471" x="1231900" y="2584450"/>
          <p14:tracePt t="68486" x="1231900" y="2603500"/>
          <p14:tracePt t="68503" x="1231900" y="2628900"/>
          <p14:tracePt t="68519" x="1231900" y="2654300"/>
          <p14:tracePt t="68536" x="1231900" y="2679700"/>
          <p14:tracePt t="68554" x="1244600" y="2730500"/>
          <p14:tracePt t="68570" x="1257300" y="2755900"/>
          <p14:tracePt t="68586" x="1270000" y="2781300"/>
          <p14:tracePt t="68603" x="1270000" y="2794000"/>
          <p14:tracePt t="68619" x="1282700" y="2813050"/>
          <p14:tracePt t="68636" x="1282700" y="2832100"/>
          <p14:tracePt t="68653" x="1301750" y="2870200"/>
          <p14:tracePt t="68670" x="1308100" y="2895600"/>
          <p14:tracePt t="68687" x="1320800" y="2927350"/>
          <p14:tracePt t="68703" x="1333500" y="2952750"/>
          <p14:tracePt t="68720" x="1346200" y="2978150"/>
          <p14:tracePt t="68736" x="1358900" y="2997200"/>
          <p14:tracePt t="68754" x="1377950" y="3022600"/>
          <p14:tracePt t="68770" x="1390650" y="3035300"/>
          <p14:tracePt t="68786" x="1397000" y="3048000"/>
          <p14:tracePt t="68802" x="1403350" y="3060700"/>
          <p14:tracePt t="68819" x="1416050" y="3073400"/>
          <p14:tracePt t="68836" x="1416050" y="3079750"/>
          <p14:tracePt t="68852" x="1422400" y="3086100"/>
          <p14:tracePt t="68915" x="1428750" y="3092450"/>
          <p14:tracePt t="68923" x="1454150" y="3111500"/>
          <p14:tracePt t="68936" x="1479550" y="3117850"/>
          <p14:tracePt t="68953" x="1543050" y="3162300"/>
          <p14:tracePt t="68969" x="1593850" y="3194050"/>
          <p14:tracePt t="68986" x="1619250" y="3213100"/>
          <p14:tracePt t="69003" x="1631950" y="3219450"/>
          <p14:tracePt t="69019" x="1638300" y="3219450"/>
          <p14:tracePt t="69042" x="1644650" y="3219450"/>
          <p14:tracePt t="69052" x="1651000" y="3225800"/>
          <p14:tracePt t="69069" x="1676400" y="3232150"/>
          <p14:tracePt t="69086" x="1714500" y="3238500"/>
          <p14:tracePt t="69102" x="1752600" y="3244850"/>
          <p14:tracePt t="69119" x="1771650" y="3251200"/>
          <p14:tracePt t="69136" x="1778000" y="3257550"/>
          <p14:tracePt t="69162" x="1784350" y="3257550"/>
          <p14:tracePt t="69209" x="1790700" y="3257550"/>
          <p14:tracePt t="69249" x="1797050" y="3257550"/>
          <p14:tracePt t="69427" x="1803400" y="3257550"/>
          <p14:tracePt t="69675" x="1816100" y="3244850"/>
          <p14:tracePt t="69683" x="1828800" y="3232150"/>
          <p14:tracePt t="69691" x="1841500" y="3225800"/>
          <p14:tracePt t="69703" x="1854200" y="3213100"/>
          <p14:tracePt t="69719" x="1879600" y="3200400"/>
          <p14:tracePt t="69736" x="1905000" y="3181350"/>
          <p14:tracePt t="69754" x="1943100" y="3149600"/>
          <p14:tracePt t="69787" x="1993900" y="3073400"/>
          <p14:tracePt t="69821" x="2019300" y="3022600"/>
          <p14:tracePt t="69854" x="2032000" y="2990850"/>
          <p14:tracePt t="69871" x="2038350" y="2965450"/>
          <p14:tracePt t="69887" x="2044700" y="2927350"/>
          <p14:tracePt t="69903" x="2044700" y="2895600"/>
          <p14:tracePt t="69919" x="2044700" y="2870200"/>
          <p14:tracePt t="69936" x="2044700" y="2851150"/>
          <p14:tracePt t="69953" x="2038350" y="2832100"/>
          <p14:tracePt t="69969" x="2038350" y="2825750"/>
          <p14:tracePt t="70035" x="2038350" y="2819400"/>
          <p14:tracePt t="70043" x="2038350" y="2813050"/>
          <p14:tracePt t="70053" x="2032000" y="2813050"/>
          <p14:tracePt t="70069" x="2032000" y="2800350"/>
          <p14:tracePt t="70086" x="2025650" y="2794000"/>
          <p14:tracePt t="70103" x="2019300" y="2787650"/>
          <p14:tracePt t="70119" x="2019300" y="2781300"/>
          <p14:tracePt t="70136" x="2019300" y="2774950"/>
          <p14:tracePt t="70153" x="2012950" y="2768600"/>
          <p14:tracePt t="70523" x="2012950" y="2762250"/>
          <p14:tracePt t="70547" x="2012950" y="2755900"/>
          <p14:tracePt t="70595" x="2012950" y="2749550"/>
          <p14:tracePt t="70643" x="2012950" y="2743200"/>
          <p14:tracePt t="70658" x="2012950" y="2736850"/>
          <p14:tracePt t="70779" x="2019300" y="2730500"/>
          <p14:tracePt t="70787" x="2038350" y="2724150"/>
          <p14:tracePt t="70803" x="2057400" y="2711450"/>
          <p14:tracePt t="70819" x="2063750" y="2711450"/>
          <p14:tracePt t="72515" x="2057400" y="2717800"/>
          <p14:tracePt t="72522" x="2051050" y="2730500"/>
          <p14:tracePt t="72536" x="2051050" y="2736850"/>
          <p14:tracePt t="72553" x="2038350" y="2762250"/>
          <p14:tracePt t="72570" x="2019300" y="2819400"/>
          <p14:tracePt t="72603" x="1993900" y="2952750"/>
          <p14:tracePt t="72636" x="1981200" y="3117850"/>
          <p14:tracePt t="72670" x="1981200" y="3219450"/>
          <p14:tracePt t="72686" x="1981200" y="3244850"/>
          <p14:tracePt t="72703" x="1981200" y="3263900"/>
          <p14:tracePt t="72720" x="1981200" y="3276600"/>
          <p14:tracePt t="72738" x="1981200" y="3282950"/>
          <p14:tracePt t="72771" x="1974850" y="3289300"/>
          <p14:tracePt t="72779" x="1968500" y="3289300"/>
          <p14:tracePt t="72786" x="1968500" y="3295650"/>
          <p14:tracePt t="72802" x="1955800" y="3302000"/>
          <p14:tracePt t="72819" x="1949450" y="3308350"/>
          <p14:tracePt t="72836" x="1943100" y="3308350"/>
          <p14:tracePt t="72853" x="1936750" y="3314700"/>
          <p14:tracePt t="72869" x="1930400" y="3314700"/>
          <p14:tracePt t="72886" x="1924050" y="3321050"/>
          <p14:tracePt t="72915" x="1917700" y="3321050"/>
          <p14:tracePt t="72922" x="1917700" y="3327400"/>
          <p14:tracePt t="72962" x="1911350" y="3327400"/>
          <p14:tracePt t="72987" x="1905000" y="3327400"/>
          <p14:tracePt t="73002" x="1898650" y="3327400"/>
          <p14:tracePt t="73010" x="1892300" y="3327400"/>
          <p14:tracePt t="73019" x="1885950" y="3327400"/>
          <p14:tracePt t="73036" x="1873250" y="3321050"/>
          <p14:tracePt t="73053" x="1847850" y="3321050"/>
          <p14:tracePt t="73069" x="1816100" y="3308350"/>
          <p14:tracePt t="73087" x="1784350" y="3295650"/>
          <p14:tracePt t="73103" x="1746250" y="3276600"/>
          <p14:tracePt t="73119" x="1714500" y="3263900"/>
          <p14:tracePt t="73136" x="1676400" y="3257550"/>
          <p14:tracePt t="73153" x="1651000" y="3244850"/>
          <p14:tracePt t="73169" x="1612900" y="3238500"/>
          <p14:tracePt t="73185" x="1574800" y="3232150"/>
          <p14:tracePt t="73203" x="1536700" y="3219450"/>
          <p14:tracePt t="73219" x="1492250" y="3213100"/>
          <p14:tracePt t="73236" x="1454150" y="3206750"/>
          <p14:tracePt t="73254" x="1428750" y="3200400"/>
          <p14:tracePt t="73269" x="1403350" y="3200400"/>
          <p14:tracePt t="73286" x="1377950" y="3194050"/>
          <p14:tracePt t="73302" x="1358900" y="3194050"/>
          <p14:tracePt t="73319" x="1327150" y="3187700"/>
          <p14:tracePt t="73336" x="1308100" y="3181350"/>
          <p14:tracePt t="73354" x="1276350" y="3181350"/>
          <p14:tracePt t="73369" x="1257300" y="3181350"/>
          <p14:tracePt t="73386" x="1231900" y="3181350"/>
          <p14:tracePt t="73403" x="1206500" y="3181350"/>
          <p14:tracePt t="73419" x="1181100" y="3181350"/>
          <p14:tracePt t="73436" x="1162050" y="3181350"/>
          <p14:tracePt t="73453" x="1155700" y="3181350"/>
          <p14:tracePt t="73469" x="1143000" y="3181350"/>
          <p14:tracePt t="73486" x="1136650" y="3181350"/>
          <p14:tracePt t="73503" x="1123950" y="3181350"/>
          <p14:tracePt t="73519" x="1104900" y="3175000"/>
          <p14:tracePt t="73536" x="1092200" y="3175000"/>
          <p14:tracePt t="73553" x="1073150" y="3168650"/>
          <p14:tracePt t="73569" x="1066800" y="3168650"/>
          <p14:tracePt t="73739" x="1060450" y="3168650"/>
          <p14:tracePt t="73747" x="1054100" y="3168650"/>
          <p14:tracePt t="73754" x="1047750" y="3168650"/>
          <p14:tracePt t="73771" x="1041400" y="3168650"/>
          <p14:tracePt t="73867" x="1041400" y="3162300"/>
          <p14:tracePt t="73875" x="1041400" y="3155950"/>
          <p14:tracePt t="73886" x="1041400" y="3149600"/>
          <p14:tracePt t="74282" x="1047750" y="3149600"/>
          <p14:tracePt t="74289" x="1054100" y="3155950"/>
          <p14:tracePt t="74302" x="1060450" y="3162300"/>
          <p14:tracePt t="74319" x="1073150" y="3175000"/>
          <p14:tracePt t="74336" x="1085850" y="3181350"/>
          <p14:tracePt t="74352" x="1098550" y="3194050"/>
          <p14:tracePt t="74369" x="1098550" y="3200400"/>
          <p14:tracePt t="74385" x="1104900" y="3200400"/>
          <p14:tracePt t="74419" x="1111250" y="3213100"/>
          <p14:tracePt t="74454" x="1136650" y="3225800"/>
          <p14:tracePt t="74488" x="1181100" y="3251200"/>
          <p14:tracePt t="74503" x="1206500" y="3257550"/>
          <p14:tracePt t="74519" x="1238250" y="3270250"/>
          <p14:tracePt t="74536" x="1270000" y="3276600"/>
          <p14:tracePt t="74553" x="1301750" y="3276600"/>
          <p14:tracePt t="74569" x="1358900" y="3282950"/>
          <p14:tracePt t="74586" x="1377950" y="3282950"/>
          <p14:tracePt t="74603" x="1403350" y="3282950"/>
          <p14:tracePt t="74619" x="1435100" y="3282950"/>
          <p14:tracePt t="74637" x="1460500" y="3282950"/>
          <p14:tracePt t="74653" x="1492250" y="3282950"/>
          <p14:tracePt t="74669" x="1517650" y="3282950"/>
          <p14:tracePt t="74686" x="1543050" y="3282950"/>
          <p14:tracePt t="74703" x="1549400" y="3282950"/>
          <p14:tracePt t="74719" x="1562100" y="3282950"/>
          <p14:tracePt t="74736" x="1568450" y="3276600"/>
          <p14:tracePt t="74753" x="1593850" y="3263900"/>
          <p14:tracePt t="74769" x="1606550" y="3263900"/>
          <p14:tracePt t="74786" x="1612900" y="3257550"/>
          <p14:tracePt t="74803" x="1625600" y="3251200"/>
          <p14:tracePt t="74819" x="1631950" y="3244850"/>
          <p14:tracePt t="74836" x="1644650" y="3238500"/>
          <p14:tracePt t="74853" x="1651000" y="3238500"/>
          <p14:tracePt t="74869" x="1657350" y="3232150"/>
          <p14:tracePt t="74886" x="1663700" y="3225800"/>
          <p14:tracePt t="74903" x="1670050" y="3225800"/>
          <p14:tracePt t="74919" x="1676400" y="3219450"/>
          <p14:tracePt t="74936" x="1682750" y="3219450"/>
          <p14:tracePt t="74979" x="1689100" y="3219450"/>
          <p14:tracePt t="75010" x="1689100" y="3213100"/>
          <p14:tracePt t="76170" x="1689100" y="3206750"/>
          <p14:tracePt t="76555" x="1689100" y="3213100"/>
          <p14:tracePt t="76562" x="1682750" y="3213100"/>
          <p14:tracePt t="76570" x="1682750" y="3225800"/>
          <p14:tracePt t="76585" x="1676400" y="3232150"/>
          <p14:tracePt t="76602" x="1663700" y="3244850"/>
          <p14:tracePt t="76619" x="1657350" y="3251200"/>
          <p14:tracePt t="76636" x="1644650" y="3257550"/>
          <p14:tracePt t="76670" x="1631950" y="3270250"/>
          <p14:tracePt t="76702" x="1619250" y="3276600"/>
          <p14:tracePt t="76735" x="1574800" y="3295650"/>
          <p14:tracePt t="76752" x="1555750" y="3295650"/>
          <p14:tracePt t="76769" x="1517650" y="3302000"/>
          <p14:tracePt t="76785" x="1492250" y="3308350"/>
          <p14:tracePt t="76802" x="1473200" y="3314700"/>
          <p14:tracePt t="76819" x="1447800" y="3314700"/>
          <p14:tracePt t="76835" x="1435100" y="3321050"/>
          <p14:tracePt t="76873" x="1428750" y="3321050"/>
          <p14:tracePt t="76921" x="1416050" y="3321050"/>
          <p14:tracePt t="76937" x="1409700" y="3321050"/>
          <p14:tracePt t="76945" x="1397000" y="3321050"/>
          <p14:tracePt t="76954" x="1390650" y="3314700"/>
          <p14:tracePt t="76969" x="1371600" y="3302000"/>
          <p14:tracePt t="76986" x="1352550" y="3289300"/>
          <p14:tracePt t="77002" x="1339850" y="3282950"/>
          <p14:tracePt t="77019" x="1327150" y="3276600"/>
          <p14:tracePt t="77035" x="1314450" y="3270250"/>
          <p14:tracePt t="77052" x="1308100" y="3270250"/>
          <p14:tracePt t="77069" x="1301750" y="3263900"/>
          <p14:tracePt t="77085" x="1295400" y="3263900"/>
          <p14:tracePt t="77105" x="1289050" y="3257550"/>
          <p14:tracePt t="77122" x="1282700" y="3251200"/>
          <p14:tracePt t="77138" x="1276350" y="3244850"/>
          <p14:tracePt t="77153" x="1263650" y="3238500"/>
          <p14:tracePt t="77169" x="1257300" y="3232150"/>
          <p14:tracePt t="77185" x="1250950" y="3225800"/>
          <p14:tracePt t="77202" x="1238250" y="3219450"/>
          <p14:tracePt t="77219" x="1219200" y="3213100"/>
          <p14:tracePt t="77235" x="1200150" y="3200400"/>
          <p14:tracePt t="77252" x="1187450" y="3200400"/>
          <p14:tracePt t="77269" x="1181100" y="3194050"/>
          <p14:tracePt t="77353" x="1174750" y="3194050"/>
          <p14:tracePt t="77761" x="1168400" y="3187700"/>
          <p14:tracePt t="77769" x="1162050" y="3181350"/>
          <p14:tracePt t="77777" x="1162050" y="3175000"/>
          <p14:tracePt t="77786" x="1155700" y="3168650"/>
          <p14:tracePt t="77819" x="1143000" y="3155950"/>
          <p14:tracePt t="77852" x="1143000" y="3149600"/>
          <p14:tracePt t="77914" x="1136650" y="3149600"/>
          <p14:tracePt t="78282" x="1136650" y="3155950"/>
          <p14:tracePt t="78291" x="1136650" y="3168650"/>
          <p14:tracePt t="78303" x="1136650" y="3175000"/>
          <p14:tracePt t="78319" x="1149350" y="3187700"/>
          <p14:tracePt t="78336" x="1155700" y="3194050"/>
          <p14:tracePt t="78352" x="1168400" y="3200400"/>
          <p14:tracePt t="78370" x="1193800" y="3225800"/>
          <p14:tracePt t="78404" x="1250950" y="3257550"/>
          <p14:tracePt t="78437" x="1301750" y="3270250"/>
          <p14:tracePt t="78470" x="1365250" y="3289300"/>
          <p14:tracePt t="78486" x="1390650" y="3295650"/>
          <p14:tracePt t="78503" x="1422400" y="3302000"/>
          <p14:tracePt t="78519" x="1447800" y="3308350"/>
          <p14:tracePt t="78536" x="1473200" y="3314700"/>
          <p14:tracePt t="78553" x="1498600" y="3314700"/>
          <p14:tracePt t="78569" x="1530350" y="3321050"/>
          <p14:tracePt t="78586" x="1568450" y="3327400"/>
          <p14:tracePt t="78603" x="1606550" y="3333750"/>
          <p14:tracePt t="78619" x="1651000" y="3340100"/>
          <p14:tracePt t="78636" x="1682750" y="3346450"/>
          <p14:tracePt t="78653" x="1695450" y="3352800"/>
          <p14:tracePt t="78669" x="1701800" y="3352800"/>
          <p14:tracePt t="78686" x="1708150" y="3352800"/>
          <p14:tracePt t="78702" x="1714500" y="3352800"/>
          <p14:tracePt t="78720" x="1714500" y="3340100"/>
          <p14:tracePt t="78738" x="1727200" y="3333750"/>
          <p14:tracePt t="78753" x="1746250" y="3321050"/>
          <p14:tracePt t="78769" x="1765300" y="3308350"/>
          <p14:tracePt t="78785" x="1784350" y="3302000"/>
          <p14:tracePt t="78803" x="1803400" y="3282950"/>
          <p14:tracePt t="78819" x="1816100" y="3276600"/>
          <p14:tracePt t="78836" x="1822450" y="3270250"/>
          <p14:tracePt t="78853" x="1835150" y="3257550"/>
          <p14:tracePt t="78869" x="1841500" y="3251200"/>
          <p14:tracePt t="78890" x="1847850" y="3244850"/>
          <p14:tracePt t="78903" x="1847850" y="3238500"/>
          <p14:tracePt t="78919" x="1854200" y="3225800"/>
          <p14:tracePt t="78936" x="1860550" y="3219450"/>
          <p14:tracePt t="78953" x="1860550" y="3213100"/>
          <p14:tracePt t="83963" x="1854200" y="3213100"/>
          <p14:tracePt t="83995" x="1847850" y="3219450"/>
          <p14:tracePt t="84020" x="1841500" y="3232150"/>
          <p14:tracePt t="84042" x="1841500" y="3238500"/>
          <p14:tracePt t="84053" x="1841500" y="3244850"/>
          <p14:tracePt t="84074" x="1841500" y="3251200"/>
          <p14:tracePt t="84098" x="1841500" y="3257550"/>
          <p14:tracePt t="84106" x="1835150" y="3257550"/>
          <p14:tracePt t="84170" x="1835150" y="3263900"/>
          <p14:tracePt t="84178" x="1835150" y="3270250"/>
          <p14:tracePt t="84203" x="1835150" y="3282950"/>
          <p14:tracePt t="84219" x="1835150" y="3295650"/>
          <p14:tracePt t="84236" x="1835150" y="3302000"/>
          <p14:tracePt t="84252" x="1828800" y="3314700"/>
          <p14:tracePt t="84269" x="1828800" y="3321050"/>
          <p14:tracePt t="84286" x="1828800" y="3340100"/>
          <p14:tracePt t="84303" x="1828800" y="3352800"/>
          <p14:tracePt t="84319" x="1828800" y="3365500"/>
          <p14:tracePt t="84336" x="1828800" y="3378200"/>
          <p14:tracePt t="84353" x="1828800" y="3397250"/>
          <p14:tracePt t="84369" x="1828800" y="3403600"/>
          <p14:tracePt t="84386" x="1828800" y="3422650"/>
          <p14:tracePt t="84402" x="1828800" y="3441700"/>
          <p14:tracePt t="84419" x="1822450" y="3448050"/>
          <p14:tracePt t="84436" x="1822450" y="3454400"/>
          <p14:tracePt t="84453" x="1822450" y="3460750"/>
          <p14:tracePt t="84469" x="1822450" y="3473450"/>
          <p14:tracePt t="84486" x="1816100" y="3486150"/>
          <p14:tracePt t="84502" x="1816100" y="3498850"/>
          <p14:tracePt t="84519" x="1816100" y="3511550"/>
          <p14:tracePt t="84535" x="1816100" y="3536950"/>
          <p14:tracePt t="84552" x="1809750" y="3549650"/>
          <p14:tracePt t="84569" x="1809750" y="3562350"/>
          <p14:tracePt t="84585" x="1809750" y="3581400"/>
          <p14:tracePt t="84603" x="1809750" y="3594100"/>
          <p14:tracePt t="84619" x="1809750" y="3619500"/>
          <p14:tracePt t="84636" x="1809750" y="3638550"/>
          <p14:tracePt t="84652" x="1809750" y="3663950"/>
          <p14:tracePt t="84669" x="1809750" y="3689350"/>
          <p14:tracePt t="84686" x="1816100" y="3714750"/>
          <p14:tracePt t="84703" x="1822450" y="3733800"/>
          <p14:tracePt t="84719" x="1822450" y="3746500"/>
          <p14:tracePt t="84735" x="1828800" y="3752850"/>
          <p14:tracePt t="84752" x="1835150" y="3759200"/>
          <p14:tracePt t="84771" x="1841500" y="3759200"/>
          <p14:tracePt t="84786" x="1841500" y="3771900"/>
          <p14:tracePt t="84803" x="1847850" y="3771900"/>
          <p14:tracePt t="84819" x="1847850" y="3778250"/>
          <p14:tracePt t="84836" x="1847850" y="3784600"/>
          <p14:tracePt t="84853" x="1854200" y="3790950"/>
          <p14:tracePt t="84870" x="1854200" y="3797300"/>
          <p14:tracePt t="84907" x="1854200" y="3803650"/>
          <p14:tracePt t="84939" x="1854200" y="3810000"/>
          <p14:tracePt t="84946" x="1860550" y="3810000"/>
          <p14:tracePt t="84954" x="1860550" y="3816350"/>
          <p14:tracePt t="84969" x="1866900" y="3816350"/>
          <p14:tracePt t="84986" x="1866900" y="3822700"/>
          <p14:tracePt t="85051" x="1866900" y="3829050"/>
          <p14:tracePt t="85083" x="1873250" y="3829050"/>
          <p14:tracePt t="85107" x="1873250" y="3835400"/>
          <p14:tracePt t="85155" x="1873250" y="3841750"/>
          <p14:tracePt t="85163" x="1879600" y="3841750"/>
          <p14:tracePt t="85339" x="1892300" y="3841750"/>
          <p14:tracePt t="85346" x="1949450" y="3841750"/>
          <p14:tracePt t="85354" x="1993900" y="3829050"/>
          <p14:tracePt t="85370" x="2089150" y="3822700"/>
          <p14:tracePt t="85386" x="2184400" y="3822700"/>
          <p14:tracePt t="85402" x="2260600" y="3822700"/>
          <p14:tracePt t="85420" x="2324100" y="3822700"/>
          <p14:tracePt t="85436" x="2387600" y="3822700"/>
          <p14:tracePt t="85452" x="2432050" y="3835400"/>
          <p14:tracePt t="85469" x="2495550" y="3841750"/>
          <p14:tracePt t="85486" x="2552700" y="3841750"/>
          <p14:tracePt t="85503" x="2647950" y="3848100"/>
          <p14:tracePt t="85519" x="2736850" y="3848100"/>
          <p14:tracePt t="85536" x="2755900" y="3848100"/>
          <p14:tracePt t="85579" x="2762250" y="3848100"/>
          <p14:tracePt t="85586" x="2774950" y="3848100"/>
          <p14:tracePt t="85603" x="2832100" y="3848100"/>
          <p14:tracePt t="85619" x="2870200" y="3848100"/>
          <p14:tracePt t="85636" x="2895600" y="3848100"/>
          <p14:tracePt t="85653" x="2927350" y="3848100"/>
          <p14:tracePt t="85669" x="2952750" y="3848100"/>
          <p14:tracePt t="85685" x="2984500" y="3841750"/>
          <p14:tracePt t="85703" x="3009900" y="3835400"/>
          <p14:tracePt t="85719" x="3028950" y="3829050"/>
          <p14:tracePt t="85736" x="3048000" y="3822700"/>
          <p14:tracePt t="85753" x="3073400" y="3816350"/>
          <p14:tracePt t="85769" x="3079750" y="3816350"/>
          <p14:tracePt t="85786" x="3092450" y="3803650"/>
          <p14:tracePt t="85802" x="3111500" y="3797300"/>
          <p14:tracePt t="85819" x="3124200" y="3784600"/>
          <p14:tracePt t="85836" x="3136900" y="3784600"/>
          <p14:tracePt t="85853" x="3143250" y="3778250"/>
          <p14:tracePt t="85869" x="3149600" y="3771900"/>
          <p14:tracePt t="85971" x="3155950" y="3771900"/>
          <p14:tracePt t="86090" x="3155950" y="3778250"/>
          <p14:tracePt t="86123" x="3162300" y="3778250"/>
          <p14:tracePt t="86130" x="3168650" y="3784600"/>
          <p14:tracePt t="86138" x="3181350" y="3810000"/>
          <p14:tracePt t="86152" x="3206750" y="3829050"/>
          <p14:tracePt t="86169" x="3251200" y="3854450"/>
          <p14:tracePt t="86185" x="3359150" y="3917950"/>
          <p14:tracePt t="86203" x="3429000" y="3949700"/>
          <p14:tracePt t="86219" x="3486150" y="3962400"/>
          <p14:tracePt t="86236" x="3517900" y="3962400"/>
          <p14:tracePt t="86252" x="3543300" y="3968750"/>
          <p14:tracePt t="86269" x="3568700" y="3968750"/>
          <p14:tracePt t="86286" x="3581400" y="3968750"/>
          <p14:tracePt t="86303" x="3613150" y="3962400"/>
          <p14:tracePt t="86319" x="3644900" y="3943350"/>
          <p14:tracePt t="86336" x="3670300" y="3937000"/>
          <p14:tracePt t="86352" x="3689350" y="3917950"/>
          <p14:tracePt t="86369" x="3721100" y="3898900"/>
          <p14:tracePt t="86385" x="3740150" y="3879850"/>
          <p14:tracePt t="86402" x="3752850" y="3860800"/>
          <p14:tracePt t="86421" x="3759200" y="3848100"/>
          <p14:tracePt t="86436" x="3765550" y="3835400"/>
          <p14:tracePt t="86452" x="3771900" y="3829050"/>
          <p14:tracePt t="86469" x="3771900" y="3816350"/>
          <p14:tracePt t="86486" x="3771900" y="3810000"/>
          <p14:tracePt t="86502" x="3771900" y="3803650"/>
          <p14:tracePt t="86519" x="3765550" y="3778250"/>
          <p14:tracePt t="86536" x="3752850" y="3759200"/>
          <p14:tracePt t="86552" x="3746500" y="3721100"/>
          <p14:tracePt t="86569" x="3733800" y="3689350"/>
          <p14:tracePt t="86585" x="3733800" y="3683000"/>
          <p14:tracePt t="86602" x="3733800" y="3676650"/>
          <p14:tracePt t="86619" x="3733800" y="3670300"/>
          <p14:tracePt t="86658" x="3727450" y="3670300"/>
          <p14:tracePt t="86666" x="3727450" y="3663950"/>
          <p14:tracePt t="86674" x="3721100" y="3663950"/>
          <p14:tracePt t="86686" x="3714750" y="3663950"/>
          <p14:tracePt t="86702" x="3702050" y="3663950"/>
          <p14:tracePt t="86719" x="3689350" y="3663950"/>
          <p14:tracePt t="86736" x="3670300" y="3670300"/>
          <p14:tracePt t="86753" x="3663950" y="3676650"/>
          <p14:tracePt t="86769" x="3651250" y="3676650"/>
          <p14:tracePt t="86786" x="3638550" y="3689350"/>
          <p14:tracePt t="86802" x="3619500" y="3702050"/>
          <p14:tracePt t="86819" x="3587750" y="3721100"/>
          <p14:tracePt t="86836" x="3543300" y="3752850"/>
          <p14:tracePt t="86853" x="3505200" y="3778250"/>
          <p14:tracePt t="86869" x="3460750" y="3810000"/>
          <p14:tracePt t="86886" x="3422650" y="3841750"/>
          <p14:tracePt t="86903" x="3378200" y="3867150"/>
          <p14:tracePt t="86919" x="3340100" y="3892550"/>
          <p14:tracePt t="86937" x="3314700" y="3911600"/>
          <p14:tracePt t="86952" x="3289300" y="3930650"/>
          <p14:tracePt t="86970" x="3263900" y="3949700"/>
          <p14:tracePt t="86986" x="3257550" y="3956050"/>
          <p14:tracePt t="87003" x="3251200" y="3962400"/>
          <p14:tracePt t="87019" x="3244850" y="3968750"/>
          <p14:tracePt t="87035" x="3238500" y="3975100"/>
          <p14:tracePt t="87053" x="3225800" y="3975100"/>
          <p14:tracePt t="87069" x="3168650" y="3975100"/>
          <p14:tracePt t="87086" x="3086100" y="3956050"/>
          <p14:tracePt t="87102" x="2978150" y="3930650"/>
          <p14:tracePt t="87119" x="2838450" y="3892550"/>
          <p14:tracePt t="87136" x="2730500" y="3854450"/>
          <p14:tracePt t="87152" x="2686050" y="3841750"/>
          <p14:tracePt t="87169" x="2686050" y="3835400"/>
          <p14:tracePt t="87363" x="2686050" y="3829050"/>
          <p14:tracePt t="87843" x="2686050" y="3835400"/>
          <p14:tracePt t="87850" x="2711450" y="3860800"/>
          <p14:tracePt t="87858" x="2743200" y="3879850"/>
          <p14:tracePt t="87903" x="2933700" y="3981450"/>
          <p14:tracePt t="87920" x="2997200" y="4013200"/>
          <p14:tracePt t="87955" x="3092450" y="4032250"/>
          <p14:tracePt t="87987" x="3175000" y="4051300"/>
          <p14:tracePt t="88020" x="3289300" y="4070350"/>
          <p14:tracePt t="88036" x="3359150" y="4076700"/>
          <p14:tracePt t="88052" x="3441700" y="4076700"/>
          <p14:tracePt t="88069" x="3543300" y="4076700"/>
          <p14:tracePt t="88086" x="3625850" y="4076700"/>
          <p14:tracePt t="88102" x="3689350" y="4044950"/>
          <p14:tracePt t="88119" x="3733800" y="4019550"/>
          <p14:tracePt t="88136" x="3759200" y="3987800"/>
          <p14:tracePt t="88152" x="3790950" y="3956050"/>
          <p14:tracePt t="88169" x="3829050" y="3879850"/>
          <p14:tracePt t="88186" x="3860800" y="3841750"/>
          <p14:tracePt t="88203" x="3873500" y="3797300"/>
          <p14:tracePt t="88219" x="3892550" y="3771900"/>
          <p14:tracePt t="88236" x="3898900" y="3746500"/>
          <p14:tracePt t="88253" x="3905250" y="3721100"/>
          <p14:tracePt t="88269" x="3911600" y="3702050"/>
          <p14:tracePt t="88286" x="3911600" y="3689350"/>
          <p14:tracePt t="88303" x="3911600" y="3683000"/>
          <p14:tracePt t="88371" x="3905250" y="3683000"/>
          <p14:tracePt t="88378" x="3886200" y="3683000"/>
          <p14:tracePt t="88386" x="3873500" y="3683000"/>
          <p14:tracePt t="88402" x="3841750" y="3695700"/>
          <p14:tracePt t="88419" x="3816350" y="3708400"/>
          <p14:tracePt t="88436" x="3778250" y="3721100"/>
          <p14:tracePt t="88454" x="3740150" y="3740150"/>
          <p14:tracePt t="88469" x="3702050" y="3759200"/>
          <p14:tracePt t="88486" x="3663950" y="3778250"/>
          <p14:tracePt t="88502" x="3632200" y="3797300"/>
          <p14:tracePt t="88519" x="3606800" y="3816350"/>
          <p14:tracePt t="88536" x="3575050" y="3829050"/>
          <p14:tracePt t="88552" x="3556000" y="3841750"/>
          <p14:tracePt t="88570" x="3530600" y="3854450"/>
          <p14:tracePt t="88586" x="3524250" y="3854450"/>
          <p14:tracePt t="88602" x="3511550" y="3860800"/>
          <p14:tracePt t="88619" x="3505200" y="3867150"/>
          <p14:tracePt t="88650" x="3498850" y="3873500"/>
          <p14:tracePt t="88657" x="3498850" y="3879850"/>
          <p14:tracePt t="88669" x="3486150" y="3879850"/>
          <p14:tracePt t="88686" x="3460750" y="3879850"/>
          <p14:tracePt t="88703" x="3378200" y="3873500"/>
          <p14:tracePt t="88719" x="3263900" y="3841750"/>
          <p14:tracePt t="88736" x="3149600" y="3822700"/>
          <p14:tracePt t="88752" x="3067050" y="3797300"/>
          <p14:tracePt t="88770" x="2959100" y="3778250"/>
          <p14:tracePt t="88786" x="2946400" y="3771900"/>
          <p14:tracePt t="88802" x="2933700" y="3771900"/>
          <p14:tracePt t="88970" x="2927350" y="3778250"/>
          <p14:tracePt t="88978" x="2927350" y="3784600"/>
          <p14:tracePt t="88986" x="2927350" y="3797300"/>
          <p14:tracePt t="89002" x="2927350" y="3803650"/>
          <p14:tracePt t="89019" x="2921000" y="3829050"/>
          <p14:tracePt t="89036" x="2921000" y="3841750"/>
          <p14:tracePt t="89053" x="2921000" y="3867150"/>
          <p14:tracePt t="89069" x="2927350" y="3892550"/>
          <p14:tracePt t="89086" x="2933700" y="3917950"/>
          <p14:tracePt t="89103" x="2933700" y="3930650"/>
          <p14:tracePt t="89119" x="2940050" y="3937000"/>
          <p14:tracePt t="89136" x="2940050" y="3949700"/>
          <p14:tracePt t="89152" x="2946400" y="3968750"/>
          <p14:tracePt t="89170" x="2952750" y="3994150"/>
          <p14:tracePt t="89186" x="2965450" y="4025900"/>
          <p14:tracePt t="89202" x="2984500" y="4051300"/>
          <p14:tracePt t="89219" x="2997200" y="4070350"/>
          <p14:tracePt t="89236" x="3016250" y="4095750"/>
          <p14:tracePt t="89252" x="3048000" y="4140200"/>
          <p14:tracePt t="89269" x="3054350" y="4152900"/>
          <p14:tracePt t="89286" x="3136900" y="4229100"/>
          <p14:tracePt t="89303" x="3168650" y="4254500"/>
          <p14:tracePt t="89319" x="3194050" y="4279900"/>
          <p14:tracePt t="89336" x="3276600" y="4368800"/>
          <p14:tracePt t="89352" x="3359150" y="4425950"/>
          <p14:tracePt t="89369" x="3359150" y="4432300"/>
          <p14:tracePt t="89402" x="3390900" y="4457700"/>
          <p14:tracePt t="89451" x="3390900" y="4464050"/>
          <p14:tracePt t="89458" x="3422650" y="4495800"/>
          <p14:tracePt t="89469" x="3460750" y="4527550"/>
          <p14:tracePt t="89486" x="3511550" y="4552950"/>
          <p14:tracePt t="89504" x="3511550" y="4559300"/>
          <p14:tracePt t="89547" x="3562350" y="4565650"/>
          <p14:tracePt t="89555" x="3625850" y="4578350"/>
          <p14:tracePt t="89569" x="3727450" y="4584700"/>
          <p14:tracePt t="89585" x="3860800" y="4584700"/>
          <p14:tracePt t="89602" x="3924300" y="4597400"/>
          <p14:tracePt t="89619" x="4095750" y="4603750"/>
          <p14:tracePt t="89635" x="4222750" y="4610100"/>
          <p14:tracePt t="89652" x="4330700" y="4622800"/>
          <p14:tracePt t="89669" x="4470400" y="4641850"/>
          <p14:tracePt t="89685" x="4629150" y="4660900"/>
          <p14:tracePt t="89702" x="4775200" y="4679950"/>
          <p14:tracePt t="89718" x="4927600" y="4699000"/>
          <p14:tracePt t="89735" x="5080000" y="4711700"/>
          <p14:tracePt t="89752" x="5245100" y="4718050"/>
          <p14:tracePt t="89769" x="5461000" y="4743450"/>
          <p14:tracePt t="89785" x="5607050" y="4743450"/>
          <p14:tracePt t="89802" x="5772150" y="4743450"/>
          <p14:tracePt t="89819" x="5969000" y="4724400"/>
          <p14:tracePt t="89835" x="6248400" y="4667250"/>
          <p14:tracePt t="89852" x="6591300" y="4591050"/>
          <p14:tracePt t="89869" x="7035800" y="4476750"/>
          <p14:tracePt t="89886" x="7505700" y="4375150"/>
          <p14:tracePt t="89902" x="7981950" y="4286250"/>
          <p14:tracePt t="89919" x="8401050" y="4197350"/>
          <p14:tracePt t="89935" x="8750300" y="4152900"/>
          <p14:tracePt t="89952" x="9042400" y="4121150"/>
          <p14:tracePt t="89969" x="9201150" y="4102100"/>
          <p14:tracePt t="89985" x="9328150" y="4076700"/>
          <p14:tracePt t="90002" x="9353550" y="4070350"/>
          <p14:tracePt t="90019" x="9359900" y="4070350"/>
          <p14:tracePt t="90035" x="9366250" y="4070350"/>
          <p14:tracePt t="90052" x="9391650" y="4064000"/>
          <p14:tracePt t="90068" x="9423400" y="4057650"/>
          <p14:tracePt t="90085" x="9461500" y="4057650"/>
          <p14:tracePt t="90102" x="9505950" y="4057650"/>
          <p14:tracePt t="90118" x="9544050" y="4057650"/>
          <p14:tracePt t="90135" x="9569450" y="4057650"/>
          <p14:tracePt t="90152" x="9588500" y="4057650"/>
          <p14:tracePt t="90168" x="9601200" y="4057650"/>
          <p14:tracePt t="90185" x="9620250" y="4051300"/>
          <p14:tracePt t="90202" x="9626600" y="4051300"/>
          <p14:tracePt t="90225" x="9632950" y="4051300"/>
          <p14:tracePt t="90241" x="9632950" y="4057650"/>
          <p14:tracePt t="90257" x="9632950" y="4064000"/>
          <p14:tracePt t="90273" x="9632950" y="4070350"/>
          <p14:tracePt t="90289" x="9632950" y="4083050"/>
          <p14:tracePt t="90302" x="9632950" y="4089400"/>
          <p14:tracePt t="90319" x="9601200" y="4121150"/>
          <p14:tracePt t="90335" x="9531350" y="4159250"/>
          <p14:tracePt t="90352" x="9442450" y="4210050"/>
          <p14:tracePt t="90369" x="9359900" y="4248150"/>
          <p14:tracePt t="90385" x="9264650" y="4292600"/>
          <p14:tracePt t="90402" x="9232900" y="4311650"/>
          <p14:tracePt t="90419" x="9220200" y="4318000"/>
          <p14:tracePt t="90489" x="9220200" y="4324350"/>
          <p14:tracePt t="90497" x="9213850" y="4324350"/>
          <p14:tracePt t="90755" x="9213850" y="4318000"/>
          <p14:tracePt t="90851" x="9207500" y="4318000"/>
          <p14:tracePt t="90859" x="9207500" y="4311650"/>
          <p14:tracePt t="91123" x="9213850" y="4324350"/>
          <p14:tracePt t="91131" x="9220200" y="4337050"/>
          <p14:tracePt t="91137" x="9232900" y="4349750"/>
          <p14:tracePt t="91152" x="9239250" y="4368800"/>
          <p14:tracePt t="91170" x="9277350" y="4419600"/>
          <p14:tracePt t="91203" x="9309100" y="4457700"/>
          <p14:tracePt t="91237" x="9315450" y="4470400"/>
          <p14:tracePt t="91330" x="9321800" y="4470400"/>
          <p14:tracePt t="91474" x="9321800" y="4464050"/>
          <p14:tracePt t="91499" x="9321800" y="4457700"/>
          <p14:tracePt t="91515" x="9321800" y="4451350"/>
          <p14:tracePt t="91522" x="9321800" y="4445000"/>
          <p14:tracePt t="91538" x="9321800" y="4432300"/>
          <p14:tracePt t="91552" x="9321800" y="4425950"/>
          <p14:tracePt t="91569" x="9328150" y="4406900"/>
          <p14:tracePt t="91586" x="9328150" y="4387850"/>
          <p14:tracePt t="91602" x="9328150" y="4375150"/>
          <p14:tracePt t="91619" x="9328150" y="4368800"/>
          <p14:tracePt t="91636" x="9328150" y="4362450"/>
          <p14:tracePt t="91653" x="9328150" y="4356100"/>
          <p14:tracePt t="91675" x="9321800" y="4356100"/>
          <p14:tracePt t="91690" x="9321800" y="4349750"/>
          <p14:tracePt t="91702" x="9315450" y="4349750"/>
          <p14:tracePt t="91723" x="9309100" y="4349750"/>
          <p14:tracePt t="91763" x="9302750" y="4349750"/>
          <p14:tracePt t="91795" x="9302750" y="4356100"/>
          <p14:tracePt t="91802" x="9296400" y="4368800"/>
          <p14:tracePt t="91819" x="9296400" y="4381500"/>
          <p14:tracePt t="91835" x="9296400" y="4394200"/>
          <p14:tracePt t="91852" x="9296400" y="4413250"/>
          <p14:tracePt t="91869" x="9296400" y="4432300"/>
          <p14:tracePt t="91886" x="9296400" y="4457700"/>
          <p14:tracePt t="91920" x="9290050" y="4521200"/>
          <p14:tracePt t="91936" x="9290050" y="4546600"/>
          <p14:tracePt t="91952" x="9290050" y="4572000"/>
          <p14:tracePt t="91970" x="9290050" y="4616450"/>
          <p14:tracePt t="91986" x="9290050" y="4648200"/>
          <p14:tracePt t="92002" x="9309100" y="4692650"/>
          <p14:tracePt t="92019" x="9334500" y="4737100"/>
          <p14:tracePt t="92037" x="9353550" y="4775200"/>
          <p14:tracePt t="92052" x="9372600" y="4806950"/>
          <p14:tracePt t="92069" x="9398000" y="4851400"/>
          <p14:tracePt t="92086" x="9429750" y="4902200"/>
          <p14:tracePt t="92102" x="9474200" y="4953000"/>
          <p14:tracePt t="92118" x="9537700" y="5003800"/>
          <p14:tracePt t="92136" x="9594850" y="5041900"/>
          <p14:tracePt t="92152" x="9671050" y="5073650"/>
          <p14:tracePt t="92169" x="9785350" y="5099050"/>
          <p14:tracePt t="92185" x="9867900" y="5111750"/>
          <p14:tracePt t="92202" x="9956800" y="5137150"/>
          <p14:tracePt t="92219" x="10052050" y="5168900"/>
          <p14:tracePt t="92236" x="10128250" y="5175250"/>
          <p14:tracePt t="92252" x="10179050" y="5175250"/>
          <p14:tracePt t="92269" x="10217150" y="5175250"/>
          <p14:tracePt t="92285" x="10229850" y="5168900"/>
          <p14:tracePt t="92303" x="10242550" y="5156200"/>
          <p14:tracePt t="92319" x="10261600" y="5137150"/>
          <p14:tracePt t="92336" x="10274300" y="5105400"/>
          <p14:tracePt t="92352" x="10287000" y="5080000"/>
          <p14:tracePt t="92369" x="10299700" y="5016500"/>
          <p14:tracePt t="92385" x="10312400" y="4972050"/>
          <p14:tracePt t="92402" x="10325100" y="4914900"/>
          <p14:tracePt t="92419" x="10344150" y="4857750"/>
          <p14:tracePt t="92436" x="10356850" y="4800600"/>
          <p14:tracePt t="92452" x="10363200" y="4756150"/>
          <p14:tracePt t="92469" x="10369550" y="4711700"/>
          <p14:tracePt t="92485" x="10369550" y="4673600"/>
          <p14:tracePt t="92502" x="10375900" y="4641850"/>
          <p14:tracePt t="92519" x="10382250" y="4616450"/>
          <p14:tracePt t="92535" x="10388600" y="4603750"/>
          <p14:tracePt t="92552" x="10388600" y="4591050"/>
          <p14:tracePt t="92569" x="10394950" y="4584700"/>
          <p14:tracePt t="92601" x="10394950" y="4578350"/>
          <p14:tracePt t="92625" x="10394950" y="4572000"/>
          <p14:tracePt t="92633" x="10394950" y="4565650"/>
          <p14:tracePt t="92649" x="10394950" y="4559300"/>
          <p14:tracePt t="92689" x="10401300" y="4552950"/>
          <p14:tracePt t="92721" x="10401300" y="4546600"/>
          <p14:tracePt t="92745" x="10401300" y="4540250"/>
          <p14:tracePt t="92753" x="10401300" y="4533900"/>
          <p14:tracePt t="92777" x="10394950" y="4527550"/>
          <p14:tracePt t="92785" x="10388600" y="4521200"/>
          <p14:tracePt t="92793" x="10382250" y="4521200"/>
          <p14:tracePt t="92809" x="10375900" y="4521200"/>
          <p14:tracePt t="92818" x="10375900" y="4514850"/>
          <p14:tracePt t="92835" x="10363200" y="4514850"/>
          <p14:tracePt t="92852" x="10350500" y="4514850"/>
          <p14:tracePt t="92868" x="10337800" y="4508500"/>
          <p14:tracePt t="92885" x="10325100" y="4502150"/>
          <p14:tracePt t="92902" x="10318750" y="4495800"/>
          <p14:tracePt t="92919" x="10299700" y="4476750"/>
          <p14:tracePt t="92935" x="10287000" y="4464050"/>
          <p14:tracePt t="92952" x="10267950" y="4445000"/>
          <p14:tracePt t="92969" x="10248900" y="4432300"/>
          <p14:tracePt t="93035" x="10185400" y="4375150"/>
          <p14:tracePt t="93065" x="10179050" y="4368800"/>
          <p14:tracePt t="93073" x="10172700" y="4362450"/>
          <p14:tracePt t="93085" x="10172700" y="4356100"/>
          <p14:tracePt t="93102" x="10160000" y="4343400"/>
          <p14:tracePt t="93119" x="10147300" y="4330700"/>
          <p14:tracePt t="93135" x="10115550" y="4311650"/>
          <p14:tracePt t="93152" x="10083800" y="4292600"/>
          <p14:tracePt t="93169" x="10033000" y="4273550"/>
          <p14:tracePt t="93185" x="9969500" y="4235450"/>
          <p14:tracePt t="93202" x="9931400" y="4222750"/>
          <p14:tracePt t="93219" x="9912350" y="4216400"/>
          <p14:tracePt t="93235" x="9906000" y="4216400"/>
          <p14:tracePt t="93369" x="9912350" y="4210050"/>
          <p14:tracePt t="93377" x="9925050" y="4210050"/>
          <p14:tracePt t="93385" x="9937750" y="4210050"/>
          <p14:tracePt t="93402" x="9950450" y="4203700"/>
          <p14:tracePt t="93419" x="9982200" y="4191000"/>
          <p14:tracePt t="93435" x="10020300" y="4191000"/>
          <p14:tracePt t="93452" x="10077450" y="4184650"/>
          <p14:tracePt t="93468" x="10153650" y="4184650"/>
          <p14:tracePt t="93485" x="10223500" y="4178300"/>
          <p14:tracePt t="93502" x="10274300" y="4178300"/>
          <p14:tracePt t="93518" x="10318750" y="4171950"/>
          <p14:tracePt t="93535" x="10344150" y="4171950"/>
          <p14:tracePt t="93552" x="10356850" y="4165600"/>
          <p14:tracePt t="93585" x="10363200" y="4165600"/>
          <p14:tracePt t="93593" x="10363200" y="4159250"/>
          <p14:tracePt t="93602" x="10375900" y="4159250"/>
          <p14:tracePt t="93619" x="10407650" y="4146550"/>
          <p14:tracePt t="93635" x="10426700" y="4140200"/>
          <p14:tracePt t="93652" x="10439400" y="4140200"/>
          <p14:tracePt t="93669" x="10445750" y="4140200"/>
          <p14:tracePt t="93689" x="10452100" y="4140200"/>
          <p14:tracePt t="93745" x="10458450" y="4140200"/>
          <p14:tracePt t="93753" x="10464800" y="4140200"/>
          <p14:tracePt t="93769" x="10471150" y="4140200"/>
          <p14:tracePt t="93785" x="10477500" y="4140200"/>
          <p14:tracePt t="93802" x="10496550" y="4140200"/>
          <p14:tracePt t="93818" x="10521950" y="4152900"/>
          <p14:tracePt t="93835" x="10547350" y="4171950"/>
          <p14:tracePt t="93853" x="10579100" y="4184650"/>
          <p14:tracePt t="93868" x="10598150" y="4197350"/>
          <p14:tracePt t="93885" x="10617200" y="4203700"/>
          <p14:tracePt t="93902" x="10629900" y="4210050"/>
          <p14:tracePt t="93919" x="10629900" y="4216400"/>
          <p14:tracePt t="93945" x="10636250" y="4216400"/>
          <p14:tracePt t="93969" x="10636250" y="4222750"/>
          <p14:tracePt t="93977" x="10642600" y="4229100"/>
          <p14:tracePt t="93985" x="10648950" y="4235450"/>
          <p14:tracePt t="94002" x="10655300" y="4254500"/>
          <p14:tracePt t="94018" x="10661650" y="4279900"/>
          <p14:tracePt t="94035" x="10674350" y="4298950"/>
          <p14:tracePt t="94052" x="10680700" y="4330700"/>
          <p14:tracePt t="94068" x="10680700" y="4362450"/>
          <p14:tracePt t="94085" x="10680700" y="4400550"/>
          <p14:tracePt t="94102" x="10680700" y="4438650"/>
          <p14:tracePt t="94119" x="10680700" y="4483100"/>
          <p14:tracePt t="94135" x="10674350" y="4508500"/>
          <p14:tracePt t="94152" x="10674350" y="4546600"/>
          <p14:tracePt t="94169" x="10668000" y="4584700"/>
          <p14:tracePt t="94185" x="10655300" y="4635500"/>
          <p14:tracePt t="94202" x="10648950" y="4660900"/>
          <p14:tracePt t="94219" x="10648950" y="4679950"/>
          <p14:tracePt t="94241" x="10648950" y="4686300"/>
          <p14:tracePt t="94252" x="10648950" y="4692650"/>
          <p14:tracePt t="94268" x="10648950" y="4705350"/>
          <p14:tracePt t="94285" x="10648950" y="4711700"/>
          <p14:tracePt t="94302" x="10655300" y="4730750"/>
          <p14:tracePt t="94318" x="10661650" y="4756150"/>
          <p14:tracePt t="94335" x="10674350" y="4787900"/>
          <p14:tracePt t="94352" x="10693400" y="4819650"/>
          <p14:tracePt t="94368" x="10712450" y="4870450"/>
          <p14:tracePt t="94385" x="10750550" y="4940300"/>
          <p14:tracePt t="94402" x="10775950" y="4997450"/>
          <p14:tracePt t="94418" x="10795000" y="5048250"/>
          <p14:tracePt t="94435" x="10801350" y="5118100"/>
          <p14:tracePt t="94452" x="10820400" y="5207000"/>
          <p14:tracePt t="94468" x="10826750" y="5295900"/>
          <p14:tracePt t="94485" x="10826750" y="5346700"/>
          <p14:tracePt t="94502" x="10833100" y="5416550"/>
          <p14:tracePt t="94518" x="10833100" y="5461000"/>
          <p14:tracePt t="94535" x="10833100" y="5492750"/>
          <p14:tracePt t="94552" x="10833100" y="5518150"/>
          <p14:tracePt t="94569" x="10826750" y="5556250"/>
          <p14:tracePt t="94585" x="10814050" y="5575300"/>
          <p14:tracePt t="94602" x="10801350" y="5607050"/>
          <p14:tracePt t="94619" x="10788650" y="5632450"/>
          <p14:tracePt t="94635" x="10775950" y="5657850"/>
          <p14:tracePt t="94652" x="10775950" y="5664200"/>
          <p14:tracePt t="94668" x="10763250" y="5683250"/>
          <p14:tracePt t="94686" x="10763250" y="5715000"/>
          <p14:tracePt t="94702" x="10750550" y="5734050"/>
          <p14:tracePt t="94719" x="10750550" y="5759450"/>
          <p14:tracePt t="94735" x="10750550" y="5791200"/>
          <p14:tracePt t="94752" x="10750550" y="5829300"/>
          <p14:tracePt t="94768" x="10750550" y="5867400"/>
          <p14:tracePt t="94785" x="10756900" y="5918200"/>
          <p14:tracePt t="94802" x="10756900" y="5949950"/>
          <p14:tracePt t="94818" x="10756900" y="5981700"/>
          <p14:tracePt t="94835" x="10763250" y="6013450"/>
          <p14:tracePt t="94852" x="10769600" y="6032500"/>
          <p14:tracePt t="94869" x="10775950" y="6057900"/>
          <p14:tracePt t="94886" x="10775950" y="6064250"/>
          <p14:tracePt t="94903" x="10775950" y="6076950"/>
          <p14:tracePt t="94919" x="10782300" y="6089650"/>
          <p14:tracePt t="94936" x="10782300" y="6096000"/>
          <p14:tracePt t="94953" x="10782300" y="6108700"/>
          <p14:tracePt t="95243" x="10788650" y="6102350"/>
          <p14:tracePt t="95250" x="10788650" y="6089650"/>
          <p14:tracePt t="95258" x="10788650" y="6076950"/>
          <p14:tracePt t="95269" x="10795000" y="6057900"/>
          <p14:tracePt t="95286" x="10801350" y="6013450"/>
          <p14:tracePt t="95320" x="10788650" y="5816600"/>
          <p14:tracePt t="95352" x="10661650" y="5480050"/>
          <p14:tracePt t="95386" x="10528300" y="5118100"/>
          <p14:tracePt t="95402" x="10458450" y="4991100"/>
          <p14:tracePt t="95419" x="10344150" y="4832350"/>
          <p14:tracePt t="95436" x="10185400" y="4629150"/>
          <p14:tracePt t="95452" x="9963150" y="4425950"/>
          <p14:tracePt t="95469" x="9836150" y="4330700"/>
          <p14:tracePt t="95486" x="9779000" y="4311650"/>
          <p14:tracePt t="95502" x="9715500" y="4292600"/>
          <p14:tracePt t="95519" x="9664700" y="4286250"/>
          <p14:tracePt t="95536" x="9613900" y="4279900"/>
          <p14:tracePt t="95552" x="9575800" y="4273550"/>
          <p14:tracePt t="95570" x="9518650" y="4267200"/>
          <p14:tracePt t="95586" x="9505950" y="4260850"/>
          <p14:tracePt t="95602" x="9493250" y="4254500"/>
          <p14:tracePt t="95913" x="9493250" y="4267200"/>
          <p14:tracePt t="95921" x="9499600" y="4298950"/>
          <p14:tracePt t="95935" x="9505950" y="4318000"/>
          <p14:tracePt t="95952" x="9512300" y="4375150"/>
          <p14:tracePt t="95969" x="9525000" y="4445000"/>
          <p14:tracePt t="95985" x="9537700" y="4533900"/>
          <p14:tracePt t="96002" x="9544050" y="4572000"/>
          <p14:tracePt t="96035" x="9544050" y="4641850"/>
          <p14:tracePt t="96085" x="9550400" y="4756150"/>
          <p14:tracePt t="96119" x="9550400" y="4800600"/>
          <p14:tracePt t="96135" x="9550400" y="4813300"/>
          <p14:tracePt t="96152" x="9550400" y="4826000"/>
          <p14:tracePt t="96168" x="9550400" y="4838700"/>
          <p14:tracePt t="96185" x="9550400" y="4857750"/>
          <p14:tracePt t="96202" x="9550400" y="4864100"/>
          <p14:tracePt t="96273" x="9550400" y="4870450"/>
          <p14:tracePt t="96321" x="9556750" y="4870450"/>
          <p14:tracePt t="96353" x="9556750" y="4876800"/>
          <p14:tracePt t="97169" x="9550400" y="4876800"/>
          <p14:tracePt t="97177" x="9505950" y="4851400"/>
          <p14:tracePt t="97185" x="9467850" y="4832350"/>
          <p14:tracePt t="97202" x="9359900" y="4781550"/>
          <p14:tracePt t="97219" x="9245600" y="4724400"/>
          <p14:tracePt t="97235" x="9124950" y="4660900"/>
          <p14:tracePt t="97252" x="9036050" y="4603750"/>
          <p14:tracePt t="97268" x="8978900" y="4559300"/>
          <p14:tracePt t="97302" x="8947150" y="4476750"/>
          <p14:tracePt t="97335" x="8934450" y="4425950"/>
          <p14:tracePt t="97369" x="8934450" y="4400550"/>
          <p14:tracePt t="97418" x="8934450" y="4394200"/>
          <p14:tracePt t="97465" x="8934450" y="4387850"/>
          <p14:tracePt t="97489" x="8934450" y="4381500"/>
          <p14:tracePt t="97585" x="8934450" y="4394200"/>
          <p14:tracePt t="97593" x="8934450" y="4413250"/>
          <p14:tracePt t="97602" x="8934450" y="4425950"/>
          <p14:tracePt t="97618" x="8953500" y="4470400"/>
          <p14:tracePt t="97635" x="8966200" y="4489450"/>
          <p14:tracePt t="97652" x="8985250" y="4508500"/>
          <p14:tracePt t="97669" x="8997950" y="4527550"/>
          <p14:tracePt t="97685" x="9010650" y="4533900"/>
          <p14:tracePt t="97702" x="9017000" y="4533900"/>
          <p14:tracePt t="97754" x="9029700" y="4533900"/>
          <p14:tracePt t="97761" x="9048750" y="4533900"/>
          <p14:tracePt t="97769" x="9067800" y="4533900"/>
          <p14:tracePt t="97785" x="9112250" y="4533900"/>
          <p14:tracePt t="97802" x="9163050" y="4527550"/>
          <p14:tracePt t="97818" x="9226550" y="4514850"/>
          <p14:tracePt t="97835" x="9277350" y="4502150"/>
          <p14:tracePt t="97852" x="9321800" y="4483100"/>
          <p14:tracePt t="97869" x="9372600" y="4457700"/>
          <p14:tracePt t="97885" x="9404350" y="4432300"/>
          <p14:tracePt t="97902" x="9436100" y="4406900"/>
          <p14:tracePt t="97918" x="9474200" y="4362450"/>
          <p14:tracePt t="97935" x="9493250" y="4330700"/>
          <p14:tracePt t="97952" x="9512300" y="4311650"/>
          <p14:tracePt t="97968" x="9512300" y="4298950"/>
          <p14:tracePt t="97985" x="9518650" y="4286250"/>
          <p14:tracePt t="98002" x="9518650" y="4279900"/>
          <p14:tracePt t="98018" x="9525000" y="4279900"/>
          <p14:tracePt t="98035" x="9525000" y="4273550"/>
          <p14:tracePt t="98201" x="9518650" y="4298950"/>
          <p14:tracePt t="98210" x="9518650" y="4330700"/>
          <p14:tracePt t="98218" x="9512300" y="4349750"/>
          <p14:tracePt t="98235" x="9493250" y="4375150"/>
          <p14:tracePt t="98252" x="9480550" y="4425950"/>
          <p14:tracePt t="98268" x="9467850" y="4457700"/>
          <p14:tracePt t="98285" x="9455150" y="4483100"/>
          <p14:tracePt t="98302" x="9442450" y="4514850"/>
          <p14:tracePt t="98318" x="9423400" y="4540250"/>
          <p14:tracePt t="98335" x="9391650" y="4591050"/>
          <p14:tracePt t="98352" x="9353550" y="4635500"/>
          <p14:tracePt t="98368" x="9296400" y="4692650"/>
          <p14:tracePt t="98385" x="9220200" y="4762500"/>
          <p14:tracePt t="98402" x="9169400" y="4806950"/>
          <p14:tracePt t="98419" x="9118600" y="4864100"/>
          <p14:tracePt t="98435" x="9086850" y="4902200"/>
          <p14:tracePt t="98452" x="9061450" y="4927600"/>
          <p14:tracePt t="98468" x="9042400" y="4940300"/>
          <p14:tracePt t="98485" x="9023350" y="4953000"/>
          <p14:tracePt t="98502" x="9017000" y="4953000"/>
          <p14:tracePt t="98519" x="9010650" y="4959350"/>
          <p14:tracePt t="98535" x="8997950" y="4959350"/>
          <p14:tracePt t="98552" x="8985250" y="4965700"/>
          <p14:tracePt t="98569" x="8972550" y="4965700"/>
          <p14:tracePt t="98625" x="8966200" y="4965700"/>
          <p14:tracePt t="98649" x="8959850" y="4965700"/>
          <p14:tracePt t="98673" x="8953500" y="4965700"/>
          <p14:tracePt t="98698" x="8947150" y="4965700"/>
          <p14:tracePt t="98713" x="8934450" y="4965700"/>
          <p14:tracePt t="98721" x="8934450" y="4959350"/>
          <p14:tracePt t="98735" x="8921750" y="4959350"/>
          <p14:tracePt t="98752" x="8896350" y="4959350"/>
          <p14:tracePt t="98768" x="8883650" y="4953000"/>
          <p14:tracePt t="98785" x="8864600" y="4946650"/>
          <p14:tracePt t="98802" x="8851900" y="4946650"/>
          <p14:tracePt t="98819" x="8845550" y="4946650"/>
          <p14:tracePt t="98841" x="8839200" y="4946650"/>
          <p14:tracePt t="98977" x="8832850" y="4946650"/>
          <p14:tracePt t="99025" x="8864600" y="4946650"/>
          <p14:tracePt t="99033" x="8909050" y="4946650"/>
          <p14:tracePt t="99042" x="8940800" y="4946650"/>
          <p14:tracePt t="99052" x="8985250" y="4946650"/>
          <p14:tracePt t="99068" x="9055100" y="4946650"/>
          <p14:tracePt t="99085" x="9137650" y="4946650"/>
          <p14:tracePt t="99102" x="9207500" y="4946650"/>
          <p14:tracePt t="99118" x="9271000" y="4927600"/>
          <p14:tracePt t="99135" x="9334500" y="4902200"/>
          <p14:tracePt t="99152" x="9404350" y="4876800"/>
          <p14:tracePt t="99169" x="9480550" y="4826000"/>
          <p14:tracePt t="99185" x="9525000" y="4781550"/>
          <p14:tracePt t="99202" x="9550400" y="4749800"/>
          <p14:tracePt t="99218" x="9563100" y="4730750"/>
          <p14:tracePt t="99235" x="9563100" y="4724400"/>
          <p14:tracePt t="99274" x="9563100" y="4718050"/>
          <p14:tracePt t="99378" x="9563100" y="4724400"/>
          <p14:tracePt t="99385" x="9563100" y="4730750"/>
          <p14:tracePt t="99394" x="9563100" y="4743450"/>
          <p14:tracePt t="99409" x="9563100" y="4749800"/>
          <p14:tracePt t="99418" x="9556750" y="4768850"/>
          <p14:tracePt t="99435" x="9556750" y="4787900"/>
          <p14:tracePt t="99452" x="9556750" y="4800600"/>
          <p14:tracePt t="99468" x="9556750" y="4813300"/>
          <p14:tracePt t="99485" x="9556750" y="4826000"/>
          <p14:tracePt t="99502" x="9556750" y="4838700"/>
          <p14:tracePt t="99518" x="9556750" y="4851400"/>
          <p14:tracePt t="100274" x="9588500" y="4883150"/>
          <p14:tracePt t="100281" x="9639300" y="4914900"/>
          <p14:tracePt t="100290" x="9690100" y="4940300"/>
          <p14:tracePt t="100302" x="9734550" y="4972050"/>
          <p14:tracePt t="100320" x="9861550" y="5029200"/>
          <p14:tracePt t="100335" x="9963150" y="5073650"/>
          <p14:tracePt t="100352" x="10052050" y="5118100"/>
          <p14:tracePt t="100386" x="10166350" y="5168900"/>
          <p14:tracePt t="100420" x="10198100" y="5175250"/>
          <p14:tracePt t="100454" x="10217150" y="5175250"/>
          <p14:tracePt t="100469" x="10255250" y="5168900"/>
          <p14:tracePt t="100486" x="10299700" y="5143500"/>
          <p14:tracePt t="100503" x="10363200" y="5111750"/>
          <p14:tracePt t="100519" x="10426700" y="5073650"/>
          <p14:tracePt t="100536" x="10509250" y="5010150"/>
          <p14:tracePt t="100552" x="10604500" y="4921250"/>
          <p14:tracePt t="100568" x="10712450" y="4813300"/>
          <p14:tracePt t="100587" x="10826750" y="4692650"/>
          <p14:tracePt t="100602" x="10883900" y="4648200"/>
          <p14:tracePt t="100619" x="10928350" y="4603750"/>
          <p14:tracePt t="100635" x="10947400" y="4584700"/>
          <p14:tracePt t="100652" x="10966450" y="4572000"/>
          <p14:tracePt t="100668" x="10972800" y="4565650"/>
          <p14:tracePt t="100755" x="10979150" y="4565650"/>
          <p14:tracePt t="100770" x="10985500" y="4559300"/>
          <p14:tracePt t="100778" x="10991850" y="4559300"/>
          <p14:tracePt t="100786" x="10998200" y="4559300"/>
          <p14:tracePt t="100802" x="11004550" y="4552950"/>
          <p14:tracePt t="100843" x="11010900" y="4552950"/>
          <p14:tracePt t="100858" x="11017250" y="4546600"/>
          <p14:tracePt t="100866" x="11023600" y="4540250"/>
          <p14:tracePt t="100874" x="11029950" y="4527550"/>
          <p14:tracePt t="100886" x="11042650" y="4514850"/>
          <p14:tracePt t="100902" x="11055350" y="4495800"/>
          <p14:tracePt t="100919" x="11061700" y="4470400"/>
          <p14:tracePt t="100935" x="11074400" y="4445000"/>
          <p14:tracePt t="100952" x="11074400" y="4413250"/>
          <p14:tracePt t="100968" x="11074400" y="4400550"/>
          <p14:tracePt t="101001" x="11074400" y="4394200"/>
          <p14:tracePt t="101089" x="11074400" y="4387850"/>
          <p14:tracePt t="101097" x="11074400" y="4375150"/>
          <p14:tracePt t="101105" x="11074400" y="4362450"/>
          <p14:tracePt t="101118" x="11074400" y="4343400"/>
          <p14:tracePt t="101135" x="11074400" y="4305300"/>
          <p14:tracePt t="101152" x="11074400" y="4248150"/>
          <p14:tracePt t="101168" x="11068050" y="4203700"/>
          <p14:tracePt t="101185" x="11068050" y="4140200"/>
          <p14:tracePt t="101202" x="11068050" y="4114800"/>
          <p14:tracePt t="101218" x="11061700" y="4108450"/>
          <p14:tracePt t="101241" x="11061700" y="4102100"/>
          <p14:tracePt t="101265" x="11061700" y="4095750"/>
          <p14:tracePt t="101273" x="11055350" y="4095750"/>
          <p14:tracePt t="101297" x="11055350" y="4089400"/>
          <p14:tracePt t="101305" x="11049000" y="4089400"/>
          <p14:tracePt t="101377" x="11042650" y="4089400"/>
          <p14:tracePt t="101385" x="11036300" y="4089400"/>
          <p14:tracePt t="101393" x="11036300" y="4102100"/>
          <p14:tracePt t="101402" x="11036300" y="4121150"/>
          <p14:tracePt t="101418" x="11036300" y="4152900"/>
          <p14:tracePt t="101435" x="11036300" y="4178300"/>
          <p14:tracePt t="101452" x="11036300" y="4210050"/>
          <p14:tracePt t="101468" x="11036300" y="4229100"/>
          <p14:tracePt t="101485" x="11036300" y="4248150"/>
          <p14:tracePt t="101502" x="11036300" y="4273550"/>
          <p14:tracePt t="101519" x="11042650" y="4292600"/>
          <p14:tracePt t="101537" x="11042650" y="4311650"/>
          <p14:tracePt t="101553" x="11049000" y="4330700"/>
          <p14:tracePt t="101570" x="11049000" y="4356100"/>
          <p14:tracePt t="101587" x="11061700" y="4381500"/>
          <p14:tracePt t="101605" x="11061700" y="4394200"/>
          <p14:tracePt t="101620" x="11068050" y="4406900"/>
          <p14:tracePt t="101637" x="11074400" y="4419600"/>
          <p14:tracePt t="101654" x="11074400" y="4432300"/>
          <p14:tracePt t="101670" x="11080750" y="4451350"/>
          <p14:tracePt t="101688" x="11087100" y="4464050"/>
          <p14:tracePt t="101704" x="11087100" y="4483100"/>
          <p14:tracePt t="101720" x="11087100" y="4514850"/>
          <p14:tracePt t="101738" x="11087100" y="4533900"/>
          <p14:tracePt t="101753" x="11087100" y="4572000"/>
          <p14:tracePt t="101770" x="11087100" y="4635500"/>
          <p14:tracePt t="101786" x="11080750" y="4692650"/>
          <p14:tracePt t="101803" x="11068050" y="4743450"/>
          <p14:tracePt t="101819" x="11055350" y="4794250"/>
          <p14:tracePt t="101837" x="11042650" y="4838700"/>
          <p14:tracePt t="101854" x="11029950" y="4889500"/>
          <p14:tracePt t="101870" x="11017250" y="4921250"/>
          <p14:tracePt t="101886" x="10998200" y="4959350"/>
          <p14:tracePt t="101903" x="10991850" y="4991100"/>
          <p14:tracePt t="101920" x="10979150" y="5029200"/>
          <p14:tracePt t="101937" x="10960100" y="5067300"/>
          <p14:tracePt t="101954" x="10934700" y="5118100"/>
          <p14:tracePt t="101969" x="10922000" y="5149850"/>
          <p14:tracePt t="101986" x="10915650" y="5168900"/>
          <p14:tracePt t="102003" x="10902950" y="5194300"/>
          <p14:tracePt t="102019" x="10890250" y="5219700"/>
          <p14:tracePt t="102036" x="10883900" y="5238750"/>
          <p14:tracePt t="102053" x="10871200" y="5257800"/>
          <p14:tracePt t="102069" x="10864850" y="5276850"/>
          <p14:tracePt t="102087" x="10858500" y="5289550"/>
          <p14:tracePt t="102102" x="10858500" y="5302250"/>
          <p14:tracePt t="102122" x="10852150" y="5308600"/>
          <p14:tracePt t="102147" x="10852150" y="5314950"/>
          <p14:tracePt t="102155" x="10852150" y="5327650"/>
          <p14:tracePt t="102169" x="10852150" y="5340350"/>
          <p14:tracePt t="102186" x="10852150" y="5359400"/>
          <p14:tracePt t="102202" x="10852150" y="5391150"/>
          <p14:tracePt t="102219" x="10845800" y="5410200"/>
          <p14:tracePt t="102236" x="10845800" y="5441950"/>
          <p14:tracePt t="102252" x="10845800" y="5473700"/>
          <p14:tracePt t="102269" x="10845800" y="5511800"/>
          <p14:tracePt t="102286" x="10852150" y="5543550"/>
          <p14:tracePt t="102302" x="10858500" y="5562600"/>
          <p14:tracePt t="102319" x="10864850" y="5594350"/>
          <p14:tracePt t="102336" x="10871200" y="5607050"/>
          <p14:tracePt t="102352" x="10871200" y="5619750"/>
          <p14:tracePt t="102369" x="10883900" y="5651500"/>
          <p14:tracePt t="102385" x="10883900" y="5664200"/>
          <p14:tracePt t="102402" x="10883900" y="5683250"/>
          <p14:tracePt t="102419" x="10883900" y="5702300"/>
          <p14:tracePt t="102436" x="10883900" y="5715000"/>
          <p14:tracePt t="102453" x="10890250" y="5734050"/>
          <p14:tracePt t="102469" x="10890250" y="5740400"/>
          <p14:tracePt t="102658" x="10890250" y="5746750"/>
          <p14:tracePt t="102666" x="10890250" y="5753100"/>
          <p14:tracePt t="102674" x="10890250" y="5765800"/>
          <p14:tracePt t="102685" x="10890250" y="5778500"/>
          <p14:tracePt t="102702" x="10896600" y="5784850"/>
          <p14:tracePt t="102719" x="10896600" y="5797550"/>
          <p14:tracePt t="102736" x="10896600" y="5810250"/>
          <p14:tracePt t="102752" x="10909300" y="5835650"/>
          <p14:tracePt t="102769" x="10909300" y="5861050"/>
          <p14:tracePt t="102785" x="10915650" y="5873750"/>
          <p14:tracePt t="102802" x="10915650" y="5886450"/>
          <p14:tracePt t="102819" x="10922000" y="5892800"/>
          <p14:tracePt t="102836" x="10922000" y="5899150"/>
          <p14:tracePt t="102995" x="10922000" y="5905500"/>
          <p14:tracePt t="103043" x="10922000" y="5911850"/>
          <p14:tracePt t="103771" x="10922000" y="5918200"/>
          <p14:tracePt t="103819" x="10928350" y="5918200"/>
          <p14:tracePt t="103866" x="10928350" y="5924550"/>
          <p14:tracePt t="104098" x="10928350" y="5937250"/>
          <p14:tracePt t="104107" x="10934700" y="5956300"/>
          <p14:tracePt t="104118" x="10941050" y="5956300"/>
          <p14:tracePt t="104135" x="10941050" y="5962650"/>
          <p14:tracePt t="104152" x="10947400" y="5981700"/>
          <p14:tracePt t="104169" x="10953750" y="6000750"/>
          <p14:tracePt t="104186" x="10966450" y="6026150"/>
          <p14:tracePt t="104219" x="10979150" y="6064250"/>
          <p14:tracePt t="104283" x="10985500" y="6064250"/>
          <p14:tracePt t="104875" x="10985500" y="6070600"/>
          <p14:tracePt t="104882" x="10991850" y="6076950"/>
          <p14:tracePt t="104890" x="10998200" y="6076950"/>
          <p14:tracePt t="104907" x="10998200" y="6083300"/>
          <p14:tracePt t="104922" x="11004550" y="6083300"/>
          <p14:tracePt t="104985" x="11004550" y="6089650"/>
          <p14:tracePt t="105507" x="11004550" y="6083300"/>
          <p14:tracePt t="105538" x="11004550" y="6076950"/>
          <p14:tracePt t="105843" x="11004550" y="6070600"/>
          <p14:tracePt t="105851" x="10998200" y="6070600"/>
          <p14:tracePt t="105858" x="10991850" y="6070600"/>
          <p14:tracePt t="105868" x="10991850" y="6064250"/>
          <p14:tracePt t="105890" x="10985500" y="6057900"/>
          <p14:tracePt t="105914" x="10979150" y="6051550"/>
          <p14:tracePt t="105921" x="10979150" y="6045200"/>
          <p14:tracePt t="105937" x="10972800" y="6038850"/>
          <p14:tracePt t="105969" x="10953750" y="6000750"/>
          <p14:tracePt t="106002" x="10941050" y="5949950"/>
          <p14:tracePt t="106037" x="10941050" y="5918200"/>
          <p14:tracePt t="106052" x="10941050" y="5905500"/>
          <p14:tracePt t="106069" x="10941050" y="5892800"/>
          <p14:tracePt t="106086" x="10941050" y="5886450"/>
          <p14:tracePt t="106258" x="10941050" y="5873750"/>
          <p14:tracePt t="106266" x="10953750" y="5861050"/>
          <p14:tracePt t="106274" x="10953750" y="5848350"/>
          <p14:tracePt t="106286" x="10953750" y="5842000"/>
          <p14:tracePt t="106302" x="10960100" y="5835650"/>
          <p14:tracePt t="106319" x="10960100" y="5822950"/>
          <p14:tracePt t="106336" x="10966450" y="5816600"/>
          <p14:tracePt t="106352" x="10966450" y="5810250"/>
          <p14:tracePt t="106378" x="10966450" y="5803900"/>
          <p14:tracePt t="106427" x="10966450" y="5797550"/>
          <p14:tracePt t="106507" x="10972800" y="5797550"/>
          <p14:tracePt t="106514" x="10972800" y="5791200"/>
          <p14:tracePt t="106522" x="10979150" y="5772150"/>
          <p14:tracePt t="106536" x="10979150" y="5759450"/>
          <p14:tracePt t="106552" x="10979150" y="5727700"/>
          <p14:tracePt t="106568" x="10979150" y="5695950"/>
          <p14:tracePt t="106586" x="10979150" y="5657850"/>
          <p14:tracePt t="106602" x="10979150" y="5632450"/>
          <p14:tracePt t="106618" x="10979150" y="5619750"/>
          <p14:tracePt t="106636" x="10979150" y="5607050"/>
          <p14:tracePt t="106827" x="10972800" y="5607050"/>
          <p14:tracePt t="106834" x="10953750" y="5607050"/>
          <p14:tracePt t="106852" x="10928350" y="5607050"/>
          <p14:tracePt t="106869" x="10902950" y="5613400"/>
          <p14:tracePt t="106885" x="10877550" y="5613400"/>
          <p14:tracePt t="106904" x="10864850" y="5613400"/>
          <p14:tracePt t="107187" x="10858500" y="5619750"/>
          <p14:tracePt t="107218" x="10852150" y="5619750"/>
          <p14:tracePt t="107226" x="10852150" y="5626100"/>
          <p14:tracePt t="107258" x="10845800" y="5626100"/>
          <p14:tracePt t="107266" x="10839450" y="5632450"/>
          <p14:tracePt t="107282" x="10833100" y="5632450"/>
          <p14:tracePt t="107290" x="10833100" y="5638800"/>
          <p14:tracePt t="107302" x="10826750" y="5638800"/>
          <p14:tracePt t="107318" x="10814050" y="5651500"/>
          <p14:tracePt t="107336" x="10801350" y="5657850"/>
          <p14:tracePt t="107352" x="10782300" y="5670550"/>
          <p14:tracePt t="107368" x="10769600" y="5683250"/>
          <p14:tracePt t="107386" x="10737850" y="5708650"/>
          <p14:tracePt t="107402" x="10725150" y="5721350"/>
          <p14:tracePt t="107418" x="10706100" y="5740400"/>
          <p14:tracePt t="107436" x="10687050" y="5765800"/>
          <p14:tracePt t="107452" x="10668000" y="5778500"/>
          <p14:tracePt t="107469" x="10655300" y="5797550"/>
          <p14:tracePt t="107486" x="10648950" y="5803900"/>
          <p14:tracePt t="107502" x="10642600" y="5816600"/>
          <p14:tracePt t="107519" x="10636250" y="5835650"/>
          <p14:tracePt t="107536" x="10636250" y="5848350"/>
          <p14:tracePt t="107552" x="10629900" y="5854700"/>
          <p14:tracePt t="107570" x="10629900" y="5867400"/>
          <p14:tracePt t="107586" x="10623550" y="5873750"/>
          <p14:tracePt t="107602" x="10623550" y="5880100"/>
          <p14:tracePt t="107619" x="10623550" y="5886450"/>
          <p14:tracePt t="107635" x="10623550" y="5899150"/>
          <p14:tracePt t="107653" x="10623550" y="5905500"/>
          <p14:tracePt t="107668" x="10623550" y="5911850"/>
          <p14:tracePt t="107690" x="10623550" y="5918200"/>
          <p14:tracePt t="107706" x="10623550" y="5924550"/>
          <p14:tracePt t="107719" x="10623550" y="5937250"/>
          <p14:tracePt t="107736" x="10629900" y="5949950"/>
          <p14:tracePt t="107752" x="10629900" y="5956300"/>
          <p14:tracePt t="107768" x="10642600" y="5975350"/>
          <p14:tracePt t="107786" x="10655300" y="6000750"/>
          <p14:tracePt t="107802" x="10668000" y="6007100"/>
          <p14:tracePt t="107818" x="10680700" y="6026150"/>
          <p14:tracePt t="107836" x="10706100" y="6038850"/>
          <p14:tracePt t="107852" x="10725150" y="6051550"/>
          <p14:tracePt t="107869" x="10737850" y="6057900"/>
          <p14:tracePt t="107904" x="10750550" y="6057900"/>
          <p14:tracePt t="107919" x="10763250" y="6057900"/>
          <p14:tracePt t="107936" x="10782300" y="6057900"/>
          <p14:tracePt t="107952" x="10820400" y="6057900"/>
          <p14:tracePt t="107969" x="10871200" y="6045200"/>
          <p14:tracePt t="107985" x="10922000" y="6026150"/>
          <p14:tracePt t="108002" x="10960100" y="5994400"/>
          <p14:tracePt t="108019" x="10991850" y="5969000"/>
          <p14:tracePt t="108036" x="11017250" y="5943600"/>
          <p14:tracePt t="108052" x="11042650" y="5918200"/>
          <p14:tracePt t="108068" x="11068050" y="5886450"/>
          <p14:tracePt t="108086" x="11093450" y="5854700"/>
          <p14:tracePt t="108102" x="11106150" y="5829300"/>
          <p14:tracePt t="108119" x="11112500" y="5810250"/>
          <p14:tracePt t="108136" x="11118850" y="5791200"/>
          <p14:tracePt t="108152" x="11118850" y="5772150"/>
          <p14:tracePt t="108170" x="11118850" y="5746750"/>
          <p14:tracePt t="108299" x="11118850" y="5740400"/>
          <p14:tracePt t="108315" x="11106150" y="5727700"/>
          <p14:tracePt t="108322" x="11093450" y="5721350"/>
          <p14:tracePt t="108335" x="11080750" y="5715000"/>
          <p14:tracePt t="108352" x="11049000" y="5708650"/>
          <p14:tracePt t="108369" x="10998200" y="5695950"/>
          <p14:tracePt t="108385" x="10985500" y="5695950"/>
          <p14:tracePt t="108402" x="10972800" y="5695950"/>
          <p14:tracePt t="108419" x="10966450" y="5695950"/>
          <p14:tracePt t="108436" x="10953750" y="5695950"/>
          <p14:tracePt t="108452" x="10928350" y="5708650"/>
          <p14:tracePt t="108468" x="10909300" y="5721350"/>
          <p14:tracePt t="108485" x="10883900" y="5734050"/>
          <p14:tracePt t="108502" x="10858500" y="5753100"/>
          <p14:tracePt t="108519" x="10839450" y="5778500"/>
          <p14:tracePt t="108535" x="10833100" y="5791200"/>
          <p14:tracePt t="108552" x="10820400" y="5803900"/>
          <p14:tracePt t="108569" x="10814050" y="5822950"/>
          <p14:tracePt t="108585" x="10807700" y="5835650"/>
          <p14:tracePt t="108602" x="10801350" y="5854700"/>
          <p14:tracePt t="108619" x="10795000" y="5880100"/>
          <p14:tracePt t="108636" x="10788650" y="5899150"/>
          <p14:tracePt t="108652" x="10788650" y="5918200"/>
          <p14:tracePt t="108669" x="10788650" y="5930900"/>
          <p14:tracePt t="108686" x="10788650" y="5943600"/>
          <p14:tracePt t="108702" x="10788650" y="5956300"/>
          <p14:tracePt t="108719" x="10788650" y="5969000"/>
          <p14:tracePt t="108736" x="10788650" y="5975350"/>
          <p14:tracePt t="108752" x="10788650" y="5988050"/>
          <p14:tracePt t="108770" x="10788650" y="6000750"/>
          <p14:tracePt t="108803" x="10795000" y="6000750"/>
          <p14:tracePt t="108851" x="10801350" y="6000750"/>
          <p14:tracePt t="108859" x="10807700" y="6000750"/>
          <p14:tracePt t="108868" x="10833100" y="6000750"/>
          <p14:tracePt t="108885" x="10871200" y="5994400"/>
          <p14:tracePt t="108902" x="10922000" y="5975350"/>
          <p14:tracePt t="108919" x="10966450" y="5943600"/>
          <p14:tracePt t="108936" x="10998200" y="5911850"/>
          <p14:tracePt t="108952" x="11023600" y="5892800"/>
          <p14:tracePt t="108969" x="11042650" y="5861050"/>
          <p14:tracePt t="108985" x="11055350" y="5829300"/>
          <p14:tracePt t="109002" x="11068050" y="5797550"/>
          <p14:tracePt t="109019" x="11080750" y="5765800"/>
          <p14:tracePt t="109036" x="11087100" y="5734050"/>
          <p14:tracePt t="109052" x="11087100" y="5708650"/>
          <p14:tracePt t="109069" x="11087100" y="5683250"/>
          <p14:tracePt t="109086" x="11074400" y="5670550"/>
          <p14:tracePt t="109102" x="11068050" y="5664200"/>
          <p14:tracePt t="109119" x="11061700" y="5651500"/>
          <p14:tracePt t="109136" x="11049000" y="5645150"/>
          <p14:tracePt t="109152" x="11042650" y="5632450"/>
          <p14:tracePt t="109169" x="11029950" y="5632450"/>
          <p14:tracePt t="109195" x="11029950" y="5626100"/>
          <p14:tracePt t="109210" x="11023600" y="5626100"/>
          <p14:tracePt t="109218" x="11004550" y="5626100"/>
          <p14:tracePt t="109236" x="10979150" y="5626100"/>
          <p14:tracePt t="109252" x="10941050" y="5632450"/>
          <p14:tracePt t="109269" x="10896600" y="5638800"/>
          <p14:tracePt t="109287" x="10858500" y="5651500"/>
          <p14:tracePt t="109302" x="10826750" y="5676900"/>
          <p14:tracePt t="109318" x="10801350" y="5702300"/>
          <p14:tracePt t="109336" x="10775950" y="5740400"/>
          <p14:tracePt t="109352" x="10769600" y="5765800"/>
          <p14:tracePt t="109369" x="10756900" y="5797550"/>
          <p14:tracePt t="109386" x="10750550" y="5842000"/>
          <p14:tracePt t="109402" x="10750550" y="5867400"/>
          <p14:tracePt t="109418" x="10750550" y="5880100"/>
          <p14:tracePt t="109435" x="10756900" y="5892800"/>
          <p14:tracePt t="109452" x="10763250" y="5899150"/>
          <p14:tracePt t="109470" x="10763250" y="5905500"/>
          <p14:tracePt t="109531" x="10763250" y="5892800"/>
          <p14:tracePt t="109537" x="10763250" y="5867400"/>
          <p14:tracePt t="109552" x="10763250" y="5835650"/>
          <p14:tracePt t="109569" x="10718800" y="5753100"/>
          <p14:tracePt t="109585" x="10515600" y="5549900"/>
          <p14:tracePt t="109602" x="10223500" y="5359400"/>
          <p14:tracePt t="109619" x="9906000" y="5181600"/>
          <p14:tracePt t="109636" x="9696450" y="5092700"/>
          <p14:tracePt t="109652" x="9582150" y="5048250"/>
          <p14:tracePt t="109668" x="9537700" y="5016500"/>
          <p14:tracePt t="109686" x="9518650" y="5003800"/>
          <p14:tracePt t="109715" x="9518650" y="4997450"/>
          <p14:tracePt t="109762" x="9512300" y="4991100"/>
          <p14:tracePt t="109803" x="9512300" y="4984750"/>
          <p14:tracePt t="109810" x="9512300" y="4965700"/>
          <p14:tracePt t="109818" x="9512300" y="4953000"/>
          <p14:tracePt t="109836" x="9512300" y="4933950"/>
          <p14:tracePt t="109852" x="9512300" y="4914900"/>
          <p14:tracePt t="109869" x="9512300" y="4876800"/>
          <p14:tracePt t="109885" x="9512300" y="4826000"/>
          <p14:tracePt t="109902" x="9512300" y="4781550"/>
          <p14:tracePt t="109919" x="9505950" y="4718050"/>
          <p14:tracePt t="109936" x="9493250" y="4673600"/>
          <p14:tracePt t="109952" x="9480550" y="4654550"/>
          <p14:tracePt t="109969" x="9480550" y="4648200"/>
          <p14:tracePt t="109987" x="9474200" y="4641850"/>
          <p14:tracePt t="110010" x="9467850" y="4641850"/>
          <p14:tracePt t="110026" x="9448800" y="4641850"/>
          <p14:tracePt t="110035" x="9436100" y="4635500"/>
          <p14:tracePt t="110052" x="9404350" y="4635500"/>
          <p14:tracePt t="110068" x="9378950" y="4635500"/>
          <p14:tracePt t="110085" x="9359900" y="4629150"/>
          <p14:tracePt t="110102" x="9347200" y="4629150"/>
          <p14:tracePt t="110118" x="9340850" y="4629150"/>
          <p14:tracePt t="110135" x="9334500" y="4629150"/>
          <p14:tracePt t="110151" x="9321800" y="4629150"/>
          <p14:tracePt t="110168" x="9290050" y="4641850"/>
          <p14:tracePt t="110186" x="9251950" y="4667250"/>
          <p14:tracePt t="110201" x="9232900" y="4679950"/>
          <p14:tracePt t="110218" x="9220200" y="4699000"/>
          <p14:tracePt t="110235" x="9201150" y="4724400"/>
          <p14:tracePt t="110252" x="9194800" y="4743450"/>
          <p14:tracePt t="110269" x="9188450" y="4768850"/>
          <p14:tracePt t="110286" x="9182100" y="4794250"/>
          <p14:tracePt t="110302" x="9182100" y="4826000"/>
          <p14:tracePt t="110319" x="9175750" y="4857750"/>
          <p14:tracePt t="110335" x="9175750" y="4883150"/>
          <p14:tracePt t="110352" x="9175750" y="4902200"/>
          <p14:tracePt t="110369" x="9182100" y="4933950"/>
          <p14:tracePt t="110385" x="9188450" y="4953000"/>
          <p14:tracePt t="110402" x="9201150" y="4972050"/>
          <p14:tracePt t="110419" x="9213850" y="4984750"/>
          <p14:tracePt t="110436" x="9226550" y="4991100"/>
          <p14:tracePt t="110452" x="9258300" y="5003800"/>
          <p14:tracePt t="110468" x="9309100" y="5022850"/>
          <p14:tracePt t="110486" x="9328150" y="5022850"/>
          <p14:tracePt t="110502" x="9359900" y="5029200"/>
          <p14:tracePt t="110518" x="9378950" y="5029200"/>
          <p14:tracePt t="110536" x="9398000" y="5029200"/>
          <p14:tracePt t="110552" x="9423400" y="5029200"/>
          <p14:tracePt t="110568" x="9474200" y="5003800"/>
          <p14:tracePt t="110586" x="9569450" y="4953000"/>
          <p14:tracePt t="110602" x="9613900" y="4914900"/>
          <p14:tracePt t="110619" x="9639300" y="4889500"/>
          <p14:tracePt t="110635" x="9658350" y="4851400"/>
          <p14:tracePt t="110652" x="9671050" y="4800600"/>
          <p14:tracePt t="110669" x="9677400" y="4737100"/>
          <p14:tracePt t="110686" x="9677400" y="4686300"/>
          <p14:tracePt t="110702" x="9677400" y="4654550"/>
          <p14:tracePt t="110719" x="9677400" y="4635500"/>
          <p14:tracePt t="110736" x="9677400" y="4616450"/>
          <p14:tracePt t="110752" x="9677400" y="4610100"/>
          <p14:tracePt t="110769" x="9677400" y="4597400"/>
          <p14:tracePt t="110786" x="9671050" y="4597400"/>
          <p14:tracePt t="110802" x="9664700" y="4591050"/>
          <p14:tracePt t="110819" x="9652000" y="4591050"/>
          <p14:tracePt t="110836" x="9639300" y="4591050"/>
          <p14:tracePt t="110852" x="9626600" y="4584700"/>
          <p14:tracePt t="110868" x="9607550" y="4578350"/>
          <p14:tracePt t="110887" x="9594850" y="4578350"/>
          <p14:tracePt t="110902" x="9588500" y="4578350"/>
          <p14:tracePt t="110919" x="9582150" y="4578350"/>
          <p14:tracePt t="110936" x="9575800" y="4578350"/>
          <p14:tracePt t="110952" x="9550400" y="4578350"/>
          <p14:tracePt t="110969" x="9531350" y="4578350"/>
          <p14:tracePt t="110985" x="9480550" y="4578350"/>
          <p14:tracePt t="111002" x="9455150" y="4578350"/>
          <p14:tracePt t="111018" x="9442450" y="4584700"/>
          <p14:tracePt t="111035" x="9417050" y="4597400"/>
          <p14:tracePt t="111052" x="9398000" y="4610100"/>
          <p14:tracePt t="111068" x="9378950" y="4629150"/>
          <p14:tracePt t="111085" x="9353550" y="4648200"/>
          <p14:tracePt t="111102" x="9328150" y="4673600"/>
          <p14:tracePt t="111119" x="9309100" y="4705350"/>
          <p14:tracePt t="111136" x="9283700" y="4730750"/>
          <p14:tracePt t="111152" x="9277350" y="4756150"/>
          <p14:tracePt t="111169" x="9271000" y="4775200"/>
          <p14:tracePt t="111187" x="9264650" y="4806950"/>
          <p14:tracePt t="111202" x="9258300" y="4832350"/>
          <p14:tracePt t="111218" x="9258300" y="4851400"/>
          <p14:tracePt t="111236" x="9258300" y="4870450"/>
          <p14:tracePt t="111252" x="9258300" y="4883150"/>
          <p14:tracePt t="111268" x="9258300" y="4895850"/>
          <p14:tracePt t="111285" x="9264650" y="4902200"/>
          <p14:tracePt t="111302" x="9271000" y="4902200"/>
          <p14:tracePt t="111318" x="9290050" y="4902200"/>
          <p14:tracePt t="111336" x="9334500" y="4914900"/>
          <p14:tracePt t="111352" x="9372600" y="4914900"/>
          <p14:tracePt t="111368" x="9385300" y="4914900"/>
          <p14:tracePt t="111385" x="9417050" y="4914900"/>
          <p14:tracePt t="111402" x="9442450" y="4908550"/>
          <p14:tracePt t="111419" x="9461500" y="4889500"/>
          <p14:tracePt t="111435" x="9493250" y="4864100"/>
          <p14:tracePt t="111452" x="9525000" y="4826000"/>
          <p14:tracePt t="111469" x="9556750" y="4794250"/>
          <p14:tracePt t="111485" x="9575800" y="4730750"/>
          <p14:tracePt t="111502" x="9594850" y="4686300"/>
          <p14:tracePt t="111519" x="9601200" y="4622800"/>
          <p14:tracePt t="111535" x="9601200" y="4572000"/>
          <p14:tracePt t="111551" x="9601200" y="4527550"/>
          <p14:tracePt t="111569" x="9601200" y="4495800"/>
          <p14:tracePt t="111585" x="9594850" y="4476750"/>
          <p14:tracePt t="111618" x="9588500" y="4476750"/>
          <p14:tracePt t="111650" x="9575800" y="4476750"/>
          <p14:tracePt t="111666" x="9569450" y="4483100"/>
          <p14:tracePt t="111674" x="9544050" y="4489450"/>
          <p14:tracePt t="111686" x="9537700" y="4508500"/>
          <p14:tracePt t="111702" x="9505950" y="4540250"/>
          <p14:tracePt t="111718" x="9474200" y="4578350"/>
          <p14:tracePt t="111735" x="9442450" y="4622800"/>
          <p14:tracePt t="111752" x="9410700" y="4673600"/>
          <p14:tracePt t="111769" x="9391650" y="4737100"/>
          <p14:tracePt t="111785" x="9385300" y="4870450"/>
          <p14:tracePt t="111802" x="9448800" y="4946650"/>
          <p14:tracePt t="111819" x="9537700" y="5041900"/>
          <p14:tracePt t="111836" x="9626600" y="5130800"/>
          <p14:tracePt t="111852" x="9632950" y="5143500"/>
          <p14:tracePt t="111869" x="9677400" y="5156200"/>
          <p14:tracePt t="111886" x="9753600" y="5187950"/>
          <p14:tracePt t="111902" x="9810750" y="5213350"/>
          <p14:tracePt t="111936" x="9925050" y="5238750"/>
          <p14:tracePt t="111952" x="10001250" y="5264150"/>
          <p14:tracePt t="111969" x="10071100" y="5283200"/>
          <p14:tracePt t="111985" x="10191750" y="5321300"/>
          <p14:tracePt t="112001" x="10255250" y="5334000"/>
          <p14:tracePt t="112018" x="10299700" y="5346700"/>
          <p14:tracePt t="112035" x="10337800" y="5353050"/>
          <p14:tracePt t="112052" x="10356850" y="5353050"/>
          <p14:tracePt t="112068" x="10369550" y="5353050"/>
          <p14:tracePt t="112086" x="10382250" y="5353050"/>
          <p14:tracePt t="112102" x="10388600" y="5353050"/>
          <p14:tracePt t="112119" x="10439400" y="5359400"/>
          <p14:tracePt t="112136" x="10502900" y="5384800"/>
          <p14:tracePt t="112152" x="10560050" y="5403850"/>
          <p14:tracePt t="112168" x="10585450" y="5403850"/>
          <p14:tracePt t="112187" x="10604500" y="5403850"/>
          <p14:tracePt t="112211" x="10610850" y="5403850"/>
          <p14:tracePt t="112219" x="10617200" y="5403850"/>
          <p14:tracePt t="112235" x="10636250" y="5403850"/>
          <p14:tracePt t="112252" x="10674350" y="5403850"/>
          <p14:tracePt t="112269" x="10706100" y="5403850"/>
          <p14:tracePt t="112285" x="10718800" y="5403850"/>
          <p14:tracePt t="112354" x="10725150" y="5403850"/>
          <p14:tracePt t="112362" x="10731500" y="5403850"/>
          <p14:tracePt t="112370" x="10731500" y="5410200"/>
          <p14:tracePt t="112385" x="10737850" y="5410200"/>
          <p14:tracePt t="112475" x="10737850" y="5416550"/>
          <p14:tracePt t="112482" x="10731500" y="5422900"/>
          <p14:tracePt t="112490" x="10718800" y="5429250"/>
          <p14:tracePt t="112502" x="10712450" y="5435600"/>
          <p14:tracePt t="112518" x="10674350" y="5454650"/>
          <p14:tracePt t="112535" x="10642600" y="5473700"/>
          <p14:tracePt t="112552" x="10610850" y="5499100"/>
          <p14:tracePt t="112568" x="10585450" y="5524500"/>
          <p14:tracePt t="112586" x="10521950" y="5581650"/>
          <p14:tracePt t="112602" x="10490200" y="5626100"/>
          <p14:tracePt t="112619" x="10458450" y="5670550"/>
          <p14:tracePt t="112635" x="10433050" y="5721350"/>
          <p14:tracePt t="112652" x="10420350" y="5759450"/>
          <p14:tracePt t="112668" x="10414000" y="5810250"/>
          <p14:tracePt t="112686" x="10414000" y="5854700"/>
          <p14:tracePt t="112702" x="10414000" y="5892800"/>
          <p14:tracePt t="112719" x="10433050" y="5943600"/>
          <p14:tracePt t="112736" x="10452100" y="5975350"/>
          <p14:tracePt t="112752" x="10464800" y="5988050"/>
          <p14:tracePt t="112769" x="10515600" y="6019800"/>
          <p14:tracePt t="112785" x="10598150" y="6051550"/>
          <p14:tracePt t="112802" x="10623550" y="6064250"/>
          <p14:tracePt t="112835" x="10655300" y="6070600"/>
          <p14:tracePt t="112842" x="10687050" y="6076950"/>
          <p14:tracePt t="112852" x="10718800" y="6076950"/>
          <p14:tracePt t="112868" x="10775950" y="6076950"/>
          <p14:tracePt t="112885" x="10833100" y="6070600"/>
          <p14:tracePt t="112902" x="10871200" y="6038850"/>
          <p14:tracePt t="112919" x="10909300" y="5994400"/>
          <p14:tracePt t="112936" x="10941050" y="5924550"/>
          <p14:tracePt t="112952" x="10960100" y="5867400"/>
          <p14:tracePt t="112969" x="10985500" y="5803900"/>
          <p14:tracePt t="112985" x="11004550" y="5721350"/>
          <p14:tracePt t="113002" x="11004550" y="5676900"/>
          <p14:tracePt t="113018" x="11004550" y="5632450"/>
          <p14:tracePt t="113035" x="11004550" y="5600700"/>
          <p14:tracePt t="113052" x="10991850" y="5556250"/>
          <p14:tracePt t="113069" x="10972800" y="5518150"/>
          <p14:tracePt t="113085" x="10966450" y="5511800"/>
          <p14:tracePt t="113102" x="10966450" y="5505450"/>
          <p14:tracePt t="113122" x="10960100" y="5505450"/>
          <p14:tracePt t="113136" x="10953750" y="5505450"/>
          <p14:tracePt t="113152" x="10928350" y="5524500"/>
          <p14:tracePt t="113169" x="10890250" y="5556250"/>
          <p14:tracePt t="113185" x="10864850" y="5588000"/>
          <p14:tracePt t="113202" x="10858500" y="5613400"/>
          <p14:tracePt t="113218" x="10858500" y="5632450"/>
          <p14:tracePt t="113236" x="10858500" y="5651500"/>
          <p14:tracePt t="113252" x="10871200" y="5670550"/>
          <p14:tracePt t="113269" x="10883900" y="5683250"/>
          <p14:tracePt t="113286" x="10896600" y="5695950"/>
          <p14:tracePt t="113302" x="10915650" y="5708650"/>
          <p14:tracePt t="113319" x="10922000" y="5715000"/>
          <p14:tracePt t="113336" x="10934700" y="5721350"/>
          <p14:tracePt t="113354" x="10941050" y="5727700"/>
          <p14:tracePt t="113411" x="10941050" y="5715000"/>
          <p14:tracePt t="113419" x="10947400" y="5702300"/>
          <p14:tracePt t="113435" x="10947400" y="5683250"/>
          <p14:tracePt t="113452" x="10947400" y="5676900"/>
          <p14:tracePt t="113469" x="10947400" y="5670550"/>
          <p14:tracePt t="113486" x="10947400" y="5664200"/>
          <p14:tracePt t="113502" x="10934700" y="5664200"/>
          <p14:tracePt t="113519" x="10915650" y="5670550"/>
          <p14:tracePt t="113536" x="10877550" y="5695950"/>
          <p14:tracePt t="113552" x="10833100" y="5721350"/>
          <p14:tracePt t="113569" x="10769600" y="5772150"/>
          <p14:tracePt t="113585" x="10737850" y="5810250"/>
          <p14:tracePt t="113602" x="10718800" y="5842000"/>
          <p14:tracePt t="113618" x="10693400" y="5899150"/>
          <p14:tracePt t="113635" x="10680700" y="5937250"/>
          <p14:tracePt t="113652" x="10680700" y="5969000"/>
          <p14:tracePt t="113668" x="10680700" y="5988050"/>
          <p14:tracePt t="113686" x="10706100" y="6013450"/>
          <p14:tracePt t="113702" x="10731500" y="6032500"/>
          <p14:tracePt t="113719" x="10750550" y="6038850"/>
          <p14:tracePt t="113736" x="10782300" y="6051550"/>
          <p14:tracePt t="113752" x="10826750" y="6070600"/>
          <p14:tracePt t="113768" x="10896600" y="6076950"/>
          <p14:tracePt t="113787" x="11004550" y="6076950"/>
          <p14:tracePt t="113802" x="11074400" y="6064250"/>
          <p14:tracePt t="113818" x="11131550" y="6038850"/>
          <p14:tracePt t="113835" x="11163300" y="6013450"/>
          <p14:tracePt t="113853" x="11176000" y="5956300"/>
          <p14:tracePt t="113869" x="11169650" y="5867400"/>
          <p14:tracePt t="113885" x="11106150" y="5746750"/>
          <p14:tracePt t="113902" x="11023600" y="5619750"/>
          <p14:tracePt t="113919" x="10991850" y="5556250"/>
          <p14:tracePt t="113936" x="10966450" y="5543550"/>
          <p14:tracePt t="113952" x="10953750" y="5537200"/>
          <p14:tracePt t="113970" x="10922000" y="5543550"/>
          <p14:tracePt t="113986" x="10883900" y="5568950"/>
          <p14:tracePt t="114002" x="10814050" y="5626100"/>
          <p14:tracePt t="114018" x="10756900" y="5664200"/>
          <p14:tracePt t="114035" x="10648950" y="5734050"/>
          <p14:tracePt t="114052" x="10560050" y="5797550"/>
          <p14:tracePt t="114069" x="10515600" y="5861050"/>
          <p14:tracePt t="114087" x="10496550" y="5886450"/>
          <p14:tracePt t="114102" x="10490200" y="5899150"/>
          <p14:tracePt t="114118" x="10490200" y="5905500"/>
          <p14:tracePt t="114147" x="10490200" y="5911850"/>
          <p14:tracePt t="114211" x="10528300" y="5911850"/>
          <p14:tracePt t="114219" x="10553700" y="5905500"/>
          <p14:tracePt t="114235" x="10617200" y="5886450"/>
          <p14:tracePt t="114252" x="10648950" y="5873750"/>
          <p14:tracePt t="114269" x="10668000" y="5854700"/>
          <p14:tracePt t="114285" x="10674350" y="5822950"/>
          <p14:tracePt t="114302" x="10655300" y="5784850"/>
          <p14:tracePt t="114319" x="10636250" y="5759450"/>
          <p14:tracePt t="114336" x="10623550" y="5746750"/>
          <p14:tracePt t="114352" x="10610850" y="5740400"/>
          <p14:tracePt t="114370" x="10585450" y="5734050"/>
          <p14:tracePt t="114387" x="10553700" y="5734050"/>
          <p14:tracePt t="114402" x="10502900" y="5734050"/>
          <p14:tracePt t="114418" x="10414000" y="5740400"/>
          <p14:tracePt t="114435" x="10299700" y="5746750"/>
          <p14:tracePt t="114452" x="10217150" y="5746750"/>
          <p14:tracePt t="114468" x="10090150" y="5721350"/>
          <p14:tracePt t="114485" x="9963150" y="5689600"/>
          <p14:tracePt t="114502" x="9880600" y="5657850"/>
          <p14:tracePt t="114518" x="9836150" y="5638800"/>
          <p14:tracePt t="114535" x="9823450" y="5613400"/>
          <p14:tracePt t="114552" x="9817100" y="5594350"/>
          <p14:tracePt t="114568" x="9810750" y="5568950"/>
          <p14:tracePt t="114586" x="9804400" y="5518150"/>
          <p14:tracePt t="114602" x="9791700" y="5486400"/>
          <p14:tracePt t="114619" x="9779000" y="5454650"/>
          <p14:tracePt t="114636" x="9766300" y="5429250"/>
          <p14:tracePt t="114652" x="9766300" y="5416550"/>
          <p14:tracePt t="114669" x="9759950" y="5410200"/>
          <p14:tracePt t="114685" x="9759950" y="5403850"/>
          <p14:tracePt t="114702" x="9753600" y="5397500"/>
          <p14:tracePt t="114718" x="9740900" y="5384800"/>
          <p14:tracePt t="114735" x="9721850" y="5359400"/>
          <p14:tracePt t="114752" x="9702800" y="5340350"/>
          <p14:tracePt t="114769" x="9696450" y="5334000"/>
          <p14:tracePt t="114803" x="9690100" y="5327650"/>
          <p14:tracePt t="114811" x="9683750" y="5314950"/>
          <p14:tracePt t="114818" x="9677400" y="5308600"/>
          <p14:tracePt t="114835" x="9652000" y="5264150"/>
          <p14:tracePt t="114852" x="9639300" y="5238750"/>
          <p14:tracePt t="114868" x="9632950" y="5226050"/>
          <p14:tracePt t="114885" x="9632950" y="5219700"/>
          <p14:tracePt t="114902" x="9632950" y="5213350"/>
          <p14:tracePt t="114918" x="9632950" y="5194300"/>
          <p14:tracePt t="114935" x="9632950" y="5175250"/>
          <p14:tracePt t="114952" x="9632950" y="5130800"/>
          <p14:tracePt t="114968" x="9626600" y="5092700"/>
          <p14:tracePt t="114985" x="9626600" y="5073650"/>
          <p14:tracePt t="115002" x="9626600" y="5048250"/>
          <p14:tracePt t="115019" x="9632950" y="5010150"/>
          <p14:tracePt t="115035" x="9652000" y="4972050"/>
          <p14:tracePt t="115052" x="9658350" y="4940300"/>
          <p14:tracePt t="115069" x="9658350" y="4908550"/>
          <p14:tracePt t="115086" x="9664700" y="4889500"/>
          <p14:tracePt t="115102" x="9671050" y="4876800"/>
          <p14:tracePt t="115119" x="9671050" y="4870450"/>
          <p14:tracePt t="115241" x="9671050" y="4864100"/>
          <p14:tracePt t="115289" x="9677400" y="4864100"/>
          <p14:tracePt t="115297" x="9677400" y="4851400"/>
          <p14:tracePt t="115305" x="9683750" y="4838700"/>
          <p14:tracePt t="115318" x="9683750" y="4832350"/>
          <p14:tracePt t="115335" x="9690100" y="4806950"/>
          <p14:tracePt t="115351" x="9696450" y="4787900"/>
          <p14:tracePt t="115368" x="9696450" y="4768850"/>
          <p14:tracePt t="115387" x="9696450" y="4749800"/>
          <p14:tracePt t="115403" x="9696450" y="4743450"/>
          <p14:tracePt t="115418" x="9696450" y="4737100"/>
          <p14:tracePt t="115930" x="9696450" y="4730750"/>
          <p14:tracePt t="115939" x="9671050" y="4718050"/>
          <p14:tracePt t="115952" x="9645650" y="4686300"/>
          <p14:tracePt t="115986" x="9607550" y="4648200"/>
          <p14:tracePt t="116002" x="9601200" y="4648200"/>
          <p14:tracePt t="116187" x="9594850" y="4648200"/>
          <p14:tracePt t="116235" x="9588500" y="4648200"/>
          <p14:tracePt t="116442" x="9582150" y="4654550"/>
          <p14:tracePt t="116451" x="9563100" y="4667250"/>
          <p14:tracePt t="116458" x="9537700" y="4679950"/>
          <p14:tracePt t="116468" x="9525000" y="4692650"/>
          <p14:tracePt t="116486" x="9493250" y="4705350"/>
          <p14:tracePt t="116520" x="9436100" y="4743450"/>
          <p14:tracePt t="116553" x="9321800" y="4806950"/>
          <p14:tracePt t="116586" x="9226550" y="4857750"/>
          <p14:tracePt t="116602" x="9207500" y="4870450"/>
          <p14:tracePt t="116635" x="9201150" y="4870450"/>
          <p14:tracePt t="116642" x="9201150" y="4876800"/>
          <p14:tracePt t="117107" x="9213850" y="4870450"/>
          <p14:tracePt t="117115" x="9226550" y="4864100"/>
          <p14:tracePt t="117121" x="9239250" y="4864100"/>
          <p14:tracePt t="117135" x="9239250" y="4857750"/>
          <p14:tracePt t="117152" x="9251950" y="4851400"/>
          <p14:tracePt t="117168" x="9258300" y="4845050"/>
          <p14:tracePt t="117186" x="9271000" y="4838700"/>
          <p14:tracePt t="117220" x="9283700" y="4826000"/>
          <p14:tracePt t="117253" x="9309100" y="4806950"/>
          <p14:tracePt t="117287" x="9321800" y="4794250"/>
          <p14:tracePt t="117302" x="9328150" y="4794250"/>
          <p14:tracePt t="117319" x="9334500" y="4787900"/>
          <p14:tracePt t="117336" x="9334500" y="4781550"/>
          <p14:tracePt t="117352" x="9340850" y="4781550"/>
          <p14:tracePt t="117370" x="9347200" y="4775200"/>
          <p14:tracePt t="117386" x="9359900" y="4768850"/>
          <p14:tracePt t="117402" x="9366250" y="4756150"/>
          <p14:tracePt t="117419" x="9391650" y="4718050"/>
          <p14:tracePt t="117435" x="9404350" y="4692650"/>
          <p14:tracePt t="117452" x="9410700" y="4660900"/>
          <p14:tracePt t="117468" x="9417050" y="4597400"/>
          <p14:tracePt t="117486" x="9417050" y="4540250"/>
          <p14:tracePt t="117502" x="9404350" y="4495800"/>
          <p14:tracePt t="117518" x="9385300" y="4445000"/>
          <p14:tracePt t="117535" x="9366250" y="4400550"/>
          <p14:tracePt t="117552" x="9353550" y="4356100"/>
          <p14:tracePt t="117569" x="9353550" y="4337050"/>
          <p14:tracePt t="117587" x="9340850" y="4311650"/>
          <p14:tracePt t="117610" x="9340850" y="4305300"/>
          <p14:tracePt t="117634" x="9340850" y="4298950"/>
          <p14:tracePt t="117963" x="9347200" y="4298950"/>
          <p14:tracePt t="117971" x="9353550" y="4311650"/>
          <p14:tracePt t="117986" x="9359900" y="4324350"/>
          <p14:tracePt t="118001" x="9372600" y="4356100"/>
          <p14:tracePt t="118018" x="9378950" y="4387850"/>
          <p14:tracePt t="118036" x="9404350" y="4451350"/>
          <p14:tracePt t="118053" x="9436100" y="4521200"/>
          <p14:tracePt t="118087" x="9461500" y="4622800"/>
          <p14:tracePt t="118120" x="9461500" y="4648200"/>
          <p14:tracePt t="118251" x="9461500" y="4654550"/>
          <p14:tracePt t="118258" x="9461500" y="4667250"/>
          <p14:tracePt t="118269" x="9461500" y="4679950"/>
          <p14:tracePt t="118285" x="9455150" y="4699000"/>
          <p14:tracePt t="118302" x="9448800" y="4730750"/>
          <p14:tracePt t="118319" x="9442450" y="4749800"/>
          <p14:tracePt t="118336" x="9442450" y="4787900"/>
          <p14:tracePt t="118352" x="9442450" y="4794250"/>
          <p14:tracePt t="118369" x="9436100" y="4819650"/>
          <p14:tracePt t="118418" x="9436100" y="4826000"/>
          <p14:tracePt t="118507" x="9429750" y="4826000"/>
          <p14:tracePt t="118539" x="9423400" y="4826000"/>
          <p14:tracePt t="118603" x="9423400" y="4832350"/>
          <p14:tracePt t="119491" x="9436100" y="4826000"/>
          <p14:tracePt t="119498" x="9455150" y="4819650"/>
          <p14:tracePt t="119507" x="9467850" y="4813300"/>
          <p14:tracePt t="119519" x="9486900" y="4806950"/>
          <p14:tracePt t="119535" x="9569450" y="4806950"/>
          <p14:tracePt t="119552" x="9683750" y="4806950"/>
          <p14:tracePt t="119588" x="9994900" y="4806950"/>
          <p14:tracePt t="119620" x="10204450" y="4781550"/>
          <p14:tracePt t="119654" x="10394950" y="4743450"/>
          <p14:tracePt t="119668" x="10509250" y="4718050"/>
          <p14:tracePt t="119686" x="10636250" y="4686300"/>
          <p14:tracePt t="119702" x="10750550" y="4648200"/>
          <p14:tracePt t="119719" x="10871200" y="4591050"/>
          <p14:tracePt t="119735" x="10953750" y="4552950"/>
          <p14:tracePt t="119752" x="11004550" y="4521200"/>
          <p14:tracePt t="119771" x="11036300" y="4489450"/>
          <p14:tracePt t="119787" x="11042650" y="4483100"/>
          <p14:tracePt t="119802" x="11055350" y="4470400"/>
          <p14:tracePt t="119818" x="11068050" y="4457700"/>
          <p14:tracePt t="119835" x="11080750" y="4445000"/>
          <p14:tracePt t="119852" x="11093450" y="4419600"/>
          <p14:tracePt t="119869" x="11106150" y="4406900"/>
          <p14:tracePt t="119885" x="11112500" y="4387850"/>
          <p14:tracePt t="119902" x="11118850" y="4362450"/>
          <p14:tracePt t="119919" x="11118850" y="4343400"/>
          <p14:tracePt t="119935" x="11118850" y="4330700"/>
          <p14:tracePt t="119952" x="11118850" y="4324350"/>
          <p14:tracePt t="120003" x="11112500" y="4324350"/>
          <p14:tracePt t="120011" x="11093450" y="4318000"/>
          <p14:tracePt t="120018" x="11080750" y="4311650"/>
          <p14:tracePt t="120035" x="11023600" y="4298950"/>
          <p14:tracePt t="120052" x="10960100" y="4286250"/>
          <p14:tracePt t="120068" x="10871200" y="4267200"/>
          <p14:tracePt t="120086" x="10833100" y="4254500"/>
          <p14:tracePt t="120102" x="10814050" y="4241800"/>
          <p14:tracePt t="120119" x="10801350" y="4229100"/>
          <p14:tracePt t="120135" x="10801350" y="4216400"/>
          <p14:tracePt t="120152" x="10801350" y="4203700"/>
          <p14:tracePt t="120168" x="10801350" y="4191000"/>
          <p14:tracePt t="120187" x="10801350" y="4178300"/>
          <p14:tracePt t="120268" x="10801350" y="4191000"/>
          <p14:tracePt t="120274" x="10801350" y="4197350"/>
          <p14:tracePt t="120285" x="10795000" y="4216400"/>
          <p14:tracePt t="120301" x="10795000" y="4254500"/>
          <p14:tracePt t="120318" x="10795000" y="4279900"/>
          <p14:tracePt t="120335" x="10795000" y="4318000"/>
          <p14:tracePt t="120351" x="10795000" y="4343400"/>
          <p14:tracePt t="120368" x="10795000" y="4375150"/>
          <p14:tracePt t="120386" x="10807700" y="4438650"/>
          <p14:tracePt t="120401" x="10814050" y="4483100"/>
          <p14:tracePt t="120418" x="10820400" y="4533900"/>
          <p14:tracePt t="120435" x="10820400" y="4584700"/>
          <p14:tracePt t="120452" x="10820400" y="4648200"/>
          <p14:tracePt t="120470" x="10826750" y="4699000"/>
          <p14:tracePt t="120485" x="10833100" y="4762500"/>
          <p14:tracePt t="120502" x="10845800" y="4813300"/>
          <p14:tracePt t="120518" x="10852150" y="4851400"/>
          <p14:tracePt t="120536" x="10852150" y="4870450"/>
          <p14:tracePt t="120552" x="10858500" y="4876800"/>
          <p14:tracePt t="120568" x="10858500" y="4883150"/>
          <p14:tracePt t="120635" x="10864850" y="4883150"/>
          <p14:tracePt t="120642" x="10864850" y="4889500"/>
          <p14:tracePt t="120652" x="10864850" y="4908550"/>
          <p14:tracePt t="120669" x="10877550" y="4959350"/>
          <p14:tracePt t="120685" x="10883900" y="5003800"/>
          <p14:tracePt t="120702" x="10890250" y="5067300"/>
          <p14:tracePt t="120718" x="10890250" y="5118100"/>
          <p14:tracePt t="120735" x="10890250" y="5181600"/>
          <p14:tracePt t="120753" x="10890250" y="5251450"/>
          <p14:tracePt t="120769" x="10890250" y="5321300"/>
          <p14:tracePt t="120785" x="10883900" y="5403850"/>
          <p14:tracePt t="120802" x="10877550" y="5435600"/>
          <p14:tracePt t="120818" x="10864850" y="5473700"/>
          <p14:tracePt t="120836" x="10858500" y="5492750"/>
          <p14:tracePt t="120852" x="10845800" y="5518150"/>
          <p14:tracePt t="120869" x="10839450" y="5530850"/>
          <p14:tracePt t="120885" x="10826750" y="5556250"/>
          <p14:tracePt t="120902" x="10820400" y="5575300"/>
          <p14:tracePt t="120919" x="10814050" y="5594350"/>
          <p14:tracePt t="120935" x="10807700" y="5619750"/>
          <p14:tracePt t="120952" x="10801350" y="5632450"/>
          <p14:tracePt t="120970" x="10801350" y="5670550"/>
          <p14:tracePt t="120985" x="10795000" y="5702300"/>
          <p14:tracePt t="121002" x="10795000" y="5734050"/>
          <p14:tracePt t="121018" x="10795000" y="5772150"/>
          <p14:tracePt t="121035" x="10795000" y="5803900"/>
          <p14:tracePt t="121052" x="10795000" y="5829300"/>
          <p14:tracePt t="121069" x="10795000" y="5861050"/>
          <p14:tracePt t="121086" x="10795000" y="5892800"/>
          <p14:tracePt t="121102" x="10807700" y="5905500"/>
          <p14:tracePt t="121119" x="10807700" y="5924550"/>
          <p14:tracePt t="121135" x="10814050" y="5930900"/>
          <p14:tracePt t="121152" x="10814050" y="5937250"/>
          <p14:tracePt t="121169" x="10820400" y="5937250"/>
          <p14:tracePt t="121675" x="10820400" y="5930900"/>
          <p14:tracePt t="121682" x="10801350" y="5867400"/>
          <p14:tracePt t="121690" x="10775950" y="5810250"/>
          <p14:tracePt t="121702" x="10737850" y="5765800"/>
          <p14:tracePt t="121719" x="10699750" y="5708650"/>
          <p14:tracePt t="121736" x="10668000" y="5670550"/>
          <p14:tracePt t="121769" x="10521950" y="5556250"/>
          <p14:tracePt t="121802" x="10401300" y="5448300"/>
          <p14:tracePt t="121836" x="10318750" y="5372100"/>
          <p14:tracePt t="121852" x="10261600" y="5308600"/>
          <p14:tracePt t="121869" x="10198100" y="5226050"/>
          <p14:tracePt t="121885" x="10121900" y="5137150"/>
          <p14:tracePt t="121902" x="10026650" y="5022850"/>
          <p14:tracePt t="121919" x="9918700" y="4902200"/>
          <p14:tracePt t="121935" x="9829800" y="4813300"/>
          <p14:tracePt t="121952" x="9772650" y="4743450"/>
          <p14:tracePt t="121969" x="9728200" y="4679950"/>
          <p14:tracePt t="121985" x="9677400" y="4616450"/>
          <p14:tracePt t="122001" x="9632950" y="4552950"/>
          <p14:tracePt t="122018" x="9626600" y="4540250"/>
          <p14:tracePt t="122036" x="9626600" y="4527550"/>
          <p14:tracePt t="122052" x="9620250" y="4521200"/>
          <p14:tracePt t="122069" x="9613900" y="4508500"/>
          <p14:tracePt t="122085" x="9607550" y="4502150"/>
          <p14:tracePt t="122102" x="9607550" y="4489450"/>
          <p14:tracePt t="122119" x="9594850" y="4470400"/>
          <p14:tracePt t="122135" x="9594850" y="4457700"/>
          <p14:tracePt t="122152" x="9588500" y="4451350"/>
          <p14:tracePt t="122169" x="9582150" y="4425950"/>
          <p14:tracePt t="122185" x="9569450" y="4406900"/>
          <p14:tracePt t="122201" x="9563100" y="4400550"/>
          <p14:tracePt t="122235" x="9563100" y="4394200"/>
          <p14:tracePt t="122363" x="9563100" y="4387850"/>
          <p14:tracePt t="122370" x="9556750" y="4387850"/>
          <p14:tracePt t="122451" x="9550400" y="4387850"/>
          <p14:tracePt t="122499" x="9550400" y="4381500"/>
          <p14:tracePt t="122539" x="9544050" y="4381500"/>
          <p14:tracePt t="122731" x="9544050" y="4375150"/>
          <p14:tracePt t="122859" x="9537700" y="4375150"/>
          <p14:tracePt t="123419" x="9531350" y="4375150"/>
          <p14:tracePt t="124570" x="9544050" y="4375150"/>
          <p14:tracePt t="124586" x="9550400" y="4375150"/>
          <p14:tracePt t="124593" x="9556750" y="4375150"/>
          <p14:tracePt t="124602" x="9563100" y="4375150"/>
          <p14:tracePt t="124626" x="9569450" y="4375150"/>
          <p14:tracePt t="124667" x="9569450" y="4381500"/>
          <p14:tracePt t="124707" x="9569450" y="4387850"/>
          <p14:tracePt t="124714" x="9563100" y="4387850"/>
          <p14:tracePt t="124735" x="9544050" y="4387850"/>
          <p14:tracePt t="124753" x="9505950" y="4400550"/>
          <p14:tracePt t="124769" x="9467850" y="4406900"/>
          <p14:tracePt t="124785" x="9436100" y="4419600"/>
          <p14:tracePt t="124801" x="9429750" y="4425950"/>
          <p14:tracePt t="124843" x="9423400" y="4425950"/>
          <p14:tracePt t="124851" x="9378950" y="4425950"/>
          <p14:tracePt t="124868" x="9220200" y="4464050"/>
          <p14:tracePt t="124885" x="9010650" y="4495800"/>
          <p14:tracePt t="124902" x="8832850" y="4521200"/>
          <p14:tracePt t="124919" x="8648700" y="4546600"/>
          <p14:tracePt t="124936" x="8604250" y="4552950"/>
          <p14:tracePt t="124952" x="8337550" y="4552950"/>
          <p14:tracePt t="124968" x="8001000" y="4540250"/>
          <p14:tracePt t="124986" x="7239000" y="4445000"/>
          <p14:tracePt t="125002" x="6705600" y="4400550"/>
          <p14:tracePt t="125018" x="6261100" y="4400550"/>
          <p14:tracePt t="125035" x="5880100" y="4400550"/>
          <p14:tracePt t="125053" x="5664200" y="4400550"/>
          <p14:tracePt t="125068" x="5473700" y="4419600"/>
          <p14:tracePt t="125085" x="5302250" y="4432300"/>
          <p14:tracePt t="125102" x="5168900" y="4445000"/>
          <p14:tracePt t="125118" x="5073650" y="4457700"/>
          <p14:tracePt t="125136" x="5003800" y="4470400"/>
          <p14:tracePt t="125152" x="4908550" y="4476750"/>
          <p14:tracePt t="125168" x="4819650" y="4483100"/>
          <p14:tracePt t="125185" x="4699000" y="4483100"/>
          <p14:tracePt t="125201" x="4375150" y="4445000"/>
          <p14:tracePt t="125220" x="4165600" y="4432300"/>
          <p14:tracePt t="125235" x="3930650" y="4413250"/>
          <p14:tracePt t="125252" x="3695700" y="4400550"/>
          <p14:tracePt t="125269" x="3467100" y="4362450"/>
          <p14:tracePt t="125285" x="3276600" y="4337050"/>
          <p14:tracePt t="125302" x="3086100" y="4292600"/>
          <p14:tracePt t="125318" x="2965450" y="4273550"/>
          <p14:tracePt t="125336" x="2870200" y="4241800"/>
          <p14:tracePt t="125352" x="2781300" y="4222750"/>
          <p14:tracePt t="125368" x="2660650" y="4197350"/>
          <p14:tracePt t="125385" x="2514600" y="4159250"/>
          <p14:tracePt t="125401" x="2355850" y="4102100"/>
          <p14:tracePt t="125418" x="2241550" y="4076700"/>
          <p14:tracePt t="125435" x="2152650" y="4057650"/>
          <p14:tracePt t="125451" x="2089150" y="4044950"/>
          <p14:tracePt t="125468" x="2006600" y="4032250"/>
          <p14:tracePt t="125485" x="1917700" y="4019550"/>
          <p14:tracePt t="125502" x="1841500" y="4013200"/>
          <p14:tracePt t="125519" x="1765300" y="4006850"/>
          <p14:tracePt t="125535" x="1733550" y="4000500"/>
          <p14:tracePt t="125554" x="1708150" y="3994150"/>
          <p14:tracePt t="125568" x="1676400" y="3994150"/>
          <p14:tracePt t="125585" x="1587500" y="3981450"/>
          <p14:tracePt t="125602" x="1511300" y="3962400"/>
          <p14:tracePt t="125618" x="1422400" y="3943350"/>
          <p14:tracePt t="125635" x="1346200" y="3911600"/>
          <p14:tracePt t="125652" x="1263650" y="3886200"/>
          <p14:tracePt t="125668" x="1212850" y="3879850"/>
          <p14:tracePt t="125685" x="1123950" y="3867150"/>
          <p14:tracePt t="125702" x="1092200" y="3867150"/>
          <p14:tracePt t="125719" x="1079500" y="3867150"/>
          <p14:tracePt t="125735" x="1073150" y="3867150"/>
          <p14:tracePt t="125771" x="1073150" y="3860800"/>
          <p14:tracePt t="125778" x="1073150" y="3854450"/>
          <p14:tracePt t="125786" x="1085850" y="3854450"/>
          <p14:tracePt t="125802" x="1123950" y="3854450"/>
          <p14:tracePt t="125818" x="1149350" y="3854450"/>
          <p14:tracePt t="125835" x="1200150" y="3860800"/>
          <p14:tracePt t="125852" x="1308100" y="3886200"/>
          <p14:tracePt t="125869" x="1422400" y="3924300"/>
          <p14:tracePt t="125885" x="1536700" y="3956050"/>
          <p14:tracePt t="125902" x="1638300" y="3981450"/>
          <p14:tracePt t="125919" x="1708150" y="4006850"/>
          <p14:tracePt t="125935" x="1720850" y="4006850"/>
          <p14:tracePt t="125952" x="1727200" y="4006850"/>
          <p14:tracePt t="125969" x="1739900" y="4013200"/>
          <p14:tracePt t="126076" x="1752600" y="4013200"/>
          <p14:tracePt t="126082" x="1765300" y="4013200"/>
          <p14:tracePt t="126089" x="1784350" y="4013200"/>
          <p14:tracePt t="126102" x="1797050" y="4013200"/>
          <p14:tracePt t="126118" x="1847850" y="4013200"/>
          <p14:tracePt t="126135" x="1917700" y="4013200"/>
          <p14:tracePt t="126152" x="1955800" y="4013200"/>
          <p14:tracePt t="126168" x="2025650" y="4013200"/>
          <p14:tracePt t="126185" x="2146300" y="3994150"/>
          <p14:tracePt t="126202" x="2209800" y="3968750"/>
          <p14:tracePt t="126220" x="2222500" y="3962400"/>
          <p14:tracePt t="126235" x="2235200" y="3949700"/>
          <p14:tracePt t="126252" x="2241550" y="3943350"/>
          <p14:tracePt t="126269" x="2260600" y="3930650"/>
          <p14:tracePt t="126285" x="2279650" y="3898900"/>
          <p14:tracePt t="126302" x="2305050" y="3860800"/>
          <p14:tracePt t="126319" x="2311400" y="3835400"/>
          <p14:tracePt t="126335" x="2317750" y="3829050"/>
          <p14:tracePt t="126352" x="2317750" y="3822700"/>
          <p14:tracePt t="126370" x="2317750" y="3816350"/>
          <p14:tracePt t="126385" x="2324100" y="3816350"/>
          <p14:tracePt t="126402" x="2330450" y="3810000"/>
          <p14:tracePt t="126418" x="2336800" y="3803650"/>
          <p14:tracePt t="126435" x="2349500" y="3797300"/>
          <p14:tracePt t="126452" x="2381250" y="3784600"/>
          <p14:tracePt t="126468" x="2425700" y="3778250"/>
          <p14:tracePt t="126485" x="2463800" y="3778250"/>
          <p14:tracePt t="126502" x="2527300" y="3771900"/>
          <p14:tracePt t="126518" x="2597150" y="3771900"/>
          <p14:tracePt t="126535" x="2667000" y="3771900"/>
          <p14:tracePt t="126552" x="2705100" y="3771900"/>
          <p14:tracePt t="126568" x="2724150" y="3771900"/>
          <p14:tracePt t="126587" x="2743200" y="3778250"/>
          <p14:tracePt t="126602" x="2749550" y="3778250"/>
          <p14:tracePt t="126618" x="2755900" y="3778250"/>
          <p14:tracePt t="127115" x="2755900" y="3784600"/>
          <p14:tracePt t="127122" x="2755900" y="3797300"/>
          <p14:tracePt t="127135" x="2755900" y="3803650"/>
          <p14:tracePt t="127152" x="2755900" y="3816350"/>
          <p14:tracePt t="127169" x="2749550" y="3835400"/>
          <p14:tracePt t="127186" x="2749550" y="3848100"/>
          <p14:tracePt t="127202" x="2749550" y="3860800"/>
          <p14:tracePt t="127237" x="2749550" y="3879850"/>
          <p14:tracePt t="127270" x="2749550" y="3892550"/>
          <p14:tracePt t="127303" x="2749550" y="3911600"/>
          <p14:tracePt t="127319" x="2749550" y="3924300"/>
          <p14:tracePt t="127336" x="2755900" y="3937000"/>
          <p14:tracePt t="127352" x="2768600" y="3949700"/>
          <p14:tracePt t="127368" x="2774950" y="3956050"/>
          <p14:tracePt t="127435" x="2787650" y="3956050"/>
          <p14:tracePt t="127443" x="2813050" y="3949700"/>
          <p14:tracePt t="127451" x="2832100" y="3943350"/>
          <p14:tracePt t="127469" x="2882900" y="3924300"/>
          <p14:tracePt t="127485" x="2933700" y="3905250"/>
          <p14:tracePt t="127502" x="2978150" y="3879850"/>
          <p14:tracePt t="127519" x="3028950" y="3854450"/>
          <p14:tracePt t="127535" x="3073400" y="3829050"/>
          <p14:tracePt t="127552" x="3105150" y="3816350"/>
          <p14:tracePt t="127569" x="3162300" y="3797300"/>
          <p14:tracePt t="127585" x="3187700" y="3784600"/>
          <p14:tracePt t="127601" x="3225800" y="3771900"/>
          <p14:tracePt t="127618" x="3244850" y="3759200"/>
          <p14:tracePt t="127635" x="3257550" y="3752850"/>
          <p14:tracePt t="127652" x="3263900" y="3746500"/>
          <p14:tracePt t="127668" x="3270250" y="3746500"/>
          <p14:tracePt t="127685" x="3270250" y="3740150"/>
          <p14:tracePt t="127702" x="3282950" y="3733800"/>
          <p14:tracePt t="127718" x="3295650" y="3721100"/>
          <p14:tracePt t="127735" x="3302000" y="3714750"/>
          <p14:tracePt t="127752" x="3314700" y="3708400"/>
          <p14:tracePt t="127768" x="3314700" y="3702050"/>
          <p14:tracePt t="127785" x="3321050" y="3695700"/>
          <p14:tracePt t="127802" x="3333750" y="3695700"/>
          <p14:tracePt t="127818" x="3346450" y="3689350"/>
          <p14:tracePt t="127835" x="3359150" y="3683000"/>
          <p14:tracePt t="127852" x="3384550" y="3676650"/>
          <p14:tracePt t="127869" x="3429000" y="3670300"/>
          <p14:tracePt t="127885" x="3486150" y="3663950"/>
          <p14:tracePt t="127902" x="3568700" y="3663950"/>
          <p14:tracePt t="127918" x="3638550" y="3663950"/>
          <p14:tracePt t="127935" x="3727450" y="3663950"/>
          <p14:tracePt t="127952" x="3797300" y="3663950"/>
          <p14:tracePt t="127968" x="3841750" y="3670300"/>
          <p14:tracePt t="127985" x="3898900" y="3670300"/>
          <p14:tracePt t="128020" x="3937000" y="3663950"/>
          <p14:tracePt t="128036" x="3943350" y="3651250"/>
          <p14:tracePt t="128052" x="3949700" y="3625850"/>
          <p14:tracePt t="128069" x="3956050" y="3581400"/>
          <p14:tracePt t="128085" x="3956050" y="3536950"/>
          <p14:tracePt t="128102" x="3930650" y="3460750"/>
          <p14:tracePt t="128119" x="3873500" y="3378200"/>
          <p14:tracePt t="128136" x="3790950" y="3289300"/>
          <p14:tracePt t="128152" x="3708400" y="3206750"/>
          <p14:tracePt t="128168" x="3644900" y="3162300"/>
          <p14:tracePt t="128186" x="3594100" y="3136900"/>
          <p14:tracePt t="128201" x="3562350" y="3130550"/>
          <p14:tracePt t="128218" x="3536950" y="3130550"/>
          <p14:tracePt t="128235" x="3498850" y="3130550"/>
          <p14:tracePt t="128252" x="3467100" y="3130550"/>
          <p14:tracePt t="128268" x="3429000" y="3130550"/>
          <p14:tracePt t="128285" x="3378200" y="3130550"/>
          <p14:tracePt t="128302" x="3295650" y="3130550"/>
          <p14:tracePt t="128319" x="3213100" y="3130550"/>
          <p14:tracePt t="128335" x="3124200" y="3130550"/>
          <p14:tracePt t="128352" x="3028950" y="3124200"/>
          <p14:tracePt t="128369" x="2946400" y="3117850"/>
          <p14:tracePt t="128385" x="2857500" y="3105150"/>
          <p14:tracePt t="128401" x="2755900" y="3086100"/>
          <p14:tracePt t="128418" x="2717800" y="3079750"/>
          <p14:tracePt t="128435" x="2686050" y="3079750"/>
          <p14:tracePt t="128452" x="2667000" y="3073400"/>
          <p14:tracePt t="128469" x="2654300" y="3073400"/>
          <p14:tracePt t="128490" x="2647950" y="3073400"/>
          <p14:tracePt t="128531" x="2635250" y="3073400"/>
          <p14:tracePt t="128539" x="2628900" y="3079750"/>
          <p14:tracePt t="128552" x="2616200" y="3092450"/>
          <p14:tracePt t="128568" x="2584450" y="3105150"/>
          <p14:tracePt t="128586" x="2552700" y="3136900"/>
          <p14:tracePt t="128602" x="2540000" y="3149600"/>
          <p14:tracePt t="128618" x="2533650" y="3155950"/>
          <p14:tracePt t="128636" x="2527300" y="3162300"/>
          <p14:tracePt t="128652" x="2527300" y="3168650"/>
          <p14:tracePt t="128682" x="2527300" y="3175000"/>
          <p14:tracePt t="128690" x="2527300" y="3181350"/>
          <p14:tracePt t="129187" x="2527300" y="3187700"/>
          <p14:tracePt t="129194" x="2533650" y="3194050"/>
          <p14:tracePt t="129202" x="2552700" y="3213100"/>
          <p14:tracePt t="129218" x="2571750" y="3238500"/>
          <p14:tracePt t="129235" x="2603500" y="3263900"/>
          <p14:tracePt t="129252" x="2654300" y="3289300"/>
          <p14:tracePt t="129268" x="2705100" y="3314700"/>
          <p14:tracePt t="129286" x="2755900" y="3333750"/>
          <p14:tracePt t="129320" x="2838450" y="3352800"/>
          <p14:tracePt t="129353" x="2895600" y="3352800"/>
          <p14:tracePt t="129386" x="2914650" y="3346450"/>
          <p14:tracePt t="129402" x="2921000" y="3346450"/>
          <p14:tracePt t="129419" x="2933700" y="3340100"/>
          <p14:tracePt t="129435" x="2940050" y="3333750"/>
          <p14:tracePt t="129452" x="2959100" y="3321050"/>
          <p14:tracePt t="129470" x="2978150" y="3308350"/>
          <p14:tracePt t="129485" x="2984500" y="3302000"/>
          <p14:tracePt t="129502" x="2990850" y="3289300"/>
          <p14:tracePt t="129519" x="3003550" y="3282950"/>
          <p14:tracePt t="129535" x="3009900" y="3270250"/>
          <p14:tracePt t="129552" x="3016250" y="3263900"/>
          <p14:tracePt t="129568" x="3028950" y="3257550"/>
          <p14:tracePt t="129585" x="3035300" y="3238500"/>
          <p14:tracePt t="129602" x="3035300" y="3225800"/>
          <p14:tracePt t="129619" x="3035300" y="3206750"/>
          <p14:tracePt t="129636" x="3035300" y="3194050"/>
          <p14:tracePt t="129652" x="3035300" y="3187700"/>
          <p14:tracePt t="129668" x="3035300" y="3175000"/>
          <p14:tracePt t="129685" x="3035300" y="3155950"/>
          <p14:tracePt t="129702" x="3035300" y="3149600"/>
          <p14:tracePt t="129718" x="3035300" y="3130550"/>
          <p14:tracePt t="129735" x="3035300" y="3111500"/>
          <p14:tracePt t="129753" x="3035300" y="3105150"/>
          <p14:tracePt t="129768" x="3035300" y="3092450"/>
          <p14:tracePt t="129785" x="3035300" y="3067050"/>
          <p14:tracePt t="129802" x="3028950" y="3041650"/>
          <p14:tracePt t="129818" x="3022600" y="3028950"/>
          <p14:tracePt t="129835" x="3009900" y="3003550"/>
          <p14:tracePt t="129852" x="2997200" y="2984500"/>
          <p14:tracePt t="129869" x="2984500" y="2971800"/>
          <p14:tracePt t="129885" x="2971800" y="2952750"/>
          <p14:tracePt t="129902" x="2959100" y="2940050"/>
          <p14:tracePt t="129919" x="2946400" y="2927350"/>
          <p14:tracePt t="129935" x="2914650" y="2908300"/>
          <p14:tracePt t="129952" x="2882900" y="2901950"/>
          <p14:tracePt t="129968" x="2832100" y="2882900"/>
          <p14:tracePt t="129986" x="2749550" y="2863850"/>
          <p14:tracePt t="130003" x="2679700" y="2857500"/>
          <p14:tracePt t="130018" x="2628900" y="2857500"/>
          <p14:tracePt t="130035" x="2578100" y="2857500"/>
          <p14:tracePt t="130052" x="2546350" y="2857500"/>
          <p14:tracePt t="130068" x="2514600" y="2863850"/>
          <p14:tracePt t="130085" x="2495550" y="2870200"/>
          <p14:tracePt t="130102" x="2470150" y="2882900"/>
          <p14:tracePt t="130118" x="2444750" y="2889250"/>
          <p14:tracePt t="130135" x="2419350" y="2901950"/>
          <p14:tracePt t="130152" x="2400300" y="2901950"/>
          <p14:tracePt t="130168" x="2387600" y="2908300"/>
          <p14:tracePt t="130186" x="2368550" y="2914650"/>
          <p14:tracePt t="130210" x="2362200" y="2921000"/>
          <p14:tracePt t="130251" x="2355850" y="2921000"/>
          <p14:tracePt t="130258" x="2355850" y="2927350"/>
          <p14:tracePt t="130274" x="2349500" y="2927350"/>
          <p14:tracePt t="130285" x="2343150" y="2940050"/>
          <p14:tracePt t="130302" x="2330450" y="2952750"/>
          <p14:tracePt t="130319" x="2317750" y="2965450"/>
          <p14:tracePt t="130335" x="2311400" y="2978150"/>
          <p14:tracePt t="130352" x="2311400" y="2997200"/>
          <p14:tracePt t="130369" x="2305050" y="3009900"/>
          <p14:tracePt t="130385" x="2298700" y="3041650"/>
          <p14:tracePt t="130402" x="2298700" y="3060700"/>
          <p14:tracePt t="130418" x="2298700" y="3079750"/>
          <p14:tracePt t="130435" x="2298700" y="3098800"/>
          <p14:tracePt t="130452" x="2298700" y="3111500"/>
          <p14:tracePt t="130469" x="2305050" y="3136900"/>
          <p14:tracePt t="130485" x="2317750" y="3155950"/>
          <p14:tracePt t="130501" x="2330450" y="3168650"/>
          <p14:tracePt t="130518" x="2343150" y="3181350"/>
          <p14:tracePt t="130535" x="2349500" y="3194050"/>
          <p14:tracePt t="130551" x="2362200" y="3213100"/>
          <p14:tracePt t="130568" x="2381250" y="3232150"/>
          <p14:tracePt t="130585" x="2406650" y="3251200"/>
          <p14:tracePt t="130601" x="2432050" y="3270250"/>
          <p14:tracePt t="130618" x="2470150" y="3282950"/>
          <p14:tracePt t="130635" x="2495550" y="3289300"/>
          <p14:tracePt t="130652" x="2520950" y="3289300"/>
          <p14:tracePt t="130668" x="2533650" y="3289300"/>
          <p14:tracePt t="130685" x="2546350" y="3289300"/>
          <p14:tracePt t="130701" x="2552700" y="3289300"/>
          <p14:tracePt t="130718" x="2565400" y="3289300"/>
          <p14:tracePt t="130735" x="2571750" y="3282950"/>
          <p14:tracePt t="130751" x="2578100" y="3276600"/>
          <p14:tracePt t="130787" x="2578100" y="3270250"/>
          <p14:tracePt t="130810" x="2584450" y="3270250"/>
          <p14:tracePt t="131499" x="2584450" y="3263900"/>
          <p14:tracePt t="131506" x="2590800" y="3251200"/>
          <p14:tracePt t="131519" x="2603500" y="3238500"/>
          <p14:tracePt t="131535" x="2609850" y="3213100"/>
          <p14:tracePt t="131551" x="2622550" y="3187700"/>
          <p14:tracePt t="131568" x="2635250" y="3168650"/>
          <p14:tracePt t="131585" x="2654300" y="3143250"/>
          <p14:tracePt t="131601" x="2660650" y="3130550"/>
          <p14:tracePt t="131637" x="2667000" y="3117850"/>
          <p14:tracePt t="131947" x="2667000" y="3124200"/>
          <p14:tracePt t="131954" x="2660650" y="3143250"/>
          <p14:tracePt t="131969" x="2654300" y="3155950"/>
          <p14:tracePt t="131985" x="2635250" y="3194050"/>
          <p14:tracePt t="132018" x="2559050" y="3257550"/>
          <p14:tracePt t="132035" x="2533650" y="3282950"/>
          <p14:tracePt t="132052" x="2514600" y="3295650"/>
          <p14:tracePt t="132068" x="2501900" y="3314700"/>
          <p14:tracePt t="132085" x="2470150" y="3333750"/>
          <p14:tracePt t="132101" x="2444750" y="3346450"/>
          <p14:tracePt t="132118" x="2400300" y="3359150"/>
          <p14:tracePt t="132135" x="2362200" y="3365500"/>
          <p14:tracePt t="132152" x="2311400" y="3371850"/>
          <p14:tracePt t="132168" x="2247900" y="3378200"/>
          <p14:tracePt t="132185" x="2127250" y="3384550"/>
          <p14:tracePt t="132202" x="2038350" y="3384550"/>
          <p14:tracePt t="132218" x="1962150" y="3384550"/>
          <p14:tracePt t="132235" x="1879600" y="3365500"/>
          <p14:tracePt t="132252" x="1822450" y="3352800"/>
          <p14:tracePt t="132269" x="1752600" y="3333750"/>
          <p14:tracePt t="132285" x="1689100" y="3314700"/>
          <p14:tracePt t="132302" x="1625600" y="3302000"/>
          <p14:tracePt t="132318" x="1587500" y="3276600"/>
          <p14:tracePt t="132335" x="1555750" y="3270250"/>
          <p14:tracePt t="132353" x="1543050" y="3263900"/>
          <p14:tracePt t="132467" x="1530350" y="3251200"/>
          <p14:tracePt t="132474" x="1504950" y="3244850"/>
          <p14:tracePt t="132485" x="1498600" y="3232150"/>
          <p14:tracePt t="132502" x="1454150" y="3213100"/>
          <p14:tracePt t="132518" x="1403350" y="3181350"/>
          <p14:tracePt t="132535" x="1365250" y="3162300"/>
          <p14:tracePt t="132552" x="1327150" y="3155950"/>
          <p14:tracePt t="132569" x="1295400" y="3143250"/>
          <p14:tracePt t="132584" x="1282700" y="3136900"/>
          <p14:tracePt t="132602" x="1276350" y="3130550"/>
          <p14:tracePt t="132619" x="1270000" y="3130550"/>
          <p14:tracePt t="132635" x="1270000" y="3124200"/>
          <p14:tracePt t="132651" x="1263650" y="3124200"/>
          <p14:tracePt t="132674" x="1263650" y="3117850"/>
          <p14:tracePt t="132714" x="1257300" y="3111500"/>
          <p14:tracePt t="132771" x="1250950" y="3111500"/>
          <p14:tracePt t="132778" x="1250950" y="3105150"/>
          <p14:tracePt t="132827" x="1244600" y="3105150"/>
          <p14:tracePt t="132907" x="1231900" y="3111500"/>
          <p14:tracePt t="132915" x="1219200" y="3117850"/>
          <p14:tracePt t="132922" x="1212850" y="3124200"/>
          <p14:tracePt t="132936" x="1200150" y="3136900"/>
          <p14:tracePt t="132952" x="1168400" y="3149600"/>
          <p14:tracePt t="132968" x="1130300" y="3162300"/>
          <p14:tracePt t="132985" x="1066800" y="3168650"/>
          <p14:tracePt t="133002" x="1016000" y="3168650"/>
          <p14:tracePt t="133018" x="946150" y="3155950"/>
          <p14:tracePt t="133035" x="844550" y="3111500"/>
          <p14:tracePt t="133052" x="768350" y="3067050"/>
          <p14:tracePt t="133068" x="692150" y="3009900"/>
          <p14:tracePt t="133085" x="622300" y="2971800"/>
          <p14:tracePt t="133102" x="590550" y="2946400"/>
          <p14:tracePt t="133118" x="565150" y="2927350"/>
          <p14:tracePt t="133135" x="546100" y="2914650"/>
          <p14:tracePt t="133152" x="539750" y="2901950"/>
          <p14:tracePt t="133168" x="533400" y="2901950"/>
          <p14:tracePt t="133186" x="533400" y="2895600"/>
          <p14:tracePt t="133203" x="527050" y="2882900"/>
          <p14:tracePt t="133218" x="520700" y="2863850"/>
          <p14:tracePt t="133235" x="514350" y="2838450"/>
          <p14:tracePt t="133252" x="501650" y="2806700"/>
          <p14:tracePt t="133268" x="495300" y="2781300"/>
          <p14:tracePt t="133285" x="488950" y="2749550"/>
          <p14:tracePt t="133301" x="488950" y="2730500"/>
          <p14:tracePt t="133319" x="482600" y="2724150"/>
          <p14:tracePt t="133335" x="482600" y="2717800"/>
          <p14:tracePt t="133352" x="482600" y="2711450"/>
          <p14:tracePt t="133368" x="482600" y="2705100"/>
          <p14:tracePt t="133385" x="482600" y="2698750"/>
          <p14:tracePt t="133402" x="482600" y="2692400"/>
          <p14:tracePt t="133426" x="482600" y="2686050"/>
          <p14:tracePt t="133451" x="488950" y="2686050"/>
          <p14:tracePt t="133458" x="495300" y="2686050"/>
          <p14:tracePt t="133469" x="501650" y="2679700"/>
          <p14:tracePt t="133485" x="527050" y="2679700"/>
          <p14:tracePt t="133502" x="558800" y="2673350"/>
          <p14:tracePt t="133519" x="590550" y="2667000"/>
          <p14:tracePt t="133535" x="615950" y="2660650"/>
          <p14:tracePt t="133552" x="647700" y="2660650"/>
          <p14:tracePt t="133571" x="692150" y="2647950"/>
          <p14:tracePt t="133585" x="749300" y="2635250"/>
          <p14:tracePt t="133602" x="787400" y="2628900"/>
          <p14:tracePt t="133618" x="806450" y="2616200"/>
          <p14:tracePt t="133642" x="812800" y="2616200"/>
          <p14:tracePt t="133803" x="812800" y="2609850"/>
          <p14:tracePt t="133915" x="812800" y="2603500"/>
          <p14:tracePt t="133939" x="812800" y="2597150"/>
          <p14:tracePt t="133996" x="819150" y="2597150"/>
          <p14:tracePt t="135155" x="819150" y="2590800"/>
          <p14:tracePt t="135163" x="819150" y="2584450"/>
          <p14:tracePt t="135170" x="819150" y="2578100"/>
          <p14:tracePt t="135185" x="819150" y="2565400"/>
          <p14:tracePt t="135202" x="812800" y="2552700"/>
          <p14:tracePt t="135867" x="812800" y="2559050"/>
          <p14:tracePt t="135875" x="812800" y="2565400"/>
          <p14:tracePt t="136043" x="819150" y="2571750"/>
          <p14:tracePt t="136050" x="825500" y="2578100"/>
          <p14:tracePt t="136058" x="825500" y="2584450"/>
          <p14:tracePt t="136068" x="831850" y="2584450"/>
          <p14:tracePt t="136085" x="844550" y="2597150"/>
          <p14:tracePt t="136101" x="857250" y="2609850"/>
          <p14:tracePt t="136118" x="869950" y="2628900"/>
          <p14:tracePt t="136152" x="901700" y="2667000"/>
          <p14:tracePt t="136188" x="952500" y="2711450"/>
          <p14:tracePt t="136219" x="1028700" y="2774950"/>
          <p14:tracePt t="136236" x="1054100" y="2800350"/>
          <p14:tracePt t="136251" x="1098550" y="2838450"/>
          <p14:tracePt t="136268" x="1149350" y="2876550"/>
          <p14:tracePt t="136285" x="1212850" y="2914650"/>
          <p14:tracePt t="136302" x="1270000" y="2946400"/>
          <p14:tracePt t="136319" x="1339850" y="2984500"/>
          <p14:tracePt t="136335" x="1422400" y="3022600"/>
          <p14:tracePt t="136352" x="1492250" y="3054350"/>
          <p14:tracePt t="136368" x="1568450" y="3086100"/>
          <p14:tracePt t="136385" x="1695450" y="3143250"/>
          <p14:tracePt t="136401" x="1778000" y="3175000"/>
          <p14:tracePt t="136418" x="1860550" y="3200400"/>
          <p14:tracePt t="136435" x="1968500" y="3232150"/>
          <p14:tracePt t="136452" x="2076450" y="3263900"/>
          <p14:tracePt t="136468" x="2184400" y="3276600"/>
          <p14:tracePt t="136485" x="2311400" y="3289300"/>
          <p14:tracePt t="136502" x="2413000" y="3308350"/>
          <p14:tracePt t="136518" x="2470150" y="3308350"/>
          <p14:tracePt t="136535" x="2508250" y="3289300"/>
          <p14:tracePt t="136552" x="2540000" y="3270250"/>
          <p14:tracePt t="136568" x="2565400" y="3244850"/>
          <p14:tracePt t="136585" x="2590800" y="3213100"/>
          <p14:tracePt t="136601" x="2628900" y="3155950"/>
          <p14:tracePt t="136618" x="2647950" y="3117850"/>
          <p14:tracePt t="136635" x="2660650" y="3086100"/>
          <p14:tracePt t="136652" x="2673350" y="3060700"/>
          <p14:tracePt t="136668" x="2679700" y="3041650"/>
          <p14:tracePt t="136685" x="2679700" y="3035300"/>
          <p14:tracePt t="136915" x="2686050" y="3041650"/>
          <p14:tracePt t="136939" x="2686050" y="3048000"/>
          <p14:tracePt t="136971" x="2686050" y="3054350"/>
          <p14:tracePt t="136986" x="2686050" y="3060700"/>
          <p14:tracePt t="136994" x="2686050" y="3067050"/>
          <p14:tracePt t="137002" x="2686050" y="3073400"/>
          <p14:tracePt t="137019" x="2667000" y="3092450"/>
          <p14:tracePt t="137035" x="2647950" y="3111500"/>
          <p14:tracePt t="137052" x="2635250" y="3130550"/>
          <p14:tracePt t="137069" x="2609850" y="3149600"/>
          <p14:tracePt t="137085" x="2590800" y="3168650"/>
          <p14:tracePt t="137102" x="2565400" y="3187700"/>
          <p14:tracePt t="137118" x="2533650" y="3200400"/>
          <p14:tracePt t="137135" x="2514600" y="3213100"/>
          <p14:tracePt t="137152" x="2482850" y="3219450"/>
          <p14:tracePt t="137168" x="2463800" y="3225800"/>
          <p14:tracePt t="137185" x="2419350" y="3225800"/>
          <p14:tracePt t="137203" x="2381250" y="3225800"/>
          <p14:tracePt t="137218" x="2343150" y="3225800"/>
          <p14:tracePt t="137236" x="2305050" y="3225800"/>
          <p14:tracePt t="137251" x="2260600" y="3225800"/>
          <p14:tracePt t="137268" x="2209800" y="3225800"/>
          <p14:tracePt t="137285" x="2165350" y="3225800"/>
          <p14:tracePt t="137301" x="2127250" y="3213100"/>
          <p14:tracePt t="137318" x="2089150" y="3206750"/>
          <p14:tracePt t="137334" x="2070100" y="3194050"/>
          <p14:tracePt t="137351" x="2044700" y="3181350"/>
          <p14:tracePt t="137368" x="2032000" y="3168650"/>
          <p14:tracePt t="137385" x="2000250" y="3149600"/>
          <p14:tracePt t="137402" x="1974850" y="3136900"/>
          <p14:tracePt t="137418" x="1949450" y="3124200"/>
          <p14:tracePt t="137435" x="1943100" y="3117850"/>
          <p14:tracePt t="137452" x="1930400" y="3111500"/>
          <p14:tracePt t="137469" x="1924050" y="3105150"/>
          <p14:tracePt t="137603" x="1924050" y="3098800"/>
          <p14:tracePt t="137867" x="1911350" y="3098800"/>
          <p14:tracePt t="137875" x="1892300" y="3086100"/>
          <p14:tracePt t="137885" x="1879600" y="3079750"/>
          <p14:tracePt t="137901" x="1841500" y="3054350"/>
          <p14:tracePt t="137918" x="1797050" y="3009900"/>
          <p14:tracePt t="137935" x="1720850" y="2959100"/>
          <p14:tracePt t="137952" x="1663700" y="2908300"/>
          <p14:tracePt t="137988" x="1543050" y="2762250"/>
          <p14:tracePt t="138019" x="1517650" y="2698750"/>
          <p14:tracePt t="138053" x="1492250" y="2641600"/>
          <p14:tracePt t="138068" x="1479550" y="2616200"/>
          <p14:tracePt t="138085" x="1473200" y="2603500"/>
          <p14:tracePt t="138102" x="1466850" y="2597150"/>
          <p14:tracePt t="138122" x="1466850" y="2590800"/>
          <p14:tracePt t="138135" x="1466850" y="2584450"/>
          <p14:tracePt t="138152" x="1460500" y="2578100"/>
          <p14:tracePt t="138168" x="1447800" y="2559050"/>
          <p14:tracePt t="138185" x="1435100" y="2527300"/>
          <p14:tracePt t="138202" x="1428750" y="2508250"/>
          <p14:tracePt t="138218" x="1422400" y="2489200"/>
          <p14:tracePt t="138236" x="1422400" y="2482850"/>
          <p14:tracePt t="138252" x="1422400" y="2476500"/>
          <p14:tracePt t="138379" x="1422400" y="2470150"/>
          <p14:tracePt t="139411" x="1416050" y="2482850"/>
          <p14:tracePt t="139418" x="1403350" y="2501900"/>
          <p14:tracePt t="139435" x="1397000" y="2520950"/>
          <p14:tracePt t="139452" x="1384300" y="2552700"/>
          <p14:tracePt t="139468" x="1371600" y="2571750"/>
          <p14:tracePt t="139485" x="1365250" y="2597150"/>
          <p14:tracePt t="139502" x="1352550" y="2609850"/>
          <p14:tracePt t="139519" x="1346200" y="2622550"/>
          <p14:tracePt t="139552" x="1333500" y="2641600"/>
          <p14:tracePt t="139588" x="1314450" y="2667000"/>
          <p14:tracePt t="139619" x="1276350" y="2686050"/>
          <p14:tracePt t="139635" x="1263650" y="2692400"/>
          <p14:tracePt t="139652" x="1238250" y="2698750"/>
          <p14:tracePt t="139668" x="1212850" y="2705100"/>
          <p14:tracePt t="139684" x="1181100" y="2711450"/>
          <p14:tracePt t="139702" x="1149350" y="2717800"/>
          <p14:tracePt t="139718" x="1117600" y="2730500"/>
          <p14:tracePt t="139735" x="1085850" y="2736850"/>
          <p14:tracePt t="139752" x="1060450" y="2743200"/>
          <p14:tracePt t="139769" x="1028700" y="2749550"/>
          <p14:tracePt t="139785" x="971550" y="2762250"/>
          <p14:tracePt t="139801" x="933450" y="2768600"/>
          <p14:tracePt t="139818" x="901700" y="2768600"/>
          <p14:tracePt t="139835" x="882650" y="2768600"/>
          <p14:tracePt t="139851" x="850900" y="2768600"/>
          <p14:tracePt t="139868" x="825500" y="2762250"/>
          <p14:tracePt t="139885" x="806450" y="2755900"/>
          <p14:tracePt t="139902" x="787400" y="2743200"/>
          <p14:tracePt t="139918" x="768350" y="2717800"/>
          <p14:tracePt t="139935" x="755650" y="2698750"/>
          <p14:tracePt t="139952" x="742950" y="2686050"/>
          <p14:tracePt t="139968" x="730250" y="2667000"/>
          <p14:tracePt t="139985" x="730250" y="2647950"/>
          <p14:tracePt t="140002" x="723900" y="2641600"/>
          <p14:tracePt t="140018" x="723900" y="2628900"/>
          <p14:tracePt t="140034" x="723900" y="2616200"/>
          <p14:tracePt t="140052" x="723900" y="2597150"/>
          <p14:tracePt t="140068" x="723900" y="2584450"/>
          <p14:tracePt t="140085" x="723900" y="2565400"/>
          <p14:tracePt t="140102" x="723900" y="2552700"/>
          <p14:tracePt t="140136" x="723900" y="2540000"/>
          <p14:tracePt t="140155" x="723900" y="2533650"/>
          <p14:tracePt t="140195" x="723900" y="2527300"/>
          <p14:tracePt t="140227" x="723900" y="2520950"/>
          <p14:tracePt t="140250" x="723900" y="2514600"/>
          <p14:tracePt t="140283" x="723900" y="2508250"/>
          <p14:tracePt t="140347" x="723900" y="2501900"/>
          <p14:tracePt t="140355" x="723900" y="2495550"/>
          <p14:tracePt t="140368" x="723900" y="2489200"/>
          <p14:tracePt t="140386" x="723900" y="2482850"/>
          <p14:tracePt t="140434" x="723900" y="2476500"/>
          <p14:tracePt t="140475" x="723900" y="2470150"/>
          <p14:tracePt t="140634" x="730250" y="2476500"/>
          <p14:tracePt t="140642" x="736600" y="2495550"/>
          <p14:tracePt t="140652" x="736600" y="2508250"/>
          <p14:tracePt t="140668" x="762000" y="2552700"/>
          <p14:tracePt t="140685" x="781050" y="2584450"/>
          <p14:tracePt t="140701" x="800100" y="2616200"/>
          <p14:tracePt t="140718" x="812800" y="2635250"/>
          <p14:tracePt t="140735" x="825500" y="2647950"/>
          <p14:tracePt t="140768" x="838200" y="2660650"/>
          <p14:tracePt t="140802" x="850900" y="2679700"/>
          <p14:tracePt t="140836" x="869950" y="2686050"/>
          <p14:tracePt t="140851" x="876300" y="2686050"/>
          <p14:tracePt t="140868" x="882650" y="2692400"/>
          <p14:tracePt t="140885" x="889000" y="2692400"/>
          <p14:tracePt t="140901" x="895350" y="2692400"/>
          <p14:tracePt t="140919" x="908050" y="2692400"/>
          <p14:tracePt t="140938" x="914400" y="2692400"/>
          <p14:tracePt t="141235" x="933450" y="2692400"/>
          <p14:tracePt t="141242" x="971550" y="2711450"/>
          <p14:tracePt t="141251" x="1016000" y="2743200"/>
          <p14:tracePt t="141268" x="1117600" y="2787650"/>
          <p14:tracePt t="141285" x="1263650" y="2851150"/>
          <p14:tracePt t="141303" x="1422400" y="2908300"/>
          <p14:tracePt t="141318" x="1600200" y="2952750"/>
          <p14:tracePt t="141335" x="1765300" y="2990850"/>
          <p14:tracePt t="141352" x="1911350" y="3003550"/>
          <p14:tracePt t="141368" x="2019300" y="3003550"/>
          <p14:tracePt t="141386" x="2146300" y="2978150"/>
          <p14:tracePt t="141403" x="2184400" y="2952750"/>
          <p14:tracePt t="141418" x="2222500" y="2933700"/>
          <p14:tracePt t="141435" x="2247900" y="2914650"/>
          <p14:tracePt t="141451" x="2260600" y="2895600"/>
          <p14:tracePt t="141469" x="2273300" y="2870200"/>
          <p14:tracePt t="141485" x="2286000" y="2851150"/>
          <p14:tracePt t="141501" x="2292350" y="2838450"/>
          <p14:tracePt t="141518" x="2305050" y="2819400"/>
          <p14:tracePt t="141535" x="2317750" y="2800350"/>
          <p14:tracePt t="141551" x="2330450" y="2781300"/>
          <p14:tracePt t="141568" x="2336800" y="2768600"/>
          <p14:tracePt t="141585" x="2343150" y="2762250"/>
          <p14:tracePt t="141610" x="2343150" y="2755900"/>
          <p14:tracePt t="141651" x="2349500" y="2755900"/>
          <p14:tracePt t="141675" x="2362200" y="2749550"/>
          <p14:tracePt t="141682" x="2362200" y="2743200"/>
          <p14:tracePt t="141689" x="2368550" y="2743200"/>
          <p14:tracePt t="141706" x="2374900" y="2736850"/>
          <p14:tracePt t="141722" x="2381250" y="2736850"/>
          <p14:tracePt t="141738" x="2387600" y="2730500"/>
          <p14:tracePt t="142427" x="2368550" y="2736850"/>
          <p14:tracePt t="142434" x="2362200" y="2743200"/>
          <p14:tracePt t="142452" x="2336800" y="2749550"/>
          <p14:tracePt t="142468" x="2305050" y="2749550"/>
          <p14:tracePt t="142485" x="2266950" y="2749550"/>
          <p14:tracePt t="142501" x="2222500" y="2749550"/>
          <p14:tracePt t="142518" x="2165350" y="2730500"/>
          <p14:tracePt t="142552" x="1987550" y="2679700"/>
          <p14:tracePt t="142586" x="1803400" y="2609850"/>
          <p14:tracePt t="142620" x="1765300" y="2597150"/>
          <p14:tracePt t="142635" x="1765300" y="2590800"/>
          <p14:tracePt t="142652" x="1758950" y="2584450"/>
          <p14:tracePt t="142668" x="1752600" y="2584450"/>
          <p14:tracePt t="142684" x="1733550" y="2578100"/>
          <p14:tracePt t="142702" x="1708150" y="2565400"/>
          <p14:tracePt t="142718" x="1676400" y="2546350"/>
          <p14:tracePt t="142735" x="1644650" y="2527300"/>
          <p14:tracePt t="142752" x="1619250" y="2508250"/>
          <p14:tracePt t="142768" x="1600200" y="2489200"/>
          <p14:tracePt t="142785" x="1581150" y="2482850"/>
          <p14:tracePt t="142801" x="1574800" y="2476500"/>
          <p14:tracePt t="142818" x="1574800" y="2470150"/>
          <p14:tracePt t="142836" x="1568450" y="2470150"/>
          <p14:tracePt t="142947" x="1568450" y="2463800"/>
          <p14:tracePt t="143115" x="1574800" y="2476500"/>
          <p14:tracePt t="143122" x="1581150" y="2495550"/>
          <p14:tracePt t="143135" x="1581150" y="2514600"/>
          <p14:tracePt t="143151" x="1612900" y="2559050"/>
          <p14:tracePt t="143168" x="1625600" y="2603500"/>
          <p14:tracePt t="143186" x="1651000" y="2641600"/>
          <p14:tracePt t="143220" x="1657350" y="2654300"/>
          <p14:tracePt t="143253" x="1663700" y="2654300"/>
          <p14:tracePt t="143378" x="1670050" y="2660650"/>
          <p14:tracePt t="143387" x="1682750" y="2686050"/>
          <p14:tracePt t="143402" x="1714500" y="2711450"/>
          <p14:tracePt t="143418" x="1765300" y="2743200"/>
          <p14:tracePt t="143434" x="1822450" y="2787650"/>
          <p14:tracePt t="143452" x="1898650" y="2819400"/>
          <p14:tracePt t="143468" x="1993900" y="2870200"/>
          <p14:tracePt t="143485" x="2120900" y="2914650"/>
          <p14:tracePt t="143501" x="2330450" y="2978150"/>
          <p14:tracePt t="143518" x="2546350" y="3028950"/>
          <p14:tracePt t="143535" x="2749550" y="3067050"/>
          <p14:tracePt t="143552" x="2908300" y="3086100"/>
          <p14:tracePt t="143568" x="3028950" y="3092450"/>
          <p14:tracePt t="143586" x="3136900" y="3086100"/>
          <p14:tracePt t="143603" x="3181350" y="3060700"/>
          <p14:tracePt t="143618" x="3200400" y="3035300"/>
          <p14:tracePt t="143635" x="3213100" y="3003550"/>
          <p14:tracePt t="143652" x="3225800" y="2971800"/>
          <p14:tracePt t="143668" x="3244850" y="2927350"/>
          <p14:tracePt t="143685" x="3251200" y="2889250"/>
          <p14:tracePt t="143701" x="3257550" y="2870200"/>
          <p14:tracePt t="143718" x="3270250" y="2844800"/>
          <p14:tracePt t="143735" x="3276600" y="2832100"/>
          <p14:tracePt t="143752" x="3276600" y="2825750"/>
          <p14:tracePt t="143768" x="3276600" y="2819400"/>
          <p14:tracePt t="143787" x="3276600" y="2813050"/>
          <p14:tracePt t="143802" x="3276600" y="2806700"/>
          <p14:tracePt t="143818" x="3251200" y="2787650"/>
          <p14:tracePt t="143836" x="3232150" y="2774950"/>
          <p14:tracePt t="143852" x="3219450" y="2768600"/>
          <p14:tracePt t="143868" x="3213100" y="2762250"/>
          <p14:tracePt t="143885" x="3200400" y="2755900"/>
          <p14:tracePt t="143914" x="3194050" y="2755900"/>
          <p14:tracePt t="143930" x="3194050" y="2749550"/>
          <p14:tracePt t="143938" x="3187700" y="2749550"/>
          <p14:tracePt t="143952" x="3181350" y="2743200"/>
          <p14:tracePt t="143968" x="3162300" y="2743200"/>
          <p14:tracePt t="143985" x="3143250" y="2736850"/>
          <p14:tracePt t="144001" x="3130550" y="2730500"/>
          <p14:tracePt t="144018" x="3124200" y="2730500"/>
          <p14:tracePt t="144042" x="3117850" y="2730500"/>
          <p14:tracePt t="144058" x="3117850" y="2724150"/>
          <p14:tracePt t="144098" x="3111500" y="2724150"/>
          <p14:tracePt t="144156" x="3105150" y="2724150"/>
          <p14:tracePt t="144187" x="3098800" y="2717800"/>
          <p14:tracePt t="144275" x="3092450" y="2717800"/>
          <p14:tracePt t="144291" x="3092450" y="2711450"/>
          <p14:tracePt t="144683" x="3092450" y="2717800"/>
          <p14:tracePt t="144690" x="3092450" y="2730500"/>
          <p14:tracePt t="144701" x="3092450" y="2743200"/>
          <p14:tracePt t="144718" x="3092450" y="2768600"/>
          <p14:tracePt t="144735" x="3117850" y="2806700"/>
          <p14:tracePt t="144752" x="3149600" y="2857500"/>
          <p14:tracePt t="144768" x="3194050" y="2921000"/>
          <p14:tracePt t="144803" x="3282950" y="3035300"/>
          <p14:tracePt t="144836" x="3327400" y="3092450"/>
          <p14:tracePt t="144869" x="3359150" y="3136900"/>
          <p14:tracePt t="144885" x="3371850" y="3149600"/>
          <p14:tracePt t="144902" x="3384550" y="3168650"/>
          <p14:tracePt t="144918" x="3397250" y="3175000"/>
          <p14:tracePt t="144935" x="3397250" y="3181350"/>
          <p14:tracePt t="144952" x="3403600" y="3181350"/>
          <p14:tracePt t="144968" x="3403600" y="3187700"/>
          <p14:tracePt t="144985" x="3409950" y="3194050"/>
          <p14:tracePt t="145002" x="3416300" y="3194050"/>
          <p14:tracePt t="145026" x="3422650" y="3194050"/>
          <p14:tracePt t="145035" x="3422650" y="3200400"/>
          <p14:tracePt t="145051" x="3435350" y="3200400"/>
          <p14:tracePt t="145069" x="3441700" y="3206750"/>
          <p14:tracePt t="145085" x="3448050" y="3206750"/>
          <p14:tracePt t="145107" x="3454400" y="3206750"/>
          <p14:tracePt t="145203" x="3460750" y="3206750"/>
          <p14:tracePt t="145219" x="3467100" y="3206750"/>
          <p14:tracePt t="145226" x="3473450" y="3206750"/>
          <p14:tracePt t="145242" x="3479800" y="3206750"/>
          <p14:tracePt t="145251" x="3486150" y="3206750"/>
          <p14:tracePt t="145268" x="3492500" y="3206750"/>
          <p14:tracePt t="145285" x="3498850" y="3213100"/>
          <p14:tracePt t="145306" x="3505200" y="3213100"/>
          <p14:tracePt t="145318" x="3505200" y="3219450"/>
          <p14:tracePt t="145335" x="3517900" y="3219450"/>
          <p14:tracePt t="145352" x="3536950" y="3225800"/>
          <p14:tracePt t="145369" x="3556000" y="3244850"/>
          <p14:tracePt t="145385" x="3568700" y="3251200"/>
          <p14:tracePt t="145401" x="3581400" y="3263900"/>
          <p14:tracePt t="145418" x="3600450" y="3276600"/>
          <p14:tracePt t="145434" x="3613150" y="3282950"/>
          <p14:tracePt t="145452" x="3625850" y="3295650"/>
          <p14:tracePt t="145468" x="3644900" y="3308350"/>
          <p14:tracePt t="145485" x="3657600" y="3314700"/>
          <p14:tracePt t="145501" x="3676650" y="3327400"/>
          <p14:tracePt t="145518" x="3695700" y="3327400"/>
          <p14:tracePt t="145535" x="3708400" y="3333750"/>
          <p14:tracePt t="145552" x="3721100" y="3340100"/>
          <p14:tracePt t="145568" x="3727450" y="3340100"/>
          <p14:tracePt t="145585" x="3733800" y="3340100"/>
          <p14:tracePt t="145602" x="3740150" y="3340100"/>
          <p14:tracePt t="145618" x="3752850" y="3340100"/>
          <p14:tracePt t="145635" x="3765550" y="3333750"/>
          <p14:tracePt t="145652" x="3771900" y="3327400"/>
          <p14:tracePt t="145668" x="3778250" y="3327400"/>
          <p14:tracePt t="145685" x="3784600" y="3321050"/>
          <p14:tracePt t="145702" x="3790950" y="3321050"/>
          <p14:tracePt t="145718" x="3810000" y="3308350"/>
          <p14:tracePt t="145735" x="3822700" y="3295650"/>
          <p14:tracePt t="145752" x="3829050" y="3295650"/>
          <p14:tracePt t="145768" x="3835400" y="3289300"/>
          <p14:tracePt t="145785" x="3848100" y="3282950"/>
          <p14:tracePt t="145801" x="3854450" y="3282950"/>
          <p14:tracePt t="145818" x="3854450" y="3276600"/>
          <p14:tracePt t="145834" x="3860800" y="3270250"/>
          <p14:tracePt t="145851" x="3867150" y="3270250"/>
          <p14:tracePt t="145868" x="3873500" y="3263900"/>
          <p14:tracePt t="145884" x="3879850" y="3263900"/>
          <p14:tracePt t="145902" x="3886200" y="3257550"/>
          <p14:tracePt t="145918" x="3898900" y="3251200"/>
          <p14:tracePt t="145935" x="3905250" y="3244850"/>
          <p14:tracePt t="145952" x="3911600" y="3238500"/>
          <p14:tracePt t="145968" x="3917950" y="3225800"/>
          <p14:tracePt t="145984" x="3930650" y="3219450"/>
          <p14:tracePt t="146003" x="3937000" y="3200400"/>
          <p14:tracePt t="146018" x="3937000" y="3194050"/>
          <p14:tracePt t="146035" x="3943350" y="3187700"/>
          <p14:tracePt t="146052" x="3943350" y="3175000"/>
          <p14:tracePt t="146068" x="3949700" y="3162300"/>
          <p14:tracePt t="146085" x="3956050" y="3136900"/>
          <p14:tracePt t="146102" x="3956050" y="3117850"/>
          <p14:tracePt t="146118" x="3962400" y="3098800"/>
          <p14:tracePt t="146135" x="3962400" y="3086100"/>
          <p14:tracePt t="146153" x="3962400" y="3073400"/>
          <p14:tracePt t="146168" x="3962400" y="3067050"/>
          <p14:tracePt t="146185" x="3962400" y="3048000"/>
          <p14:tracePt t="146201" x="3962400" y="3035300"/>
          <p14:tracePt t="146218" x="3962400" y="3022600"/>
          <p14:tracePt t="146235" x="3962400" y="3003550"/>
          <p14:tracePt t="146252" x="3975100" y="2984500"/>
          <p14:tracePt t="146268" x="3981450" y="2965450"/>
          <p14:tracePt t="146285" x="3987800" y="2940050"/>
          <p14:tracePt t="146302" x="4006850" y="2901950"/>
          <p14:tracePt t="146318" x="4025900" y="2876550"/>
          <p14:tracePt t="146335" x="4038600" y="2844800"/>
          <p14:tracePt t="146352" x="4051300" y="2813050"/>
          <p14:tracePt t="146369" x="4070350" y="2774950"/>
          <p14:tracePt t="146385" x="4089400" y="2736850"/>
          <p14:tracePt t="146401" x="4095750" y="2698750"/>
          <p14:tracePt t="146418" x="4102100" y="2673350"/>
          <p14:tracePt t="146435" x="4102100" y="2654300"/>
          <p14:tracePt t="146451" x="4102100" y="2641600"/>
          <p14:tracePt t="146468" x="4102100" y="2635250"/>
          <p14:tracePt t="146485" x="4102100" y="2628900"/>
          <p14:tracePt t="146502" x="4102100" y="2616200"/>
          <p14:tracePt t="146518" x="4089400" y="2609850"/>
          <p14:tracePt t="146535" x="4070350" y="2590800"/>
          <p14:tracePt t="146552" x="4019550" y="2559050"/>
          <p14:tracePt t="146568" x="3968750" y="2540000"/>
          <p14:tracePt t="146585" x="3892550" y="2501900"/>
          <p14:tracePt t="146601" x="3790950" y="2457450"/>
          <p14:tracePt t="146618" x="3733800" y="2438400"/>
          <p14:tracePt t="146635" x="3708400" y="2425700"/>
          <p14:tracePt t="146651" x="3683000" y="2419350"/>
          <p14:tracePt t="146669" x="3663950" y="2419350"/>
          <p14:tracePt t="146685" x="3644900" y="2413000"/>
          <p14:tracePt t="146702" x="3619500" y="2406650"/>
          <p14:tracePt t="146718" x="3562350" y="2406650"/>
          <p14:tracePt t="146735" x="3486150" y="2406650"/>
          <p14:tracePt t="146751" x="3409950" y="2406650"/>
          <p14:tracePt t="146768" x="3333750" y="2419350"/>
          <p14:tracePt t="146785" x="3282950" y="2457450"/>
          <p14:tracePt t="146802" x="3213100" y="2514600"/>
          <p14:tracePt t="146818" x="3187700" y="2546350"/>
          <p14:tracePt t="146835" x="3168650" y="2597150"/>
          <p14:tracePt t="146852" x="3162300" y="2628900"/>
          <p14:tracePt t="146868" x="3143250" y="2673350"/>
          <p14:tracePt t="146885" x="3130550" y="2711450"/>
          <p14:tracePt t="146902" x="3130550" y="2743200"/>
          <p14:tracePt t="146918" x="3130550" y="2762250"/>
          <p14:tracePt t="146935" x="3130550" y="2781300"/>
          <p14:tracePt t="146952" x="3130550" y="2806700"/>
          <p14:tracePt t="146968" x="3136900" y="2825750"/>
          <p14:tracePt t="146985" x="3149600" y="2857500"/>
          <p14:tracePt t="147001" x="3162300" y="2889250"/>
          <p14:tracePt t="147018" x="3181350" y="2921000"/>
          <p14:tracePt t="147035" x="3206750" y="2959100"/>
          <p14:tracePt t="147052" x="3244850" y="3003550"/>
          <p14:tracePt t="147068" x="3276600" y="3048000"/>
          <p14:tracePt t="147085" x="3308350" y="3079750"/>
          <p14:tracePt t="147102" x="3327400" y="3111500"/>
          <p14:tracePt t="147118" x="3352800" y="3149600"/>
          <p14:tracePt t="147135" x="3384550" y="3194050"/>
          <p14:tracePt t="147152" x="3416300" y="3232150"/>
          <p14:tracePt t="147168" x="3448050" y="3270250"/>
          <p14:tracePt t="147185" x="3492500" y="3314700"/>
          <p14:tracePt t="147202" x="3568700" y="3365500"/>
          <p14:tracePt t="147218" x="3625850" y="3403600"/>
          <p14:tracePt t="147234" x="3670300" y="3429000"/>
          <p14:tracePt t="147252" x="3714750" y="3454400"/>
          <p14:tracePt t="147268" x="3733800" y="3460750"/>
          <p14:tracePt t="147285" x="3759200" y="3467100"/>
          <p14:tracePt t="147301" x="3778250" y="3473450"/>
          <p14:tracePt t="147318" x="3810000" y="3473450"/>
          <p14:tracePt t="147335" x="3854450" y="3473450"/>
          <p14:tracePt t="147352" x="3905250" y="3473450"/>
          <p14:tracePt t="147368" x="3956050" y="3473450"/>
          <p14:tracePt t="147386" x="4025900" y="3473450"/>
          <p14:tracePt t="147402" x="4070350" y="3473450"/>
          <p14:tracePt t="147419" x="4108450" y="3454400"/>
          <p14:tracePt t="147435" x="4133850" y="3429000"/>
          <p14:tracePt t="147452" x="4165600" y="3397250"/>
          <p14:tracePt t="147468" x="4191000" y="3365500"/>
          <p14:tracePt t="147485" x="4203700" y="3340100"/>
          <p14:tracePt t="147502" x="4216400" y="3295650"/>
          <p14:tracePt t="147518" x="4222750" y="3263900"/>
          <p14:tracePt t="147535" x="4222750" y="3213100"/>
          <p14:tracePt t="147552" x="4197350" y="3149600"/>
          <p14:tracePt t="147568" x="4171950" y="3073400"/>
          <p14:tracePt t="147586" x="4140200" y="2990850"/>
          <p14:tracePt t="147601" x="4121150" y="2952750"/>
          <p14:tracePt t="147618" x="4114800" y="2921000"/>
          <p14:tracePt t="147635" x="4108450" y="2901950"/>
          <p14:tracePt t="147652" x="4108450" y="2882900"/>
          <p14:tracePt t="147668" x="4108450" y="2870200"/>
          <p14:tracePt t="147685" x="4108450" y="2851150"/>
          <p14:tracePt t="147702" x="4108450" y="2819400"/>
          <p14:tracePt t="147718" x="4095750" y="2774950"/>
          <p14:tracePt t="147735" x="4083050" y="2724150"/>
          <p14:tracePt t="147752" x="4070350" y="2667000"/>
          <p14:tracePt t="147768" x="4057650" y="2609850"/>
          <p14:tracePt t="147785" x="4051300" y="2571750"/>
          <p14:tracePt t="147801" x="4038600" y="2520950"/>
          <p14:tracePt t="147818" x="4032250" y="2495550"/>
          <p14:tracePt t="147835" x="4032250" y="2482850"/>
          <p14:tracePt t="147851" x="4025900" y="2463800"/>
          <p14:tracePt t="147868" x="4019550" y="2451100"/>
          <p14:tracePt t="147885" x="4019550" y="2444750"/>
          <p14:tracePt t="147902" x="4013200" y="2432050"/>
          <p14:tracePt t="147918" x="4000500" y="2413000"/>
          <p14:tracePt t="147935" x="3987800" y="2400300"/>
          <p14:tracePt t="147951" x="3956050" y="2374900"/>
          <p14:tracePt t="147968" x="3905250" y="2349500"/>
          <p14:tracePt t="147985" x="3835400" y="2324100"/>
          <p14:tracePt t="148001" x="3816350" y="2317750"/>
          <p14:tracePt t="148018" x="3740150" y="2305050"/>
          <p14:tracePt t="148035" x="3689350" y="2298700"/>
          <p14:tracePt t="148051" x="3625850" y="2292350"/>
          <p14:tracePt t="148068" x="3562350" y="2292350"/>
          <p14:tracePt t="148085" x="3517900" y="2292350"/>
          <p14:tracePt t="148102" x="3479800" y="2298700"/>
          <p14:tracePt t="148118" x="3448050" y="2305050"/>
          <p14:tracePt t="148135" x="3429000" y="2324100"/>
          <p14:tracePt t="148151" x="3403600" y="2343150"/>
          <p14:tracePt t="148186" x="3346450" y="2419350"/>
          <p14:tracePt t="148202" x="3327400" y="2457450"/>
          <p14:tracePt t="148218" x="3308350" y="2495550"/>
          <p14:tracePt t="148234" x="3282950" y="2546350"/>
          <p14:tracePt t="148251" x="3257550" y="2590800"/>
          <p14:tracePt t="148268" x="3232150" y="2641600"/>
          <p14:tracePt t="148285" x="3219450" y="2686050"/>
          <p14:tracePt t="148302" x="3206750" y="2736850"/>
          <p14:tracePt t="148318" x="3200400" y="2781300"/>
          <p14:tracePt t="148335" x="3187700" y="2825750"/>
          <p14:tracePt t="148352" x="3187700" y="2851150"/>
          <p14:tracePt t="148368" x="3181350" y="2876550"/>
          <p14:tracePt t="148385" x="3181350" y="2908300"/>
          <p14:tracePt t="148401" x="3181350" y="2933700"/>
          <p14:tracePt t="148419" x="3181350" y="2959100"/>
          <p14:tracePt t="148435" x="3187700" y="2984500"/>
          <p14:tracePt t="148451" x="3194050" y="3009900"/>
          <p14:tracePt t="148468" x="3200400" y="3028950"/>
          <p14:tracePt t="148485" x="3200400" y="3048000"/>
          <p14:tracePt t="148502" x="3206750" y="3054350"/>
          <p14:tracePt t="148555" x="3206750" y="3060700"/>
          <p14:tracePt t="148578" x="3213100" y="3067050"/>
          <p14:tracePt t="148586" x="3219450" y="3067050"/>
          <p14:tracePt t="148602" x="3225800" y="3073400"/>
          <p14:tracePt t="148618" x="3238500" y="3079750"/>
          <p14:tracePt t="148691" x="3244850" y="3079750"/>
          <p14:tracePt t="148706" x="3257550" y="3092450"/>
          <p14:tracePt t="148714" x="3263900" y="3098800"/>
          <p14:tracePt t="148721" x="3276600" y="3105150"/>
          <p14:tracePt t="148735" x="3289300" y="3111500"/>
          <p14:tracePt t="148752" x="3302000" y="3124200"/>
          <p14:tracePt t="148768" x="3321050" y="3130550"/>
          <p14:tracePt t="148785" x="3340100" y="3136900"/>
          <p14:tracePt t="148801" x="3346450" y="3143250"/>
          <p14:tracePt t="148818" x="3359150" y="3143250"/>
          <p14:tracePt t="148835" x="3378200" y="3155950"/>
          <p14:tracePt t="148852" x="3390900" y="3155950"/>
          <p14:tracePt t="148868" x="3403600" y="3155950"/>
          <p14:tracePt t="148885" x="3409950" y="3162300"/>
          <p14:tracePt t="148902" x="3422650" y="3162300"/>
          <p14:tracePt t="148918" x="3435350" y="3162300"/>
          <p14:tracePt t="148935" x="3448050" y="3168650"/>
          <p14:tracePt t="148952" x="3473450" y="3168650"/>
          <p14:tracePt t="148968" x="3492500" y="3168650"/>
          <p14:tracePt t="148985" x="3536950" y="3155950"/>
          <p14:tracePt t="149002" x="3556000" y="3155950"/>
          <p14:tracePt t="149018" x="3568700" y="3149600"/>
          <p14:tracePt t="149035" x="3581400" y="3149600"/>
          <p14:tracePt t="149052" x="3587750" y="3143250"/>
          <p14:tracePt t="149068" x="3594100" y="3143250"/>
          <p14:tracePt t="149085" x="3600450" y="3136900"/>
          <p14:tracePt t="149101" x="3606800" y="3136900"/>
          <p14:tracePt t="149118" x="3619500" y="3136900"/>
          <p14:tracePt t="149135" x="3625850" y="3136900"/>
          <p14:tracePt t="149152" x="3638550" y="3136900"/>
          <p14:tracePt t="149168" x="3651250" y="3136900"/>
          <p14:tracePt t="149184" x="3657600" y="3136900"/>
          <p14:tracePt t="149202" x="3683000" y="3143250"/>
          <p14:tracePt t="149218" x="3708400" y="3155950"/>
          <p14:tracePt t="149235" x="3746500" y="3168650"/>
          <p14:tracePt t="149251" x="3797300" y="3187700"/>
          <p14:tracePt t="149268" x="3835400" y="3194050"/>
          <p14:tracePt t="149285" x="3867150" y="3206750"/>
          <p14:tracePt t="149302" x="3892550" y="3213100"/>
          <p14:tracePt t="149318" x="3898900" y="3219450"/>
          <p14:tracePt t="149335" x="3905250" y="3219450"/>
          <p14:tracePt t="150563" x="3905250" y="3225800"/>
          <p14:tracePt t="150570" x="3905250" y="3232150"/>
          <p14:tracePt t="150585" x="3905250" y="3244850"/>
          <p14:tracePt t="150602" x="3905250" y="3251200"/>
          <p14:tracePt t="150618" x="3905250" y="3257550"/>
          <p14:tracePt t="150921" x="3911600" y="3257550"/>
          <p14:tracePt t="150937" x="3917950" y="3257550"/>
          <p14:tracePt t="150961" x="3924300" y="3257550"/>
          <p14:tracePt t="150985" x="3930650" y="3257550"/>
          <p14:tracePt t="150993" x="3937000" y="3251200"/>
          <p14:tracePt t="151009" x="3949700" y="3244850"/>
          <p14:tracePt t="151018" x="3956050" y="3238500"/>
          <p14:tracePt t="151051" x="3994150" y="3206750"/>
          <p14:tracePt t="151084" x="4051300" y="3149600"/>
          <p14:tracePt t="151117" x="4095750" y="3067050"/>
          <p14:tracePt t="151134" x="4102100" y="3016250"/>
          <p14:tracePt t="151151" x="4114800" y="2984500"/>
          <p14:tracePt t="151167" x="4114800" y="2959100"/>
          <p14:tracePt t="151184" x="4114800" y="2933700"/>
          <p14:tracePt t="151201" x="4114800" y="2914650"/>
          <p14:tracePt t="151217" x="4114800" y="2901950"/>
          <p14:tracePt t="151234" x="4114800" y="2895600"/>
          <p14:tracePt t="151251" x="4114800" y="2876550"/>
          <p14:tracePt t="151268" x="4114800" y="2857500"/>
          <p14:tracePt t="151284" x="4114800" y="2832100"/>
          <p14:tracePt t="151301" x="4114800" y="2813050"/>
          <p14:tracePt t="151318" x="4114800" y="2794000"/>
          <p14:tracePt t="151334" x="4108450" y="2781300"/>
          <p14:tracePt t="151361" x="4102100" y="2774950"/>
          <p14:tracePt t="151370" x="4102100" y="2762250"/>
          <p14:tracePt t="151385" x="4083050" y="2730500"/>
          <p14:tracePt t="151401" x="4064000" y="2692400"/>
          <p14:tracePt t="151419" x="4051300" y="2673350"/>
          <p14:tracePt t="151435" x="4044950" y="2647950"/>
          <p14:tracePt t="151453" x="4032250" y="2628900"/>
          <p14:tracePt t="151470" x="4025900" y="2616200"/>
          <p14:tracePt t="151485" x="4025900" y="2603500"/>
          <p14:tracePt t="151502" x="4025900" y="2597150"/>
          <p14:tracePt t="151684" x="4025900" y="2603500"/>
          <p14:tracePt t="151691" x="4025900" y="2616200"/>
          <p14:tracePt t="151701" x="4025900" y="2635250"/>
          <p14:tracePt t="151718" x="4025900" y="2667000"/>
          <p14:tracePt t="151735" x="4025900" y="2692400"/>
          <p14:tracePt t="151752" x="4032250" y="2724150"/>
          <p14:tracePt t="151768" x="4038600" y="2749550"/>
          <p14:tracePt t="151786" x="4038600" y="2787650"/>
          <p14:tracePt t="151802" x="4038600" y="2806700"/>
          <p14:tracePt t="151818" x="4038600" y="2825750"/>
          <p14:tracePt t="151835" x="4038600" y="2844800"/>
          <p14:tracePt t="151852" x="4038600" y="2863850"/>
          <p14:tracePt t="151868" x="4038600" y="2876550"/>
          <p14:tracePt t="151885" x="4038600" y="2889250"/>
          <p14:tracePt t="151902" x="4038600" y="2895600"/>
          <p14:tracePt t="151918" x="4038600" y="2908300"/>
          <p14:tracePt t="151935" x="4038600" y="2914650"/>
          <p14:tracePt t="151951" x="4038600" y="2927350"/>
          <p14:tracePt t="151968" x="4038600" y="2940050"/>
          <p14:tracePt t="151985" x="4038600" y="2952750"/>
          <p14:tracePt t="152002" x="4038600" y="2959100"/>
          <p14:tracePt t="152018" x="4038600" y="2965450"/>
          <p14:tracePt t="152187" x="4038600" y="2959100"/>
          <p14:tracePt t="152194" x="4038600" y="2946400"/>
          <p14:tracePt t="152219" x="4038600" y="2914650"/>
          <p14:tracePt t="152235" x="4044950" y="2876550"/>
          <p14:tracePt t="152252" x="4044950" y="2844800"/>
          <p14:tracePt t="152268" x="4044950" y="2794000"/>
          <p14:tracePt t="152285" x="4044950" y="2755900"/>
          <p14:tracePt t="152302" x="4044950" y="2717800"/>
          <p14:tracePt t="152318" x="4051300" y="2679700"/>
          <p14:tracePt t="152335" x="4057650" y="2647950"/>
          <p14:tracePt t="152351" x="4064000" y="2616200"/>
          <p14:tracePt t="152368" x="4070350" y="2603500"/>
          <p14:tracePt t="152386" x="4076700" y="2590800"/>
          <p14:tracePt t="152419" x="4083050" y="2590800"/>
          <p14:tracePt t="152459" x="4083050" y="2584450"/>
          <p14:tracePt t="152603" x="4083050" y="2590800"/>
          <p14:tracePt t="152611" x="4083050" y="2622550"/>
          <p14:tracePt t="152618" x="4083050" y="2641600"/>
          <p14:tracePt t="152634" x="4083050" y="2686050"/>
          <p14:tracePt t="152651" x="4076700" y="2730500"/>
          <p14:tracePt t="152668" x="4076700" y="2768600"/>
          <p14:tracePt t="152685" x="4076700" y="2800350"/>
          <p14:tracePt t="152702" x="4076700" y="2838450"/>
          <p14:tracePt t="152718" x="4076700" y="2863850"/>
          <p14:tracePt t="152735" x="4076700" y="2876550"/>
          <p14:tracePt t="152752" x="4076700" y="2889250"/>
          <p14:tracePt t="152827" x="4076700" y="2895600"/>
          <p14:tracePt t="152842" x="4076700" y="2908300"/>
          <p14:tracePt t="152852" x="4076700" y="2914650"/>
          <p14:tracePt t="152868" x="4076700" y="2921000"/>
          <p14:tracePt t="152885" x="4076700" y="2927350"/>
          <p14:tracePt t="152902" x="4076700" y="2933700"/>
          <p14:tracePt t="152930" x="4076700" y="2940050"/>
          <p14:tracePt t="152955" x="4076700" y="2946400"/>
          <p14:tracePt t="152979" x="4076700" y="2952750"/>
          <p14:tracePt t="152986" x="4076700" y="2959100"/>
          <p14:tracePt t="153001" x="4070350" y="2959100"/>
          <p14:tracePt t="153018" x="4070350" y="2965450"/>
          <p14:tracePt t="153162" x="4070350" y="2946400"/>
          <p14:tracePt t="153170" x="4070350" y="2927350"/>
          <p14:tracePt t="153185" x="4070350" y="2901950"/>
          <p14:tracePt t="153203" x="4070350" y="2844800"/>
          <p14:tracePt t="153218" x="4070350" y="2813050"/>
          <p14:tracePt t="153235" x="4064000" y="2781300"/>
          <p14:tracePt t="153251" x="4064000" y="2762250"/>
          <p14:tracePt t="153268" x="4064000" y="2730500"/>
          <p14:tracePt t="153285" x="4064000" y="2717800"/>
          <p14:tracePt t="153301" x="4064000" y="2698750"/>
          <p14:tracePt t="153318" x="4064000" y="2686050"/>
          <p14:tracePt t="153335" x="4064000" y="2667000"/>
          <p14:tracePt t="153351" x="4064000" y="2654300"/>
          <p14:tracePt t="153368" x="4064000" y="2647950"/>
          <p14:tracePt t="153385" x="4064000" y="2635250"/>
          <p14:tracePt t="153402" x="4064000" y="2628900"/>
          <p14:tracePt t="153435" x="4064000" y="2622550"/>
          <p14:tracePt t="153450" x="4064000" y="2616200"/>
          <p14:tracePt t="153458" x="4064000" y="2609850"/>
          <p14:tracePt t="153474" x="4064000" y="2603500"/>
          <p14:tracePt t="153491" x="4064000" y="2597150"/>
          <p14:tracePt t="153506" x="4064000" y="2590800"/>
          <p14:tracePt t="153555" x="4064000" y="2584450"/>
          <p14:tracePt t="153643" x="4057650" y="2584450"/>
          <p14:tracePt t="153651" x="4044950" y="2590800"/>
          <p14:tracePt t="153668" x="4032250" y="2622550"/>
          <p14:tracePt t="153685" x="4019550" y="2641600"/>
          <p14:tracePt t="153702" x="4000500" y="2673350"/>
          <p14:tracePt t="153718" x="3994150" y="2711450"/>
          <p14:tracePt t="153734" x="3981450" y="2743200"/>
          <p14:tracePt t="153752" x="3981450" y="2774950"/>
          <p14:tracePt t="153768" x="3981450" y="2806700"/>
          <p14:tracePt t="153785" x="3981450" y="2825750"/>
          <p14:tracePt t="153802" x="3981450" y="2851150"/>
          <p14:tracePt t="153818" x="3981450" y="2857500"/>
          <p14:tracePt t="153835" x="3981450" y="2863850"/>
          <p14:tracePt t="153851" x="3981450" y="2870200"/>
          <p14:tracePt t="153868" x="3981450" y="2882900"/>
          <p14:tracePt t="153885" x="3981450" y="2895600"/>
          <p14:tracePt t="153902" x="3981450" y="2908300"/>
          <p14:tracePt t="153918" x="3981450" y="2921000"/>
          <p14:tracePt t="153938" x="3981450" y="2927350"/>
          <p14:tracePt t="153954" x="3981450" y="2933700"/>
          <p14:tracePt t="154123" x="3987800" y="2914650"/>
          <p14:tracePt t="154130" x="3987800" y="2882900"/>
          <p14:tracePt t="154137" x="4000500" y="2838450"/>
          <p14:tracePt t="154151" x="4000500" y="2800350"/>
          <p14:tracePt t="154168" x="4013200" y="2749550"/>
          <p14:tracePt t="154184" x="4019550" y="2692400"/>
          <p14:tracePt t="154202" x="4019550" y="2622550"/>
          <p14:tracePt t="154218" x="4019550" y="2590800"/>
          <p14:tracePt t="154235" x="4019550" y="2578100"/>
          <p14:tracePt t="154251" x="4019550" y="2565400"/>
          <p14:tracePt t="154323" x="4019550" y="2559050"/>
          <p14:tracePt t="154370" x="4019550" y="2565400"/>
          <p14:tracePt t="154378" x="4019550" y="2590800"/>
          <p14:tracePt t="154386" x="4019550" y="2616200"/>
          <p14:tracePt t="154401" x="4019550" y="2660650"/>
          <p14:tracePt t="154418" x="4019550" y="2724150"/>
          <p14:tracePt t="154435" x="4019550" y="2762250"/>
          <p14:tracePt t="154452" x="4019550" y="2794000"/>
          <p14:tracePt t="154468" x="4019550" y="2813050"/>
          <p14:tracePt t="154485" x="4019550" y="2844800"/>
          <p14:tracePt t="154502" x="4019550" y="2857500"/>
          <p14:tracePt t="154518" x="4019550" y="2863850"/>
          <p14:tracePt t="154675" x="4019550" y="2876550"/>
          <p14:tracePt t="154683" x="4019550" y="2889250"/>
          <p14:tracePt t="154690" x="4019550" y="2901950"/>
          <p14:tracePt t="154701" x="4019550" y="2908300"/>
          <p14:tracePt t="154718" x="4019550" y="2927350"/>
          <p14:tracePt t="154735" x="4025900" y="2952750"/>
          <p14:tracePt t="154752" x="4032250" y="2978150"/>
          <p14:tracePt t="154768" x="4038600" y="2997200"/>
          <p14:tracePt t="154785" x="4044950" y="3016250"/>
          <p14:tracePt t="154801" x="4044950" y="3022600"/>
          <p14:tracePt t="155099" x="4051300" y="3022600"/>
          <p14:tracePt t="155116" x="4064000" y="3022600"/>
          <p14:tracePt t="155122" x="4070350" y="3022600"/>
          <p14:tracePt t="155135" x="4076700" y="3028950"/>
          <p14:tracePt t="155152" x="4083050" y="3035300"/>
          <p14:tracePt t="155168" x="4089400" y="3035300"/>
          <p14:tracePt t="155185" x="4102100" y="3041650"/>
          <p14:tracePt t="155210" x="4102100" y="3048000"/>
          <p14:tracePt t="155235" x="4108450" y="3054350"/>
          <p14:tracePt t="155242" x="4114800" y="3054350"/>
          <p14:tracePt t="155251" x="4114800" y="3060700"/>
          <p14:tracePt t="155268" x="4127500" y="3067050"/>
          <p14:tracePt t="155285" x="4146550" y="3086100"/>
          <p14:tracePt t="155301" x="4165600" y="3098800"/>
          <p14:tracePt t="155318" x="4178300" y="3105150"/>
          <p14:tracePt t="155335" x="4184650" y="3111500"/>
          <p14:tracePt t="155351" x="4197350" y="3117850"/>
          <p14:tracePt t="155368" x="4203700" y="3117850"/>
          <p14:tracePt t="155450" x="4203700" y="3105150"/>
          <p14:tracePt t="155458" x="4203700" y="3092450"/>
          <p14:tracePt t="155468" x="4203700" y="3079750"/>
          <p14:tracePt t="155485" x="4184650" y="3016250"/>
          <p14:tracePt t="155502" x="4165600" y="2984500"/>
          <p14:tracePt t="155520" x="4152900" y="2965450"/>
          <p14:tracePt t="155535" x="4127500" y="2933700"/>
          <p14:tracePt t="155551" x="4108450" y="2908300"/>
          <p14:tracePt t="155568" x="4089400" y="2882900"/>
          <p14:tracePt t="155585" x="4076700" y="2863850"/>
          <p14:tracePt t="155601" x="4070350" y="2863850"/>
          <p14:tracePt t="155618" x="4064000" y="2857500"/>
          <p14:tracePt t="155635" x="4057650" y="2857500"/>
          <p14:tracePt t="155651" x="4044950" y="2857500"/>
          <p14:tracePt t="155668" x="4032250" y="2851150"/>
          <p14:tracePt t="155685" x="4019550" y="2844800"/>
          <p14:tracePt t="155714" x="4013200" y="2838450"/>
          <p14:tracePt t="155747" x="4006850" y="2838450"/>
          <p14:tracePt t="155770" x="4000500" y="2832100"/>
          <p14:tracePt t="155778" x="4000500" y="2825750"/>
          <p14:tracePt t="155786" x="4000500" y="2819400"/>
          <p14:tracePt t="155802" x="3994150" y="2787650"/>
          <p14:tracePt t="155818" x="3994150" y="2749550"/>
          <p14:tracePt t="155834" x="3981450" y="2698750"/>
          <p14:tracePt t="155852" x="3975100" y="2673350"/>
          <p14:tracePt t="155868" x="3975100" y="2667000"/>
          <p14:tracePt t="156003" x="3975100" y="2686050"/>
          <p14:tracePt t="156011" x="3981450" y="2698750"/>
          <p14:tracePt t="156017" x="3994150" y="2705100"/>
          <p14:tracePt t="156034" x="4006850" y="2724150"/>
          <p14:tracePt t="156051" x="4032250" y="2743200"/>
          <p14:tracePt t="156068" x="4051300" y="2755900"/>
          <p14:tracePt t="156084" x="4070350" y="2768600"/>
          <p14:tracePt t="156101" x="4095750" y="2781300"/>
          <p14:tracePt t="156118" x="4121150" y="2787650"/>
          <p14:tracePt t="156136" x="4152900" y="2800350"/>
          <p14:tracePt t="156151" x="4197350" y="2806700"/>
          <p14:tracePt t="156168" x="4241800" y="2813050"/>
          <p14:tracePt t="156185" x="4298950" y="2819400"/>
          <p14:tracePt t="156219" x="4400550" y="2825750"/>
          <p14:tracePt t="156235" x="4419600" y="2825750"/>
          <p14:tracePt t="156251" x="4445000" y="2825750"/>
          <p14:tracePt t="156268" x="4470400" y="2825750"/>
          <p14:tracePt t="156285" x="4489450" y="2819400"/>
          <p14:tracePt t="156301" x="4508500" y="2819400"/>
          <p14:tracePt t="156318" x="4527550" y="2819400"/>
          <p14:tracePt t="156335" x="4533900" y="2813050"/>
          <p14:tracePt t="156351" x="4540250" y="2813050"/>
          <p14:tracePt t="156368" x="4546600" y="2813050"/>
          <p14:tracePt t="156385" x="4559300" y="2806700"/>
          <p14:tracePt t="156401" x="4565650" y="2800350"/>
          <p14:tracePt t="156418" x="4578350" y="2800350"/>
          <p14:tracePt t="156435" x="4584700" y="2794000"/>
          <p14:tracePt t="156451" x="4597400" y="2781300"/>
          <p14:tracePt t="156474" x="4603750" y="2774950"/>
          <p14:tracePt t="156485" x="4603750" y="2768600"/>
          <p14:tracePt t="156502" x="4610100" y="2762250"/>
          <p14:tracePt t="156519" x="4616450" y="2755900"/>
          <p14:tracePt t="156535" x="4616450" y="2749550"/>
          <p14:tracePt t="156551" x="4616450" y="2743200"/>
          <p14:tracePt t="156570" x="4616450" y="2736850"/>
          <p14:tracePt t="156585" x="4622800" y="2736850"/>
          <p14:tracePt t="156618" x="4622800" y="2730500"/>
          <p14:tracePt t="156771" x="4622800" y="2724150"/>
          <p14:tracePt t="156875" x="4622800" y="2717800"/>
          <p14:tracePt t="157171" x="4622800" y="2730500"/>
          <p14:tracePt t="157179" x="4622800" y="2755900"/>
          <p14:tracePt t="157186" x="4616450" y="2768600"/>
          <p14:tracePt t="157202" x="4610100" y="2806700"/>
          <p14:tracePt t="157218" x="4597400" y="2832100"/>
          <p14:tracePt t="157234" x="4591050" y="2863850"/>
          <p14:tracePt t="157252" x="4584700" y="2882900"/>
          <p14:tracePt t="157286" x="4572000" y="2914650"/>
          <p14:tracePt t="157319" x="4552950" y="2965450"/>
          <p14:tracePt t="157351" x="4527550" y="3022600"/>
          <p14:tracePt t="157368" x="4502150" y="3054350"/>
          <p14:tracePt t="157385" x="4476750" y="3092450"/>
          <p14:tracePt t="157401" x="4425950" y="3130550"/>
          <p14:tracePt t="157418" x="4400550" y="3155950"/>
          <p14:tracePt t="157435" x="4356100" y="3175000"/>
          <p14:tracePt t="157451" x="4330700" y="3175000"/>
          <p14:tracePt t="157468" x="4286250" y="3181350"/>
          <p14:tracePt t="157485" x="4241800" y="3181350"/>
          <p14:tracePt t="157502" x="4197350" y="3187700"/>
          <p14:tracePt t="157519" x="4146550" y="3187700"/>
          <p14:tracePt t="157534" x="4108450" y="3187700"/>
          <p14:tracePt t="157553" x="4076700" y="3194050"/>
          <p14:tracePt t="157568" x="4051300" y="3200400"/>
          <p14:tracePt t="157585" x="4013200" y="3200400"/>
          <p14:tracePt t="157601" x="3994150" y="3200400"/>
          <p14:tracePt t="157617" x="3975100" y="3200400"/>
          <p14:tracePt t="157635" x="3962400" y="3194050"/>
          <p14:tracePt t="157651" x="3949700" y="3187700"/>
          <p14:tracePt t="157668" x="3937000" y="3181350"/>
          <p14:tracePt t="157685" x="3917950" y="3168650"/>
          <p14:tracePt t="157702" x="3905250" y="3149600"/>
          <p14:tracePt t="157718" x="3892550" y="3130550"/>
          <p14:tracePt t="157735" x="3886200" y="3117850"/>
          <p14:tracePt t="157751" x="3879850" y="3105150"/>
          <p14:tracePt t="157767" x="3879850" y="3092450"/>
          <p14:tracePt t="157785" x="3873500" y="3073400"/>
          <p14:tracePt t="157801" x="3867150" y="3060700"/>
          <p14:tracePt t="157818" x="3867150" y="3054350"/>
          <p14:tracePt t="157842" x="3867150" y="3048000"/>
          <p14:tracePt t="158059" x="3867150" y="3054350"/>
          <p14:tracePt t="158123" x="3867150" y="3060700"/>
          <p14:tracePt t="158131" x="3873500" y="3060700"/>
          <p14:tracePt t="158163" x="3879850" y="3067050"/>
          <p14:tracePt t="158171" x="3879850" y="3073400"/>
          <p14:tracePt t="158186" x="3886200" y="3079750"/>
          <p14:tracePt t="158219" x="3905250" y="3117850"/>
          <p14:tracePt t="158235" x="3924300" y="3143250"/>
          <p14:tracePt t="158251" x="3949700" y="3175000"/>
          <p14:tracePt t="158268" x="3975100" y="3206750"/>
          <p14:tracePt t="158284" x="3994150" y="3225800"/>
          <p14:tracePt t="158301" x="4006850" y="3238500"/>
          <p14:tracePt t="158319" x="4013200" y="3244850"/>
          <p14:tracePt t="158334" x="4025900" y="3257550"/>
          <p14:tracePt t="158352" x="4032250" y="3263900"/>
          <p14:tracePt t="158368" x="4044950" y="3270250"/>
          <p14:tracePt t="158385" x="4064000" y="3289300"/>
          <p14:tracePt t="158401" x="4108450" y="3308350"/>
          <p14:tracePt t="158417" x="4140200" y="3327400"/>
          <p14:tracePt t="158434" x="4165600" y="3340100"/>
          <p14:tracePt t="158451" x="4184650" y="3346450"/>
          <p14:tracePt t="158468" x="4210050" y="3352800"/>
          <p14:tracePt t="158484" x="4235450" y="3359150"/>
          <p14:tracePt t="158502" x="4260850" y="3359150"/>
          <p14:tracePt t="158517" x="4279900" y="3359150"/>
          <p14:tracePt t="158535" x="4318000" y="3359150"/>
          <p14:tracePt t="158552" x="4349750" y="3365500"/>
          <p14:tracePt t="158567" x="4387850" y="3365500"/>
          <p14:tracePt t="158586" x="4432300" y="3365500"/>
          <p14:tracePt t="158602" x="4445000" y="3365500"/>
          <p14:tracePt t="158618" x="4464050" y="3365500"/>
          <p14:tracePt t="158635" x="4476750" y="3365500"/>
          <p14:tracePt t="158652" x="4483100" y="3365500"/>
          <p14:tracePt t="158668" x="4495800" y="3365500"/>
          <p14:tracePt t="158685" x="4502150" y="3359150"/>
          <p14:tracePt t="158702" x="4514850" y="3346450"/>
          <p14:tracePt t="158719" x="4533900" y="3340100"/>
          <p14:tracePt t="158735" x="4559300" y="3321050"/>
          <p14:tracePt t="158751" x="4591050" y="3295650"/>
          <p14:tracePt t="158768" x="4616450" y="3282950"/>
          <p14:tracePt t="158785" x="4635500" y="3263900"/>
          <p14:tracePt t="158801" x="4654550" y="3257550"/>
          <p14:tracePt t="158818" x="4660900" y="3244850"/>
          <p14:tracePt t="158835" x="4673600" y="3238500"/>
          <p14:tracePt t="158851" x="4686300" y="3219450"/>
          <p14:tracePt t="158868" x="4692650" y="3200400"/>
          <p14:tracePt t="158884" x="4699000" y="3194050"/>
          <p14:tracePt t="158901" x="4705350" y="3181350"/>
          <p14:tracePt t="158918" x="4711700" y="3168650"/>
          <p14:tracePt t="158935" x="4711700" y="3162300"/>
          <p14:tracePt t="158951" x="4718050" y="3149600"/>
          <p14:tracePt t="159011" x="4718050" y="3143250"/>
          <p14:tracePt t="161538" x="4718050" y="3149600"/>
          <p14:tracePt t="161571" x="4718050" y="3155950"/>
          <p14:tracePt t="161835" x="4718050" y="3149600"/>
          <p14:tracePt t="161843" x="4718050" y="3136900"/>
          <p14:tracePt t="161851" x="4718050" y="3130550"/>
          <p14:tracePt t="161868" x="4718050" y="3124200"/>
          <p14:tracePt t="161884" x="4724400" y="3105150"/>
          <p14:tracePt t="161901" x="4730750" y="3098800"/>
          <p14:tracePt t="161918" x="4737100" y="3086100"/>
          <p14:tracePt t="161952" x="4749800" y="3060700"/>
          <p14:tracePt t="161986" x="4762500" y="3035300"/>
          <p14:tracePt t="162018" x="4762500" y="3003550"/>
          <p14:tracePt t="162034" x="4756150" y="2959100"/>
          <p14:tracePt t="162051" x="4730750" y="2908300"/>
          <p14:tracePt t="162068" x="4692650" y="2851150"/>
          <p14:tracePt t="162085" x="4648200" y="2787650"/>
          <p14:tracePt t="162101" x="4591050" y="2736850"/>
          <p14:tracePt t="162118" x="4540250" y="2673350"/>
          <p14:tracePt t="162135" x="4483100" y="2590800"/>
          <p14:tracePt t="162152" x="4432300" y="2514600"/>
          <p14:tracePt t="162168" x="4368800" y="2419350"/>
          <p14:tracePt t="162185" x="4286250" y="2317750"/>
          <p14:tracePt t="162201" x="4095750" y="2133600"/>
          <p14:tracePt t="162218" x="3892550" y="1968500"/>
          <p14:tracePt t="162235" x="3625850" y="1771650"/>
          <p14:tracePt t="162252" x="3333750" y="1568450"/>
          <p14:tracePt t="162268" x="3048000" y="1358900"/>
          <p14:tracePt t="162284" x="2787650" y="1174750"/>
          <p14:tracePt t="162301" x="2571750" y="1003300"/>
          <p14:tracePt t="162318" x="2393950" y="882650"/>
          <p14:tracePt t="162335" x="2203450" y="749300"/>
          <p14:tracePt t="162351" x="1981200" y="615950"/>
          <p14:tracePt t="162368" x="1714500" y="482600"/>
          <p14:tracePt t="162385" x="1339850" y="292100"/>
          <p14:tracePt t="162401" x="1238250" y="241300"/>
          <p14:tracePt t="162417" x="1085850" y="146050"/>
          <p14:tracePt t="163851" x="1028700" y="69850"/>
          <p14:tracePt t="163923" x="1035050" y="69850"/>
          <p14:tracePt t="163930" x="1047750" y="76200"/>
          <p14:tracePt t="163937" x="1054100" y="82550"/>
          <p14:tracePt t="163968" x="1073150" y="95250"/>
          <p14:tracePt t="164003" x="1123950" y="146050"/>
          <p14:tracePt t="164036" x="1257300" y="247650"/>
          <p14:tracePt t="164052" x="1346200" y="311150"/>
          <p14:tracePt t="164068" x="1511300" y="457200"/>
          <p14:tracePt t="164085" x="1797050" y="698500"/>
          <p14:tracePt t="164101" x="2184400" y="1003300"/>
          <p14:tracePt t="164118" x="2673350" y="1371600"/>
          <p14:tracePt t="164135" x="3232150" y="1797050"/>
          <p14:tracePt t="164151" x="3829050" y="229235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332657"/>
            <a:ext cx="8219256" cy="5793507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Clr>
                <a:schemeClr val="tx2"/>
              </a:buClr>
              <a:buNone/>
            </a:pPr>
            <a:endParaRPr lang="ru-RU" b="1" dirty="0"/>
          </a:p>
          <a:p>
            <a:pPr marL="0" indent="0">
              <a:buClr>
                <a:schemeClr val="tx2"/>
              </a:buClr>
              <a:buNone/>
            </a:pPr>
            <a:endParaRPr lang="ru-RU" b="1" dirty="0"/>
          </a:p>
          <a:p>
            <a:pPr marL="0" indent="0">
              <a:buClr>
                <a:schemeClr val="tx2"/>
              </a:buClr>
              <a:buNone/>
            </a:pP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76458" y="4676977"/>
            <a:ext cx="129614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4618" y="2257942"/>
                <a:ext cx="2110450" cy="629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ru-RU" sz="2400" b="1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400" b="1" i="1">
                            <a:latin typeface="Cambria Math"/>
                          </a:rPr>
                          <m:t>+</m:t>
                        </m:r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18" y="2257942"/>
                <a:ext cx="2110450" cy="629531"/>
              </a:xfrm>
              <a:prstGeom prst="rect">
                <a:avLst/>
              </a:prstGeom>
              <a:blipFill>
                <a:blip r:embed="rId5"/>
                <a:stretch>
                  <a:fillRect b="-865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725337" y="2257942"/>
            <a:ext cx="219387" cy="10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95453" y="2266177"/>
            <a:ext cx="219387" cy="10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2583" y="2021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13154" y="2016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444220" y="1895272"/>
                <a:ext cx="1835956" cy="169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400" b="1" i="1" smtClean="0">
                        <a:latin typeface="Cambria Math" panose="02040503050406030204" pitchFamily="18" charset="0"/>
                      </a:rPr>
                      <m:t>−А </m:t>
                    </m:r>
                  </m:oMath>
                </a14:m>
                <a:r>
                  <a:rPr lang="ru-RU" sz="2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400" b="1" dirty="0"/>
                  <a:t> </a:t>
                </a:r>
              </a:p>
              <a:p>
                <a:r>
                  <a:rPr lang="ru-RU" sz="2400" b="1" dirty="0"/>
                  <a:t> </a:t>
                </a:r>
                <a14:m>
                  <m:oMath xmlns:m="http://schemas.openxmlformats.org/officeDocument/2006/math">
                    <m:r>
                      <a:rPr lang="kk-KZ" sz="2400" b="1" i="1" smtClean="0">
                        <a:latin typeface="Cambria Math" panose="02040503050406030204" pitchFamily="18" charset="0"/>
                      </a:rPr>
                      <m:t>А</m:t>
                    </m:r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kk-KZ" sz="2400" b="1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sz="2400" b="1" i="1" smtClean="0">
                        <a:latin typeface="Cambria Math" panose="02040503050406030204" pitchFamily="18" charset="0"/>
                      </a:rPr>
                      <m:t>А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kk-K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000" dirty="0"/>
                  <a:t>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220" y="1895272"/>
                <a:ext cx="1835956" cy="16901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Овал 25"/>
          <p:cNvSpPr/>
          <p:nvPr/>
        </p:nvSpPr>
        <p:spPr>
          <a:xfrm>
            <a:off x="7968208" y="1731800"/>
            <a:ext cx="2710285" cy="21863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3B62DA8-5877-FF6B-699A-11AF9D7987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843" y="825253"/>
            <a:ext cx="4776408" cy="5700090"/>
          </a:xfrm>
          <a:prstGeom prst="rect">
            <a:avLst/>
          </a:prstGeom>
        </p:spPr>
      </p:pic>
      <p:sp>
        <p:nvSpPr>
          <p:cNvPr id="27" name="Овал 26"/>
          <p:cNvSpPr/>
          <p:nvPr/>
        </p:nvSpPr>
        <p:spPr>
          <a:xfrm>
            <a:off x="6949449" y="4691979"/>
            <a:ext cx="3587391" cy="134076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530082" y="5023032"/>
                <a:ext cx="2376548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2400" b="1" i="1">
                            <a:latin typeface="Cambria Math"/>
                          </a:rPr>
                          <m:t>𝟏</m:t>
                        </m:r>
                        <m:r>
                          <a:rPr lang="kk-KZ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2400" b="1" dirty="0"/>
                  <a:t>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082" y="5023032"/>
                <a:ext cx="2376548" cy="649152"/>
              </a:xfrm>
              <a:prstGeom prst="rect">
                <a:avLst/>
              </a:prstGeom>
              <a:blipFill>
                <a:blip r:embed="rId8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6EE04E7-E6DC-C08F-5C6F-45A9F8AA13C7}"/>
              </a:ext>
            </a:extLst>
          </p:cNvPr>
          <p:cNvSpPr txBox="1"/>
          <p:nvPr/>
        </p:nvSpPr>
        <p:spPr>
          <a:xfrm>
            <a:off x="446925" y="229907"/>
            <a:ext cx="104587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2-тапсырма. </a:t>
            </a:r>
            <a:r>
              <a:rPr lang="kk-KZ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 әр түрлі бөлшектерді қосу және азайту. С-А өрнегінің мәнін табыңыз  </a:t>
            </a:r>
            <a:endParaRPr lang="ru-KZ" sz="2400" dirty="0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A94AFB05-FF4E-B200-F838-8FE43606FFAB}"/>
              </a:ext>
            </a:extLst>
          </p:cNvPr>
          <p:cNvSpPr/>
          <p:nvPr/>
        </p:nvSpPr>
        <p:spPr>
          <a:xfrm>
            <a:off x="286107" y="1902323"/>
            <a:ext cx="2835625" cy="134076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7526716" y="5057240"/>
            <a:ext cx="290323" cy="107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70616" y="48017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73354" y="4794972"/>
            <a:ext cx="590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8087634" y="5023032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D459267B-8887-D634-36F2-A89DA001F34D}"/>
              </a:ext>
            </a:extLst>
          </p:cNvPr>
          <p:cNvCxnSpPr/>
          <p:nvPr/>
        </p:nvCxnSpPr>
        <p:spPr>
          <a:xfrm flipH="1">
            <a:off x="9117515" y="244464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B7DFF8E-2FF4-C74C-EAE4-80E28AA4FA51}"/>
              </a:ext>
            </a:extLst>
          </p:cNvPr>
          <p:cNvSpPr txBox="1"/>
          <p:nvPr/>
        </p:nvSpPr>
        <p:spPr>
          <a:xfrm>
            <a:off x="8968334" y="22442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BD9FE8AC-A492-0BB6-A391-0D78E93116BC}"/>
              </a:ext>
            </a:extLst>
          </p:cNvPr>
          <p:cNvCxnSpPr>
            <a:cxnSpLocks/>
          </p:cNvCxnSpPr>
          <p:nvPr/>
        </p:nvCxnSpPr>
        <p:spPr>
          <a:xfrm flipH="1">
            <a:off x="6380067" y="1520181"/>
            <a:ext cx="2363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04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70"/>
    </mc:Choice>
    <mc:Fallback xmlns="">
      <p:transition spd="slow" advTm="139170"/>
    </mc:Fallback>
  </mc:AlternateContent>
  <p:extLst>
    <p:ext uri="{3A86A75C-4F4B-4683-9AE1-C65F6400EC91}">
      <p14:laserTraceLst xmlns:p14="http://schemas.microsoft.com/office/powerpoint/2010/main">
        <p14:tracePtLst>
          <p14:tracePt t="227" x="6877050" y="4610100"/>
          <p14:tracePt t="349" x="6864350" y="4616450"/>
          <p14:tracePt t="357" x="6851650" y="4616450"/>
          <p14:tracePt t="370" x="6845300" y="4616450"/>
          <p14:tracePt t="404" x="6743700" y="4610100"/>
          <p14:tracePt t="439" x="6496050" y="4546600"/>
          <p14:tracePt t="470" x="5746750" y="4216400"/>
          <p14:tracePt t="487" x="5111750" y="3879850"/>
          <p14:tracePt t="504" x="4610100" y="3657600"/>
          <p14:tracePt t="520" x="4419600" y="3568700"/>
          <p14:tracePt t="537" x="4298950" y="3454400"/>
          <p14:tracePt t="553" x="4197350" y="3321050"/>
          <p14:tracePt t="570" x="4121150" y="3181350"/>
          <p14:tracePt t="587" x="4083050" y="3073400"/>
          <p14:tracePt t="604" x="4064000" y="3016250"/>
          <p14:tracePt t="621" x="3981450" y="2876550"/>
          <p14:tracePt t="638" x="3905250" y="2800350"/>
          <p14:tracePt t="654" x="3841750" y="2730500"/>
          <p14:tracePt t="671" x="3784600" y="2667000"/>
          <p14:tracePt t="687" x="3708400" y="2590800"/>
          <p14:tracePt t="705" x="3657600" y="2533650"/>
          <p14:tracePt t="721" x="3632200" y="2501900"/>
          <p14:tracePt t="737" x="3613150" y="2476500"/>
          <p14:tracePt t="754" x="3594100" y="2444750"/>
          <p14:tracePt t="770" x="3581400" y="2425700"/>
          <p14:tracePt t="787" x="3581400" y="2419350"/>
          <p14:tracePt t="862" x="3575050" y="2419350"/>
          <p14:tracePt t="919" x="3575050" y="2406650"/>
          <p14:tracePt t="925" x="3594100" y="2393950"/>
          <p14:tracePt t="937" x="3594100" y="2387600"/>
          <p14:tracePt t="955" x="3613150" y="2368550"/>
          <p14:tracePt t="971" x="3619500" y="2362200"/>
          <p14:tracePt t="990" x="3632200" y="2349500"/>
          <p14:tracePt t="1004" x="3644900" y="2330450"/>
          <p14:tracePt t="1020" x="3663950" y="2298700"/>
          <p14:tracePt t="1037" x="3670300" y="2286000"/>
          <p14:tracePt t="17846" x="3670300" y="2292350"/>
          <p14:tracePt t="17854" x="3689350" y="2355850"/>
          <p14:tracePt t="17870" x="3746500" y="2470150"/>
          <p14:tracePt t="17887" x="3790950" y="2578100"/>
          <p14:tracePt t="17904" x="3829050" y="2692400"/>
          <p14:tracePt t="17920" x="3854450" y="2781300"/>
          <p14:tracePt t="17937" x="3886200" y="2838450"/>
          <p14:tracePt t="17972" x="3911600" y="2882900"/>
          <p14:tracePt t="18005" x="3937000" y="2908300"/>
          <p14:tracePt t="18038" x="4000500" y="2959100"/>
          <p14:tracePt t="18054" x="4044950" y="2990850"/>
          <p14:tracePt t="18070" x="4095750" y="3022600"/>
          <p14:tracePt t="18086" x="4140200" y="3048000"/>
          <p14:tracePt t="18104" x="4184650" y="3079750"/>
          <p14:tracePt t="18121" x="4229100" y="3117850"/>
          <p14:tracePt t="18137" x="4267200" y="3155950"/>
          <p14:tracePt t="18154" x="4298950" y="3200400"/>
          <p14:tracePt t="18170" x="4318000" y="3225800"/>
          <p14:tracePt t="18187" x="4324350" y="3244850"/>
          <p14:tracePt t="18204" x="4330700" y="3251200"/>
          <p14:tracePt t="18221" x="4330700" y="3263900"/>
          <p14:tracePt t="18238" x="4343400" y="3295650"/>
          <p14:tracePt t="18254" x="4349750" y="3340100"/>
          <p14:tracePt t="18271" x="4362450" y="3365500"/>
          <p14:tracePt t="18287" x="4368800" y="3390900"/>
          <p14:tracePt t="18304" x="4368800" y="3397250"/>
          <p14:tracePt t="18321" x="4368800" y="3403600"/>
          <p14:tracePt t="18446" x="4362450" y="3403600"/>
          <p14:tracePt t="18470" x="4356100" y="3403600"/>
          <p14:tracePt t="18485" x="4349750" y="3409950"/>
          <p14:tracePt t="18493" x="4343400" y="3409950"/>
          <p14:tracePt t="18504" x="4337050" y="3409950"/>
          <p14:tracePt t="18520" x="4292600" y="3435350"/>
          <p14:tracePt t="18537" x="4222750" y="3454400"/>
          <p14:tracePt t="18553" x="4146550" y="3486150"/>
          <p14:tracePt t="18570" x="4076700" y="3524250"/>
          <p14:tracePt t="18587" x="4019550" y="3562350"/>
          <p14:tracePt t="18603" x="3987800" y="3581400"/>
          <p14:tracePt t="18620" x="3981450" y="3594100"/>
          <p14:tracePt t="18638" x="3975100" y="3625850"/>
          <p14:tracePt t="18653" x="3975100" y="3670300"/>
          <p14:tracePt t="18670" x="3994150" y="3752850"/>
          <p14:tracePt t="18687" x="4019550" y="3835400"/>
          <p14:tracePt t="18704" x="4038600" y="3898900"/>
          <p14:tracePt t="18720" x="4083050" y="3968750"/>
          <p14:tracePt t="18737" x="4133850" y="4044950"/>
          <p14:tracePt t="18753" x="4184650" y="4108450"/>
          <p14:tracePt t="18770" x="4235450" y="4184650"/>
          <p14:tracePt t="18787" x="4286250" y="4254500"/>
          <p14:tracePt t="18804" x="4343400" y="4311650"/>
          <p14:tracePt t="18821" x="4457700" y="4375150"/>
          <p14:tracePt t="18837" x="4521200" y="4387850"/>
          <p14:tracePt t="18854" x="4610100" y="4394200"/>
          <p14:tracePt t="18870" x="4699000" y="4394200"/>
          <p14:tracePt t="18887" x="4787900" y="4381500"/>
          <p14:tracePt t="18904" x="4870450" y="4343400"/>
          <p14:tracePt t="18921" x="4946650" y="4298950"/>
          <p14:tracePt t="18937" x="5016500" y="4241800"/>
          <p14:tracePt t="18954" x="5080000" y="4184650"/>
          <p14:tracePt t="18971" x="5118100" y="4121150"/>
          <p14:tracePt t="18987" x="5130800" y="4070350"/>
          <p14:tracePt t="19003" x="5130800" y="4025900"/>
          <p14:tracePt t="19021" x="5137150" y="3949700"/>
          <p14:tracePt t="19037" x="5130800" y="3917950"/>
          <p14:tracePt t="19054" x="5118100" y="3892550"/>
          <p14:tracePt t="19070" x="5099050" y="3860800"/>
          <p14:tracePt t="19087" x="5080000" y="3841750"/>
          <p14:tracePt t="19103" x="5041900" y="3803650"/>
          <p14:tracePt t="19120" x="5016500" y="3771900"/>
          <p14:tracePt t="19137" x="4991100" y="3740150"/>
          <p14:tracePt t="19154" x="4972050" y="3721100"/>
          <p14:tracePt t="19171" x="4959350" y="3708400"/>
          <p14:tracePt t="19187" x="4946650" y="3689350"/>
          <p14:tracePt t="19204" x="4933950" y="3676650"/>
          <p14:tracePt t="19221" x="4914900" y="3657600"/>
          <p14:tracePt t="19237" x="4895850" y="3644900"/>
          <p14:tracePt t="19254" x="4870450" y="3625850"/>
          <p14:tracePt t="19270" x="4857750" y="3613150"/>
          <p14:tracePt t="19287" x="4838700" y="3600450"/>
          <p14:tracePt t="19304" x="4806950" y="3568700"/>
          <p14:tracePt t="19320" x="4749800" y="3505200"/>
          <p14:tracePt t="19337" x="4660900" y="3422650"/>
          <p14:tracePt t="19354" x="4546600" y="3302000"/>
          <p14:tracePt t="19371" x="4457700" y="3143250"/>
          <p14:tracePt t="19387" x="4368800" y="2933700"/>
          <p14:tracePt t="19403" x="4318000" y="2813050"/>
          <p14:tracePt t="19421" x="4210050" y="2711450"/>
          <p14:tracePt t="19437" x="3956050" y="2622550"/>
          <p14:tracePt t="19453" x="3505200" y="2489200"/>
          <p14:tracePt t="19471" x="3105150" y="2355850"/>
          <p14:tracePt t="19487" x="2971800" y="2311400"/>
          <p14:tracePt t="19504" x="2959100" y="2286000"/>
          <p14:tracePt t="19521" x="2959100" y="2241550"/>
          <p14:tracePt t="19537" x="2990850" y="2159000"/>
          <p14:tracePt t="19554" x="3041650" y="2082800"/>
          <p14:tracePt t="19570" x="3098800" y="2019300"/>
          <p14:tracePt t="19587" x="3136900" y="1955800"/>
          <p14:tracePt t="19604" x="3155950" y="1924050"/>
          <p14:tracePt t="19621" x="3175000" y="1879600"/>
          <p14:tracePt t="19638" x="3181350" y="1866900"/>
          <p14:tracePt t="19654" x="3181350" y="1854200"/>
          <p14:tracePt t="19759" x="3181350" y="1847850"/>
          <p14:tracePt t="19776" x="3187700" y="1835150"/>
          <p14:tracePt t="19789" x="3194050" y="1828800"/>
          <p14:tracePt t="19846" x="3200400" y="1828800"/>
          <p14:tracePt t="19854" x="3232150" y="1866900"/>
          <p14:tracePt t="19870" x="3308350" y="1962150"/>
          <p14:tracePt t="19887" x="3390900" y="2044700"/>
          <p14:tracePt t="19904" x="3441700" y="2095500"/>
          <p14:tracePt t="19921" x="3473450" y="2114550"/>
          <p14:tracePt t="19937" x="3479800" y="2114550"/>
          <p14:tracePt t="19983" x="3492500" y="2114550"/>
          <p14:tracePt t="19990" x="3511550" y="2101850"/>
          <p14:tracePt t="20004" x="3530600" y="2089150"/>
          <p14:tracePt t="20021" x="3568700" y="2070100"/>
          <p14:tracePt t="20037" x="3587750" y="2063750"/>
          <p14:tracePt t="20071" x="3594100" y="2063750"/>
          <p14:tracePt t="20078" x="3594100" y="2057400"/>
          <p14:tracePt t="20087" x="3606800" y="2057400"/>
          <p14:tracePt t="20103" x="3613150" y="2051050"/>
          <p14:tracePt t="20121" x="3625850" y="2044700"/>
          <p14:tracePt t="20137" x="3625850" y="2032000"/>
          <p14:tracePt t="20154" x="3632200" y="2025650"/>
          <p14:tracePt t="20170" x="3632200" y="2012950"/>
          <p14:tracePt t="20187" x="3632200" y="2006600"/>
          <p14:tracePt t="20231" x="3632200" y="2000250"/>
          <p14:tracePt t="20246" x="3638550" y="1987550"/>
          <p14:tracePt t="20254" x="3638550" y="1968500"/>
          <p14:tracePt t="20270" x="3644900" y="1943100"/>
          <p14:tracePt t="20287" x="3651250" y="1905000"/>
          <p14:tracePt t="20304" x="3651250" y="1854200"/>
          <p14:tracePt t="20321" x="3651250" y="1797050"/>
          <p14:tracePt t="20337" x="3657600" y="1746250"/>
          <p14:tracePt t="20354" x="3657600" y="1701800"/>
          <p14:tracePt t="20387" x="3663950" y="1663700"/>
          <p14:tracePt t="20404" x="3670300" y="1663700"/>
          <p14:tracePt t="20420" x="3670300" y="1657350"/>
          <p14:tracePt t="20437" x="3676650" y="1631950"/>
          <p14:tracePt t="20454" x="3683000" y="1612900"/>
          <p14:tracePt t="20470" x="3683000" y="1593850"/>
          <p14:tracePt t="20488" x="3689350" y="1581150"/>
          <p14:tracePt t="20504" x="3695700" y="1568450"/>
          <p14:tracePt t="20521" x="3695700" y="1562100"/>
          <p14:tracePt t="20537" x="3695700" y="1555750"/>
          <p14:tracePt t="20554" x="3702050" y="1530350"/>
          <p14:tracePt t="20570" x="3708400" y="1517650"/>
          <p14:tracePt t="20587" x="3714750" y="1479550"/>
          <p14:tracePt t="20604" x="3721100" y="1460500"/>
          <p14:tracePt t="20620" x="3727450" y="1441450"/>
          <p14:tracePt t="20638" x="3727450" y="1428750"/>
          <p14:tracePt t="20653" x="3733800" y="1428750"/>
          <p14:tracePt t="20726" x="3733800" y="1422400"/>
          <p14:tracePt t="20966" x="3746500" y="1447800"/>
          <p14:tracePt t="20974" x="3752850" y="1460500"/>
          <p14:tracePt t="20987" x="3765550" y="1466850"/>
          <p14:tracePt t="21004" x="3778250" y="1492250"/>
          <p14:tracePt t="21038" x="3797300" y="1524000"/>
          <p14:tracePt t="21071" x="3816350" y="1549400"/>
          <p14:tracePt t="21105" x="3860800" y="1600200"/>
          <p14:tracePt t="21120" x="3917950" y="1651000"/>
          <p14:tracePt t="21137" x="4006850" y="1708150"/>
          <p14:tracePt t="21154" x="4121150" y="1778000"/>
          <p14:tracePt t="21171" x="4235450" y="1828800"/>
          <p14:tracePt t="21187" x="4337050" y="1885950"/>
          <p14:tracePt t="21204" x="4413250" y="1911350"/>
          <p14:tracePt t="21221" x="4527550" y="1949450"/>
          <p14:tracePt t="21237" x="4597400" y="1974850"/>
          <p14:tracePt t="21253" x="4679950" y="2000250"/>
          <p14:tracePt t="21270" x="4749800" y="2019300"/>
          <p14:tracePt t="21287" x="4845050" y="2051050"/>
          <p14:tracePt t="21303" x="4914900" y="2082800"/>
          <p14:tracePt t="21320" x="4991100" y="2114550"/>
          <p14:tracePt t="21337" x="5048250" y="2133600"/>
          <p14:tracePt t="21353" x="5092700" y="2139950"/>
          <p14:tracePt t="21371" x="5111750" y="2146300"/>
          <p14:tracePt t="21387" x="5124450" y="2152650"/>
          <p14:tracePt t="21404" x="5130800" y="2152650"/>
          <p14:tracePt t="21455" x="5137150" y="2152650"/>
          <p14:tracePt t="21462" x="5149850" y="2146300"/>
          <p14:tracePt t="21470" x="5168900" y="2146300"/>
          <p14:tracePt t="21487" x="5213350" y="2133600"/>
          <p14:tracePt t="21503" x="5251450" y="2133600"/>
          <p14:tracePt t="21522" x="5289550" y="2133600"/>
          <p14:tracePt t="21537" x="5321300" y="2127250"/>
          <p14:tracePt t="21553" x="5353050" y="2127250"/>
          <p14:tracePt t="21571" x="5397500" y="2108200"/>
          <p14:tracePt t="21587" x="5429250" y="2089150"/>
          <p14:tracePt t="21604" x="5461000" y="2070100"/>
          <p14:tracePt t="21621" x="5499100" y="2032000"/>
          <p14:tracePt t="21638" x="5511800" y="2000250"/>
          <p14:tracePt t="21654" x="5524500" y="1974850"/>
          <p14:tracePt t="21671" x="5524500" y="1955800"/>
          <p14:tracePt t="21687" x="5537200" y="1936750"/>
          <p14:tracePt t="21704" x="5537200" y="1911350"/>
          <p14:tracePt t="21721" x="5549900" y="1892300"/>
          <p14:tracePt t="21737" x="5549900" y="1879600"/>
          <p14:tracePt t="21753" x="5549900" y="1866900"/>
          <p14:tracePt t="21770" x="5556250" y="1854200"/>
          <p14:tracePt t="21790" x="5556250" y="1847850"/>
          <p14:tracePt t="21822" x="5556250" y="1841500"/>
          <p14:tracePt t="21830" x="5556250" y="1835150"/>
          <p14:tracePt t="21837" x="5556250" y="1828800"/>
          <p14:tracePt t="21853" x="5556250" y="1816100"/>
          <p14:tracePt t="21870" x="5556250" y="1797050"/>
          <p14:tracePt t="21887" x="5556250" y="1778000"/>
          <p14:tracePt t="21904" x="5556250" y="1758950"/>
          <p14:tracePt t="21921" x="5556250" y="1739900"/>
          <p14:tracePt t="21937" x="5556250" y="1714500"/>
          <p14:tracePt t="21954" x="5549900" y="1695450"/>
          <p14:tracePt t="21971" x="5537200" y="1670050"/>
          <p14:tracePt t="21987" x="5524500" y="1657350"/>
          <p14:tracePt t="22004" x="5524500" y="1651000"/>
          <p14:tracePt t="22366" x="5480050" y="1657350"/>
          <p14:tracePt t="22374" x="5454650" y="1663700"/>
          <p14:tracePt t="22387" x="5403850" y="1676400"/>
          <p14:tracePt t="22403" x="5289550" y="1714500"/>
          <p14:tracePt t="22420" x="5099050" y="1758950"/>
          <p14:tracePt t="22437" x="4616450" y="1841500"/>
          <p14:tracePt t="22453" x="4279900" y="1911350"/>
          <p14:tracePt t="22470" x="3924300" y="1981200"/>
          <p14:tracePt t="22487" x="3638550" y="2038350"/>
          <p14:tracePt t="22504" x="3416300" y="2070100"/>
          <p14:tracePt t="22521" x="3257550" y="2114550"/>
          <p14:tracePt t="22538" x="3124200" y="2159000"/>
          <p14:tracePt t="22554" x="3041650" y="2209800"/>
          <p14:tracePt t="22570" x="2965450" y="2254250"/>
          <p14:tracePt t="22587" x="2889250" y="2305050"/>
          <p14:tracePt t="22604" x="2819400" y="2349500"/>
          <p14:tracePt t="22621" x="2717800" y="2425700"/>
          <p14:tracePt t="22637" x="2654300" y="2457450"/>
          <p14:tracePt t="22654" x="2609850" y="2482850"/>
          <p14:tracePt t="22670" x="2578100" y="2508250"/>
          <p14:tracePt t="22687" x="2533650" y="2546350"/>
          <p14:tracePt t="22703" x="2457450" y="2603500"/>
          <p14:tracePt t="22720" x="2343150" y="2679700"/>
          <p14:tracePt t="22737" x="2228850" y="2743200"/>
          <p14:tracePt t="22753" x="2120900" y="2800350"/>
          <p14:tracePt t="22770" x="2006600" y="2851150"/>
          <p14:tracePt t="22787" x="1917700" y="2882900"/>
          <p14:tracePt t="22803" x="1835150" y="2921000"/>
          <p14:tracePt t="22821" x="1720850" y="2978150"/>
          <p14:tracePt t="22837" x="1638300" y="3016250"/>
          <p14:tracePt t="22854" x="1568450" y="3054350"/>
          <p14:tracePt t="22870" x="1511300" y="3079750"/>
          <p14:tracePt t="22887" x="1466850" y="3098800"/>
          <p14:tracePt t="22904" x="1441450" y="3105150"/>
          <p14:tracePt t="22921" x="1435100" y="3105150"/>
          <p14:tracePt t="22937" x="1428750" y="3105150"/>
          <p14:tracePt t="22953" x="1422400" y="3111500"/>
          <p14:tracePt t="22970" x="1397000" y="3117850"/>
          <p14:tracePt t="22987" x="1365250" y="3124200"/>
          <p14:tracePt t="23003" x="1327150" y="3130550"/>
          <p14:tracePt t="23021" x="1282700" y="3130550"/>
          <p14:tracePt t="23037" x="1263650" y="3130550"/>
          <p14:tracePt t="23053" x="1250950" y="3130550"/>
          <p14:tracePt t="23070" x="1244600" y="3124200"/>
          <p14:tracePt t="23093" x="1231900" y="3124200"/>
          <p14:tracePt t="23110" x="1225550" y="3124200"/>
          <p14:tracePt t="23120" x="1212850" y="3124200"/>
          <p14:tracePt t="23137" x="1187450" y="3117850"/>
          <p14:tracePt t="23154" x="1162050" y="3111500"/>
          <p14:tracePt t="23171" x="1143000" y="3105150"/>
          <p14:tracePt t="23187" x="1130300" y="3098800"/>
          <p14:tracePt t="23204" x="1111250" y="3098800"/>
          <p14:tracePt t="23221" x="1104900" y="3092450"/>
          <p14:tracePt t="23262" x="1104900" y="3086100"/>
          <p14:tracePt t="23278" x="1098550" y="3086100"/>
          <p14:tracePt t="23310" x="1092200" y="3079750"/>
          <p14:tracePt t="23326" x="1085850" y="3079750"/>
          <p14:tracePt t="23333" x="1085850" y="3073400"/>
          <p14:tracePt t="23341" x="1079500" y="3073400"/>
          <p14:tracePt t="23353" x="1073150" y="3067050"/>
          <p14:tracePt t="23370" x="1054100" y="3060700"/>
          <p14:tracePt t="23387" x="1047750" y="3054350"/>
          <p14:tracePt t="23403" x="1041400" y="3054350"/>
          <p14:tracePt t="23420" x="1035050" y="3048000"/>
          <p14:tracePt t="23437" x="1028700" y="3048000"/>
          <p14:tracePt t="23486" x="1022350" y="3048000"/>
          <p14:tracePt t="23494" x="1022350" y="3041650"/>
          <p14:tracePt t="23504" x="1016000" y="3041650"/>
          <p14:tracePt t="23534" x="1009650" y="3041650"/>
          <p14:tracePt t="23597" x="1003300" y="3041650"/>
          <p14:tracePt t="23637" x="990600" y="3041650"/>
          <p14:tracePt t="23645" x="971550" y="3041650"/>
          <p14:tracePt t="23653" x="952500" y="3041650"/>
          <p14:tracePt t="23670" x="920750" y="3041650"/>
          <p14:tracePt t="23687" x="889000" y="3035300"/>
          <p14:tracePt t="23703" x="876300" y="3035300"/>
          <p14:tracePt t="23720" x="869950" y="3035300"/>
          <p14:tracePt t="24174" x="869950" y="3041650"/>
          <p14:tracePt t="24182" x="869950" y="3060700"/>
          <p14:tracePt t="24189" x="882650" y="3073400"/>
          <p14:tracePt t="24204" x="889000" y="3092450"/>
          <p14:tracePt t="24220" x="908050" y="3130550"/>
          <p14:tracePt t="24237" x="939800" y="3162300"/>
          <p14:tracePt t="24253" x="965200" y="3187700"/>
          <p14:tracePt t="24271" x="977900" y="3200400"/>
          <p14:tracePt t="24305" x="1003300" y="3213100"/>
          <p14:tracePt t="24338" x="1022350" y="3213100"/>
          <p14:tracePt t="24389" x="1111250" y="3194050"/>
          <p14:tracePt t="24403" x="1155700" y="3187700"/>
          <p14:tracePt t="24421" x="1219200" y="3175000"/>
          <p14:tracePt t="24437" x="1257300" y="3168650"/>
          <p14:tracePt t="24453" x="1289050" y="3155950"/>
          <p14:tracePt t="24470" x="1308100" y="3143250"/>
          <p14:tracePt t="24487" x="1327150" y="3124200"/>
          <p14:tracePt t="24504" x="1346200" y="3111500"/>
          <p14:tracePt t="24520" x="1358900" y="3092450"/>
          <p14:tracePt t="24537" x="1371600" y="3073400"/>
          <p14:tracePt t="24554" x="1384300" y="3054350"/>
          <p14:tracePt t="24571" x="1397000" y="3035300"/>
          <p14:tracePt t="24587" x="1403350" y="3022600"/>
          <p14:tracePt t="24604" x="1409700" y="3009900"/>
          <p14:tracePt t="24621" x="1409700" y="2997200"/>
          <p14:tracePt t="24637" x="1416050" y="2990850"/>
          <p14:tracePt t="24653" x="1416050" y="2978150"/>
          <p14:tracePt t="24670" x="1416050" y="2971800"/>
          <p14:tracePt t="24687" x="1422400" y="2971800"/>
          <p14:tracePt t="24704" x="1422400" y="2959100"/>
          <p14:tracePt t="24720" x="1435100" y="2952750"/>
          <p14:tracePt t="24737" x="1435100" y="2940050"/>
          <p14:tracePt t="24754" x="1454150" y="2927350"/>
          <p14:tracePt t="24771" x="1466850" y="2908300"/>
          <p14:tracePt t="24787" x="1473200" y="2895600"/>
          <p14:tracePt t="24803" x="1479550" y="2889250"/>
          <p14:tracePt t="25117" x="1479550" y="2901950"/>
          <p14:tracePt t="25133" x="1473200" y="2908300"/>
          <p14:tracePt t="25141" x="1473200" y="2914650"/>
          <p14:tracePt t="25153" x="1466850" y="2914650"/>
          <p14:tracePt t="25170" x="1466850" y="2927350"/>
          <p14:tracePt t="25261" x="1466850" y="2933700"/>
          <p14:tracePt t="25277" x="1466850" y="2940050"/>
          <p14:tracePt t="25285" x="1466850" y="2946400"/>
          <p14:tracePt t="25304" x="1466850" y="2952750"/>
          <p14:tracePt t="25336" x="1466850" y="2959100"/>
          <p14:tracePt t="25353" x="1466850" y="2965450"/>
          <p14:tracePt t="25370" x="1466850" y="2978150"/>
          <p14:tracePt t="25387" x="1485900" y="2997200"/>
          <p14:tracePt t="25403" x="1511300" y="3016250"/>
          <p14:tracePt t="25420" x="1587500" y="3067050"/>
          <p14:tracePt t="25437" x="1644650" y="3098800"/>
          <p14:tracePt t="25454" x="1701800" y="3124200"/>
          <p14:tracePt t="25470" x="1765300" y="3149600"/>
          <p14:tracePt t="25487" x="1816100" y="3162300"/>
          <p14:tracePt t="25503" x="1854200" y="3175000"/>
          <p14:tracePt t="25520" x="1892300" y="3187700"/>
          <p14:tracePt t="25537" x="1911350" y="3194050"/>
          <p14:tracePt t="25553" x="1936750" y="3194050"/>
          <p14:tracePt t="25570" x="1949450" y="3194050"/>
          <p14:tracePt t="25587" x="1968500" y="3194050"/>
          <p14:tracePt t="25603" x="1981200" y="3194050"/>
          <p14:tracePt t="25621" x="2006600" y="3175000"/>
          <p14:tracePt t="25637" x="2019300" y="3162300"/>
          <p14:tracePt t="25654" x="2032000" y="3155950"/>
          <p14:tracePt t="25670" x="2032000" y="3143250"/>
          <p14:tracePt t="25687" x="2038350" y="3143250"/>
          <p14:tracePt t="25704" x="2038350" y="3136900"/>
          <p14:tracePt t="25720" x="2038350" y="3124200"/>
          <p14:tracePt t="25737" x="2044700" y="3111500"/>
          <p14:tracePt t="25754" x="2051050" y="3105150"/>
          <p14:tracePt t="25770" x="2051050" y="3092450"/>
          <p14:tracePt t="25787" x="2057400" y="3086100"/>
          <p14:tracePt t="25804" x="2057400" y="3079750"/>
          <p14:tracePt t="25821" x="2057400" y="3073400"/>
          <p14:tracePt t="25837" x="2063750" y="3073400"/>
          <p14:tracePt t="25854" x="2063750" y="3067050"/>
          <p14:tracePt t="25870" x="2070100" y="3060700"/>
          <p14:tracePt t="25887" x="2076450" y="3041650"/>
          <p14:tracePt t="25903" x="2089150" y="3028950"/>
          <p14:tracePt t="25920" x="2095500" y="3009900"/>
          <p14:tracePt t="25937" x="2101850" y="2990850"/>
          <p14:tracePt t="25953" x="2108200" y="2984500"/>
          <p14:tracePt t="25982" x="2108200" y="2978150"/>
          <p14:tracePt t="26031" x="2108200" y="2971800"/>
          <p14:tracePt t="26038" x="2108200" y="2959100"/>
          <p14:tracePt t="26054" x="2114550" y="2952750"/>
          <p14:tracePt t="26070" x="2120900" y="2933700"/>
          <p14:tracePt t="26087" x="2120900" y="2908300"/>
          <p14:tracePt t="26104" x="2133600" y="2889250"/>
          <p14:tracePt t="26120" x="2133600" y="2863850"/>
          <p14:tracePt t="26137" x="2139950" y="2851150"/>
          <p14:tracePt t="26154" x="2146300" y="2844800"/>
          <p14:tracePt t="26359" x="2139950" y="2844800"/>
          <p14:tracePt t="26374" x="2133600" y="2844800"/>
          <p14:tracePt t="26398" x="2127250" y="2844800"/>
          <p14:tracePt t="26446" x="2127250" y="2838450"/>
          <p14:tracePt t="26503" x="2120900" y="2832100"/>
          <p14:tracePt t="26510" x="2108200" y="2825750"/>
          <p14:tracePt t="26520" x="2095500" y="2819400"/>
          <p14:tracePt t="26537" x="2057400" y="2800350"/>
          <p14:tracePt t="26553" x="2012950" y="2781300"/>
          <p14:tracePt t="26571" x="1962150" y="2755900"/>
          <p14:tracePt t="26587" x="1930400" y="2749550"/>
          <p14:tracePt t="26604" x="1917700" y="2743200"/>
          <p14:tracePt t="26621" x="1905000" y="2743200"/>
          <p14:tracePt t="26646" x="1898650" y="2749550"/>
          <p14:tracePt t="26653" x="1898650" y="2755900"/>
          <p14:tracePt t="26670" x="1885950" y="2768600"/>
          <p14:tracePt t="26687" x="1879600" y="2781300"/>
          <p14:tracePt t="26703" x="1873250" y="2800350"/>
          <p14:tracePt t="26720" x="1873250" y="2819400"/>
          <p14:tracePt t="26737" x="1873250" y="2838450"/>
          <p14:tracePt t="26754" x="1873250" y="2851150"/>
          <p14:tracePt t="26771" x="1885950" y="2870200"/>
          <p14:tracePt t="26787" x="1892300" y="2895600"/>
          <p14:tracePt t="26803" x="1911350" y="2927350"/>
          <p14:tracePt t="26820" x="1917700" y="2946400"/>
          <p14:tracePt t="26837" x="1943100" y="2978150"/>
          <p14:tracePt t="26854" x="1962150" y="2997200"/>
          <p14:tracePt t="26870" x="1981200" y="3009900"/>
          <p14:tracePt t="26887" x="2000250" y="3016250"/>
          <p14:tracePt t="26903" x="2025650" y="3022600"/>
          <p14:tracePt t="26920" x="2044700" y="3028950"/>
          <p14:tracePt t="26937" x="2070100" y="3028950"/>
          <p14:tracePt t="26953" x="2076450" y="3028950"/>
          <p14:tracePt t="26971" x="2095500" y="3028950"/>
          <p14:tracePt t="26987" x="2114550" y="3028950"/>
          <p14:tracePt t="27004" x="2127250" y="3028950"/>
          <p14:tracePt t="27021" x="2146300" y="3016250"/>
          <p14:tracePt t="27037" x="2165350" y="3003550"/>
          <p14:tracePt t="27053" x="2178050" y="2984500"/>
          <p14:tracePt t="27070" x="2197100" y="2959100"/>
          <p14:tracePt t="27087" x="2209800" y="2914650"/>
          <p14:tracePt t="27104" x="2216150" y="2882900"/>
          <p14:tracePt t="27122" x="2228850" y="2851150"/>
          <p14:tracePt t="27137" x="2235200" y="2819400"/>
          <p14:tracePt t="27154" x="2235200" y="2781300"/>
          <p14:tracePt t="27171" x="2241550" y="2749550"/>
          <p14:tracePt t="27187" x="2247900" y="2724150"/>
          <p14:tracePt t="27204" x="2254250" y="2698750"/>
          <p14:tracePt t="27221" x="2254250" y="2660650"/>
          <p14:tracePt t="27237" x="2247900" y="2635250"/>
          <p14:tracePt t="27253" x="2241550" y="2616200"/>
          <p14:tracePt t="27270" x="2228850" y="2597150"/>
          <p14:tracePt t="27287" x="2209800" y="2578100"/>
          <p14:tracePt t="27304" x="2190750" y="2559050"/>
          <p14:tracePt t="27320" x="2171700" y="2552700"/>
          <p14:tracePt t="27337" x="2146300" y="2546350"/>
          <p14:tracePt t="27354" x="2114550" y="2533650"/>
          <p14:tracePt t="27371" x="2082800" y="2533650"/>
          <p14:tracePt t="27387" x="2057400" y="2533650"/>
          <p14:tracePt t="27404" x="2038350" y="2533650"/>
          <p14:tracePt t="27420" x="2032000" y="2533650"/>
          <p14:tracePt t="27437" x="2006600" y="2533650"/>
          <p14:tracePt t="27454" x="1993900" y="2540000"/>
          <p14:tracePt t="27470" x="1974850" y="2559050"/>
          <p14:tracePt t="27487" x="1955800" y="2571750"/>
          <p14:tracePt t="27503" x="1949450" y="2590800"/>
          <p14:tracePt t="27520" x="1943100" y="2597150"/>
          <p14:tracePt t="27537" x="1936750" y="2609850"/>
          <p14:tracePt t="27553" x="1930400" y="2616200"/>
          <p14:tracePt t="27570" x="1924050" y="2628900"/>
          <p14:tracePt t="27587" x="1917700" y="2635250"/>
          <p14:tracePt t="27604" x="1911350" y="2641600"/>
          <p14:tracePt t="27621" x="1905000" y="2660650"/>
          <p14:tracePt t="27637" x="1898650" y="2679700"/>
          <p14:tracePt t="27654" x="1892300" y="2705100"/>
          <p14:tracePt t="27670" x="1892300" y="2730500"/>
          <p14:tracePt t="27687" x="1892300" y="2749550"/>
          <p14:tracePt t="27704" x="1892300" y="2762250"/>
          <p14:tracePt t="27721" x="1898650" y="2781300"/>
          <p14:tracePt t="27737" x="1898650" y="2794000"/>
          <p14:tracePt t="27754" x="1905000" y="2800350"/>
          <p14:tracePt t="27770" x="1911350" y="2813050"/>
          <p14:tracePt t="27787" x="1917700" y="2825750"/>
          <p14:tracePt t="27803" x="1936750" y="2844800"/>
          <p14:tracePt t="27821" x="1962150" y="2870200"/>
          <p14:tracePt t="27837" x="1987550" y="2889250"/>
          <p14:tracePt t="27854" x="2006600" y="2901950"/>
          <p14:tracePt t="27870" x="2025650" y="2921000"/>
          <p14:tracePt t="27887" x="2044700" y="2921000"/>
          <p14:tracePt t="27903" x="2051050" y="2927350"/>
          <p14:tracePt t="27921" x="2063750" y="2927350"/>
          <p14:tracePt t="27937" x="2070100" y="2927350"/>
          <p14:tracePt t="27953" x="2095500" y="2927350"/>
          <p14:tracePt t="27971" x="2114550" y="2927350"/>
          <p14:tracePt t="27987" x="2139950" y="2927350"/>
          <p14:tracePt t="28003" x="2152650" y="2921000"/>
          <p14:tracePt t="28022" x="2159000" y="2908300"/>
          <p14:tracePt t="28038" x="2171700" y="2895600"/>
          <p14:tracePt t="28053" x="2178050" y="2876550"/>
          <p14:tracePt t="28070" x="2184400" y="2851150"/>
          <p14:tracePt t="28087" x="2190750" y="2825750"/>
          <p14:tracePt t="28103" x="2190750" y="2800350"/>
          <p14:tracePt t="28120" x="2190750" y="2774950"/>
          <p14:tracePt t="28137" x="2190750" y="2743200"/>
          <p14:tracePt t="28153" x="2184400" y="2711450"/>
          <p14:tracePt t="28170" x="2171700" y="2686050"/>
          <p14:tracePt t="28186" x="2159000" y="2660650"/>
          <p14:tracePt t="28203" x="2146300" y="2641600"/>
          <p14:tracePt t="28220" x="2133600" y="2635250"/>
          <p14:tracePt t="28253" x="2127250" y="2635250"/>
          <p14:tracePt t="28261" x="2120900" y="2635250"/>
          <p14:tracePt t="28270" x="2108200" y="2635250"/>
          <p14:tracePt t="28287" x="2082800" y="2635250"/>
          <p14:tracePt t="28303" x="2063750" y="2641600"/>
          <p14:tracePt t="28320" x="2057400" y="2647950"/>
          <p14:tracePt t="28337" x="2051050" y="2647950"/>
          <p14:tracePt t="28366" x="2051050" y="2654300"/>
          <p14:tracePt t="28387" x="2044700" y="2667000"/>
          <p14:tracePt t="28403" x="2038350" y="2679700"/>
          <p14:tracePt t="28421" x="2038350" y="2692400"/>
          <p14:tracePt t="28437" x="2038350" y="2698750"/>
          <p14:tracePt t="28462" x="2038350" y="2705100"/>
          <p14:tracePt t="28477" x="2044700" y="2711450"/>
          <p14:tracePt t="28487" x="2051050" y="2717800"/>
          <p14:tracePt t="28503" x="2057400" y="2717800"/>
          <p14:tracePt t="28520" x="2070100" y="2730500"/>
          <p14:tracePt t="28537" x="2082800" y="2736850"/>
          <p14:tracePt t="28554" x="2101850" y="2743200"/>
          <p14:tracePt t="28570" x="2114550" y="2755900"/>
          <p14:tracePt t="28587" x="2139950" y="2762250"/>
          <p14:tracePt t="28604" x="2146300" y="2768600"/>
          <p14:tracePt t="28620" x="2152650" y="2768600"/>
          <p14:tracePt t="28646" x="2159000" y="2774950"/>
          <p14:tracePt t="28678" x="2165350" y="2774950"/>
          <p14:tracePt t="28686" x="2171700" y="2774950"/>
          <p14:tracePt t="28703" x="2178050" y="2781300"/>
          <p14:tracePt t="28720" x="2190750" y="2787650"/>
          <p14:tracePt t="28737" x="2203450" y="2787650"/>
          <p14:tracePt t="28943" x="2197100" y="2787650"/>
          <p14:tracePt t="28950" x="2184400" y="2787650"/>
          <p14:tracePt t="28958" x="2171700" y="2787650"/>
          <p14:tracePt t="28970" x="2165350" y="2787650"/>
          <p14:tracePt t="28987" x="2146300" y="2787650"/>
          <p14:tracePt t="29003" x="2133600" y="2794000"/>
          <p14:tracePt t="29022" x="2127250" y="2794000"/>
          <p14:tracePt t="29038" x="2114550" y="2794000"/>
          <p14:tracePt t="29062" x="2108200" y="2794000"/>
          <p14:tracePt t="29421" x="2108200" y="2800350"/>
          <p14:tracePt t="29429" x="2082800" y="2819400"/>
          <p14:tracePt t="29437" x="2063750" y="2838450"/>
          <p14:tracePt t="29453" x="2025650" y="2876550"/>
          <p14:tracePt t="29470" x="1981200" y="2914650"/>
          <p14:tracePt t="29504" x="1924050" y="2978150"/>
          <p14:tracePt t="29538" x="1873250" y="3022600"/>
          <p14:tracePt t="29571" x="1809750" y="3054350"/>
          <p14:tracePt t="29587" x="1771650" y="3060700"/>
          <p14:tracePt t="29604" x="1701800" y="3060700"/>
          <p14:tracePt t="29621" x="1631950" y="3060700"/>
          <p14:tracePt t="29639" x="1612900" y="3060700"/>
          <p14:tracePt t="29654" x="1593850" y="3060700"/>
          <p14:tracePt t="29670" x="1574800" y="3060700"/>
          <p14:tracePt t="29687" x="1530350" y="3054350"/>
          <p14:tracePt t="29704" x="1498600" y="3054350"/>
          <p14:tracePt t="29720" x="1460500" y="3048000"/>
          <p14:tracePt t="29737" x="1435100" y="3035300"/>
          <p14:tracePt t="29754" x="1416050" y="3035300"/>
          <p14:tracePt t="29770" x="1403350" y="3022600"/>
          <p14:tracePt t="29787" x="1390650" y="3009900"/>
          <p14:tracePt t="29804" x="1377950" y="2997200"/>
          <p14:tracePt t="29821" x="1358900" y="2984500"/>
          <p14:tracePt t="29837" x="1339850" y="2978150"/>
          <p14:tracePt t="29854" x="1320800" y="2965450"/>
          <p14:tracePt t="29870" x="1295400" y="2959100"/>
          <p14:tracePt t="29887" x="1270000" y="2946400"/>
          <p14:tracePt t="29904" x="1231900" y="2940050"/>
          <p14:tracePt t="29920" x="1187450" y="2927350"/>
          <p14:tracePt t="29937" x="1130300" y="2914650"/>
          <p14:tracePt t="29953" x="1098550" y="2895600"/>
          <p14:tracePt t="29970" x="1066800" y="2882900"/>
          <p14:tracePt t="29987" x="1041400" y="2870200"/>
          <p14:tracePt t="30003" x="1009650" y="2857500"/>
          <p14:tracePt t="30020" x="996950" y="2844800"/>
          <p14:tracePt t="30037" x="971550" y="2825750"/>
          <p14:tracePt t="30053" x="958850" y="2819400"/>
          <p14:tracePt t="30086" x="958850" y="2813050"/>
          <p14:tracePt t="30110" x="958850" y="2806700"/>
          <p14:tracePt t="30134" x="958850" y="2800350"/>
          <p14:tracePt t="30150" x="958850" y="2794000"/>
          <p14:tracePt t="30303" x="958850" y="2800350"/>
          <p14:tracePt t="30310" x="958850" y="2819400"/>
          <p14:tracePt t="30320" x="952500" y="2825750"/>
          <p14:tracePt t="30337" x="946150" y="2844800"/>
          <p14:tracePt t="30354" x="933450" y="2863850"/>
          <p14:tracePt t="30371" x="933450" y="2870200"/>
          <p14:tracePt t="30387" x="927100" y="2870200"/>
          <p14:tracePt t="30414" x="914400" y="2870200"/>
          <p14:tracePt t="30422" x="908050" y="2863850"/>
          <p14:tracePt t="30437" x="869950" y="2838450"/>
          <p14:tracePt t="30454" x="838200" y="2806700"/>
          <p14:tracePt t="30470" x="800100" y="2774950"/>
          <p14:tracePt t="30487" x="774700" y="2749550"/>
          <p14:tracePt t="30504" x="768350" y="2724150"/>
          <p14:tracePt t="30520" x="762000" y="2679700"/>
          <p14:tracePt t="30537" x="762000" y="2654300"/>
          <p14:tracePt t="30553" x="762000" y="2622550"/>
          <p14:tracePt t="30571" x="755650" y="2603500"/>
          <p14:tracePt t="30587" x="755650" y="2597150"/>
          <p14:tracePt t="30604" x="755650" y="2590800"/>
          <p14:tracePt t="30620" x="755650" y="2578100"/>
          <p14:tracePt t="30637" x="749300" y="2546350"/>
          <p14:tracePt t="30653" x="742950" y="2520950"/>
          <p14:tracePt t="30670" x="742950" y="2495550"/>
          <p14:tracePt t="30687" x="742950" y="2482850"/>
          <p14:tracePt t="30704" x="736600" y="2470150"/>
          <p14:tracePt t="30725" x="736600" y="2463800"/>
          <p14:tracePt t="30742" x="736600" y="2457450"/>
          <p14:tracePt t="30753" x="730250" y="2457450"/>
          <p14:tracePt t="30770" x="730250" y="2444750"/>
          <p14:tracePt t="30787" x="730250" y="2425700"/>
          <p14:tracePt t="30803" x="730250" y="2406650"/>
          <p14:tracePt t="30821" x="730250" y="2362200"/>
          <p14:tracePt t="30837" x="723900" y="2336800"/>
          <p14:tracePt t="30853" x="723900" y="2311400"/>
          <p14:tracePt t="30871" x="723900" y="2286000"/>
          <p14:tracePt t="30887" x="723900" y="2273300"/>
          <p14:tracePt t="30904" x="723900" y="2260600"/>
          <p14:tracePt t="30920" x="723900" y="2254250"/>
          <p14:tracePt t="30942" x="723900" y="2247900"/>
          <p14:tracePt t="31063" x="723900" y="2260600"/>
          <p14:tracePt t="31070" x="723900" y="2286000"/>
          <p14:tracePt t="31087" x="736600" y="2343150"/>
          <p14:tracePt t="31103" x="755650" y="2387600"/>
          <p14:tracePt t="31120" x="774700" y="2432050"/>
          <p14:tracePt t="31137" x="806450" y="2476500"/>
          <p14:tracePt t="31153" x="844550" y="2514600"/>
          <p14:tracePt t="31170" x="901700" y="2559050"/>
          <p14:tracePt t="31187" x="958850" y="2609850"/>
          <p14:tracePt t="31203" x="1028700" y="2647950"/>
          <p14:tracePt t="31222" x="1155700" y="2724150"/>
          <p14:tracePt t="31237" x="1257300" y="2774950"/>
          <p14:tracePt t="31253" x="1339850" y="2825750"/>
          <p14:tracePt t="31270" x="1447800" y="2876550"/>
          <p14:tracePt t="31287" x="1536700" y="2914650"/>
          <p14:tracePt t="31304" x="1638300" y="2952750"/>
          <p14:tracePt t="31320" x="1720850" y="2984500"/>
          <p14:tracePt t="31337" x="1778000" y="3009900"/>
          <p14:tracePt t="31353" x="1835150" y="3028950"/>
          <p14:tracePt t="31371" x="1860550" y="3028950"/>
          <p14:tracePt t="31387" x="1879600" y="3028950"/>
          <p14:tracePt t="31403" x="1885950" y="3028950"/>
          <p14:tracePt t="31421" x="1905000" y="3028950"/>
          <p14:tracePt t="31437" x="1924050" y="3022600"/>
          <p14:tracePt t="31453" x="1936750" y="3009900"/>
          <p14:tracePt t="31470" x="1955800" y="2997200"/>
          <p14:tracePt t="31487" x="1968500" y="2990850"/>
          <p14:tracePt t="31504" x="1981200" y="2984500"/>
          <p14:tracePt t="31521" x="1987550" y="2971800"/>
          <p14:tracePt t="31537" x="1993900" y="2965450"/>
          <p14:tracePt t="31554" x="2000250" y="2965450"/>
          <p14:tracePt t="31571" x="2000250" y="2959100"/>
          <p14:tracePt t="31587" x="2006600" y="2952750"/>
          <p14:tracePt t="31603" x="2012950" y="2946400"/>
          <p14:tracePt t="31621" x="2012950" y="2933700"/>
          <p14:tracePt t="31636" x="2019300" y="2933700"/>
          <p14:tracePt t="31653" x="2019300" y="2927350"/>
          <p14:tracePt t="31711" x="2019300" y="2921000"/>
          <p14:tracePt t="31895" x="2006600" y="2933700"/>
          <p14:tracePt t="31902" x="1981200" y="2952750"/>
          <p14:tracePt t="31920" x="1943100" y="2971800"/>
          <p14:tracePt t="31954" x="1879600" y="3003550"/>
          <p14:tracePt t="31971" x="1854200" y="3016250"/>
          <p14:tracePt t="32022" x="1778000" y="3035300"/>
          <p14:tracePt t="32054" x="1720850" y="3035300"/>
          <p14:tracePt t="32088" x="1701800" y="3028950"/>
          <p14:tracePt t="32110" x="1689100" y="3022600"/>
          <p14:tracePt t="32125" x="1682750" y="3016250"/>
          <p14:tracePt t="32137" x="1663700" y="3003550"/>
          <p14:tracePt t="32153" x="1638300" y="2990850"/>
          <p14:tracePt t="32170" x="1600200" y="2971800"/>
          <p14:tracePt t="32187" x="1581150" y="2959100"/>
          <p14:tracePt t="32204" x="1562100" y="2946400"/>
          <p14:tracePt t="32220" x="1543050" y="2933700"/>
          <p14:tracePt t="32237" x="1536700" y="2927350"/>
          <p14:tracePt t="32254" x="1530350" y="2921000"/>
          <p14:tracePt t="32326" x="1530350" y="2914650"/>
          <p14:tracePt t="32366" x="1530350" y="2908300"/>
          <p14:tracePt t="32374" x="1530350" y="2901950"/>
          <p14:tracePt t="32406" x="1530350" y="2895600"/>
          <p14:tracePt t="32557" x="1530350" y="2901950"/>
          <p14:tracePt t="32565" x="1517650" y="2914650"/>
          <p14:tracePt t="32581" x="1511300" y="2921000"/>
          <p14:tracePt t="32589" x="1504950" y="2921000"/>
          <p14:tracePt t="32606" x="1498600" y="2921000"/>
          <p14:tracePt t="32637" x="1492250" y="2921000"/>
          <p14:tracePt t="32645" x="1485900" y="2921000"/>
          <p14:tracePt t="32653" x="1473200" y="2914650"/>
          <p14:tracePt t="32670" x="1428750" y="2876550"/>
          <p14:tracePt t="32687" x="1371600" y="2832100"/>
          <p14:tracePt t="32703" x="1308100" y="2762250"/>
          <p14:tracePt t="32720" x="1257300" y="2692400"/>
          <p14:tracePt t="32737" x="1219200" y="2628900"/>
          <p14:tracePt t="32754" x="1206500" y="2597150"/>
          <p14:tracePt t="32770" x="1193800" y="2578100"/>
          <p14:tracePt t="32787" x="1193800" y="2565400"/>
          <p14:tracePt t="32804" x="1193800" y="2552700"/>
          <p14:tracePt t="32821" x="1193800" y="2546350"/>
          <p14:tracePt t="32837" x="1193800" y="2540000"/>
          <p14:tracePt t="32862" x="1193800" y="2533650"/>
          <p14:tracePt t="32870" x="1193800" y="2527300"/>
          <p14:tracePt t="32887" x="1193800" y="2508250"/>
          <p14:tracePt t="32904" x="1193800" y="2495550"/>
          <p14:tracePt t="32920" x="1193800" y="2470150"/>
          <p14:tracePt t="32937" x="1200150" y="2457450"/>
          <p14:tracePt t="32953" x="1200150" y="2444750"/>
          <p14:tracePt t="32970" x="1200150" y="2438400"/>
          <p14:tracePt t="32987" x="1206500" y="2419350"/>
          <p14:tracePt t="33004" x="1206500" y="2406650"/>
          <p14:tracePt t="33020" x="1212850" y="2387600"/>
          <p14:tracePt t="33037" x="1219200" y="2374900"/>
          <p14:tracePt t="33054" x="1219200" y="2368550"/>
          <p14:tracePt t="33070" x="1219200" y="2362200"/>
          <p14:tracePt t="33087" x="1225550" y="2355850"/>
          <p14:tracePt t="33104" x="1225550" y="2349500"/>
          <p14:tracePt t="33120" x="1225550" y="2343150"/>
          <p14:tracePt t="33137" x="1225550" y="2336800"/>
          <p14:tracePt t="33695" x="1225550" y="2343150"/>
          <p14:tracePt t="33702" x="1219200" y="2368550"/>
          <p14:tracePt t="33709" x="1212850" y="2387600"/>
          <p14:tracePt t="33720" x="1200150" y="2400300"/>
          <p14:tracePt t="33737" x="1187450" y="2432050"/>
          <p14:tracePt t="33754" x="1174750" y="2457450"/>
          <p14:tracePt t="33771" x="1162050" y="2476500"/>
          <p14:tracePt t="33806" x="1123950" y="2508250"/>
          <p14:tracePt t="33837" x="1054100" y="2527300"/>
          <p14:tracePt t="33870" x="965200" y="2533650"/>
          <p14:tracePt t="33886" x="933450" y="2533650"/>
          <p14:tracePt t="33903" x="914400" y="2520950"/>
          <p14:tracePt t="33920" x="908050" y="2520950"/>
          <p14:tracePt t="33936" x="901700" y="2514600"/>
          <p14:tracePt t="33953" x="895350" y="2508250"/>
          <p14:tracePt t="33970" x="889000" y="2501900"/>
          <p14:tracePt t="33987" x="882650" y="2489200"/>
          <p14:tracePt t="34003" x="863600" y="2470150"/>
          <p14:tracePt t="34020" x="857250" y="2463800"/>
          <p14:tracePt t="34037" x="844550" y="2438400"/>
          <p14:tracePt t="34053" x="838200" y="2425700"/>
          <p14:tracePt t="34070" x="825500" y="2419350"/>
          <p14:tracePt t="34087" x="812800" y="2406650"/>
          <p14:tracePt t="34103" x="806450" y="2400300"/>
          <p14:tracePt t="34121" x="787400" y="2387600"/>
          <p14:tracePt t="34137" x="768350" y="2381250"/>
          <p14:tracePt t="34153" x="742950" y="2368550"/>
          <p14:tracePt t="34170" x="704850" y="2362200"/>
          <p14:tracePt t="34187" x="666750" y="2349500"/>
          <p14:tracePt t="34203" x="628650" y="2343150"/>
          <p14:tracePt t="34221" x="577850" y="2324100"/>
          <p14:tracePt t="34236" x="565150" y="2324100"/>
          <p14:tracePt t="34253" x="552450" y="2311400"/>
          <p14:tracePt t="34286" x="552450" y="2305050"/>
          <p14:tracePt t="34302" x="552450" y="2298700"/>
          <p14:tracePt t="34310" x="558800" y="2292350"/>
          <p14:tracePt t="34320" x="565150" y="2286000"/>
          <p14:tracePt t="34337" x="590550" y="2266950"/>
          <p14:tracePt t="34353" x="609600" y="2254250"/>
          <p14:tracePt t="34370" x="622300" y="2247900"/>
          <p14:tracePt t="34389" x="628650" y="2247900"/>
          <p14:tracePt t="34518" x="635000" y="2247900"/>
          <p14:tracePt t="34526" x="641350" y="2254250"/>
          <p14:tracePt t="34537" x="641350" y="2260600"/>
          <p14:tracePt t="34553" x="654050" y="2286000"/>
          <p14:tracePt t="34570" x="666750" y="2305050"/>
          <p14:tracePt t="34587" x="685800" y="2330450"/>
          <p14:tracePt t="34603" x="698500" y="2349500"/>
          <p14:tracePt t="34620" x="711200" y="2362200"/>
          <p14:tracePt t="34637" x="723900" y="2368550"/>
          <p14:tracePt t="34653" x="742950" y="2381250"/>
          <p14:tracePt t="34671" x="762000" y="2393950"/>
          <p14:tracePt t="34687" x="774700" y="2400300"/>
          <p14:tracePt t="34703" x="787400" y="2419350"/>
          <p14:tracePt t="34720" x="819150" y="2432050"/>
          <p14:tracePt t="34737" x="844550" y="2451100"/>
          <p14:tracePt t="34753" x="869950" y="2457450"/>
          <p14:tracePt t="34770" x="889000" y="2470150"/>
          <p14:tracePt t="34786" x="908050" y="2476500"/>
          <p14:tracePt t="34804" x="914400" y="2476500"/>
          <p14:tracePt t="34821" x="920750" y="2482850"/>
          <p14:tracePt t="35206" x="920750" y="2495550"/>
          <p14:tracePt t="35214" x="939800" y="2514600"/>
          <p14:tracePt t="35221" x="952500" y="2527300"/>
          <p14:tracePt t="35237" x="1003300" y="2559050"/>
          <p14:tracePt t="35253" x="1079500" y="2597150"/>
          <p14:tracePt t="35270" x="1174750" y="2622550"/>
          <p14:tracePt t="35286" x="1244600" y="2635250"/>
          <p14:tracePt t="35303" x="1295400" y="2647950"/>
          <p14:tracePt t="35338" x="1358900" y="2654300"/>
          <p14:tracePt t="35371" x="1416050" y="2647950"/>
          <p14:tracePt t="35404" x="1530350" y="2603500"/>
          <p14:tracePt t="35421" x="1638300" y="2571750"/>
          <p14:tracePt t="35436" x="1670050" y="2565400"/>
          <p14:tracePt t="35453" x="1746250" y="2546350"/>
          <p14:tracePt t="35470" x="1784350" y="2540000"/>
          <p14:tracePt t="35486" x="1803400" y="2527300"/>
          <p14:tracePt t="35504" x="1809750" y="2527300"/>
          <p14:tracePt t="35520" x="1816100" y="2527300"/>
          <p14:tracePt t="36158" x="1790700" y="2527300"/>
          <p14:tracePt t="36166" x="1771650" y="2527300"/>
          <p14:tracePt t="36174" x="1752600" y="2527300"/>
          <p14:tracePt t="36186" x="1720850" y="2527300"/>
          <p14:tracePt t="36203" x="1651000" y="2527300"/>
          <p14:tracePt t="36220" x="1574800" y="2527300"/>
          <p14:tracePt t="36237" x="1485900" y="2508250"/>
          <p14:tracePt t="36254" x="1460500" y="2495550"/>
          <p14:tracePt t="36288" x="1435100" y="2489200"/>
          <p14:tracePt t="36358" x="1435100" y="2482850"/>
          <p14:tracePt t="36366" x="1428750" y="2470150"/>
          <p14:tracePt t="36373" x="1422400" y="2463800"/>
          <p14:tracePt t="36387" x="1422400" y="2457450"/>
          <p14:tracePt t="36403" x="1422400" y="2451100"/>
          <p14:tracePt t="36420" x="1416050" y="2438400"/>
          <p14:tracePt t="36446" x="1409700" y="2438400"/>
          <p14:tracePt t="36453" x="1409700" y="2432050"/>
          <p14:tracePt t="36470" x="1403350" y="2432050"/>
          <p14:tracePt t="36487" x="1384300" y="2419350"/>
          <p14:tracePt t="36520" x="1320800" y="2381250"/>
          <p14:tracePt t="36537" x="1289050" y="2368550"/>
          <p14:tracePt t="36554" x="1263650" y="2355850"/>
          <p14:tracePt t="36570" x="1244600" y="2343150"/>
          <p14:tracePt t="36587" x="1238250" y="2336800"/>
          <p14:tracePt t="36606" x="1238250" y="2330450"/>
          <p14:tracePt t="36622" x="1238250" y="2324100"/>
          <p14:tracePt t="36637" x="1238250" y="2298700"/>
          <p14:tracePt t="36653" x="1238250" y="2273300"/>
          <p14:tracePt t="36670" x="1238250" y="2247900"/>
          <p14:tracePt t="36687" x="1244600" y="2235200"/>
          <p14:tracePt t="36703" x="1244600" y="2228850"/>
          <p14:tracePt t="36791" x="1244600" y="2222500"/>
          <p14:tracePt t="36983" x="1244600" y="2228850"/>
          <p14:tracePt t="36989" x="1244600" y="2266950"/>
          <p14:tracePt t="37004" x="1257300" y="2298700"/>
          <p14:tracePt t="37020" x="1263650" y="2330450"/>
          <p14:tracePt t="37037" x="1289050" y="2368550"/>
          <p14:tracePt t="37054" x="1301750" y="2393950"/>
          <p14:tracePt t="37088" x="1339850" y="2432050"/>
          <p14:tracePt t="37121" x="1365250" y="2444750"/>
          <p14:tracePt t="37153" x="1377950" y="2457450"/>
          <p14:tracePt t="37170" x="1384300" y="2463800"/>
          <p14:tracePt t="37186" x="1390650" y="2470150"/>
          <p14:tracePt t="37203" x="1403350" y="2470150"/>
          <p14:tracePt t="37220" x="1409700" y="2476500"/>
          <p14:tracePt t="37236" x="1428750" y="2482850"/>
          <p14:tracePt t="37253" x="1441450" y="2489200"/>
          <p14:tracePt t="37270" x="1447800" y="2489200"/>
          <p14:tracePt t="37286" x="1454150" y="2495550"/>
          <p14:tracePt t="37303" x="1460500" y="2495550"/>
          <p14:tracePt t="37390" x="1466850" y="2495550"/>
          <p14:tracePt t="37639" x="1466850" y="2501900"/>
          <p14:tracePt t="37645" x="1479550" y="2520950"/>
          <p14:tracePt t="37653" x="1492250" y="2540000"/>
          <p14:tracePt t="37670" x="1530350" y="2565400"/>
          <p14:tracePt t="37705" x="1663700" y="2622550"/>
          <p14:tracePt t="37737" x="1752600" y="2647950"/>
          <p14:tracePt t="37770" x="1784350" y="2654300"/>
          <p14:tracePt t="37787" x="1797050" y="2654300"/>
          <p14:tracePt t="37804" x="1822450" y="2654300"/>
          <p14:tracePt t="37820" x="1905000" y="2660650"/>
          <p14:tracePt t="37837" x="1974850" y="2667000"/>
          <p14:tracePt t="37853" x="2051050" y="2679700"/>
          <p14:tracePt t="37871" x="2120900" y="2679700"/>
          <p14:tracePt t="37887" x="2197100" y="2679700"/>
          <p14:tracePt t="37904" x="2260600" y="2673350"/>
          <p14:tracePt t="37921" x="2324100" y="2667000"/>
          <p14:tracePt t="37937" x="2381250" y="2647950"/>
          <p14:tracePt t="37954" x="2413000" y="2635250"/>
          <p14:tracePt t="37971" x="2425700" y="2635250"/>
          <p14:tracePt t="37987" x="2432050" y="2628900"/>
          <p14:tracePt t="38118" x="2432050" y="2622550"/>
          <p14:tracePt t="38126" x="2425700" y="2616200"/>
          <p14:tracePt t="38136" x="2419350" y="2616200"/>
          <p14:tracePt t="38153" x="2400300" y="2597150"/>
          <p14:tracePt t="38170" x="2381250" y="2590800"/>
          <p14:tracePt t="38187" x="2362200" y="2578100"/>
          <p14:tracePt t="38206" x="2355850" y="2571750"/>
          <p14:tracePt t="38222" x="2355850" y="2565400"/>
          <p14:tracePt t="38254" x="2349500" y="2565400"/>
          <p14:tracePt t="38270" x="2349500" y="2559050"/>
          <p14:tracePt t="38277" x="2343150" y="2559050"/>
          <p14:tracePt t="38294" x="2343150" y="2552700"/>
          <p14:tracePt t="38310" x="2343150" y="2546350"/>
          <p14:tracePt t="38320" x="2336800" y="2540000"/>
          <p14:tracePt t="38336" x="2336800" y="2533650"/>
          <p14:tracePt t="38354" x="2330450" y="2527300"/>
          <p14:tracePt t="38372" x="2330450" y="2520950"/>
          <p14:tracePt t="38387" x="2324100" y="2514600"/>
          <p14:tracePt t="38404" x="2317750" y="2508250"/>
          <p14:tracePt t="38420" x="2317750" y="2501900"/>
          <p14:tracePt t="38437" x="2317750" y="2495550"/>
          <p14:tracePt t="38454" x="2311400" y="2495550"/>
          <p14:tracePt t="40246" x="2311400" y="2501900"/>
          <p14:tracePt t="40270" x="2311400" y="2508250"/>
          <p14:tracePt t="40358" x="2311400" y="2514600"/>
          <p14:tracePt t="40366" x="2305050" y="2527300"/>
          <p14:tracePt t="40373" x="2305050" y="2533650"/>
          <p14:tracePt t="40387" x="2305050" y="2546350"/>
          <p14:tracePt t="40423" x="2298700" y="2584450"/>
          <p14:tracePt t="40454" x="2298700" y="2609850"/>
          <p14:tracePt t="40488" x="2298700" y="2622550"/>
          <p14:tracePt t="40504" x="2298700" y="2628900"/>
          <p14:tracePt t="40520" x="2298700" y="2641600"/>
          <p14:tracePt t="40537" x="2298700" y="2660650"/>
          <p14:tracePt t="40553" x="2305050" y="2679700"/>
          <p14:tracePt t="40570" x="2305050" y="2698750"/>
          <p14:tracePt t="40587" x="2317750" y="2711450"/>
          <p14:tracePt t="40603" x="2324100" y="2730500"/>
          <p14:tracePt t="40621" x="2336800" y="2743200"/>
          <p14:tracePt t="40637" x="2343150" y="2755900"/>
          <p14:tracePt t="40653" x="2343150" y="2762250"/>
          <p14:tracePt t="40670" x="2349500" y="2762250"/>
          <p14:tracePt t="40687" x="2349500" y="2768600"/>
          <p14:tracePt t="40704" x="2362200" y="2774950"/>
          <p14:tracePt t="40720" x="2374900" y="2781300"/>
          <p14:tracePt t="40737" x="2400300" y="2781300"/>
          <p14:tracePt t="40753" x="2425700" y="2781300"/>
          <p14:tracePt t="40770" x="2444750" y="2781300"/>
          <p14:tracePt t="40787" x="2470150" y="2781300"/>
          <p14:tracePt t="40803" x="2489200" y="2774950"/>
          <p14:tracePt t="40820" x="2495550" y="2755900"/>
          <p14:tracePt t="40837" x="2508250" y="2743200"/>
          <p14:tracePt t="40853" x="2508250" y="2717800"/>
          <p14:tracePt t="40870" x="2508250" y="2692400"/>
          <p14:tracePt t="40887" x="2508250" y="2673350"/>
          <p14:tracePt t="40904" x="2508250" y="2667000"/>
          <p14:tracePt t="40921" x="2508250" y="2654300"/>
          <p14:tracePt t="40937" x="2495550" y="2647950"/>
          <p14:tracePt t="40954" x="2476500" y="2635250"/>
          <p14:tracePt t="40970" x="2444750" y="2616200"/>
          <p14:tracePt t="40987" x="2419350" y="2609850"/>
          <p14:tracePt t="41003" x="2393950" y="2603500"/>
          <p14:tracePt t="41020" x="2381250" y="2597150"/>
          <p14:tracePt t="41037" x="2355850" y="2590800"/>
          <p14:tracePt t="41053" x="2336800" y="2584450"/>
          <p14:tracePt t="41070" x="2311400" y="2584450"/>
          <p14:tracePt t="41087" x="2286000" y="2584450"/>
          <p14:tracePt t="41103" x="2260600" y="2590800"/>
          <p14:tracePt t="41120" x="2254250" y="2597150"/>
          <p14:tracePt t="41137" x="2241550" y="2603500"/>
          <p14:tracePt t="41153" x="2235200" y="2616200"/>
          <p14:tracePt t="41170" x="2228850" y="2628900"/>
          <p14:tracePt t="41187" x="2222500" y="2641600"/>
          <p14:tracePt t="41203" x="2216150" y="2647950"/>
          <p14:tracePt t="41220" x="2216150" y="2667000"/>
          <p14:tracePt t="41237" x="2209800" y="2705100"/>
          <p14:tracePt t="41253" x="2209800" y="2717800"/>
          <p14:tracePt t="41270" x="2209800" y="2743200"/>
          <p14:tracePt t="41287" x="2209800" y="2762250"/>
          <p14:tracePt t="41303" x="2209800" y="2774950"/>
          <p14:tracePt t="41320" x="2209800" y="2787650"/>
          <p14:tracePt t="41338" x="2216150" y="2806700"/>
          <p14:tracePt t="41353" x="2228850" y="2825750"/>
          <p14:tracePt t="41370" x="2235200" y="2851150"/>
          <p14:tracePt t="41387" x="2247900" y="2863850"/>
          <p14:tracePt t="41403" x="2260600" y="2870200"/>
          <p14:tracePt t="41420" x="2260600" y="2876550"/>
          <p14:tracePt t="41437" x="2266950" y="2882900"/>
          <p14:tracePt t="41453" x="2279650" y="2882900"/>
          <p14:tracePt t="41470" x="2298700" y="2895600"/>
          <p14:tracePt t="41486" x="2330450" y="2908300"/>
          <p14:tracePt t="41503" x="2349500" y="2914650"/>
          <p14:tracePt t="41520" x="2374900" y="2921000"/>
          <p14:tracePt t="41537" x="2387600" y="2927350"/>
          <p14:tracePt t="41554" x="2400300" y="2927350"/>
          <p14:tracePt t="41570" x="2413000" y="2927350"/>
          <p14:tracePt t="41587" x="2438400" y="2927350"/>
          <p14:tracePt t="41603" x="2451100" y="2927350"/>
          <p14:tracePt t="41620" x="2470150" y="2927350"/>
          <p14:tracePt t="41637" x="2489200" y="2927350"/>
          <p14:tracePt t="41671" x="2495550" y="2927350"/>
          <p14:tracePt t="41911" x="2501900" y="2927350"/>
          <p14:tracePt t="41918" x="2527300" y="2927350"/>
          <p14:tracePt t="41925" x="2552700" y="2927350"/>
          <p14:tracePt t="41936" x="2571750" y="2927350"/>
          <p14:tracePt t="41954" x="2609850" y="2927350"/>
          <p14:tracePt t="41988" x="2667000" y="2921000"/>
          <p14:tracePt t="42022" x="2730500" y="2870200"/>
          <p14:tracePt t="42054" x="2743200" y="2844800"/>
          <p14:tracePt t="43406" x="2743200" y="2838450"/>
          <p14:tracePt t="43414" x="2749550" y="2832100"/>
          <p14:tracePt t="43421" x="2749550" y="2819400"/>
          <p14:tracePt t="43438" x="2755900" y="2813050"/>
          <p14:tracePt t="43478" x="2755900" y="2806700"/>
          <p14:tracePt t="43591" x="2755900" y="2794000"/>
          <p14:tracePt t="43597" x="2755900" y="2787650"/>
          <p14:tracePt t="43613" x="2755900" y="2774950"/>
          <p14:tracePt t="43639" x="2755900" y="2755900"/>
          <p14:tracePt t="43671" x="2755900" y="2717800"/>
          <p14:tracePt t="43705" x="2755900" y="2679700"/>
          <p14:tracePt t="43720" x="2755900" y="2673350"/>
          <p14:tracePt t="43737" x="2755900" y="2660650"/>
          <p14:tracePt t="43753" x="2755900" y="2654300"/>
          <p14:tracePt t="43773" x="2755900" y="2647950"/>
          <p14:tracePt t="43787" x="2755900" y="2641600"/>
          <p14:tracePt t="43804" x="2755900" y="2622550"/>
          <p14:tracePt t="43821" x="2755900" y="2578100"/>
          <p14:tracePt t="43837" x="2762250" y="2546350"/>
          <p14:tracePt t="43853" x="2762250" y="2527300"/>
          <p14:tracePt t="43870" x="2762250" y="2514600"/>
          <p14:tracePt t="43887" x="2762250" y="2508250"/>
          <p14:tracePt t="43904" x="2762250" y="2495550"/>
          <p14:tracePt t="43920" x="2768600" y="2489200"/>
          <p14:tracePt t="43937" x="2768600" y="2482850"/>
          <p14:tracePt t="43957" x="2768600" y="2476500"/>
          <p14:tracePt t="43982" x="2768600" y="2470150"/>
          <p14:tracePt t="44679" x="2774950" y="2470150"/>
          <p14:tracePt t="44694" x="2787650" y="2463800"/>
          <p14:tracePt t="44710" x="2794000" y="2463800"/>
          <p14:tracePt t="44720" x="2794000" y="2451100"/>
          <p14:tracePt t="44737" x="2813050" y="2438400"/>
          <p14:tracePt t="44753" x="2825750" y="2432050"/>
          <p14:tracePt t="45006" x="2768600" y="2432050"/>
          <p14:tracePt t="45014" x="2698750" y="2432050"/>
          <p14:tracePt t="45021" x="2635250" y="2432050"/>
          <p14:tracePt t="45037" x="2603500" y="2425700"/>
          <p14:tracePt t="45053" x="2603500" y="2419350"/>
          <p14:tracePt t="45911" x="2692400" y="2425700"/>
          <p14:tracePt t="45919" x="2914650" y="2476500"/>
          <p14:tracePt t="45926" x="3149600" y="2533650"/>
          <p14:tracePt t="45936" x="3384550" y="2578100"/>
          <p14:tracePt t="45953" x="3835400" y="2635250"/>
          <p14:tracePt t="45970" x="4267200" y="2647950"/>
          <p14:tracePt t="45987" x="4737100" y="2641600"/>
          <p14:tracePt t="46022" x="5670550" y="2381250"/>
          <p14:tracePt t="46055" x="6038850" y="2178050"/>
          <p14:tracePt t="46088" x="6248400" y="1987550"/>
          <p14:tracePt t="46103" x="6324600" y="1911350"/>
          <p14:tracePt t="46120" x="6407150" y="1816100"/>
          <p14:tracePt t="46137" x="6489700" y="1714500"/>
          <p14:tracePt t="46154" x="6578600" y="1625600"/>
          <p14:tracePt t="46170" x="6686550" y="1549400"/>
          <p14:tracePt t="46187" x="6800850" y="1485900"/>
          <p14:tracePt t="46204" x="6927850" y="1428750"/>
          <p14:tracePt t="46221" x="7137400" y="1327150"/>
          <p14:tracePt t="46237" x="7270750" y="1263650"/>
          <p14:tracePt t="46253" x="7353300" y="1219200"/>
          <p14:tracePt t="46270" x="7385050" y="1193800"/>
          <p14:tracePt t="46287" x="7391400" y="1187450"/>
          <p14:tracePt t="46358" x="7391400" y="1181100"/>
          <p14:tracePt t="46366" x="7366000" y="1181100"/>
          <p14:tracePt t="46373" x="7327900" y="1174750"/>
          <p14:tracePt t="46387" x="7277100" y="1162050"/>
          <p14:tracePt t="46403" x="7156450" y="1136650"/>
          <p14:tracePt t="46420" x="7016750" y="1117600"/>
          <p14:tracePt t="46437" x="6883400" y="1111250"/>
          <p14:tracePt t="46453" x="6826250" y="1111250"/>
          <p14:tracePt t="46470" x="6800850" y="1117600"/>
          <p14:tracePt t="46487" x="6788150" y="1123950"/>
          <p14:tracePt t="46504" x="6781800" y="1130300"/>
          <p14:tracePt t="46520" x="6781800" y="1136650"/>
          <p14:tracePt t="46537" x="6775450" y="1155700"/>
          <p14:tracePt t="46553" x="6775450" y="1174750"/>
          <p14:tracePt t="46570" x="6775450" y="1206500"/>
          <p14:tracePt t="46587" x="6788150" y="1263650"/>
          <p14:tracePt t="46603" x="6819900" y="1314450"/>
          <p14:tracePt t="46621" x="6870700" y="1397000"/>
          <p14:tracePt t="46637" x="6896100" y="1441450"/>
          <p14:tracePt t="46653" x="6934200" y="1492250"/>
          <p14:tracePt t="46670" x="6959600" y="1530350"/>
          <p14:tracePt t="46686" x="6978650" y="1562100"/>
          <p14:tracePt t="46703" x="7004050" y="1593850"/>
          <p14:tracePt t="46720" x="7023100" y="1612900"/>
          <p14:tracePt t="46736" x="7061200" y="1638300"/>
          <p14:tracePt t="46753" x="7092950" y="1663700"/>
          <p14:tracePt t="46770" x="7143750" y="1689100"/>
          <p14:tracePt t="46787" x="7194550" y="1708150"/>
          <p14:tracePt t="46803" x="7226300" y="1727200"/>
          <p14:tracePt t="46820" x="7239000" y="1733550"/>
          <p14:tracePt t="46836" x="7251700" y="1739900"/>
          <p14:tracePt t="46854" x="7258050" y="1739900"/>
          <p14:tracePt t="46878" x="7270750" y="1739900"/>
          <p14:tracePt t="46887" x="7296150" y="1739900"/>
          <p14:tracePt t="46903" x="7366000" y="1739900"/>
          <p14:tracePt t="46920" x="7429500" y="1739900"/>
          <p14:tracePt t="46937" x="7499350" y="1727200"/>
          <p14:tracePt t="46953" x="7531100" y="1714500"/>
          <p14:tracePt t="46970" x="7556500" y="1701800"/>
          <p14:tracePt t="46986" x="7575550" y="1676400"/>
          <p14:tracePt t="47003" x="7594600" y="1651000"/>
          <p14:tracePt t="47022" x="7632700" y="1581150"/>
          <p14:tracePt t="47037" x="7658100" y="1543050"/>
          <p14:tracePt t="47053" x="7677150" y="1511300"/>
          <p14:tracePt t="47070" x="7689850" y="1492250"/>
          <p14:tracePt t="47087" x="7702550" y="1466850"/>
          <p14:tracePt t="47103" x="7708900" y="1428750"/>
          <p14:tracePt t="47120" x="7721600" y="1390650"/>
          <p14:tracePt t="47137" x="7721600" y="1358900"/>
          <p14:tracePt t="47153" x="7721600" y="1327150"/>
          <p14:tracePt t="47170" x="7715250" y="1314450"/>
          <p14:tracePt t="47187" x="7696200" y="1282700"/>
          <p14:tracePt t="47205" x="7670800" y="1257300"/>
          <p14:tracePt t="47220" x="7645400" y="1244600"/>
          <p14:tracePt t="47237" x="7581900" y="1231900"/>
          <p14:tracePt t="47253" x="7512050" y="1225550"/>
          <p14:tracePt t="47269" x="7429500" y="1225550"/>
          <p14:tracePt t="47287" x="7315200" y="1225550"/>
          <p14:tracePt t="47303" x="7239000" y="1238250"/>
          <p14:tracePt t="47320" x="7188200" y="1250950"/>
          <p14:tracePt t="47337" x="7169150" y="1263650"/>
          <p14:tracePt t="47353" x="7143750" y="1282700"/>
          <p14:tracePt t="47370" x="7131050" y="1314450"/>
          <p14:tracePt t="47387" x="7118350" y="1352550"/>
          <p14:tracePt t="47404" x="7112000" y="1397000"/>
          <p14:tracePt t="47420" x="7112000" y="1447800"/>
          <p14:tracePt t="47437" x="7112000" y="1536700"/>
          <p14:tracePt t="47453" x="7150100" y="1606550"/>
          <p14:tracePt t="47470" x="7188200" y="1670050"/>
          <p14:tracePt t="47487" x="7239000" y="1739900"/>
          <p14:tracePt t="47503" x="7283450" y="1797050"/>
          <p14:tracePt t="47520" x="7334250" y="1854200"/>
          <p14:tracePt t="47538" x="7340600" y="1860550"/>
          <p14:tracePt t="47558" x="7346950" y="1860550"/>
          <p14:tracePt t="47570" x="7372350" y="1860550"/>
          <p14:tracePt t="47587" x="7410450" y="1873250"/>
          <p14:tracePt t="47603" x="7448550" y="1873250"/>
          <p14:tracePt t="47620" x="7480300" y="1873250"/>
          <p14:tracePt t="47636" x="7505700" y="1860550"/>
          <p14:tracePt t="47653" x="7543800" y="1847850"/>
          <p14:tracePt t="47670" x="7575550" y="1822450"/>
          <p14:tracePt t="47688" x="7607300" y="1797050"/>
          <p14:tracePt t="47703" x="7639050" y="1771650"/>
          <p14:tracePt t="47720" x="7670800" y="1714500"/>
          <p14:tracePt t="47737" x="7696200" y="1657350"/>
          <p14:tracePt t="47753" x="7727950" y="1587500"/>
          <p14:tracePt t="47770" x="7734300" y="1530350"/>
          <p14:tracePt t="47787" x="7734300" y="1492250"/>
          <p14:tracePt t="47803" x="7734300" y="1441450"/>
          <p14:tracePt t="47820" x="7689850" y="1384300"/>
          <p14:tracePt t="47837" x="7607300" y="1276350"/>
          <p14:tracePt t="47853" x="7562850" y="1219200"/>
          <p14:tracePt t="47870" x="7524750" y="1187450"/>
          <p14:tracePt t="47887" x="7493000" y="1168400"/>
          <p14:tracePt t="47903" x="7480300" y="1155700"/>
          <p14:tracePt t="47920" x="7461250" y="1149350"/>
          <p14:tracePt t="47937" x="7442200" y="1149350"/>
          <p14:tracePt t="47953" x="7410450" y="1143000"/>
          <p14:tracePt t="47970" x="7372350" y="1143000"/>
          <p14:tracePt t="47987" x="7315200" y="1143000"/>
          <p14:tracePt t="48004" x="7283450" y="1143000"/>
          <p14:tracePt t="48020" x="7277100" y="1143000"/>
          <p14:tracePt t="48037" x="7270750" y="1143000"/>
          <p14:tracePt t="48062" x="7270750" y="1149350"/>
          <p14:tracePt t="48070" x="7264400" y="1162050"/>
          <p14:tracePt t="48087" x="7258050" y="1187450"/>
          <p14:tracePt t="48103" x="7251700" y="1187450"/>
          <p14:tracePt t="48502" x="7251700" y="1231900"/>
          <p14:tracePt t="48510" x="7239000" y="1295400"/>
          <p14:tracePt t="48520" x="7226300" y="1365250"/>
          <p14:tracePt t="48536" x="7188200" y="1479550"/>
          <p14:tracePt t="48570" x="7105650" y="1682750"/>
          <p14:tracePt t="48605" x="7054850" y="1797050"/>
          <p14:tracePt t="48638" x="7023100" y="1847850"/>
          <p14:tracePt t="48654" x="7010400" y="1866900"/>
          <p14:tracePt t="48670" x="6997700" y="1885950"/>
          <p14:tracePt t="48687" x="6978650" y="1905000"/>
          <p14:tracePt t="48703" x="6965950" y="1917700"/>
          <p14:tracePt t="48720" x="6959600" y="1930400"/>
          <p14:tracePt t="48737" x="6953250" y="1943100"/>
          <p14:tracePt t="48753" x="6946900" y="1949450"/>
          <p14:tracePt t="48770" x="6946900" y="1955800"/>
          <p14:tracePt t="48787" x="6934200" y="1974850"/>
          <p14:tracePt t="48803" x="6921500" y="2012950"/>
          <p14:tracePt t="48820" x="6902450" y="2063750"/>
          <p14:tracePt t="48837" x="6883400" y="2120900"/>
          <p14:tracePt t="48853" x="6883400" y="2133600"/>
          <p14:tracePt t="48870" x="6877050" y="2146300"/>
          <p14:tracePt t="48887" x="6870700" y="2152650"/>
          <p14:tracePt t="48903" x="6864350" y="2159000"/>
          <p14:tracePt t="48921" x="6858000" y="2165350"/>
          <p14:tracePt t="48937" x="6845300" y="2171700"/>
          <p14:tracePt t="48953" x="6832600" y="2178050"/>
          <p14:tracePt t="48970" x="6807200" y="2190750"/>
          <p14:tracePt t="48987" x="6756400" y="2197100"/>
          <p14:tracePt t="49003" x="6705600" y="2209800"/>
          <p14:tracePt t="49020" x="6661150" y="2222500"/>
          <p14:tracePt t="49037" x="6572250" y="2235200"/>
          <p14:tracePt t="49053" x="6502400" y="2254250"/>
          <p14:tracePt t="49071" x="6464300" y="2266950"/>
          <p14:tracePt t="49087" x="6432550" y="2279650"/>
          <p14:tracePt t="49103" x="6407150" y="2286000"/>
          <p14:tracePt t="49120" x="6388100" y="2305050"/>
          <p14:tracePt t="49137" x="6369050" y="2317750"/>
          <p14:tracePt t="49153" x="6350000" y="2336800"/>
          <p14:tracePt t="49170" x="6324600" y="2355850"/>
          <p14:tracePt t="49186" x="6311900" y="2381250"/>
          <p14:tracePt t="49203" x="6299200" y="2406650"/>
          <p14:tracePt t="49219" x="6286500" y="2438400"/>
          <p14:tracePt t="49236" x="6267450" y="2470150"/>
          <p14:tracePt t="49253" x="6248400" y="2533650"/>
          <p14:tracePt t="49269" x="6242050" y="2565400"/>
          <p14:tracePt t="49287" x="6235700" y="2584450"/>
          <p14:tracePt t="49303" x="6235700" y="2609850"/>
          <p14:tracePt t="49320" x="6235700" y="2622550"/>
          <p14:tracePt t="49337" x="6235700" y="2647950"/>
          <p14:tracePt t="49354" x="6248400" y="2673350"/>
          <p14:tracePt t="49370" x="6254750" y="2705100"/>
          <p14:tracePt t="49387" x="6273800" y="2730500"/>
          <p14:tracePt t="49403" x="6280150" y="2768600"/>
          <p14:tracePt t="49421" x="6305550" y="2825750"/>
          <p14:tracePt t="49437" x="6330950" y="2863850"/>
          <p14:tracePt t="49453" x="6362700" y="2895600"/>
          <p14:tracePt t="49470" x="6388100" y="2927350"/>
          <p14:tracePt t="49486" x="6413500" y="2952750"/>
          <p14:tracePt t="49503" x="6438900" y="2965450"/>
          <p14:tracePt t="49520" x="6470650" y="2971800"/>
          <p14:tracePt t="49536" x="6502400" y="2971800"/>
          <p14:tracePt t="49553" x="6553200" y="2965450"/>
          <p14:tracePt t="49571" x="6584950" y="2952750"/>
          <p14:tracePt t="49587" x="6623050" y="2933700"/>
          <p14:tracePt t="49603" x="6654800" y="2901950"/>
          <p14:tracePt t="49621" x="6724650" y="2819400"/>
          <p14:tracePt t="49636" x="6743700" y="2781300"/>
          <p14:tracePt t="49653" x="6788150" y="2647950"/>
          <p14:tracePt t="49670" x="6807200" y="2533650"/>
          <p14:tracePt t="49687" x="6807200" y="2425700"/>
          <p14:tracePt t="49703" x="6775450" y="2330450"/>
          <p14:tracePt t="49720" x="6737350" y="2241550"/>
          <p14:tracePt t="49737" x="6699250" y="2197100"/>
          <p14:tracePt t="49753" x="6680200" y="2171700"/>
          <p14:tracePt t="49770" x="6667500" y="2171700"/>
          <p14:tracePt t="49815" x="6661150" y="2171700"/>
          <p14:tracePt t="49830" x="6648450" y="2171700"/>
          <p14:tracePt t="49838" x="6616700" y="2184400"/>
          <p14:tracePt t="49853" x="6584950" y="2197100"/>
          <p14:tracePt t="49869" x="6553200" y="2222500"/>
          <p14:tracePt t="49886" x="6534150" y="2241550"/>
          <p14:tracePt t="49904" x="6521450" y="2279650"/>
          <p14:tracePt t="49920" x="6515100" y="2343150"/>
          <p14:tracePt t="49937" x="6515100" y="2400300"/>
          <p14:tracePt t="49953" x="6534150" y="2470150"/>
          <p14:tracePt t="49970" x="6553200" y="2552700"/>
          <p14:tracePt t="49986" x="6584950" y="2622550"/>
          <p14:tracePt t="50003" x="6610350" y="2692400"/>
          <p14:tracePt t="50020" x="6648450" y="2743200"/>
          <p14:tracePt t="50037" x="6705600" y="2825750"/>
          <p14:tracePt t="50053" x="6724650" y="2876550"/>
          <p14:tracePt t="50071" x="6750050" y="2959100"/>
          <p14:tracePt t="50086" x="6775450" y="3028950"/>
          <p14:tracePt t="50103" x="6800850" y="3143250"/>
          <p14:tracePt t="50120" x="6838950" y="3251200"/>
          <p14:tracePt t="50137" x="6870700" y="3321050"/>
          <p14:tracePt t="50154" x="6889750" y="3378200"/>
          <p14:tracePt t="50170" x="6902450" y="3473450"/>
          <p14:tracePt t="50187" x="6934200" y="3613150"/>
          <p14:tracePt t="50203" x="6940550" y="3727450"/>
          <p14:tracePt t="50220" x="6940550" y="3765550"/>
          <p14:tracePt t="50237" x="6934200" y="3778250"/>
          <p14:tracePt t="50319" x="6934200" y="3771900"/>
          <p14:tracePt t="50326" x="6934200" y="3765550"/>
          <p14:tracePt t="50342" x="6934200" y="3752850"/>
          <p14:tracePt t="50357" x="6927850" y="3746500"/>
          <p14:tracePt t="50371" x="6927850" y="3740150"/>
          <p14:tracePt t="50387" x="6915150" y="3727450"/>
          <p14:tracePt t="50403" x="6883400" y="3708400"/>
          <p14:tracePt t="50420" x="6838950" y="3689350"/>
          <p14:tracePt t="50437" x="6750050" y="3657600"/>
          <p14:tracePt t="50453" x="6686550" y="3644900"/>
          <p14:tracePt t="50470" x="6616700" y="3625850"/>
          <p14:tracePt t="50487" x="6553200" y="3613150"/>
          <p14:tracePt t="50503" x="6502400" y="3600450"/>
          <p14:tracePt t="50520" x="6464300" y="3600450"/>
          <p14:tracePt t="50537" x="6445250" y="3600450"/>
          <p14:tracePt t="50553" x="6426200" y="3600450"/>
          <p14:tracePt t="50571" x="6400800" y="3600450"/>
          <p14:tracePt t="50586" x="6369050" y="3600450"/>
          <p14:tracePt t="50603" x="6324600" y="3600450"/>
          <p14:tracePt t="50621" x="6273800" y="3606800"/>
          <p14:tracePt t="50637" x="6248400" y="3613150"/>
          <p14:tracePt t="50653" x="6235700" y="3619500"/>
          <p14:tracePt t="50670" x="6229350" y="3619500"/>
          <p14:tracePt t="50687" x="6223000" y="3625850"/>
          <p14:tracePt t="50703" x="6216650" y="3632200"/>
          <p14:tracePt t="50720" x="6210300" y="3644900"/>
          <p14:tracePt t="50737" x="6197600" y="3663950"/>
          <p14:tracePt t="50753" x="6197600" y="3670300"/>
          <p14:tracePt t="50782" x="6197600" y="3676650"/>
          <p14:tracePt t="50806" x="6197600" y="3683000"/>
          <p14:tracePt t="50838" x="6197600" y="3689350"/>
          <p14:tracePt t="50846" x="6197600" y="3695700"/>
          <p14:tracePt t="50862" x="6197600" y="3702050"/>
          <p14:tracePt t="50870" x="6197600" y="3708400"/>
          <p14:tracePt t="50910" x="6197600" y="3714750"/>
          <p14:tracePt t="50918" x="6197600" y="3727450"/>
          <p14:tracePt t="50925" x="6197600" y="3733800"/>
          <p14:tracePt t="50937" x="6197600" y="3740150"/>
          <p14:tracePt t="50953" x="6203950" y="3759200"/>
          <p14:tracePt t="50970" x="6203950" y="3778250"/>
          <p14:tracePt t="50987" x="6216650" y="3790950"/>
          <p14:tracePt t="51003" x="6216650" y="3797300"/>
          <p14:tracePt t="51020" x="6223000" y="3803650"/>
          <p14:tracePt t="51036" x="6223000" y="3810000"/>
          <p14:tracePt t="51053" x="6223000" y="3816350"/>
          <p14:tracePt t="51071" x="6235700" y="3829050"/>
          <p14:tracePt t="51086" x="6242050" y="3854450"/>
          <p14:tracePt t="51103" x="6261100" y="3873500"/>
          <p14:tracePt t="51120" x="6273800" y="3892550"/>
          <p14:tracePt t="51137" x="6299200" y="3917950"/>
          <p14:tracePt t="51153" x="6318250" y="3937000"/>
          <p14:tracePt t="51170" x="6343650" y="3962400"/>
          <p14:tracePt t="51186" x="6369050" y="3987800"/>
          <p14:tracePt t="51203" x="6413500" y="4013200"/>
          <p14:tracePt t="51220" x="6445250" y="4032250"/>
          <p14:tracePt t="51236" x="6483350" y="4051300"/>
          <p14:tracePt t="51253" x="6534150" y="4076700"/>
          <p14:tracePt t="51270" x="6584950" y="4102100"/>
          <p14:tracePt t="51287" x="6623050" y="4114800"/>
          <p14:tracePt t="51304" x="6667500" y="4121150"/>
          <p14:tracePt t="51320" x="6686550" y="4127500"/>
          <p14:tracePt t="51337" x="6705600" y="4127500"/>
          <p14:tracePt t="51353" x="6711950" y="4127500"/>
          <p14:tracePt t="51370" x="6731000" y="4127500"/>
          <p14:tracePt t="51387" x="6750050" y="4114800"/>
          <p14:tracePt t="51403" x="6775450" y="4095750"/>
          <p14:tracePt t="51420" x="6788150" y="4083050"/>
          <p14:tracePt t="51437" x="6794500" y="4038600"/>
          <p14:tracePt t="51454" x="6794500" y="4006850"/>
          <p14:tracePt t="51470" x="6794500" y="3975100"/>
          <p14:tracePt t="51487" x="6781800" y="3937000"/>
          <p14:tracePt t="51503" x="6769100" y="3898900"/>
          <p14:tracePt t="51520" x="6750050" y="3867150"/>
          <p14:tracePt t="51537" x="6718300" y="3829050"/>
          <p14:tracePt t="51553" x="6692900" y="3797300"/>
          <p14:tracePt t="51570" x="6686550" y="3784600"/>
          <p14:tracePt t="51587" x="6680200" y="3778250"/>
          <p14:tracePt t="51603" x="6673850" y="3765550"/>
          <p14:tracePt t="51621" x="6661150" y="3759200"/>
          <p14:tracePt t="51637" x="6654800" y="3752850"/>
          <p14:tracePt t="51653" x="6642100" y="3740150"/>
          <p14:tracePt t="51670" x="6629400" y="3721100"/>
          <p14:tracePt t="51686" x="6604000" y="3702050"/>
          <p14:tracePt t="51703" x="6578600" y="3689350"/>
          <p14:tracePt t="51720" x="6553200" y="3676650"/>
          <p14:tracePt t="51737" x="6534150" y="3670300"/>
          <p14:tracePt t="51782" x="6527800" y="3670300"/>
          <p14:tracePt t="51798" x="6521450" y="3670300"/>
          <p14:tracePt t="51806" x="6515100" y="3676650"/>
          <p14:tracePt t="51822" x="6508750" y="3683000"/>
          <p14:tracePt t="51837" x="6502400" y="3683000"/>
          <p14:tracePt t="51853" x="6496050" y="3683000"/>
          <p14:tracePt t="51870" x="6489700" y="3683000"/>
          <p14:tracePt t="51886" x="6489700" y="3689350"/>
          <p14:tracePt t="52126" x="6483350" y="3689350"/>
          <p14:tracePt t="52543" x="6489700" y="3644900"/>
          <p14:tracePt t="52549" x="6489700" y="3625850"/>
          <p14:tracePt t="52558" x="6496050" y="3606800"/>
          <p14:tracePt t="52570" x="6508750" y="3581400"/>
          <p14:tracePt t="52587" x="6527800" y="3498850"/>
          <p14:tracePt t="52603" x="6553200" y="3384550"/>
          <p14:tracePt t="52620" x="6559550" y="3263900"/>
          <p14:tracePt t="52654" x="6559550" y="2895600"/>
          <p14:tracePt t="52688" x="6553200" y="2552700"/>
          <p14:tracePt t="52721" x="6508750" y="2222500"/>
          <p14:tracePt t="52737" x="6489700" y="2082800"/>
          <p14:tracePt t="52753" x="6457950" y="1987550"/>
          <p14:tracePt t="52770" x="6438900" y="1930400"/>
          <p14:tracePt t="52787" x="6432550" y="1905000"/>
          <p14:tracePt t="52803" x="6426200" y="1892300"/>
          <p14:tracePt t="53239" x="6426200" y="1911350"/>
          <p14:tracePt t="53246" x="6426200" y="1955800"/>
          <p14:tracePt t="53253" x="6419850" y="2000250"/>
          <p14:tracePt t="53270" x="6407150" y="2063750"/>
          <p14:tracePt t="53286" x="6394450" y="2114550"/>
          <p14:tracePt t="53303" x="6388100" y="2139950"/>
          <p14:tracePt t="53320" x="6381750" y="2152650"/>
          <p14:tracePt t="53354" x="6381750" y="2159000"/>
          <p14:tracePt t="53551" x="6388100" y="2165350"/>
          <p14:tracePt t="53558" x="6400800" y="2178050"/>
          <p14:tracePt t="53570" x="6419850" y="2184400"/>
          <p14:tracePt t="53587" x="6432550" y="2190750"/>
          <p14:tracePt t="53603" x="6451600" y="2190750"/>
          <p14:tracePt t="53620" x="6457950" y="2190750"/>
          <p14:tracePt t="53638" x="6464300" y="2190750"/>
          <p14:tracePt t="53653" x="6470650" y="2190750"/>
          <p14:tracePt t="53670" x="6483350" y="2184400"/>
          <p14:tracePt t="53687" x="6489700" y="2165350"/>
          <p14:tracePt t="53703" x="6489700" y="2139950"/>
          <p14:tracePt t="53720" x="6489700" y="2127250"/>
          <p14:tracePt t="53737" x="6489700" y="2108200"/>
          <p14:tracePt t="53754" x="6489700" y="2095500"/>
          <p14:tracePt t="53770" x="6489700" y="2076450"/>
          <p14:tracePt t="53787" x="6489700" y="2057400"/>
          <p14:tracePt t="53803" x="6489700" y="2038350"/>
          <p14:tracePt t="53820" x="6489700" y="2025650"/>
          <p14:tracePt t="53837" x="6489700" y="2019300"/>
          <p14:tracePt t="53870" x="6496050" y="2019300"/>
          <p14:tracePt t="53902" x="6496050" y="2012950"/>
          <p14:tracePt t="53910" x="6502400" y="2012950"/>
          <p14:tracePt t="53920" x="6508750" y="2006600"/>
          <p14:tracePt t="53936" x="6534150" y="2000250"/>
          <p14:tracePt t="53954" x="6553200" y="2000250"/>
          <p14:tracePt t="53970" x="6584950" y="2000250"/>
          <p14:tracePt t="53986" x="6616700" y="2000250"/>
          <p14:tracePt t="54003" x="6635750" y="2000250"/>
          <p14:tracePt t="54019" x="6642100" y="2000250"/>
          <p14:tracePt t="54397" x="6654800" y="2000250"/>
          <p14:tracePt t="54405" x="6692900" y="2000250"/>
          <p14:tracePt t="54420" x="6724650" y="1993900"/>
          <p14:tracePt t="54437" x="6819900" y="1981200"/>
          <p14:tracePt t="54453" x="6864350" y="1962150"/>
          <p14:tracePt t="54471" x="6908800" y="1949450"/>
          <p14:tracePt t="54486" x="6921500" y="1936750"/>
          <p14:tracePt t="54521" x="6965950" y="1885950"/>
          <p14:tracePt t="54554" x="6978650" y="1866900"/>
          <p14:tracePt t="54587" x="6985000" y="1854200"/>
          <p14:tracePt t="54603" x="6991350" y="1847850"/>
          <p14:tracePt t="54620" x="6991350" y="1835150"/>
          <p14:tracePt t="54638" x="7004050" y="1816100"/>
          <p14:tracePt t="54653" x="7004050" y="1803400"/>
          <p14:tracePt t="54670" x="7004050" y="1797050"/>
          <p14:tracePt t="54718" x="7004050" y="1790700"/>
          <p14:tracePt t="54823" x="6997700" y="1790700"/>
          <p14:tracePt t="54830" x="6965950" y="1797050"/>
          <p14:tracePt t="54838" x="6940550" y="1816100"/>
          <p14:tracePt t="54854" x="6883400" y="1854200"/>
          <p14:tracePt t="54870" x="6819900" y="1905000"/>
          <p14:tracePt t="54887" x="6775450" y="1949450"/>
          <p14:tracePt t="54903" x="6731000" y="2012950"/>
          <p14:tracePt t="54920" x="6699250" y="2063750"/>
          <p14:tracePt t="54936" x="6680200" y="2089150"/>
          <p14:tracePt t="54953" x="6661150" y="2114550"/>
          <p14:tracePt t="54973" x="6654800" y="2120900"/>
          <p14:tracePt t="54987" x="6648450" y="2120900"/>
          <p14:tracePt t="55003" x="6635750" y="2127250"/>
          <p14:tracePt t="55020" x="6604000" y="2133600"/>
          <p14:tracePt t="55038" x="6521450" y="2133600"/>
          <p14:tracePt t="55053" x="6464300" y="2133600"/>
          <p14:tracePt t="55070" x="6394450" y="2120900"/>
          <p14:tracePt t="55087" x="6337300" y="2108200"/>
          <p14:tracePt t="55103" x="6311900" y="2095500"/>
          <p14:tracePt t="55120" x="6299200" y="2089150"/>
          <p14:tracePt t="55138" x="6299200" y="2082800"/>
          <p14:tracePt t="55175" x="6292850" y="2082800"/>
          <p14:tracePt t="55206" x="6286500" y="2076450"/>
          <p14:tracePt t="55214" x="6267450" y="2070100"/>
          <p14:tracePt t="55222" x="6248400" y="2057400"/>
          <p14:tracePt t="55237" x="6216650" y="2044700"/>
          <p14:tracePt t="55254" x="6191250" y="2032000"/>
          <p14:tracePt t="55270" x="6172200" y="2025650"/>
          <p14:tracePt t="55286" x="6153150" y="2019300"/>
          <p14:tracePt t="55303" x="6140450" y="2019300"/>
          <p14:tracePt t="55326" x="6134100" y="2012950"/>
          <p14:tracePt t="55336" x="6121400" y="2012950"/>
          <p14:tracePt t="55353" x="6108700" y="2006600"/>
          <p14:tracePt t="55370" x="6096000" y="2000250"/>
          <p14:tracePt t="55387" x="6076950" y="2000250"/>
          <p14:tracePt t="55403" x="6045200" y="1987550"/>
          <p14:tracePt t="55420" x="6026150" y="1987550"/>
          <p14:tracePt t="55437" x="5981700" y="1981200"/>
          <p14:tracePt t="55453" x="5969000" y="1981200"/>
          <p14:tracePt t="55470" x="5956300" y="1981200"/>
          <p14:tracePt t="55487" x="5949950" y="1981200"/>
          <p14:tracePt t="55510" x="5943600" y="1981200"/>
          <p14:tracePt t="55542" x="5937250" y="1981200"/>
          <p14:tracePt t="55558" x="5930900" y="1981200"/>
          <p14:tracePt t="55565" x="5930900" y="1987550"/>
          <p14:tracePt t="55582" x="5924550" y="1987550"/>
          <p14:tracePt t="55589" x="5924550" y="1993900"/>
          <p14:tracePt t="56791" x="5924550" y="1981200"/>
          <p14:tracePt t="56799" x="5918200" y="1962150"/>
          <p14:tracePt t="56805" x="5918200" y="1955800"/>
          <p14:tracePt t="56820" x="5911850" y="1955800"/>
          <p14:tracePt t="56837" x="5892800" y="1949450"/>
          <p14:tracePt t="56853" x="5873750" y="1949450"/>
          <p14:tracePt t="56870" x="5835650" y="1949450"/>
          <p14:tracePt t="56904" x="5765800" y="1930400"/>
          <p14:tracePt t="56938" x="5753100" y="1924050"/>
          <p14:tracePt t="56990" x="5753100" y="1917700"/>
          <p14:tracePt t="56998" x="5753100" y="1911350"/>
          <p14:tracePt t="57006" x="5753100" y="1898650"/>
          <p14:tracePt t="57021" x="5759450" y="1866900"/>
          <p14:tracePt t="57036" x="5759450" y="1854200"/>
          <p14:tracePt t="57053" x="5765800" y="1822450"/>
          <p14:tracePt t="57070" x="5765800" y="1797050"/>
          <p14:tracePt t="57087" x="5765800" y="1790700"/>
          <p14:tracePt t="57103" x="5765800" y="1784350"/>
          <p14:tracePt t="57120" x="5765800" y="1778000"/>
          <p14:tracePt t="57137" x="5765800" y="1765300"/>
          <p14:tracePt t="57154" x="5772150" y="1758950"/>
          <p14:tracePt t="57170" x="5772150" y="1739900"/>
          <p14:tracePt t="57187" x="5778500" y="1714500"/>
          <p14:tracePt t="57203" x="5778500" y="1689100"/>
          <p14:tracePt t="57220" x="5778500" y="1657350"/>
          <p14:tracePt t="57238" x="5778500" y="1606550"/>
          <p14:tracePt t="57253" x="5778500" y="1574800"/>
          <p14:tracePt t="57270" x="5778500" y="1536700"/>
          <p14:tracePt t="57287" x="5772150" y="1524000"/>
          <p14:tracePt t="57303" x="5772150" y="1511300"/>
          <p14:tracePt t="57320" x="5765800" y="1492250"/>
          <p14:tracePt t="57336" x="5765800" y="1460500"/>
          <p14:tracePt t="57353" x="5765800" y="1435100"/>
          <p14:tracePt t="57370" x="5759450" y="1416050"/>
          <p14:tracePt t="57387" x="5759450" y="1397000"/>
          <p14:tracePt t="57403" x="5759450" y="1390650"/>
          <p14:tracePt t="57421" x="5759450" y="1371600"/>
          <p14:tracePt t="57437" x="5753100" y="1358900"/>
          <p14:tracePt t="57453" x="5753100" y="1352550"/>
          <p14:tracePt t="57470" x="5753100" y="1346200"/>
          <p14:tracePt t="57487" x="5753100" y="1333500"/>
          <p14:tracePt t="57503" x="5753100" y="1327150"/>
          <p14:tracePt t="57525" x="5753100" y="1320800"/>
          <p14:tracePt t="57550" x="5753100" y="1314450"/>
          <p14:tracePt t="57574" x="5746750" y="1308100"/>
          <p14:tracePt t="57590" x="5746750" y="1295400"/>
          <p14:tracePt t="57605" x="5746750" y="1289050"/>
          <p14:tracePt t="57614" x="5746750" y="1282700"/>
          <p14:tracePt t="57647" x="5746750" y="1276350"/>
          <p14:tracePt t="57662" x="5740400" y="1276350"/>
          <p14:tracePt t="57791" x="5746750" y="1308100"/>
          <p14:tracePt t="57798" x="5765800" y="1346200"/>
          <p14:tracePt t="57806" x="5803900" y="1403350"/>
          <p14:tracePt t="57820" x="5848350" y="1460500"/>
          <p14:tracePt t="57837" x="6026150" y="1587500"/>
          <p14:tracePt t="57854" x="6140450" y="1638300"/>
          <p14:tracePt t="57870" x="6242050" y="1657350"/>
          <p14:tracePt t="57887" x="6299200" y="1663700"/>
          <p14:tracePt t="57903" x="6324600" y="1663700"/>
          <p14:tracePt t="57920" x="6343650" y="1644650"/>
          <p14:tracePt t="57937" x="6375400" y="1619250"/>
          <p14:tracePt t="57953" x="6400800" y="1574800"/>
          <p14:tracePt t="57970" x="6419850" y="1536700"/>
          <p14:tracePt t="57987" x="6438900" y="1524000"/>
          <p14:tracePt t="58003" x="6438900" y="1511300"/>
          <p14:tracePt t="58239" x="6438900" y="1517650"/>
          <p14:tracePt t="58246" x="6438900" y="1524000"/>
          <p14:tracePt t="58253" x="6432550" y="1530350"/>
          <p14:tracePt t="58270" x="6432550" y="1536700"/>
          <p14:tracePt t="58286" x="6432550" y="1549400"/>
          <p14:tracePt t="58303" x="6432550" y="1562100"/>
          <p14:tracePt t="58320" x="6432550" y="1581150"/>
          <p14:tracePt t="58336" x="6438900" y="1593850"/>
          <p14:tracePt t="58353" x="6451600" y="1612900"/>
          <p14:tracePt t="58370" x="6477000" y="1644650"/>
          <p14:tracePt t="58387" x="6508750" y="1663700"/>
          <p14:tracePt t="58403" x="6559550" y="1695450"/>
          <p14:tracePt t="58420" x="6616700" y="1720850"/>
          <p14:tracePt t="58438" x="6692900" y="1752600"/>
          <p14:tracePt t="58453" x="6731000" y="1758950"/>
          <p14:tracePt t="58470" x="6762750" y="1765300"/>
          <p14:tracePt t="58486" x="6788150" y="1765300"/>
          <p14:tracePt t="58503" x="6813550" y="1765300"/>
          <p14:tracePt t="58520" x="6851650" y="1765300"/>
          <p14:tracePt t="58537" x="6883400" y="1758950"/>
          <p14:tracePt t="58553" x="6921500" y="1746250"/>
          <p14:tracePt t="58570" x="6946900" y="1727200"/>
          <p14:tracePt t="58587" x="6972300" y="1727200"/>
          <p14:tracePt t="58603" x="6972300" y="1720850"/>
          <p14:tracePt t="58663" x="6978650" y="1714500"/>
          <p14:tracePt t="58671" x="6997700" y="1695450"/>
          <p14:tracePt t="58688" x="7023100" y="1676400"/>
          <p14:tracePt t="58703" x="7035800" y="1663700"/>
          <p14:tracePt t="58720" x="7042150" y="1651000"/>
          <p14:tracePt t="58736" x="7042150" y="1644650"/>
          <p14:tracePt t="58753" x="7048500" y="1631950"/>
          <p14:tracePt t="58770" x="7054850" y="1625600"/>
          <p14:tracePt t="58787" x="7061200" y="1619250"/>
          <p14:tracePt t="58803" x="7067550" y="1606550"/>
          <p14:tracePt t="58820" x="7067550" y="1600200"/>
          <p14:tracePt t="58836" x="7073900" y="1593850"/>
          <p14:tracePt t="58862" x="7073900" y="1587500"/>
          <p14:tracePt t="58886" x="7073900" y="1581150"/>
          <p14:tracePt t="58894" x="7080250" y="1581150"/>
          <p14:tracePt t="58903" x="7080250" y="1574800"/>
          <p14:tracePt t="58926" x="7086600" y="1574800"/>
          <p14:tracePt t="58936" x="7086600" y="1568450"/>
          <p14:tracePt t="59095" x="7080250" y="1600200"/>
          <p14:tracePt t="59102" x="7067550" y="1638300"/>
          <p14:tracePt t="59120" x="7029450" y="1739900"/>
          <p14:tracePt t="59137" x="6985000" y="1835150"/>
          <p14:tracePt t="59153" x="6934200" y="1930400"/>
          <p14:tracePt t="59170" x="6896100" y="2019300"/>
          <p14:tracePt t="59186" x="6870700" y="2089150"/>
          <p14:tracePt t="59204" x="6851650" y="2146300"/>
          <p14:tracePt t="59220" x="6819900" y="2209800"/>
          <p14:tracePt t="59236" x="6775450" y="2286000"/>
          <p14:tracePt t="59253" x="6711950" y="2387600"/>
          <p14:tracePt t="59270" x="6654800" y="2476500"/>
          <p14:tracePt t="59286" x="6604000" y="2552700"/>
          <p14:tracePt t="59303" x="6553200" y="2647950"/>
          <p14:tracePt t="59320" x="6515100" y="2711450"/>
          <p14:tracePt t="59337" x="6489700" y="2781300"/>
          <p14:tracePt t="59353" x="6470650" y="2857500"/>
          <p14:tracePt t="59370" x="6457950" y="2933700"/>
          <p14:tracePt t="59387" x="6445250" y="3003550"/>
          <p14:tracePt t="59403" x="6438900" y="3067050"/>
          <p14:tracePt t="59420" x="6438900" y="3117850"/>
          <p14:tracePt t="59436" x="6438900" y="3162300"/>
          <p14:tracePt t="59453" x="6438900" y="3206750"/>
          <p14:tracePt t="59469" x="6445250" y="3232150"/>
          <p14:tracePt t="59486" x="6451600" y="3251200"/>
          <p14:tracePt t="59503" x="6464300" y="3282950"/>
          <p14:tracePt t="59520" x="6477000" y="3308350"/>
          <p14:tracePt t="59537" x="6489700" y="3333750"/>
          <p14:tracePt t="59553" x="6502400" y="3352800"/>
          <p14:tracePt t="59570" x="6508750" y="3378200"/>
          <p14:tracePt t="59587" x="6521450" y="3397250"/>
          <p14:tracePt t="59603" x="6534150" y="3422650"/>
          <p14:tracePt t="59620" x="6553200" y="3448050"/>
          <p14:tracePt t="59637" x="6591300" y="3479800"/>
          <p14:tracePt t="59654" x="6610350" y="3486150"/>
          <p14:tracePt t="59669" x="6616700" y="3492500"/>
          <p14:tracePt t="59717" x="6623050" y="3492500"/>
          <p14:tracePt t="59733" x="6629400" y="3486150"/>
          <p14:tracePt t="59741" x="6635750" y="3479800"/>
          <p14:tracePt t="59753" x="6635750" y="3473450"/>
          <p14:tracePt t="59770" x="6642100" y="3460750"/>
          <p14:tracePt t="59790" x="6642100" y="3454400"/>
          <p14:tracePt t="59806" x="6642100" y="3441700"/>
          <p14:tracePt t="59831" x="6642100" y="3435350"/>
          <p14:tracePt t="59839" x="6635750" y="3435350"/>
          <p14:tracePt t="59854" x="6635750" y="3429000"/>
          <p14:tracePt t="59870" x="6629400" y="3429000"/>
          <p14:tracePt t="59888" x="6610350" y="3429000"/>
          <p14:tracePt t="59903" x="6572250" y="3429000"/>
          <p14:tracePt t="59920" x="6534150" y="3435350"/>
          <p14:tracePt t="59937" x="6483350" y="3448050"/>
          <p14:tracePt t="59953" x="6451600" y="3460750"/>
          <p14:tracePt t="59969" x="6419850" y="3473450"/>
          <p14:tracePt t="59986" x="6394450" y="3492500"/>
          <p14:tracePt t="60002" x="6375400" y="3505200"/>
          <p14:tracePt t="60019" x="6362700" y="3517900"/>
          <p14:tracePt t="60036" x="6343650" y="3530600"/>
          <p14:tracePt t="60053" x="6311900" y="3549650"/>
          <p14:tracePt t="60069" x="6286500" y="3568700"/>
          <p14:tracePt t="60086" x="6261100" y="3587750"/>
          <p14:tracePt t="60102" x="6235700" y="3613150"/>
          <p14:tracePt t="60119" x="6210300" y="3638550"/>
          <p14:tracePt t="60136" x="6178550" y="3676650"/>
          <p14:tracePt t="60153" x="6159500" y="3714750"/>
          <p14:tracePt t="60169" x="6146800" y="3752850"/>
          <p14:tracePt t="60186" x="6134100" y="3803650"/>
          <p14:tracePt t="60202" x="6127750" y="3841750"/>
          <p14:tracePt t="60220" x="6127750" y="3886200"/>
          <p14:tracePt t="60236" x="6127750" y="3930650"/>
          <p14:tracePt t="60253" x="6127750" y="4000500"/>
          <p14:tracePt t="60269" x="6127750" y="4038600"/>
          <p14:tracePt t="60286" x="6140450" y="4076700"/>
          <p14:tracePt t="60303" x="6153150" y="4121150"/>
          <p14:tracePt t="60320" x="6165850" y="4152900"/>
          <p14:tracePt t="60354" x="6184900" y="4197350"/>
          <p14:tracePt t="60370" x="6197600" y="4229100"/>
          <p14:tracePt t="60386" x="6216650" y="4254500"/>
          <p14:tracePt t="60403" x="6235700" y="4279900"/>
          <p14:tracePt t="60420" x="6280150" y="4305300"/>
          <p14:tracePt t="60437" x="6337300" y="4337050"/>
          <p14:tracePt t="60453" x="6369050" y="4349750"/>
          <p14:tracePt t="60470" x="6394450" y="4362450"/>
          <p14:tracePt t="60486" x="6413500" y="4375150"/>
          <p14:tracePt t="60503" x="6445250" y="4375150"/>
          <p14:tracePt t="60520" x="6483350" y="4375150"/>
          <p14:tracePt t="60537" x="6515100" y="4375150"/>
          <p14:tracePt t="60553" x="6546850" y="4362450"/>
          <p14:tracePt t="60570" x="6572250" y="4349750"/>
          <p14:tracePt t="60586" x="6591300" y="4330700"/>
          <p14:tracePt t="60603" x="6616700" y="4298950"/>
          <p14:tracePt t="60620" x="6642100" y="4260850"/>
          <p14:tracePt t="60636" x="6661150" y="4222750"/>
          <p14:tracePt t="60653" x="6680200" y="4146550"/>
          <p14:tracePt t="60670" x="6680200" y="4083050"/>
          <p14:tracePt t="60687" x="6654800" y="3994150"/>
          <p14:tracePt t="60703" x="6597650" y="3898900"/>
          <p14:tracePt t="60720" x="6527800" y="3803650"/>
          <p14:tracePt t="60737" x="6470650" y="3746500"/>
          <p14:tracePt t="60753" x="6445250" y="3714750"/>
          <p14:tracePt t="60770" x="6426200" y="3695700"/>
          <p14:tracePt t="60787" x="6419850" y="3695700"/>
          <p14:tracePt t="60803" x="6413500" y="3695700"/>
          <p14:tracePt t="60846" x="6407150" y="3695700"/>
          <p14:tracePt t="60854" x="6407150" y="3702050"/>
          <p14:tracePt t="60870" x="6394450" y="3714750"/>
          <p14:tracePt t="60886" x="6381750" y="3727450"/>
          <p14:tracePt t="60904" x="6381750" y="3733800"/>
          <p14:tracePt t="60925" x="6381750" y="3740150"/>
          <p14:tracePt t="61006" x="6381750" y="3746500"/>
          <p14:tracePt t="61022" x="6388100" y="3752850"/>
          <p14:tracePt t="61038" x="6400800" y="3752850"/>
          <p14:tracePt t="61045" x="6413500" y="3752850"/>
          <p14:tracePt t="61053" x="6432550" y="3752850"/>
          <p14:tracePt t="61070" x="6464300" y="3759200"/>
          <p14:tracePt t="61086" x="6477000" y="3759200"/>
          <p14:tracePt t="61103" x="6489700" y="3759200"/>
          <p14:tracePt t="61120" x="6496050" y="3759200"/>
          <p14:tracePt t="61141" x="6502400" y="3765550"/>
          <p14:tracePt t="61165" x="6508750" y="3765550"/>
          <p14:tracePt t="61173" x="6527800" y="3765550"/>
          <p14:tracePt t="61186" x="6534150" y="3765550"/>
          <p14:tracePt t="61203" x="6546850" y="3765550"/>
          <p14:tracePt t="61220" x="6559550" y="3765550"/>
          <p14:tracePt t="61236" x="6578600" y="3765550"/>
          <p14:tracePt t="61254" x="6616700" y="3765550"/>
          <p14:tracePt t="61270" x="6661150" y="3765550"/>
          <p14:tracePt t="61286" x="6711950" y="3765550"/>
          <p14:tracePt t="61303" x="6769100" y="3765550"/>
          <p14:tracePt t="61319" x="6807200" y="3771900"/>
          <p14:tracePt t="61336" x="6838950" y="3771900"/>
          <p14:tracePt t="61353" x="6858000" y="3778250"/>
          <p14:tracePt t="61370" x="6889750" y="3778250"/>
          <p14:tracePt t="61387" x="6927850" y="3778250"/>
          <p14:tracePt t="61403" x="6985000" y="3784600"/>
          <p14:tracePt t="61420" x="7029450" y="3784600"/>
          <p14:tracePt t="61437" x="7080250" y="3784600"/>
          <p14:tracePt t="61453" x="7112000" y="3784600"/>
          <p14:tracePt t="61470" x="7143750" y="3784600"/>
          <p14:tracePt t="61486" x="7181850" y="3784600"/>
          <p14:tracePt t="61503" x="7226300" y="3784600"/>
          <p14:tracePt t="61520" x="7270750" y="3784600"/>
          <p14:tracePt t="61537" x="7296150" y="3784600"/>
          <p14:tracePt t="61553" x="7346950" y="3784600"/>
          <p14:tracePt t="61569" x="7410450" y="3778250"/>
          <p14:tracePt t="61586" x="7442200" y="3759200"/>
          <p14:tracePt t="61603" x="7461250" y="3740150"/>
          <p14:tracePt t="61620" x="7467600" y="3733800"/>
          <p14:tracePt t="62245" x="7473950" y="3733800"/>
          <p14:tracePt t="62261" x="7473950" y="3727450"/>
          <p14:tracePt t="62269" x="7480300" y="3727450"/>
          <p14:tracePt t="62285" x="7480300" y="3721100"/>
          <p14:tracePt t="62293" x="7486650" y="3721100"/>
          <p14:tracePt t="62303" x="7493000" y="3714750"/>
          <p14:tracePt t="62320" x="7543800" y="3676650"/>
          <p14:tracePt t="62354" x="7696200" y="3594100"/>
          <p14:tracePt t="62387" x="7912100" y="3473450"/>
          <p14:tracePt t="62422" x="8248650" y="3308350"/>
          <p14:tracePt t="62436" x="8337550" y="3263900"/>
          <p14:tracePt t="62453" x="8407400" y="3213100"/>
          <p14:tracePt t="62470" x="8483600" y="3155950"/>
          <p14:tracePt t="62486" x="8553450" y="3098800"/>
          <p14:tracePt t="62503" x="8636000" y="3022600"/>
          <p14:tracePt t="62520" x="8674100" y="2978150"/>
          <p14:tracePt t="62536" x="8699500" y="2933700"/>
          <p14:tracePt t="62553" x="8718550" y="2901950"/>
          <p14:tracePt t="62570" x="8731250" y="2863850"/>
          <p14:tracePt t="62587" x="8743950" y="2819400"/>
          <p14:tracePt t="62603" x="8756650" y="2794000"/>
          <p14:tracePt t="62620" x="8763000" y="2768600"/>
          <p14:tracePt t="62636" x="8775700" y="2730500"/>
          <p14:tracePt t="62654" x="8788400" y="2692400"/>
          <p14:tracePt t="62669" x="8788400" y="2673350"/>
          <p14:tracePt t="62686" x="8794750" y="2647950"/>
          <p14:tracePt t="62703" x="8807450" y="2616200"/>
          <p14:tracePt t="62720" x="8820150" y="2590800"/>
          <p14:tracePt t="62737" x="8839200" y="2565400"/>
          <p14:tracePt t="62753" x="8864600" y="2540000"/>
          <p14:tracePt t="62770" x="8883650" y="2508250"/>
          <p14:tracePt t="62788" x="8896350" y="2489200"/>
          <p14:tracePt t="62803" x="8909050" y="2470150"/>
          <p14:tracePt t="62820" x="8915400" y="2463800"/>
          <p14:tracePt t="62837" x="8915400" y="2457450"/>
          <p14:tracePt t="63094" x="8928100" y="2451100"/>
          <p14:tracePt t="63102" x="8953500" y="2444750"/>
          <p14:tracePt t="63120" x="8978900" y="2444750"/>
          <p14:tracePt t="63137" x="8991600" y="2438400"/>
          <p14:tracePt t="63153" x="9004300" y="2432050"/>
          <p14:tracePt t="63170" x="9010650" y="2425700"/>
          <p14:tracePt t="63186" x="9017000" y="2419350"/>
          <p14:tracePt t="63203" x="9023350" y="2419350"/>
          <p14:tracePt t="63220" x="9029700" y="2413000"/>
          <p14:tracePt t="63237" x="9042400" y="2406650"/>
          <p14:tracePt t="63253" x="9048750" y="2406650"/>
          <p14:tracePt t="63270" x="9048750" y="2400300"/>
          <p14:tracePt t="63318" x="9048750" y="2393950"/>
          <p14:tracePt t="63342" x="9055100" y="2393950"/>
          <p14:tracePt t="63463" x="9055100" y="2387600"/>
          <p14:tracePt t="63478" x="9061450" y="2387600"/>
          <p14:tracePt t="63486" x="9067800" y="2374900"/>
          <p14:tracePt t="63503" x="9067800" y="2368550"/>
          <p14:tracePt t="63526" x="9067800" y="2362200"/>
          <p14:tracePt t="63542" x="9067800" y="2355850"/>
          <p14:tracePt t="63663" x="9067800" y="2349500"/>
          <p14:tracePt t="63702" x="9067800" y="2343150"/>
          <p14:tracePt t="64151" x="9074150" y="2343150"/>
          <p14:tracePt t="64158" x="9099550" y="2324100"/>
          <p14:tracePt t="64170" x="9118600" y="2317750"/>
          <p14:tracePt t="64187" x="9144000" y="2311400"/>
          <p14:tracePt t="64203" x="9156700" y="2305050"/>
          <p14:tracePt t="64219" x="9163050" y="2305050"/>
          <p14:tracePt t="64613" x="9169400" y="2305050"/>
          <p14:tracePt t="64621" x="9182100" y="2298700"/>
          <p14:tracePt t="64636" x="9194800" y="2292350"/>
          <p14:tracePt t="64653" x="9207500" y="2292350"/>
          <p14:tracePt t="67702" x="9207500" y="2336800"/>
          <p14:tracePt t="67710" x="9207500" y="2374900"/>
          <p14:tracePt t="67720" x="9207500" y="2400300"/>
          <p14:tracePt t="67736" x="9207500" y="2438400"/>
          <p14:tracePt t="67753" x="9207500" y="2457450"/>
          <p14:tracePt t="67770" x="9207500" y="2463800"/>
          <p14:tracePt t="67854" x="9207500" y="2470150"/>
          <p14:tracePt t="67911" x="9207500" y="2476500"/>
          <p14:tracePt t="67917" x="9201150" y="2495550"/>
          <p14:tracePt t="67936" x="9194800" y="2520950"/>
          <p14:tracePt t="67952" x="9188450" y="2552700"/>
          <p14:tracePt t="67970" x="9182100" y="2578100"/>
          <p14:tracePt t="67986" x="9182100" y="2597150"/>
          <p14:tracePt t="68003" x="9182100" y="2616200"/>
          <p14:tracePt t="68020" x="9182100" y="2622550"/>
          <p14:tracePt t="68038" x="9182100" y="2628900"/>
          <p14:tracePt t="68118" x="9182100" y="2641600"/>
          <p14:tracePt t="68126" x="9182100" y="2660650"/>
          <p14:tracePt t="68136" x="9182100" y="2667000"/>
          <p14:tracePt t="68154" x="9182100" y="2673350"/>
          <p14:tracePt t="68230" x="9182100" y="2679700"/>
          <p14:tracePt t="68238" x="9182100" y="2692400"/>
          <p14:tracePt t="68255" x="9182100" y="2724150"/>
          <p14:tracePt t="68270" x="9182100" y="2736850"/>
          <p14:tracePt t="68304" x="9182100" y="2781300"/>
          <p14:tracePt t="68320" x="9188450" y="2806700"/>
          <p14:tracePt t="68337" x="9188450" y="2819400"/>
          <p14:tracePt t="68353" x="9194800" y="2825750"/>
          <p14:tracePt t="68370" x="9194800" y="2838450"/>
          <p14:tracePt t="68388" x="9201150" y="2844800"/>
          <p14:tracePt t="68403" x="9207500" y="2857500"/>
          <p14:tracePt t="68420" x="9213850" y="2870200"/>
          <p14:tracePt t="68437" x="9220200" y="2889250"/>
          <p14:tracePt t="68453" x="9226550" y="2901950"/>
          <p14:tracePt t="68470" x="9226550" y="2908300"/>
          <p14:tracePt t="68493" x="9232900" y="2908300"/>
          <p14:tracePt t="69111" x="9277350" y="2914650"/>
          <p14:tracePt t="69119" x="9334500" y="2940050"/>
          <p14:tracePt t="69136" x="9455150" y="2978150"/>
          <p14:tracePt t="69153" x="9537700" y="3009900"/>
          <p14:tracePt t="69170" x="9575800" y="3022600"/>
          <p14:tracePt t="69186" x="9594850" y="3022600"/>
          <p14:tracePt t="69204" x="9607550" y="3022600"/>
          <p14:tracePt t="69237" x="9677400" y="3022600"/>
          <p14:tracePt t="69272" x="9798050" y="3022600"/>
          <p14:tracePt t="69304" x="9855200" y="3009900"/>
          <p14:tracePt t="69320" x="9867900" y="3003550"/>
          <p14:tracePt t="69337" x="9886950" y="2997200"/>
          <p14:tracePt t="69353" x="9899650" y="2984500"/>
          <p14:tracePt t="69370" x="9912350" y="2971800"/>
          <p14:tracePt t="69386" x="9912350" y="2965450"/>
          <p14:tracePt t="69403" x="9912350" y="2959100"/>
          <p14:tracePt t="69420" x="9918700" y="2959100"/>
          <p14:tracePt t="69543" x="9925050" y="2959100"/>
          <p14:tracePt t="69575" x="9931400" y="2959100"/>
          <p14:tracePt t="69582" x="9937750" y="2965450"/>
          <p14:tracePt t="69589" x="9944100" y="2971800"/>
          <p14:tracePt t="69603" x="9950450" y="2978150"/>
          <p14:tracePt t="69620" x="9950450" y="2984500"/>
          <p14:tracePt t="69636" x="9963150" y="2997200"/>
          <p14:tracePt t="69653" x="9975850" y="3009900"/>
          <p14:tracePt t="69669" x="9982200" y="3022600"/>
          <p14:tracePt t="69686" x="9988550" y="3022600"/>
          <p14:tracePt t="70263" x="9880600" y="3028950"/>
          <p14:tracePt t="70270" x="9817100" y="3035300"/>
          <p14:tracePt t="70286" x="9734550" y="3060700"/>
          <p14:tracePt t="70303" x="9671050" y="3073400"/>
          <p14:tracePt t="70320" x="9613900" y="3073400"/>
          <p14:tracePt t="70336" x="9563100" y="3060700"/>
          <p14:tracePt t="70353" x="9544050" y="3048000"/>
          <p14:tracePt t="70387" x="9512300" y="3016250"/>
          <p14:tracePt t="70422" x="9493250" y="3009900"/>
          <p14:tracePt t="70686" x="9499600" y="3009900"/>
          <p14:tracePt t="70694" x="9544050" y="2990850"/>
          <p14:tracePt t="70703" x="9575800" y="2978150"/>
          <p14:tracePt t="70719" x="9639300" y="2959100"/>
          <p14:tracePt t="70737" x="9696450" y="2952750"/>
          <p14:tracePt t="70753" x="9759950" y="2952750"/>
          <p14:tracePt t="70770" x="9798050" y="2952750"/>
          <p14:tracePt t="70786" x="9817100" y="2952750"/>
          <p14:tracePt t="70803" x="9823450" y="2946400"/>
          <p14:tracePt t="70820" x="9829800" y="2946400"/>
          <p14:tracePt t="70846" x="9861550" y="2940050"/>
          <p14:tracePt t="70853" x="9893300" y="2940050"/>
          <p14:tracePt t="70870" x="9963150" y="2940050"/>
          <p14:tracePt t="70886" x="10007600" y="2940050"/>
          <p14:tracePt t="70903" x="10045700" y="2940050"/>
          <p14:tracePt t="70920" x="10071100" y="2940050"/>
          <p14:tracePt t="70936" x="10077450" y="2940050"/>
          <p14:tracePt t="70953" x="10083800" y="2940050"/>
          <p14:tracePt t="71254" x="10083800" y="2946400"/>
          <p14:tracePt t="71270" x="10064750" y="2946400"/>
          <p14:tracePt t="71277" x="10052050" y="2946400"/>
          <p14:tracePt t="71286" x="10039350" y="2946400"/>
          <p14:tracePt t="71303" x="10020300" y="2946400"/>
          <p14:tracePt t="71320" x="10001250" y="2946400"/>
          <p14:tracePt t="71336" x="9988550" y="2946400"/>
          <p14:tracePt t="71353" x="9963150" y="2946400"/>
          <p14:tracePt t="71370" x="9944100" y="2946400"/>
          <p14:tracePt t="71387" x="9912350" y="2946400"/>
          <p14:tracePt t="71403" x="9874250" y="2946400"/>
          <p14:tracePt t="71420" x="9848850" y="2946400"/>
          <p14:tracePt t="71437" x="9810750" y="2946400"/>
          <p14:tracePt t="71453" x="9791700" y="2946400"/>
          <p14:tracePt t="71494" x="9785350" y="2946400"/>
          <p14:tracePt t="71526" x="9779000" y="2946400"/>
          <p14:tracePt t="71551" x="9772650" y="2946400"/>
          <p14:tracePt t="71599" x="9766300" y="2946400"/>
          <p14:tracePt t="71654" x="9759950" y="2946400"/>
          <p14:tracePt t="71678" x="9753600" y="2946400"/>
          <p14:tracePt t="71693" x="9740900" y="2946400"/>
          <p14:tracePt t="71703" x="9734550" y="2952750"/>
          <p14:tracePt t="71720" x="9715500" y="2959100"/>
          <p14:tracePt t="71736" x="9709150" y="2959100"/>
          <p14:tracePt t="71798" x="9702800" y="2959100"/>
          <p14:tracePt t="71839" x="9690100" y="2959100"/>
          <p14:tracePt t="71846" x="9671050" y="2959100"/>
          <p14:tracePt t="71854" x="9645650" y="2959100"/>
          <p14:tracePt t="71869" x="9607550" y="2952750"/>
          <p14:tracePt t="71887" x="9569450" y="2940050"/>
          <p14:tracePt t="71903" x="9544050" y="2927350"/>
          <p14:tracePt t="71920" x="9525000" y="2921000"/>
          <p14:tracePt t="71936" x="9518650" y="2914650"/>
          <p14:tracePt t="71953" x="9512300" y="2908300"/>
          <p14:tracePt t="71970" x="9505950" y="2895600"/>
          <p14:tracePt t="71987" x="9493250" y="2876550"/>
          <p14:tracePt t="72003" x="9474200" y="2838450"/>
          <p14:tracePt t="72020" x="9461500" y="2781300"/>
          <p14:tracePt t="72038" x="9429750" y="2667000"/>
          <p14:tracePt t="72054" x="9417050" y="2603500"/>
          <p14:tracePt t="72070" x="9410700" y="2578100"/>
          <p14:tracePt t="72086" x="9410700" y="2559050"/>
          <p14:tracePt t="72502" x="9410700" y="2571750"/>
          <p14:tracePt t="72510" x="9417050" y="2603500"/>
          <p14:tracePt t="72520" x="9429750" y="2622550"/>
          <p14:tracePt t="72536" x="9448800" y="2660650"/>
          <p14:tracePt t="72553" x="9467850" y="2679700"/>
          <p14:tracePt t="72570" x="9486900" y="2711450"/>
          <p14:tracePt t="72604" x="9493250" y="2717800"/>
          <p14:tracePt t="72637" x="9499600" y="2724150"/>
          <p14:tracePt t="72671" x="9499600" y="2736850"/>
          <p14:tracePt t="72686" x="9505950" y="2749550"/>
          <p14:tracePt t="72975" x="9531350" y="2762250"/>
          <p14:tracePt t="72982" x="9575800" y="2794000"/>
          <p14:tracePt t="72990" x="9639300" y="2825750"/>
          <p14:tracePt t="73003" x="9690100" y="2851150"/>
          <p14:tracePt t="73020" x="9798050" y="2895600"/>
          <p14:tracePt t="73036" x="9886950" y="2946400"/>
          <p14:tracePt t="73053" x="9988550" y="2990850"/>
          <p14:tracePt t="73069" x="10013950" y="3003550"/>
          <p14:tracePt t="73103" x="10026650" y="3009900"/>
          <p14:tracePt t="73198" x="10039350" y="3009900"/>
          <p14:tracePt t="73206" x="10039350" y="3016250"/>
          <p14:tracePt t="73319" x="10045700" y="3016250"/>
          <p14:tracePt t="73334" x="10052050" y="2997200"/>
          <p14:tracePt t="73341" x="10058400" y="2984500"/>
          <p14:tracePt t="73353" x="10064750" y="2978150"/>
          <p14:tracePt t="73370" x="10064750" y="2946400"/>
          <p14:tracePt t="73386" x="10064750" y="2914650"/>
          <p14:tracePt t="73403" x="10071100" y="2889250"/>
          <p14:tracePt t="73420" x="10071100" y="2863850"/>
          <p14:tracePt t="73437" x="10071100" y="2838450"/>
          <p14:tracePt t="73453" x="10071100" y="2813050"/>
          <p14:tracePt t="73469" x="10071100" y="2787650"/>
          <p14:tracePt t="73486" x="10071100" y="2768600"/>
          <p14:tracePt t="73504" x="10071100" y="2743200"/>
          <p14:tracePt t="73520" x="10083800" y="2717800"/>
          <p14:tracePt t="73536" x="10096500" y="2692400"/>
          <p14:tracePt t="73553" x="10096500" y="2673350"/>
          <p14:tracePt t="73570" x="10102850" y="2667000"/>
          <p14:tracePt t="73586" x="10109200" y="2654300"/>
          <p14:tracePt t="73603" x="10109200" y="2647950"/>
          <p14:tracePt t="73622" x="10109200" y="2641600"/>
          <p14:tracePt t="73646" x="10115550" y="2635250"/>
          <p14:tracePt t="73653" x="10115550" y="2628900"/>
          <p14:tracePt t="73703" x="10115550" y="2622550"/>
          <p14:tracePt t="73759" x="10115550" y="2616200"/>
          <p14:tracePt t="73782" x="10115550" y="2609850"/>
          <p14:tracePt t="73806" x="10115550" y="2603500"/>
          <p14:tracePt t="73943" x="10115550" y="2597150"/>
          <p14:tracePt t="74470" x="10121900" y="2609850"/>
          <p14:tracePt t="74478" x="10128250" y="2641600"/>
          <p14:tracePt t="74486" x="10134600" y="2654300"/>
          <p14:tracePt t="74503" x="10140950" y="2667000"/>
          <p14:tracePt t="74519" x="10147300" y="2679700"/>
          <p14:tracePt t="74536" x="10153650" y="2698750"/>
          <p14:tracePt t="74553" x="10160000" y="2717800"/>
          <p14:tracePt t="74587" x="10172700" y="2781300"/>
          <p14:tracePt t="74620" x="10185400" y="2838450"/>
          <p14:tracePt t="74654" x="10191750" y="2876550"/>
          <p14:tracePt t="74669" x="10191750" y="2889250"/>
          <p14:tracePt t="74687" x="10191750" y="2895600"/>
          <p14:tracePt t="74703" x="10191750" y="2901950"/>
          <p14:tracePt t="74757" x="10191750" y="2914650"/>
          <p14:tracePt t="74781" x="10191750" y="2921000"/>
          <p14:tracePt t="75159" x="10191750" y="2933700"/>
          <p14:tracePt t="75166" x="10191750" y="2946400"/>
          <p14:tracePt t="75182" x="10198100" y="2952750"/>
          <p14:tracePt t="75190" x="10198100" y="2965450"/>
          <p14:tracePt t="75205" x="10204450" y="2965450"/>
          <p14:tracePt t="75220" x="10204450" y="2971800"/>
          <p14:tracePt t="75237" x="10204450" y="2978150"/>
          <p14:tracePt t="75262" x="10204450" y="2984500"/>
          <p14:tracePt t="75287" x="10210800" y="2997200"/>
          <p14:tracePt t="75320" x="10217150" y="3009900"/>
          <p14:tracePt t="75354" x="10217150" y="3028950"/>
          <p14:tracePt t="75370" x="10217150" y="3035300"/>
          <p14:tracePt t="75387" x="10223500" y="3041650"/>
          <p14:tracePt t="75403" x="10223500" y="3048000"/>
          <p14:tracePt t="75419" x="10223500" y="3054350"/>
          <p14:tracePt t="75438" x="10223500" y="3060700"/>
          <p14:tracePt t="75798" x="10223500" y="3054350"/>
          <p14:tracePt t="75822" x="10217150" y="3054350"/>
          <p14:tracePt t="75846" x="10217150" y="3048000"/>
          <p14:tracePt t="75886" x="10210800" y="3048000"/>
          <p14:tracePt t="75894" x="10204450" y="3041650"/>
          <p14:tracePt t="75910" x="10198100" y="3041650"/>
          <p14:tracePt t="75937" x="10172700" y="3028950"/>
          <p14:tracePt t="75970" x="10160000" y="3022600"/>
          <p14:tracePt t="76004" x="10147300" y="3016250"/>
          <p14:tracePt t="76020" x="10134600" y="3009900"/>
          <p14:tracePt t="76037" x="10109200" y="2997200"/>
          <p14:tracePt t="76053" x="10083800" y="2984500"/>
          <p14:tracePt t="76070" x="10045700" y="2971800"/>
          <p14:tracePt t="76086" x="10020300" y="2952750"/>
          <p14:tracePt t="76103" x="9988550" y="2940050"/>
          <p14:tracePt t="76119" x="9975850" y="2933700"/>
          <p14:tracePt t="76136" x="9963150" y="2927350"/>
          <p14:tracePt t="76383" x="9956800" y="2927350"/>
          <p14:tracePt t="76398" x="9950450" y="2927350"/>
          <p14:tracePt t="76414" x="9944100" y="2927350"/>
          <p14:tracePt t="76422" x="9937750" y="2940050"/>
          <p14:tracePt t="76437" x="9931400" y="2952750"/>
          <p14:tracePt t="76454" x="9925050" y="2959100"/>
          <p14:tracePt t="76469" x="9925050" y="2965450"/>
          <p14:tracePt t="76486" x="9918700" y="2965450"/>
          <p14:tracePt t="76503" x="9918700" y="2971800"/>
          <p14:tracePt t="76525" x="9918700" y="2978150"/>
          <p14:tracePt t="76542" x="9918700" y="2984500"/>
          <p14:tracePt t="76553" x="9918700" y="2997200"/>
          <p14:tracePt t="76570" x="9918700" y="3003550"/>
          <p14:tracePt t="76590" x="9918700" y="3009900"/>
          <p14:tracePt t="76622" x="9918700" y="3016250"/>
          <p14:tracePt t="76638" x="9918700" y="3022600"/>
          <p14:tracePt t="76653" x="9918700" y="3035300"/>
          <p14:tracePt t="76677" x="9925050" y="3041650"/>
          <p14:tracePt t="76693" x="9931400" y="3041650"/>
          <p14:tracePt t="76702" x="9931400" y="3048000"/>
          <p14:tracePt t="76709" x="9944100" y="3048000"/>
          <p14:tracePt t="76719" x="9956800" y="3048000"/>
          <p14:tracePt t="76736" x="9994900" y="3048000"/>
          <p14:tracePt t="76753" x="10026650" y="3041650"/>
          <p14:tracePt t="76770" x="10045700" y="3028950"/>
          <p14:tracePt t="76786" x="10064750" y="3016250"/>
          <p14:tracePt t="76803" x="10071100" y="2997200"/>
          <p14:tracePt t="76820" x="10077450" y="2965450"/>
          <p14:tracePt t="76836" x="10064750" y="2933700"/>
          <p14:tracePt t="76854" x="10052050" y="2882900"/>
          <p14:tracePt t="76870" x="10039350" y="2870200"/>
          <p14:tracePt t="76886" x="10033000" y="2870200"/>
          <p14:tracePt t="76903" x="10033000" y="2863850"/>
          <p14:tracePt t="76943" x="10026650" y="2863850"/>
          <p14:tracePt t="76999" x="10020300" y="2863850"/>
          <p14:tracePt t="77006" x="10001250" y="2863850"/>
          <p14:tracePt t="77020" x="9988550" y="2863850"/>
          <p14:tracePt t="77036" x="9963150" y="2863850"/>
          <p14:tracePt t="77053" x="9937750" y="2863850"/>
          <p14:tracePt t="77069" x="9925050" y="2863850"/>
          <p14:tracePt t="77087" x="9906000" y="2863850"/>
          <p14:tracePt t="77103" x="9874250" y="2863850"/>
          <p14:tracePt t="77120" x="9848850" y="2863850"/>
          <p14:tracePt t="77136" x="9817100" y="2863850"/>
          <p14:tracePt t="77153" x="9791700" y="2857500"/>
          <p14:tracePt t="77169" x="9772650" y="2857500"/>
          <p14:tracePt t="77186" x="9753600" y="2857500"/>
          <p14:tracePt t="77203" x="9734550" y="2857500"/>
          <p14:tracePt t="77220" x="9728200" y="2857500"/>
          <p14:tracePt t="77236" x="9721850" y="2857500"/>
          <p14:tracePt t="77270" x="9715500" y="2857500"/>
          <p14:tracePt t="77278" x="9709150" y="2857500"/>
          <p14:tracePt t="77286" x="9709150" y="2863850"/>
          <p14:tracePt t="77303" x="9702800" y="2870200"/>
          <p14:tracePt t="77320" x="9690100" y="2882900"/>
          <p14:tracePt t="77336" x="9683750" y="2895600"/>
          <p14:tracePt t="77353" x="9677400" y="2908300"/>
          <p14:tracePt t="77369" x="9671050" y="2921000"/>
          <p14:tracePt t="77386" x="9671050" y="2933700"/>
          <p14:tracePt t="77403" x="9671050" y="2940050"/>
          <p14:tracePt t="77419" x="9671050" y="2946400"/>
          <p14:tracePt t="77437" x="9671050" y="2959100"/>
          <p14:tracePt t="77454" x="9677400" y="2965450"/>
          <p14:tracePt t="77469" x="9683750" y="2984500"/>
          <p14:tracePt t="77486" x="9696450" y="3003550"/>
          <p14:tracePt t="77503" x="9709150" y="3016250"/>
          <p14:tracePt t="77520" x="9728200" y="3028950"/>
          <p14:tracePt t="77536" x="9747250" y="3041650"/>
          <p14:tracePt t="77553" x="9753600" y="3054350"/>
          <p14:tracePt t="77569" x="9766300" y="3054350"/>
          <p14:tracePt t="77588" x="9772650" y="3060700"/>
          <p14:tracePt t="77603" x="9779000" y="3060700"/>
          <p14:tracePt t="77620" x="9779000" y="3067050"/>
          <p14:tracePt t="77636" x="9785350" y="3067050"/>
          <p14:tracePt t="77653" x="9810750" y="3067050"/>
          <p14:tracePt t="77670" x="9823450" y="3067050"/>
          <p14:tracePt t="77686" x="9829800" y="3067050"/>
          <p14:tracePt t="77702" x="9836150" y="3060700"/>
          <p14:tracePt t="77719" x="9836150" y="3054350"/>
          <p14:tracePt t="77736" x="9836150" y="3041650"/>
          <p14:tracePt t="77753" x="9829800" y="3028950"/>
          <p14:tracePt t="77769" x="9810750" y="3009900"/>
          <p14:tracePt t="77786" x="9779000" y="2997200"/>
          <p14:tracePt t="77803" x="9753600" y="2990850"/>
          <p14:tracePt t="77820" x="9715500" y="2990850"/>
          <p14:tracePt t="77836" x="9671050" y="2990850"/>
          <p14:tracePt t="77852" x="9613900" y="2997200"/>
          <p14:tracePt t="77869" x="9531350" y="3016250"/>
          <p14:tracePt t="77886" x="9480550" y="3028950"/>
          <p14:tracePt t="77903" x="9442450" y="3041650"/>
          <p14:tracePt t="77920" x="9429750" y="3041650"/>
          <p14:tracePt t="77936" x="9423400" y="3048000"/>
          <p14:tracePt t="78030" x="9417050" y="3048000"/>
          <p14:tracePt t="78038" x="9410700" y="3028950"/>
          <p14:tracePt t="78053" x="9385300" y="3009900"/>
          <p14:tracePt t="78069" x="9359900" y="2990850"/>
          <p14:tracePt t="78086" x="9328150" y="2984500"/>
          <p14:tracePt t="78104" x="9309100" y="2971800"/>
          <p14:tracePt t="78120" x="9290050" y="2971800"/>
          <p14:tracePt t="78158" x="9283700" y="2971800"/>
          <p14:tracePt t="78503" x="9290050" y="2978150"/>
          <p14:tracePt t="78510" x="9296400" y="2990850"/>
          <p14:tracePt t="78519" x="9302750" y="2997200"/>
          <p14:tracePt t="78536" x="9321800" y="3022600"/>
          <p14:tracePt t="78553" x="9340850" y="3048000"/>
          <p14:tracePt t="78569" x="9366250" y="3073400"/>
          <p14:tracePt t="78586" x="9372600" y="3098800"/>
          <p14:tracePt t="78603" x="9385300" y="3111500"/>
          <p14:tracePt t="78638" x="9398000" y="3155950"/>
          <p14:tracePt t="78670" x="9410700" y="3219450"/>
          <p14:tracePt t="78704" x="9417050" y="3270250"/>
          <p14:tracePt t="78719" x="9417050" y="3282950"/>
          <p14:tracePt t="78736" x="9417050" y="3302000"/>
          <p14:tracePt t="78752" x="9417050" y="3314700"/>
          <p14:tracePt t="78770" x="9417050" y="3321050"/>
          <p14:tracePt t="78786" x="9410700" y="3340100"/>
          <p14:tracePt t="78803" x="9410700" y="3352800"/>
          <p14:tracePt t="78819" x="9404350" y="3359150"/>
          <p14:tracePt t="78837" x="9398000" y="3378200"/>
          <p14:tracePt t="78852" x="9391650" y="3384550"/>
          <p14:tracePt t="78869" x="9391650" y="3409950"/>
          <p14:tracePt t="78886" x="9385300" y="3416300"/>
          <p14:tracePt t="78903" x="9385300" y="3422650"/>
          <p14:tracePt t="78966" x="9378950" y="3422650"/>
          <p14:tracePt t="78974" x="9378950" y="3429000"/>
          <p14:tracePt t="79102" x="9372600" y="3429000"/>
          <p14:tracePt t="79118" x="9366250" y="3422650"/>
          <p14:tracePt t="79126" x="9359900" y="3416300"/>
          <p14:tracePt t="79136" x="9359900" y="3409950"/>
          <p14:tracePt t="79153" x="9347200" y="3397250"/>
          <p14:tracePt t="79169" x="9340850" y="3390900"/>
          <p14:tracePt t="79186" x="9334500" y="3384550"/>
          <p14:tracePt t="79203" x="9321800" y="3384550"/>
          <p14:tracePt t="79278" x="9315450" y="3384550"/>
          <p14:tracePt t="79286" x="9302750" y="3384550"/>
          <p14:tracePt t="79303" x="9271000" y="3397250"/>
          <p14:tracePt t="79320" x="9239250" y="3409950"/>
          <p14:tracePt t="79336" x="9232900" y="3409950"/>
          <p14:tracePt t="79352" x="9226550" y="3409950"/>
          <p14:tracePt t="79370" x="9220200" y="3409950"/>
          <p14:tracePt t="79386" x="9213850" y="3416300"/>
          <p14:tracePt t="79403" x="9207500" y="3429000"/>
          <p14:tracePt t="79419" x="9201150" y="3435350"/>
          <p14:tracePt t="79436" x="9194800" y="3448050"/>
          <p14:tracePt t="79453" x="9182100" y="3460750"/>
          <p14:tracePt t="79470" x="9182100" y="3467100"/>
          <p14:tracePt t="79494" x="9175750" y="3473450"/>
          <p14:tracePt t="79503" x="9175750" y="3479800"/>
          <p14:tracePt t="79519" x="9175750" y="3486150"/>
          <p14:tracePt t="79536" x="9169400" y="3505200"/>
          <p14:tracePt t="79553" x="9169400" y="3511550"/>
          <p14:tracePt t="79569" x="9163050" y="3536950"/>
          <p14:tracePt t="79586" x="9163050" y="3549650"/>
          <p14:tracePt t="79603" x="9163050" y="3562350"/>
          <p14:tracePt t="79620" x="9163050" y="3581400"/>
          <p14:tracePt t="79636" x="9169400" y="3594100"/>
          <p14:tracePt t="79653" x="9169400" y="3613150"/>
          <p14:tracePt t="79670" x="9175750" y="3619500"/>
          <p14:tracePt t="79686" x="9188450" y="3632200"/>
          <p14:tracePt t="79703" x="9201150" y="3644900"/>
          <p14:tracePt t="79720" x="9226550" y="3657600"/>
          <p14:tracePt t="79736" x="9258300" y="3663950"/>
          <p14:tracePt t="79753" x="9271000" y="3663950"/>
          <p14:tracePt t="79769" x="9290050" y="3663950"/>
          <p14:tracePt t="79786" x="9309100" y="3663950"/>
          <p14:tracePt t="79802" x="9315450" y="3657600"/>
          <p14:tracePt t="79819" x="9315450" y="3644900"/>
          <p14:tracePt t="79836" x="9321800" y="3638550"/>
          <p14:tracePt t="79853" x="9321800" y="3625850"/>
          <p14:tracePt t="79869" x="9321800" y="3613150"/>
          <p14:tracePt t="79886" x="9321800" y="3606800"/>
          <p14:tracePt t="79903" x="9321800" y="3600450"/>
          <p14:tracePt t="80054" x="9315450" y="3600450"/>
          <p14:tracePt t="80086" x="9315450" y="3594100"/>
          <p14:tracePt t="80351" x="9328150" y="3594100"/>
          <p14:tracePt t="80375" x="9334500" y="3594100"/>
          <p14:tracePt t="80398" x="9340850" y="3594100"/>
          <p14:tracePt t="80414" x="9353550" y="3594100"/>
          <p14:tracePt t="80421" x="9366250" y="3594100"/>
          <p14:tracePt t="80436" x="9366250" y="3600450"/>
          <p14:tracePt t="80471" x="9372600" y="3600450"/>
          <p14:tracePt t="80505" x="9385300" y="3600450"/>
          <p14:tracePt t="80623" x="9378950" y="3625850"/>
          <p14:tracePt t="80630" x="9366250" y="3638550"/>
          <p14:tracePt t="80638" x="9353550" y="3657600"/>
          <p14:tracePt t="80653" x="9347200" y="3676650"/>
          <p14:tracePt t="80670" x="9334500" y="3702050"/>
          <p14:tracePt t="80686" x="9334500" y="3708400"/>
          <p14:tracePt t="80703" x="9328150" y="3721100"/>
          <p14:tracePt t="80871" x="9328150" y="3708400"/>
          <p14:tracePt t="80879" x="9328150" y="3683000"/>
          <p14:tracePt t="80886" x="9321800" y="3663950"/>
          <p14:tracePt t="80903" x="9309100" y="3625850"/>
          <p14:tracePt t="80919" x="9302750" y="3600450"/>
          <p14:tracePt t="80936" x="9296400" y="3581400"/>
          <p14:tracePt t="80953" x="9296400" y="3575050"/>
          <p14:tracePt t="80983" x="9296400" y="3568700"/>
          <p14:tracePt t="81014" x="9296400" y="3549650"/>
          <p14:tracePt t="81022" x="9302750" y="3536950"/>
          <p14:tracePt t="81036" x="9309100" y="3511550"/>
          <p14:tracePt t="81052" x="9334500" y="3467100"/>
          <p14:tracePt t="81069" x="9347200" y="3384550"/>
          <p14:tracePt t="81086" x="9359900" y="3340100"/>
          <p14:tracePt t="81103" x="9372600" y="3295650"/>
          <p14:tracePt t="81119" x="9372600" y="3270250"/>
          <p14:tracePt t="81136" x="9378950" y="3244850"/>
          <p14:tracePt t="81153" x="9385300" y="3232150"/>
          <p14:tracePt t="81170" x="9385300" y="3213100"/>
          <p14:tracePt t="81186" x="9385300" y="3200400"/>
          <p14:tracePt t="81203" x="9385300" y="3187700"/>
          <p14:tracePt t="81219" x="9378950" y="3155950"/>
          <p14:tracePt t="81236" x="9353550" y="3111500"/>
          <p14:tracePt t="81254" x="9334500" y="3067050"/>
          <p14:tracePt t="81270" x="9315450" y="3048000"/>
          <p14:tracePt t="81286" x="9296400" y="3016250"/>
          <p14:tracePt t="81302" x="9283700" y="2984500"/>
          <p14:tracePt t="81320" x="9277350" y="2952750"/>
          <p14:tracePt t="81336" x="9271000" y="2940050"/>
          <p14:tracePt t="81353" x="9264650" y="2933700"/>
          <p14:tracePt t="81369" x="9264650" y="2927350"/>
          <p14:tracePt t="81638" x="9264650" y="2914650"/>
          <p14:tracePt t="81646" x="9264650" y="2876550"/>
          <p14:tracePt t="81653" x="9264650" y="2851150"/>
          <p14:tracePt t="81670" x="9264650" y="2800350"/>
          <p14:tracePt t="81686" x="9258300" y="2749550"/>
          <p14:tracePt t="81703" x="9245600" y="2717800"/>
          <p14:tracePt t="81719" x="9226550" y="2686050"/>
          <p14:tracePt t="81736" x="9213850" y="2667000"/>
          <p14:tracePt t="81753" x="9207500" y="2647950"/>
          <p14:tracePt t="81769" x="9188450" y="2616200"/>
          <p14:tracePt t="81786" x="9169400" y="2590800"/>
          <p14:tracePt t="81803" x="9150350" y="2559050"/>
          <p14:tracePt t="81819" x="9137650" y="2533650"/>
          <p14:tracePt t="81836" x="9118600" y="2508250"/>
          <p14:tracePt t="81853" x="9112250" y="2482850"/>
          <p14:tracePt t="81869" x="9112250" y="2476500"/>
          <p14:tracePt t="81886" x="9105900" y="2476500"/>
          <p14:tracePt t="81935" x="9105900" y="2470150"/>
          <p14:tracePt t="82463" x="9131300" y="2514600"/>
          <p14:tracePt t="82469" x="9163050" y="2565400"/>
          <p14:tracePt t="82486" x="9251950" y="2667000"/>
          <p14:tracePt t="82502" x="9334500" y="2768600"/>
          <p14:tracePt t="82520" x="9404350" y="2882900"/>
          <p14:tracePt t="82536" x="9436100" y="3003550"/>
          <p14:tracePt t="82552" x="9448800" y="3117850"/>
          <p14:tracePt t="82570" x="9448800" y="3206750"/>
          <p14:tracePt t="82604" x="9442450" y="3346450"/>
          <p14:tracePt t="82637" x="9410700" y="3536950"/>
          <p14:tracePt t="82672" x="9398000" y="3625850"/>
          <p14:tracePt t="82687" x="9391650" y="3651250"/>
          <p14:tracePt t="82703" x="9385300" y="3663950"/>
          <p14:tracePt t="82720" x="9372600" y="3683000"/>
          <p14:tracePt t="82736" x="9359900" y="3695700"/>
          <p14:tracePt t="82753" x="9353550" y="3702050"/>
          <p14:tracePt t="82769" x="9347200" y="3708400"/>
          <p14:tracePt t="82786" x="9340850" y="3721100"/>
          <p14:tracePt t="82803" x="9321800" y="3733800"/>
          <p14:tracePt t="82820" x="9309100" y="3752850"/>
          <p14:tracePt t="82836" x="9302750" y="3765550"/>
          <p14:tracePt t="82853" x="9302750" y="3778250"/>
          <p14:tracePt t="82959" x="9296400" y="3778250"/>
          <p14:tracePt t="82975" x="9290050" y="3771900"/>
          <p14:tracePt t="82982" x="9290050" y="3765550"/>
          <p14:tracePt t="82989" x="9290050" y="3759200"/>
          <p14:tracePt t="83003" x="9290050" y="3746500"/>
          <p14:tracePt t="83019" x="9290050" y="3721100"/>
          <p14:tracePt t="83036" x="9290050" y="3695700"/>
          <p14:tracePt t="83053" x="9290050" y="3657600"/>
          <p14:tracePt t="83070" x="9290050" y="3625850"/>
          <p14:tracePt t="83086" x="9290050" y="3606800"/>
          <p14:tracePt t="83103" x="9290050" y="3594100"/>
          <p14:tracePt t="83120" x="9290050" y="3575050"/>
          <p14:tracePt t="83175" x="9290050" y="3568700"/>
          <p14:tracePt t="83319" x="9315450" y="3568700"/>
          <p14:tracePt t="83325" x="9366250" y="3568700"/>
          <p14:tracePt t="83336" x="9391650" y="3568700"/>
          <p14:tracePt t="83352" x="9486900" y="3562350"/>
          <p14:tracePt t="83369" x="9582150" y="3536950"/>
          <p14:tracePt t="83386" x="9677400" y="3479800"/>
          <p14:tracePt t="83402" x="9772650" y="3384550"/>
          <p14:tracePt t="83438" x="9899650" y="3073400"/>
          <p14:tracePt t="83470" x="9918700" y="2876550"/>
          <p14:tracePt t="83504" x="9855200" y="2794000"/>
          <p14:tracePt t="83520" x="9829800" y="2774950"/>
          <p14:tracePt t="83536" x="9810750" y="2762250"/>
          <p14:tracePt t="83553" x="9791700" y="2749550"/>
          <p14:tracePt t="83570" x="9785350" y="2749550"/>
          <p14:tracePt t="83586" x="9779000" y="2749550"/>
          <p14:tracePt t="83639" x="9772650" y="2749550"/>
          <p14:tracePt t="83646" x="9772650" y="2755900"/>
          <p14:tracePt t="83661" x="9766300" y="2755900"/>
          <p14:tracePt t="83918" x="9823450" y="2743200"/>
          <p14:tracePt t="83926" x="9848850" y="2736850"/>
          <p14:tracePt t="83936" x="9874250" y="2736850"/>
          <p14:tracePt t="83952" x="9912350" y="2717800"/>
          <p14:tracePt t="83969" x="9937750" y="2698750"/>
          <p14:tracePt t="83986" x="9950450" y="2667000"/>
          <p14:tracePt t="84003" x="9956800" y="2641600"/>
          <p14:tracePt t="84020" x="9956800" y="2616200"/>
          <p14:tracePt t="84036" x="9956800" y="2609850"/>
          <p14:tracePt t="84053" x="9956800" y="2597150"/>
          <p14:tracePt t="84070" x="9956800" y="2590800"/>
          <p14:tracePt t="84086" x="9956800" y="2584450"/>
          <p14:tracePt t="84103" x="9950450" y="2584450"/>
          <p14:tracePt t="84126" x="9950450" y="2578100"/>
          <p14:tracePt t="84158" x="9944100" y="2578100"/>
          <p14:tracePt t="84246" x="9937750" y="2578100"/>
          <p14:tracePt t="84335" x="9931400" y="2578100"/>
          <p14:tracePt t="84358" x="9925050" y="2578100"/>
          <p14:tracePt t="84382" x="9918700" y="2578100"/>
          <p14:tracePt t="85126" x="9925050" y="2578100"/>
          <p14:tracePt t="85134" x="9931400" y="2578100"/>
          <p14:tracePt t="85141" x="9937750" y="2578100"/>
          <p14:tracePt t="85153" x="9944100" y="2578100"/>
          <p14:tracePt t="85170" x="9950450" y="2578100"/>
          <p14:tracePt t="85286" x="9956800" y="2578100"/>
          <p14:tracePt t="85294" x="9956800" y="2584450"/>
          <p14:tracePt t="85303" x="9963150" y="2628900"/>
          <p14:tracePt t="85336" x="9969500" y="2768600"/>
          <p14:tracePt t="85353" x="9969500" y="2794000"/>
          <p14:tracePt t="85369" x="9969500" y="2813050"/>
          <p14:tracePt t="85386" x="9969500" y="2825750"/>
          <p14:tracePt t="85403" x="9969500" y="2838450"/>
          <p14:tracePt t="85419" x="9969500" y="2844800"/>
          <p14:tracePt t="85436" x="9963150" y="2851150"/>
          <p14:tracePt t="85453" x="9931400" y="2863850"/>
          <p14:tracePt t="85469" x="9912350" y="2870200"/>
          <p14:tracePt t="85486" x="9899650" y="2870200"/>
          <p14:tracePt t="85502" x="9874250" y="2863850"/>
          <p14:tracePt t="85520" x="9867900" y="2857500"/>
          <p14:tracePt t="85536" x="9848850" y="2844800"/>
          <p14:tracePt t="85553" x="9823450" y="2832100"/>
          <p14:tracePt t="85569" x="9804400" y="2819400"/>
          <p14:tracePt t="85586" x="9759950" y="2794000"/>
          <p14:tracePt t="85603" x="9696450" y="2781300"/>
          <p14:tracePt t="85619" x="9632950" y="2762250"/>
          <p14:tracePt t="85637" x="9556750" y="2736850"/>
          <p14:tracePt t="85652" x="9537700" y="2730500"/>
          <p14:tracePt t="85670" x="9474200" y="2724150"/>
          <p14:tracePt t="85686" x="9442450" y="2724150"/>
          <p14:tracePt t="85703" x="9429750" y="2717800"/>
          <p14:tracePt t="85719" x="9404350" y="2717800"/>
          <p14:tracePt t="85736" x="9372600" y="2717800"/>
          <p14:tracePt t="85754" x="9340850" y="2717800"/>
          <p14:tracePt t="85769" x="9302750" y="2717800"/>
          <p14:tracePt t="85786" x="9277350" y="2717800"/>
          <p14:tracePt t="85803" x="9264650" y="2717800"/>
          <p14:tracePt t="85830" x="9258300" y="2717800"/>
          <p14:tracePt t="85838" x="9258300" y="2711450"/>
          <p14:tracePt t="85853" x="9239250" y="2692400"/>
          <p14:tracePt t="85870" x="9220200" y="2660650"/>
          <p14:tracePt t="85886" x="9182100" y="2628900"/>
          <p14:tracePt t="85903" x="9118600" y="2578100"/>
          <p14:tracePt t="85919" x="9067800" y="2540000"/>
          <p14:tracePt t="85936" x="9042400" y="2514600"/>
          <p14:tracePt t="85953" x="9029700" y="2508250"/>
          <p14:tracePt t="86039" x="9023350" y="2508250"/>
          <p14:tracePt t="86063" x="9023350" y="2501900"/>
          <p14:tracePt t="86663" x="9029700" y="2508250"/>
          <p14:tracePt t="86670" x="9042400" y="2514600"/>
          <p14:tracePt t="86686" x="9055100" y="2527300"/>
          <p14:tracePt t="86702" x="9067800" y="2546350"/>
          <p14:tracePt t="86719" x="9080500" y="2559050"/>
          <p14:tracePt t="86736" x="9093200" y="2571750"/>
          <p14:tracePt t="86753" x="9105900" y="2590800"/>
          <p14:tracePt t="86787" x="9118600" y="2616200"/>
          <p14:tracePt t="86820" x="9137650" y="2628900"/>
          <p14:tracePt t="86855" x="9150350" y="2647950"/>
          <p14:tracePt t="86869" x="9156700" y="2647950"/>
          <p14:tracePt t="86886" x="9169400" y="2654300"/>
          <p14:tracePt t="86903" x="9175750" y="2660650"/>
          <p14:tracePt t="86919" x="9188450" y="2673350"/>
          <p14:tracePt t="86936" x="9194800" y="2679700"/>
          <p14:tracePt t="86952" x="9201150" y="2679700"/>
          <p14:tracePt t="86983" x="9207500" y="2679700"/>
          <p14:tracePt t="87303" x="9207500" y="2686050"/>
          <p14:tracePt t="87310" x="9220200" y="2705100"/>
          <p14:tracePt t="87319" x="9226550" y="2717800"/>
          <p14:tracePt t="87336" x="9239250" y="2736850"/>
          <p14:tracePt t="87352" x="9245600" y="2743200"/>
          <p14:tracePt t="87369" x="9251950" y="2743200"/>
          <p14:tracePt t="87386" x="9251950" y="2749550"/>
          <p14:tracePt t="87470" x="9251950" y="2755900"/>
          <p14:tracePt t="87511" x="9251950" y="2762250"/>
          <p14:tracePt t="87534" x="9251950" y="2768600"/>
          <p14:tracePt t="88223" x="9264650" y="2768600"/>
          <p14:tracePt t="88230" x="9296400" y="2774950"/>
          <p14:tracePt t="88237" x="9334500" y="2781300"/>
          <p14:tracePt t="88253" x="9385300" y="2787650"/>
          <p14:tracePt t="88269" x="9461500" y="2806700"/>
          <p14:tracePt t="88286" x="9505950" y="2813050"/>
          <p14:tracePt t="88303" x="9550400" y="2819400"/>
          <p14:tracePt t="88320" x="9582150" y="2819400"/>
          <p14:tracePt t="88353" x="9626600" y="2800350"/>
          <p14:tracePt t="88387" x="9690100" y="2762250"/>
          <p14:tracePt t="88421" x="9766300" y="2692400"/>
          <p14:tracePt t="88436" x="9785350" y="2667000"/>
          <p14:tracePt t="88453" x="9804400" y="2641600"/>
          <p14:tracePt t="88469" x="9804400" y="2635250"/>
          <p14:tracePt t="88486" x="9804400" y="2628900"/>
          <p14:tracePt t="88726" x="9798050" y="2628900"/>
          <p14:tracePt t="88734" x="9798050" y="2622550"/>
          <p14:tracePt t="88742" x="9791700" y="2609850"/>
          <p14:tracePt t="88753" x="9779000" y="2603500"/>
          <p14:tracePt t="88769" x="9772650" y="2590800"/>
          <p14:tracePt t="88786" x="9766300" y="2584450"/>
          <p14:tracePt t="88845" x="9759950" y="2584450"/>
          <p14:tracePt t="89039" x="9753600" y="2584450"/>
          <p14:tracePt t="89046" x="9747250" y="2571750"/>
          <p14:tracePt t="89053" x="9747250" y="2559050"/>
          <p14:tracePt t="89069" x="9734550" y="2540000"/>
          <p14:tracePt t="89086" x="9728200" y="2527300"/>
          <p14:tracePt t="89286" x="9734550" y="2540000"/>
          <p14:tracePt t="89295" x="9753600" y="2565400"/>
          <p14:tracePt t="89302" x="9766300" y="2571750"/>
          <p14:tracePt t="89337" x="9823450" y="2622550"/>
          <p14:tracePt t="89353" x="9836150" y="2628900"/>
          <p14:tracePt t="89369" x="9836150" y="2635250"/>
          <p14:tracePt t="89455" x="9842500" y="2635250"/>
          <p14:tracePt t="89478" x="9842500" y="2641600"/>
          <p14:tracePt t="89485" x="9848850" y="2641600"/>
          <p14:tracePt t="89501" x="9848850" y="2647950"/>
          <p14:tracePt t="89510" x="9855200" y="2654300"/>
          <p14:tracePt t="89519" x="9861550" y="2654300"/>
          <p14:tracePt t="89536" x="9861550" y="2660650"/>
          <p14:tracePt t="89565" x="9861550" y="2667000"/>
          <p14:tracePt t="89582" x="9867900" y="2667000"/>
          <p14:tracePt t="89590" x="9867900" y="2673350"/>
          <p14:tracePt t="89602" x="9867900" y="2679700"/>
          <p14:tracePt t="89619" x="9867900" y="2692400"/>
          <p14:tracePt t="89636" x="9874250" y="2698750"/>
          <p14:tracePt t="89653" x="9874250" y="2717800"/>
          <p14:tracePt t="89669" x="9874250" y="2724150"/>
          <p14:tracePt t="89686" x="9874250" y="2730500"/>
          <p14:tracePt t="89709" x="9874250" y="2736850"/>
          <p14:tracePt t="89725" x="9874250" y="2743200"/>
          <p14:tracePt t="89741" x="9874250" y="2749550"/>
          <p14:tracePt t="89823" x="9874250" y="2755900"/>
          <p14:tracePt t="90239" x="9842500" y="2755900"/>
          <p14:tracePt t="90246" x="9804400" y="2755900"/>
          <p14:tracePt t="90253" x="9753600" y="2755900"/>
          <p14:tracePt t="90270" x="9677400" y="2755900"/>
          <p14:tracePt t="90286" x="9569450" y="2743200"/>
          <p14:tracePt t="90303" x="9486900" y="2724150"/>
          <p14:tracePt t="90319" x="9429750" y="2717800"/>
          <p14:tracePt t="90337" x="9410700" y="2711450"/>
          <p14:tracePt t="90370" x="9378950" y="2705100"/>
          <p14:tracePt t="90404" x="9366250" y="2698750"/>
          <p14:tracePt t="90437" x="9315450" y="2679700"/>
          <p14:tracePt t="90453" x="9290050" y="2673350"/>
          <p14:tracePt t="90469" x="9283700" y="2667000"/>
          <p14:tracePt t="90486" x="9271000" y="2660650"/>
          <p14:tracePt t="90503" x="9264650" y="2660650"/>
          <p14:tracePt t="90519" x="9258300" y="2654300"/>
          <p14:tracePt t="90536" x="9245600" y="2641600"/>
          <p14:tracePt t="90552" x="9245600" y="2635250"/>
          <p14:tracePt t="90569" x="9239250" y="2635250"/>
          <p14:tracePt t="90614" x="9232900" y="2628900"/>
          <p14:tracePt t="90878" x="9245600" y="2647950"/>
          <p14:tracePt t="90886" x="9251950" y="2654300"/>
          <p14:tracePt t="90903" x="9277350" y="2673350"/>
          <p14:tracePt t="90920" x="9309100" y="2692400"/>
          <p14:tracePt t="90936" x="9334500" y="2705100"/>
          <p14:tracePt t="90952" x="9366250" y="2724150"/>
          <p14:tracePt t="90969" x="9404350" y="2730500"/>
          <p14:tracePt t="90986" x="9423400" y="2743200"/>
          <p14:tracePt t="91020" x="9499600" y="2768600"/>
          <p14:tracePt t="91054" x="9588500" y="2794000"/>
          <p14:tracePt t="91087" x="9626600" y="2794000"/>
          <p14:tracePt t="91103" x="9645650" y="2794000"/>
          <p14:tracePt t="91119" x="9671050" y="2781300"/>
          <p14:tracePt t="91136" x="9690100" y="2774950"/>
          <p14:tracePt t="91152" x="9702800" y="2755900"/>
          <p14:tracePt t="91169" x="9709150" y="2743200"/>
          <p14:tracePt t="91186" x="9715500" y="2717800"/>
          <p14:tracePt t="91203" x="9715500" y="2698750"/>
          <p14:tracePt t="91220" x="9715500" y="2686050"/>
          <p14:tracePt t="91278" x="9715500" y="2679700"/>
          <p14:tracePt t="91478" x="9715500" y="2692400"/>
          <p14:tracePt t="91486" x="9715500" y="2705100"/>
          <p14:tracePt t="91503" x="9709150" y="2736850"/>
          <p14:tracePt t="91519" x="9702800" y="2774950"/>
          <p14:tracePt t="91553" x="9677400" y="2882900"/>
          <p14:tracePt t="91587" x="9632950" y="3009900"/>
          <p14:tracePt t="91620" x="9575800" y="3117850"/>
          <p14:tracePt t="91652" x="9531350" y="3175000"/>
          <p14:tracePt t="91669" x="9525000" y="3181350"/>
          <p14:tracePt t="91686" x="9518650" y="3187700"/>
          <p14:tracePt t="91702" x="9505950" y="3194050"/>
          <p14:tracePt t="91719" x="9480550" y="3194050"/>
          <p14:tracePt t="91736" x="9442450" y="3200400"/>
          <p14:tracePt t="91753" x="9410700" y="3200400"/>
          <p14:tracePt t="91769" x="9385300" y="3200400"/>
          <p14:tracePt t="91786" x="9366250" y="3206750"/>
          <p14:tracePt t="91803" x="9359900" y="3206750"/>
          <p14:tracePt t="91819" x="9353550" y="3206750"/>
          <p14:tracePt t="91836" x="9353550" y="3213100"/>
          <p14:tracePt t="91852" x="9347200" y="3213100"/>
          <p14:tracePt t="91869" x="9340850" y="3213100"/>
          <p14:tracePt t="91910" x="9340850" y="3219450"/>
          <p14:tracePt t="92238" x="9334500" y="3219450"/>
          <p14:tracePt t="92254" x="9328150" y="3225800"/>
          <p14:tracePt t="92519" x="9328150" y="3232150"/>
          <p14:tracePt t="92614" x="9334500" y="3232150"/>
          <p14:tracePt t="92622" x="9334500" y="3238500"/>
          <p14:tracePt t="92663" x="9334500" y="3251200"/>
          <p14:tracePt t="92670" x="9328150" y="3263900"/>
          <p14:tracePt t="92686" x="9321800" y="3289300"/>
          <p14:tracePt t="92702" x="9321800" y="3327400"/>
          <p14:tracePt t="92719" x="9334500" y="3371850"/>
          <p14:tracePt t="92753" x="9366250" y="3422650"/>
          <p14:tracePt t="92786" x="9372600" y="3435350"/>
          <p14:tracePt t="92820" x="9385300" y="3467100"/>
          <p14:tracePt t="92836" x="9391650" y="3505200"/>
          <p14:tracePt t="92853" x="9410700" y="3568700"/>
          <p14:tracePt t="92869" x="9417050" y="3594100"/>
          <p14:tracePt t="92885" x="9423400" y="3613150"/>
          <p14:tracePt t="92902" x="9423400" y="3632200"/>
          <p14:tracePt t="92919" x="9429750" y="3651250"/>
          <p14:tracePt t="92936" x="9436100" y="3663950"/>
          <p14:tracePt t="92952" x="9436100" y="3670300"/>
          <p14:tracePt t="92969" x="9436100" y="3683000"/>
          <p14:tracePt t="92986" x="9436100" y="3702050"/>
          <p14:tracePt t="93003" x="9436100" y="3714750"/>
          <p14:tracePt t="93019" x="9417050" y="3740150"/>
          <p14:tracePt t="93036" x="9398000" y="3765550"/>
          <p14:tracePt t="93054" x="9309100" y="3810000"/>
          <p14:tracePt t="93069" x="9258300" y="3822700"/>
          <p14:tracePt t="93086" x="9169400" y="3829050"/>
          <p14:tracePt t="93103" x="9055100" y="3835400"/>
          <p14:tracePt t="93119" x="8940800" y="3829050"/>
          <p14:tracePt t="93136" x="8839200" y="3810000"/>
          <p14:tracePt t="93153" x="8724900" y="3784600"/>
          <p14:tracePt t="93169" x="8642350" y="3759200"/>
          <p14:tracePt t="93186" x="8610600" y="3746500"/>
          <p14:tracePt t="93202" x="8591550" y="3740150"/>
          <p14:tracePt t="93220" x="8591550" y="3733800"/>
          <p14:tracePt t="93236" x="8585200" y="3733800"/>
          <p14:tracePt t="93254" x="8585200" y="3727450"/>
          <p14:tracePt t="93270" x="8578850" y="3689350"/>
          <p14:tracePt t="93286" x="8578850" y="3644900"/>
          <p14:tracePt t="93302" x="8578850" y="3600450"/>
          <p14:tracePt t="93319" x="8572500" y="3556000"/>
          <p14:tracePt t="93336" x="8566150" y="3530600"/>
          <p14:tracePt t="93353" x="8559800" y="3505200"/>
          <p14:tracePt t="93370" x="8559800" y="3492500"/>
          <p14:tracePt t="93386" x="8559800" y="3486150"/>
          <p14:tracePt t="93403" x="8559800" y="3473450"/>
          <p14:tracePt t="93420" x="8559800" y="3467100"/>
          <p14:tracePt t="93519" x="8553450" y="3473450"/>
          <p14:tracePt t="93526" x="8547100" y="3486150"/>
          <p14:tracePt t="93535" x="8547100" y="3492500"/>
          <p14:tracePt t="93553" x="8547100" y="3517900"/>
          <p14:tracePt t="93569" x="8547100" y="3556000"/>
          <p14:tracePt t="93586" x="8553450" y="3594100"/>
          <p14:tracePt t="93603" x="8591550" y="3638550"/>
          <p14:tracePt t="93619" x="8655050" y="3683000"/>
          <p14:tracePt t="93636" x="8737600" y="3727450"/>
          <p14:tracePt t="93653" x="8851900" y="3759200"/>
          <p14:tracePt t="93669" x="8928100" y="3778250"/>
          <p14:tracePt t="93686" x="8972550" y="3790950"/>
          <p14:tracePt t="93702" x="9017000" y="3803650"/>
          <p14:tracePt t="93719" x="9048750" y="3803650"/>
          <p14:tracePt t="93735" x="9080500" y="3803650"/>
          <p14:tracePt t="93753" x="9112250" y="3803650"/>
          <p14:tracePt t="93769" x="9150350" y="3784600"/>
          <p14:tracePt t="93786" x="9194800" y="3752850"/>
          <p14:tracePt t="93802" x="9251950" y="3708400"/>
          <p14:tracePt t="93819" x="9290050" y="3676650"/>
          <p14:tracePt t="93835" x="9309100" y="3663950"/>
          <p14:tracePt t="93852" x="9315450" y="3657600"/>
          <p14:tracePt t="93951" x="9302750" y="3663950"/>
          <p14:tracePt t="93958" x="9302750" y="3676650"/>
          <p14:tracePt t="93970" x="9296400" y="3689350"/>
          <p14:tracePt t="93986" x="9283700" y="3708400"/>
          <p14:tracePt t="94003" x="9283700" y="3727450"/>
          <p14:tracePt t="94019" x="9283700" y="3740150"/>
          <p14:tracePt t="94036" x="9283700" y="3746500"/>
          <p14:tracePt t="94053" x="9283700" y="3752850"/>
          <p14:tracePt t="94069" x="9283700" y="3759200"/>
          <p14:tracePt t="94134" x="9309100" y="3759200"/>
          <p14:tracePt t="94142" x="9328150" y="3752850"/>
          <p14:tracePt t="94153" x="9347200" y="3746500"/>
          <p14:tracePt t="94169" x="9410700" y="3727450"/>
          <p14:tracePt t="94186" x="9480550" y="3708400"/>
          <p14:tracePt t="94202" x="9531350" y="3683000"/>
          <p14:tracePt t="94219" x="9550400" y="3663950"/>
          <p14:tracePt t="94236" x="9569450" y="3625850"/>
          <p14:tracePt t="94253" x="9588500" y="3536950"/>
          <p14:tracePt t="94269" x="9594850" y="3479800"/>
          <p14:tracePt t="94286" x="9594850" y="3422650"/>
          <p14:tracePt t="94302" x="9594850" y="3359150"/>
          <p14:tracePt t="94319" x="9594850" y="3321050"/>
          <p14:tracePt t="94336" x="9594850" y="3295650"/>
          <p14:tracePt t="94353" x="9588500" y="3270250"/>
          <p14:tracePt t="94370" x="9588500" y="3244850"/>
          <p14:tracePt t="94386" x="9582150" y="3225800"/>
          <p14:tracePt t="94402" x="9575800" y="3200400"/>
          <p14:tracePt t="94419" x="9575800" y="3187700"/>
          <p14:tracePt t="94436" x="9569450" y="3175000"/>
          <p14:tracePt t="94452" x="9569450" y="3168650"/>
          <p14:tracePt t="94469" x="9563100" y="3149600"/>
          <p14:tracePt t="94485" x="9556750" y="3136900"/>
          <p14:tracePt t="94502" x="9550400" y="3130550"/>
          <p14:tracePt t="94519" x="9544050" y="3117850"/>
          <p14:tracePt t="94536" x="9544050" y="3111500"/>
          <p14:tracePt t="94552" x="9537700" y="3098800"/>
          <p14:tracePt t="94583" x="9531350" y="3098800"/>
          <p14:tracePt t="94623" x="9525000" y="3098800"/>
          <p14:tracePt t="94630" x="9518650" y="3098800"/>
          <p14:tracePt t="94638" x="9505950" y="3098800"/>
          <p14:tracePt t="94653" x="9461500" y="3098800"/>
          <p14:tracePt t="94669" x="9410700" y="3098800"/>
          <p14:tracePt t="94686" x="9359900" y="3105150"/>
          <p14:tracePt t="94702" x="9302750" y="3111500"/>
          <p14:tracePt t="94719" x="9277350" y="3117850"/>
          <p14:tracePt t="94736" x="9251950" y="3124200"/>
          <p14:tracePt t="94753" x="9245600" y="3130550"/>
          <p14:tracePt t="94769" x="9239250" y="3130550"/>
          <p14:tracePt t="94786" x="9226550" y="3136900"/>
          <p14:tracePt t="94803" x="9207500" y="3149600"/>
          <p14:tracePt t="94819" x="9169400" y="3175000"/>
          <p14:tracePt t="94835" x="9150350" y="3200400"/>
          <p14:tracePt t="94854" x="9099550" y="3263900"/>
          <p14:tracePt t="94869" x="9074150" y="3302000"/>
          <p14:tracePt t="94885" x="9048750" y="3340100"/>
          <p14:tracePt t="94902" x="9036050" y="3378200"/>
          <p14:tracePt t="94919" x="9029700" y="3422650"/>
          <p14:tracePt t="94936" x="9023350" y="3467100"/>
          <p14:tracePt t="94953" x="9023350" y="3511550"/>
          <p14:tracePt t="94969" x="9023350" y="3562350"/>
          <p14:tracePt t="94986" x="9036050" y="3594100"/>
          <p14:tracePt t="95003" x="9042400" y="3619500"/>
          <p14:tracePt t="95019" x="9055100" y="3632200"/>
          <p14:tracePt t="95036" x="9061450" y="3651250"/>
          <p14:tracePt t="95053" x="9074150" y="3670300"/>
          <p14:tracePt t="95069" x="9080500" y="3695700"/>
          <p14:tracePt t="95086" x="9099550" y="3714750"/>
          <p14:tracePt t="95102" x="9105900" y="3740150"/>
          <p14:tracePt t="95119" x="9112250" y="3759200"/>
          <p14:tracePt t="95136" x="9124950" y="3765550"/>
          <p14:tracePt t="95152" x="9131300" y="3771900"/>
          <p14:tracePt t="95181" x="9137650" y="3771900"/>
          <p14:tracePt t="95189" x="9137650" y="3778250"/>
          <p14:tracePt t="95205" x="9144000" y="3778250"/>
          <p14:tracePt t="95221" x="9150350" y="3778250"/>
          <p14:tracePt t="95236" x="9163050" y="3784600"/>
          <p14:tracePt t="95252" x="9182100" y="3790950"/>
          <p14:tracePt t="95269" x="9220200" y="3790950"/>
          <p14:tracePt t="95286" x="9251950" y="3790950"/>
          <p14:tracePt t="95302" x="9283700" y="3790950"/>
          <p14:tracePt t="95319" x="9290050" y="3790950"/>
          <p14:tracePt t="95336" x="9302750" y="3790950"/>
          <p14:tracePt t="95352" x="9315450" y="3784600"/>
          <p14:tracePt t="95369" x="9328150" y="3771900"/>
          <p14:tracePt t="95385" x="9347200" y="3752850"/>
          <p14:tracePt t="95402" x="9366250" y="3733800"/>
          <p14:tracePt t="95419" x="9398000" y="3714750"/>
          <p14:tracePt t="95436" x="9423400" y="3689350"/>
          <p14:tracePt t="95453" x="9467850" y="3613150"/>
          <p14:tracePt t="95470" x="9486900" y="3549650"/>
          <p14:tracePt t="95485" x="9493250" y="3467100"/>
          <p14:tracePt t="95502" x="9493250" y="3371850"/>
          <p14:tracePt t="95519" x="9493250" y="3276600"/>
          <p14:tracePt t="95536" x="9474200" y="3194050"/>
          <p14:tracePt t="95553" x="9474200" y="3143250"/>
          <p14:tracePt t="95569" x="9467850" y="3098800"/>
          <p14:tracePt t="95586" x="9455150" y="3060700"/>
          <p14:tracePt t="95602" x="9455150" y="3035300"/>
          <p14:tracePt t="95619" x="9455150" y="3009900"/>
          <p14:tracePt t="95636" x="9436100" y="2965450"/>
          <p14:tracePt t="95653" x="9423400" y="2933700"/>
          <p14:tracePt t="95670" x="9417050" y="2921000"/>
          <p14:tracePt t="95686" x="9410700" y="2914650"/>
          <p14:tracePt t="95726" x="9404350" y="2914650"/>
          <p14:tracePt t="95733" x="9398000" y="2914650"/>
          <p14:tracePt t="95742" x="9391650" y="2914650"/>
          <p14:tracePt t="95752" x="9385300" y="2914650"/>
          <p14:tracePt t="95769" x="9359900" y="2914650"/>
          <p14:tracePt t="95786" x="9340850" y="2914650"/>
          <p14:tracePt t="95803" x="9328150" y="2914650"/>
          <p14:tracePt t="95819" x="9315450" y="2914650"/>
          <p14:tracePt t="95836" x="9309100" y="2914650"/>
          <p14:tracePt t="95853" x="9283700" y="2940050"/>
          <p14:tracePt t="95869" x="9264650" y="2952750"/>
          <p14:tracePt t="95886" x="9226550" y="2978150"/>
          <p14:tracePt t="95902" x="9201150" y="2997200"/>
          <p14:tracePt t="95919" x="9175750" y="3022600"/>
          <p14:tracePt t="95936" x="9156700" y="3041650"/>
          <p14:tracePt t="95953" x="9144000" y="3067050"/>
          <p14:tracePt t="95969" x="9131300" y="3086100"/>
          <p14:tracePt t="95986" x="9124950" y="3105150"/>
          <p14:tracePt t="96003" x="9112250" y="3130550"/>
          <p14:tracePt t="96019" x="9105900" y="3143250"/>
          <p14:tracePt t="96036" x="9099550" y="3155950"/>
          <p14:tracePt t="96054" x="9080500" y="3175000"/>
          <p14:tracePt t="96069" x="9067800" y="3200400"/>
          <p14:tracePt t="96086" x="9061450" y="3219450"/>
          <p14:tracePt t="96102" x="9048750" y="3238500"/>
          <p14:tracePt t="96119" x="9048750" y="3263900"/>
          <p14:tracePt t="96136" x="9042400" y="3289300"/>
          <p14:tracePt t="96152" x="9036050" y="3314700"/>
          <p14:tracePt t="96169" x="9029700" y="3340100"/>
          <p14:tracePt t="96186" x="9029700" y="3371850"/>
          <p14:tracePt t="96203" x="9029700" y="3397250"/>
          <p14:tracePt t="96219" x="9029700" y="3416300"/>
          <p14:tracePt t="96236" x="9029700" y="3435350"/>
          <p14:tracePt t="96253" x="9029700" y="3454400"/>
          <p14:tracePt t="96286" x="9029700" y="3498850"/>
          <p14:tracePt t="96303" x="9029700" y="3524250"/>
          <p14:tracePt t="96319" x="9029700" y="3543300"/>
          <p14:tracePt t="96336" x="9036050" y="3556000"/>
          <p14:tracePt t="96353" x="9036050" y="3562350"/>
          <p14:tracePt t="96369" x="9042400" y="3568700"/>
          <p14:tracePt t="96386" x="9048750" y="3575050"/>
          <p14:tracePt t="96405" x="9055100" y="3587750"/>
          <p14:tracePt t="96419" x="9055100" y="3594100"/>
          <p14:tracePt t="96436" x="9074150" y="3619500"/>
          <p14:tracePt t="96454" x="9112250" y="3663950"/>
          <p14:tracePt t="96469" x="9137650" y="3683000"/>
          <p14:tracePt t="96486" x="9163050" y="3708400"/>
          <p14:tracePt t="96502" x="9182100" y="3721100"/>
          <p14:tracePt t="96519" x="9201150" y="3721100"/>
          <p14:tracePt t="96536" x="9207500" y="3721100"/>
          <p14:tracePt t="96552" x="9213850" y="3721100"/>
          <p14:tracePt t="96569" x="9220200" y="3721100"/>
          <p14:tracePt t="96586" x="9251950" y="3714750"/>
          <p14:tracePt t="96602" x="9290050" y="3695700"/>
          <p14:tracePt t="96619" x="9334500" y="3657600"/>
          <p14:tracePt t="96636" x="9391650" y="3606800"/>
          <p14:tracePt t="96653" x="9448800" y="3498850"/>
          <p14:tracePt t="96669" x="9474200" y="3441700"/>
          <p14:tracePt t="96685" x="9486900" y="3384550"/>
          <p14:tracePt t="96702" x="9493250" y="3340100"/>
          <p14:tracePt t="96719" x="9493250" y="3295650"/>
          <p14:tracePt t="96736" x="9486900" y="3257550"/>
          <p14:tracePt t="96752" x="9480550" y="3225800"/>
          <p14:tracePt t="96769" x="9467850" y="3200400"/>
          <p14:tracePt t="96786" x="9461500" y="3187700"/>
          <p14:tracePt t="96802" x="9448800" y="3175000"/>
          <p14:tracePt t="96819" x="9442450" y="3175000"/>
          <p14:tracePt t="96863" x="9436100" y="3175000"/>
          <p14:tracePt t="96911" x="9429750" y="3175000"/>
          <p14:tracePt t="97006" x="9423400" y="3175000"/>
          <p14:tracePt t="97014" x="9417050" y="3187700"/>
          <p14:tracePt t="97022" x="9417050" y="3200400"/>
          <p14:tracePt t="97036" x="9417050" y="3213100"/>
          <p14:tracePt t="97052" x="9417050" y="3225800"/>
          <p14:tracePt t="97070" x="9417050" y="3257550"/>
          <p14:tracePt t="97086" x="9423400" y="3276600"/>
          <p14:tracePt t="97103" x="9442450" y="3295650"/>
          <p14:tracePt t="97119" x="9461500" y="3327400"/>
          <p14:tracePt t="97136" x="9486900" y="3359150"/>
          <p14:tracePt t="97153" x="9531350" y="3390900"/>
          <p14:tracePt t="97169" x="9575800" y="3422650"/>
          <p14:tracePt t="97186" x="9607550" y="3441700"/>
          <p14:tracePt t="97203" x="9620250" y="3448050"/>
          <p14:tracePt t="97318" x="9620250" y="3454400"/>
          <p14:tracePt t="97359" x="9620250" y="3460750"/>
          <p14:tracePt t="97374" x="9626600" y="3460750"/>
          <p14:tracePt t="97511" x="9626600" y="3467100"/>
          <p14:tracePt t="97655" x="9626600" y="3479800"/>
          <p14:tracePt t="97662" x="9626600" y="3486150"/>
          <p14:tracePt t="97669" x="9626600" y="3492500"/>
          <p14:tracePt t="97686" x="9626600" y="3505200"/>
          <p14:tracePt t="97702" x="9626600" y="3511550"/>
          <p14:tracePt t="97719" x="9626600" y="3517900"/>
          <p14:tracePt t="97736" x="9626600" y="3524250"/>
          <p14:tracePt t="97753" x="9626600" y="3530600"/>
          <p14:tracePt t="97787" x="9620250" y="3543300"/>
          <p14:tracePt t="97820" x="9607550" y="3549650"/>
          <p14:tracePt t="97855" x="9588500" y="3556000"/>
          <p14:tracePt t="97869" x="9582150" y="3556000"/>
          <p14:tracePt t="97886" x="9569450" y="3556000"/>
          <p14:tracePt t="97902" x="9563100" y="3556000"/>
          <p14:tracePt t="98102" x="9563100" y="3562350"/>
          <p14:tracePt t="98110" x="9563100" y="3568700"/>
          <p14:tracePt t="98118" x="9569450" y="3587750"/>
          <p14:tracePt t="98135" x="9582150" y="3606800"/>
          <p14:tracePt t="98153" x="9588500" y="3613150"/>
          <p14:tracePt t="98295" x="9594850" y="3613150"/>
          <p14:tracePt t="98302" x="9607550" y="3606800"/>
          <p14:tracePt t="98319" x="9626600" y="3594100"/>
          <p14:tracePt t="98350" x="9626600" y="3587750"/>
          <p14:tracePt t="98366" x="9626600" y="3581400"/>
          <p14:tracePt t="98373" x="9632950" y="3575050"/>
          <p14:tracePt t="98423" x="9632950" y="3568700"/>
          <p14:tracePt t="98486" x="9632950" y="3562350"/>
          <p14:tracePt t="98518" x="9626600" y="3562350"/>
          <p14:tracePt t="98526" x="9620250" y="3556000"/>
          <p14:tracePt t="98535" x="9601200" y="3556000"/>
          <p14:tracePt t="98553" x="9563100" y="3556000"/>
          <p14:tracePt t="98569" x="9537700" y="3549650"/>
          <p14:tracePt t="98586" x="9525000" y="3543300"/>
          <p14:tracePt t="98602" x="9512300" y="3543300"/>
          <p14:tracePt t="98622" x="9505950" y="3543300"/>
          <p14:tracePt t="98694" x="9499600" y="3543300"/>
          <p14:tracePt t="98710" x="9499600" y="3536950"/>
          <p14:tracePt t="98719" x="9493250" y="3536950"/>
          <p14:tracePt t="98736" x="9493250" y="3517900"/>
          <p14:tracePt t="98753" x="9493250" y="3498850"/>
          <p14:tracePt t="98769" x="9499600" y="3486150"/>
          <p14:tracePt t="98786" x="9499600" y="3473450"/>
          <p14:tracePt t="98803" x="9499600" y="3460750"/>
          <p14:tracePt t="98819" x="9499600" y="3454400"/>
          <p14:tracePt t="98835" x="9499600" y="3448050"/>
          <p14:tracePt t="98854" x="9499600" y="3441700"/>
          <p14:tracePt t="98870" x="9499600" y="3435350"/>
          <p14:tracePt t="98886" x="9499600" y="3422650"/>
          <p14:tracePt t="98902" x="9499600" y="3416300"/>
          <p14:tracePt t="98919" x="9499600" y="3403600"/>
          <p14:tracePt t="98936" x="9499600" y="3397250"/>
          <p14:tracePt t="98953" x="9493250" y="3390900"/>
          <p14:tracePt t="98969" x="9493250" y="3384550"/>
          <p14:tracePt t="98986" x="9493250" y="3378200"/>
          <p14:tracePt t="99003" x="9493250" y="3371850"/>
          <p14:tracePt t="99019" x="9486900" y="3365500"/>
          <p14:tracePt t="99036" x="9480550" y="3352800"/>
          <p14:tracePt t="99053" x="9455150" y="3327400"/>
          <p14:tracePt t="99069" x="9436100" y="3308350"/>
          <p14:tracePt t="99086" x="9423400" y="3289300"/>
          <p14:tracePt t="99102" x="9410700" y="3282950"/>
          <p14:tracePt t="99119" x="9404350" y="3270250"/>
          <p14:tracePt t="99136" x="9398000" y="3263900"/>
          <p14:tracePt t="99152" x="9391650" y="3244850"/>
          <p14:tracePt t="99169" x="9385300" y="3225800"/>
          <p14:tracePt t="99186" x="9378950" y="3213100"/>
          <p14:tracePt t="99203" x="9372600" y="3200400"/>
          <p14:tracePt t="99219" x="9372600" y="3194050"/>
          <p14:tracePt t="99236" x="9372600" y="3187700"/>
          <p14:tracePt t="99253" x="9366250" y="3175000"/>
          <p14:tracePt t="99269" x="9366250" y="3168650"/>
          <p14:tracePt t="99286" x="9366250" y="3162300"/>
          <p14:tracePt t="99302" x="9366250" y="3149600"/>
          <p14:tracePt t="99511" x="9366250" y="3155950"/>
          <p14:tracePt t="99518" x="9366250" y="3175000"/>
          <p14:tracePt t="99536" x="9372600" y="3194050"/>
          <p14:tracePt t="99553" x="9372600" y="3200400"/>
          <p14:tracePt t="99569" x="9372600" y="3213100"/>
          <p14:tracePt t="99586" x="9372600" y="3219450"/>
          <p14:tracePt t="99603" x="9378950" y="3219450"/>
          <p14:tracePt t="99619" x="9378950" y="3225800"/>
          <p14:tracePt t="99679" x="9385300" y="3225800"/>
          <p14:tracePt t="99686" x="9385300" y="3232150"/>
          <p14:tracePt t="99726" x="9391650" y="3232150"/>
          <p14:tracePt t="99734" x="9391650" y="3225800"/>
          <p14:tracePt t="99753" x="9391650" y="3213100"/>
          <p14:tracePt t="99769" x="9391650" y="3194050"/>
          <p14:tracePt t="99786" x="9385300" y="3168650"/>
          <p14:tracePt t="99802" x="9378950" y="3155950"/>
          <p14:tracePt t="99819" x="9366250" y="3130550"/>
          <p14:tracePt t="99836" x="9366250" y="3117850"/>
          <p14:tracePt t="99853" x="9366250" y="3092450"/>
          <p14:tracePt t="99869" x="9366250" y="3073400"/>
          <p14:tracePt t="99887" x="9353550" y="3048000"/>
          <p14:tracePt t="99902" x="9353550" y="3035300"/>
          <p14:tracePt t="99919" x="9347200" y="3022600"/>
          <p14:tracePt t="99936" x="9347200" y="3016250"/>
          <p14:tracePt t="99966" x="9347200" y="3009900"/>
          <p14:tracePt t="99982" x="9340850" y="3009900"/>
          <p14:tracePt t="100166" x="9340850" y="3035300"/>
          <p14:tracePt t="100174" x="9340850" y="3054350"/>
          <p14:tracePt t="100186" x="9340850" y="3067050"/>
          <p14:tracePt t="100203" x="9347200" y="3092450"/>
          <p14:tracePt t="100219" x="9353550" y="3111500"/>
          <p14:tracePt t="100235" x="9353550" y="3124200"/>
          <p14:tracePt t="100269" x="9353550" y="3162300"/>
          <p14:tracePt t="100302" x="9353550" y="3200400"/>
          <p14:tracePt t="100353" x="9353550" y="3225800"/>
          <p14:tracePt t="100369" x="9353550" y="3232150"/>
          <p14:tracePt t="100386" x="9353550" y="3244850"/>
          <p14:tracePt t="100403" x="9353550" y="3257550"/>
          <p14:tracePt t="100419" x="9353550" y="3276600"/>
          <p14:tracePt t="100436" x="9353550" y="3295650"/>
          <p14:tracePt t="100453" x="9353550" y="3321050"/>
          <p14:tracePt t="100469" x="9353550" y="3333750"/>
          <p14:tracePt t="100486" x="9353550" y="3346450"/>
          <p14:tracePt t="100504" x="9353550" y="3352800"/>
          <p14:tracePt t="100519" x="9353550" y="3371850"/>
          <p14:tracePt t="100535" x="9353550" y="3384550"/>
          <p14:tracePt t="100552" x="9353550" y="3416300"/>
          <p14:tracePt t="100569" x="9353550" y="3435350"/>
          <p14:tracePt t="100586" x="9353550" y="3460750"/>
          <p14:tracePt t="100603" x="9353550" y="3473450"/>
          <p14:tracePt t="100619" x="9353550" y="3492500"/>
          <p14:tracePt t="100635" x="9353550" y="3498850"/>
          <p14:tracePt t="100653" x="9353550" y="3517900"/>
          <p14:tracePt t="100669" x="9353550" y="3524250"/>
          <p14:tracePt t="100686" x="9353550" y="3530600"/>
          <p14:tracePt t="100702" x="9353550" y="3536950"/>
          <p14:tracePt t="100831" x="9353550" y="3543300"/>
          <p14:tracePt t="101031" x="9359900" y="3543300"/>
          <p14:tracePt t="101045" x="9359900" y="3549650"/>
          <p14:tracePt t="101053" x="9359900" y="3556000"/>
          <p14:tracePt t="101069" x="9359900" y="3568700"/>
          <p14:tracePt t="101085" x="9359900" y="3587750"/>
          <p14:tracePt t="101120" x="9372600" y="3606800"/>
          <p14:tracePt t="101153" x="9385300" y="3638550"/>
          <p14:tracePt t="101186" x="9391650" y="3651250"/>
          <p14:tracePt t="101203" x="9391650" y="3657600"/>
          <p14:tracePt t="101239" x="9398000" y="3657600"/>
          <p14:tracePt t="101366" x="9398000" y="3663950"/>
          <p14:tracePt t="101390" x="9404350" y="3663950"/>
          <p14:tracePt t="101406" x="9417050" y="3663950"/>
          <p14:tracePt t="101413" x="9417050" y="3670300"/>
          <p14:tracePt t="101421" x="9423400" y="3670300"/>
          <p14:tracePt t="102063" x="9429750" y="3670300"/>
          <p14:tracePt t="102070" x="9442450" y="3670300"/>
          <p14:tracePt t="102086" x="9461500" y="3670300"/>
          <p14:tracePt t="102103" x="9486900" y="3663950"/>
          <p14:tracePt t="102137" x="9525000" y="3663950"/>
          <p14:tracePt t="102170" x="9544050" y="3657600"/>
          <p14:tracePt t="102204" x="9563100" y="3651250"/>
          <p14:tracePt t="102219" x="9569450" y="3644900"/>
          <p14:tracePt t="102236" x="9588500" y="3638550"/>
          <p14:tracePt t="102252" x="9607550" y="3632200"/>
          <p14:tracePt t="102269" x="9645650" y="3619500"/>
          <p14:tracePt t="102286" x="9671050" y="3606800"/>
          <p14:tracePt t="102302" x="9696450" y="3600450"/>
          <p14:tracePt t="102319" x="9715500" y="3594100"/>
          <p14:tracePt t="102335" x="9740900" y="3587750"/>
          <p14:tracePt t="102352" x="9759950" y="3587750"/>
          <p14:tracePt t="102369" x="9779000" y="3581400"/>
          <p14:tracePt t="102386" x="9785350" y="3581400"/>
          <p14:tracePt t="102403" x="9785350" y="3575050"/>
          <p14:tracePt t="102419" x="9791700" y="3575050"/>
          <p14:tracePt t="102436" x="9798050" y="3575050"/>
          <p14:tracePt t="102452" x="9804400" y="3575050"/>
          <p14:tracePt t="102695" x="9804400" y="3581400"/>
          <p14:tracePt t="102839" x="9817100" y="3549650"/>
          <p14:tracePt t="102846" x="9823450" y="3530600"/>
          <p14:tracePt t="102853" x="9836150" y="3498850"/>
          <p14:tracePt t="102870" x="9855200" y="3429000"/>
          <p14:tracePt t="102886" x="9874250" y="3352800"/>
          <p14:tracePt t="102902" x="9893300" y="3282950"/>
          <p14:tracePt t="102920" x="9899650" y="3213100"/>
          <p14:tracePt t="102936" x="9906000" y="3162300"/>
          <p14:tracePt t="102970" x="9906000" y="3130550"/>
          <p14:tracePt t="103004" x="9906000" y="3124200"/>
          <p14:tracePt t="103326" x="9918700" y="3143250"/>
          <p14:tracePt t="103333" x="9931400" y="3162300"/>
          <p14:tracePt t="103352" x="9950450" y="3200400"/>
          <p14:tracePt t="103369" x="9969500" y="3219450"/>
          <p14:tracePt t="103386" x="9988550" y="3257550"/>
          <p14:tracePt t="103403" x="9994900" y="3276600"/>
          <p14:tracePt t="103419" x="10007600" y="3295650"/>
          <p14:tracePt t="103436" x="10007600" y="3302000"/>
          <p14:tracePt t="103470" x="10013950" y="3327400"/>
          <p14:tracePt t="103504" x="10020300" y="3359150"/>
          <p14:tracePt t="103537" x="10020300" y="3378200"/>
          <p14:tracePt t="103554" x="10020300" y="3384550"/>
          <p14:tracePt t="103569" x="10020300" y="3397250"/>
          <p14:tracePt t="103585" x="10020300" y="3403600"/>
          <p14:tracePt t="103602" x="10013950" y="3416300"/>
          <p14:tracePt t="103619" x="10007600" y="3422650"/>
          <p14:tracePt t="103638" x="10001250" y="3422650"/>
          <p14:tracePt t="103661" x="10001250" y="3429000"/>
          <p14:tracePt t="103678" x="10001250" y="3435350"/>
          <p14:tracePt t="103702" x="10007600" y="3441700"/>
          <p14:tracePt t="103726" x="10007600" y="3448050"/>
          <p14:tracePt t="103741" x="10013950" y="3448050"/>
          <p14:tracePt t="103758" x="10013950" y="3454400"/>
          <p14:tracePt t="103774" x="10020300" y="3454400"/>
          <p14:tracePt t="103781" x="10020300" y="3460750"/>
          <p14:tracePt t="104183" x="9969500" y="3454400"/>
          <p14:tracePt t="104190" x="9893300" y="3448050"/>
          <p14:tracePt t="104203" x="9810750" y="3441700"/>
          <p14:tracePt t="104219" x="9620250" y="3435350"/>
          <p14:tracePt t="104236" x="9410700" y="3435350"/>
          <p14:tracePt t="104252" x="9264650" y="3435350"/>
          <p14:tracePt t="104269" x="9232900" y="3429000"/>
          <p14:tracePt t="104366" x="9226550" y="3441700"/>
          <p14:tracePt t="104374" x="9220200" y="3454400"/>
          <p14:tracePt t="104386" x="9213850" y="3473450"/>
          <p14:tracePt t="104402" x="9201150" y="3498850"/>
          <p14:tracePt t="104419" x="9188450" y="3511550"/>
          <p14:tracePt t="104436" x="9188450" y="3524250"/>
          <p14:tracePt t="104452" x="9169400" y="3556000"/>
          <p14:tracePt t="104469" x="9080500" y="3613150"/>
          <p14:tracePt t="104486" x="8978900" y="3644900"/>
          <p14:tracePt t="104502" x="8864600" y="3663950"/>
          <p14:tracePt t="104519" x="8756650" y="3670300"/>
          <p14:tracePt t="104536" x="8655050" y="3670300"/>
          <p14:tracePt t="104553" x="8559800" y="3670300"/>
          <p14:tracePt t="104570" x="8489950" y="3663950"/>
          <p14:tracePt t="104586" x="8426450" y="3657600"/>
          <p14:tracePt t="104602" x="8375650" y="3657600"/>
          <p14:tracePt t="104619" x="8350250" y="3657600"/>
          <p14:tracePt t="104636" x="8343900" y="3657600"/>
          <p14:tracePt t="104652" x="8337550" y="3657600"/>
          <p14:tracePt t="104670" x="8331200" y="3651250"/>
          <p14:tracePt t="104686" x="8324850" y="3651250"/>
          <p14:tracePt t="104702" x="8312150" y="3632200"/>
          <p14:tracePt t="104719" x="8293100" y="3613150"/>
          <p14:tracePt t="104736" x="8280400" y="3600450"/>
          <p14:tracePt t="104752" x="8267700" y="3581400"/>
          <p14:tracePt t="104769" x="8261350" y="3568700"/>
          <p14:tracePt t="104785" x="8255000" y="3556000"/>
          <p14:tracePt t="104802" x="8248650" y="3543300"/>
          <p14:tracePt t="104819" x="8248650" y="3536950"/>
          <p14:tracePt t="104836" x="8248650" y="3530600"/>
          <p14:tracePt t="104935" x="8248650" y="3562350"/>
          <p14:tracePt t="104942" x="8261350" y="3587750"/>
          <p14:tracePt t="104952" x="8274050" y="3619500"/>
          <p14:tracePt t="104969" x="8331200" y="3695700"/>
          <p14:tracePt t="104986" x="8401050" y="3771900"/>
          <p14:tracePt t="105002" x="8489950" y="3841750"/>
          <p14:tracePt t="105019" x="8566150" y="3892550"/>
          <p14:tracePt t="105036" x="8623300" y="3930650"/>
          <p14:tracePt t="105053" x="8680450" y="3962400"/>
          <p14:tracePt t="105069" x="8699500" y="3981450"/>
          <p14:tracePt t="105087" x="8718550" y="3994150"/>
          <p14:tracePt t="105102" x="8737600" y="4006850"/>
          <p14:tracePt t="105119" x="8775700" y="4019550"/>
          <p14:tracePt t="105136" x="8820150" y="4038600"/>
          <p14:tracePt t="105153" x="8883650" y="4057650"/>
          <p14:tracePt t="105169" x="8940800" y="4076700"/>
          <p14:tracePt t="105186" x="8997950" y="4089400"/>
          <p14:tracePt t="105203" x="9036050" y="4095750"/>
          <p14:tracePt t="105219" x="9080500" y="4102100"/>
          <p14:tracePt t="105236" x="9118600" y="4108450"/>
          <p14:tracePt t="105253" x="9207500" y="4108450"/>
          <p14:tracePt t="105269" x="9277350" y="4114800"/>
          <p14:tracePt t="105286" x="9328150" y="4114800"/>
          <p14:tracePt t="105302" x="9385300" y="4114800"/>
          <p14:tracePt t="105319" x="9436100" y="4114800"/>
          <p14:tracePt t="105337" x="9480550" y="4121150"/>
          <p14:tracePt t="105352" x="9525000" y="4121150"/>
          <p14:tracePt t="105369" x="9569450" y="4121150"/>
          <p14:tracePt t="105385" x="9626600" y="4121150"/>
          <p14:tracePt t="105402" x="9690100" y="4114800"/>
          <p14:tracePt t="105418" x="9728200" y="4108450"/>
          <p14:tracePt t="105435" x="9740900" y="4108450"/>
          <p14:tracePt t="105935" x="9747250" y="4108450"/>
          <p14:tracePt t="105942" x="9753600" y="4114800"/>
          <p14:tracePt t="105952" x="9766300" y="4121150"/>
          <p14:tracePt t="105969" x="9779000" y="4133850"/>
          <p14:tracePt t="105986" x="9785350" y="4146550"/>
          <p14:tracePt t="106003" x="9791700" y="4152900"/>
          <p14:tracePt t="106019" x="9798050" y="4171950"/>
          <p14:tracePt t="106054" x="9804400" y="4203700"/>
          <p14:tracePt t="106086" x="9804400" y="4235450"/>
          <p14:tracePt t="106121" x="9785350" y="4292600"/>
          <p14:tracePt t="106136" x="9753600" y="4337050"/>
          <p14:tracePt t="106152" x="9734550" y="4356100"/>
          <p14:tracePt t="106169" x="9715500" y="4381500"/>
          <p14:tracePt t="106198" x="9702800" y="4394200"/>
          <p14:tracePt t="106205" x="9690100" y="4406900"/>
          <p14:tracePt t="106219" x="9677400" y="4425950"/>
          <p14:tracePt t="106236" x="9632950" y="4451350"/>
          <p14:tracePt t="106252" x="9588500" y="4476750"/>
          <p14:tracePt t="106269" x="9544050" y="4508500"/>
          <p14:tracePt t="106286" x="9531350" y="4514850"/>
          <p14:tracePt t="106446" x="9531350" y="4521200"/>
          <p14:tracePt t="106983" x="9531350" y="4527550"/>
          <p14:tracePt t="107006" x="9531350" y="4533900"/>
          <p14:tracePt t="107014" x="9493250" y="4533900"/>
          <p14:tracePt t="107022" x="9442450" y="4540250"/>
          <p14:tracePt t="107035" x="9372600" y="4546600"/>
          <p14:tracePt t="107052" x="9226550" y="4565650"/>
          <p14:tracePt t="107070" x="9029700" y="4622800"/>
          <p14:tracePt t="107086" x="8883650" y="4660900"/>
          <p14:tracePt t="107120" x="8636000" y="4730750"/>
          <p14:tracePt t="107153" x="8458200" y="4787900"/>
          <p14:tracePt t="107186" x="8318500" y="4838700"/>
          <p14:tracePt t="107202" x="8261350" y="4870450"/>
          <p14:tracePt t="107219" x="8210550" y="4895850"/>
          <p14:tracePt t="107236" x="8159750" y="4927600"/>
          <p14:tracePt t="107253" x="8096250" y="4965700"/>
          <p14:tracePt t="107268" x="8064500" y="4984750"/>
          <p14:tracePt t="107285" x="7981950" y="5029200"/>
          <p14:tracePt t="107302" x="7943850" y="5060950"/>
          <p14:tracePt t="107319" x="7912100" y="5080000"/>
          <p14:tracePt t="107336" x="7880350" y="5099050"/>
          <p14:tracePt t="107353" x="7835900" y="5137150"/>
          <p14:tracePt t="107369" x="7797800" y="5156200"/>
          <p14:tracePt t="107385" x="7778750" y="5175250"/>
          <p14:tracePt t="107402" x="7766050" y="5187950"/>
          <p14:tracePt t="107419" x="7753350" y="5200650"/>
          <p14:tracePt t="107436" x="7727950" y="5219700"/>
          <p14:tracePt t="107453" x="7664450" y="5257800"/>
          <p14:tracePt t="107469" x="7600950" y="5302250"/>
          <p14:tracePt t="107485" x="7537450" y="5346700"/>
          <p14:tracePt t="107502" x="7448550" y="5391150"/>
          <p14:tracePt t="107519" x="7397750" y="5422900"/>
          <p14:tracePt t="107535" x="7359650" y="5448300"/>
          <p14:tracePt t="107553" x="7340600" y="5467350"/>
          <p14:tracePt t="107569" x="7321550" y="5486400"/>
          <p14:tracePt t="107586" x="7302500" y="5511800"/>
          <p14:tracePt t="107603" x="7283450" y="5530850"/>
          <p14:tracePt t="107619" x="7264400" y="5562600"/>
          <p14:tracePt t="107636" x="7239000" y="5588000"/>
          <p14:tracePt t="107653" x="7219950" y="5613400"/>
          <p14:tracePt t="107669" x="7213600" y="5632450"/>
          <p14:tracePt t="107686" x="7207250" y="5645150"/>
          <p14:tracePt t="107702" x="7194550" y="5651500"/>
          <p14:tracePt t="107718" x="7194550" y="5657850"/>
          <p14:tracePt t="107735" x="7194550" y="5676900"/>
          <p14:tracePt t="107752" x="7194550" y="5715000"/>
          <p14:tracePt t="107769" x="7194550" y="5734050"/>
          <p14:tracePt t="107806" x="7194550" y="5740400"/>
          <p14:tracePt t="108871" x="7239000" y="5734050"/>
          <p14:tracePt t="108878" x="7289800" y="5734050"/>
          <p14:tracePt t="108886" x="7359650" y="5727700"/>
          <p14:tracePt t="108902" x="7486650" y="5715000"/>
          <p14:tracePt t="108920" x="7613650" y="5708650"/>
          <p14:tracePt t="108935" x="7696200" y="5702300"/>
          <p14:tracePt t="108952" x="7747000" y="5689600"/>
          <p14:tracePt t="108970" x="7778750" y="5683250"/>
          <p14:tracePt t="109003" x="7842250" y="5651500"/>
          <p14:tracePt t="109037" x="7994650" y="5645150"/>
          <p14:tracePt t="109069" x="8115300" y="5645150"/>
          <p14:tracePt t="109086" x="8172450" y="5645150"/>
          <p14:tracePt t="109102" x="8229600" y="5645150"/>
          <p14:tracePt t="109119" x="8267700" y="5645150"/>
          <p14:tracePt t="109136" x="8312150" y="5645150"/>
          <p14:tracePt t="109152" x="8350250" y="5645150"/>
          <p14:tracePt t="109169" x="8369300" y="5645150"/>
          <p14:tracePt t="109186" x="8375650" y="5645150"/>
          <p14:tracePt t="111078" x="8375650" y="5651500"/>
          <p14:tracePt t="111086" x="8369300" y="5670550"/>
          <p14:tracePt t="111103" x="8362950" y="5702300"/>
          <p14:tracePt t="111119" x="8343900" y="5727700"/>
          <p14:tracePt t="111135" x="8331200" y="5746750"/>
          <p14:tracePt t="111152" x="8318500" y="5765800"/>
          <p14:tracePt t="111169" x="8312150" y="5778500"/>
          <p14:tracePt t="111186" x="8312150" y="5791200"/>
          <p14:tracePt t="111220" x="8280400" y="5816600"/>
          <p14:tracePt t="111254" x="8242300" y="5854700"/>
          <p14:tracePt t="111287" x="8229600" y="5861050"/>
          <p14:tracePt t="111310" x="8229600" y="5867400"/>
          <p14:tracePt t="111326" x="8223250" y="5867400"/>
          <p14:tracePt t="111337" x="8216900" y="5867400"/>
          <p14:tracePt t="111352" x="8197850" y="5880100"/>
          <p14:tracePt t="111369" x="8172450" y="5880100"/>
          <p14:tracePt t="111386" x="8128000" y="5880100"/>
          <p14:tracePt t="111403" x="8077200" y="5880100"/>
          <p14:tracePt t="111419" x="8026400" y="5880100"/>
          <p14:tracePt t="111436" x="7988300" y="5880100"/>
          <p14:tracePt t="111453" x="7962900" y="5880100"/>
          <p14:tracePt t="111469" x="7956550" y="5880100"/>
          <p14:tracePt t="111551" x="7950200" y="5880100"/>
          <p14:tracePt t="111566" x="7943850" y="5880100"/>
          <p14:tracePt t="111573" x="7937500" y="5880100"/>
          <p14:tracePt t="111585" x="7924800" y="5873750"/>
          <p14:tracePt t="111603" x="7905750" y="5861050"/>
          <p14:tracePt t="111619" x="7886700" y="5848350"/>
          <p14:tracePt t="111636" x="7874000" y="5842000"/>
          <p14:tracePt t="111653" x="7861300" y="5835650"/>
          <p14:tracePt t="111668" x="7854950" y="5835650"/>
          <p14:tracePt t="111686" x="7854950" y="5829300"/>
          <p14:tracePt t="111702" x="7848600" y="5829300"/>
          <p14:tracePt t="111719" x="7842250" y="5829300"/>
          <p14:tracePt t="111736" x="7842250" y="5822950"/>
          <p14:tracePt t="111774" x="7835900" y="5822950"/>
          <p14:tracePt t="111855" x="7829550" y="5822950"/>
          <p14:tracePt t="111862" x="7829550" y="5816600"/>
          <p14:tracePt t="111926" x="7823200" y="5816600"/>
          <p14:tracePt t="111975" x="7816850" y="5816600"/>
          <p14:tracePt t="112511" x="7816850" y="5784850"/>
          <p14:tracePt t="112519" x="7816850" y="5759450"/>
          <p14:tracePt t="112536" x="7823200" y="5702300"/>
          <p14:tracePt t="112552" x="7823200" y="5651500"/>
          <p14:tracePt t="112569" x="7829550" y="5594350"/>
          <p14:tracePt t="112585" x="7829550" y="5530850"/>
          <p14:tracePt t="112603" x="7829550" y="5480050"/>
          <p14:tracePt t="112637" x="7810500" y="5321300"/>
          <p14:tracePt t="112670" x="7797800" y="5226050"/>
          <p14:tracePt t="112703" x="7785100" y="5149850"/>
          <p14:tracePt t="112720" x="7778750" y="5111750"/>
          <p14:tracePt t="112736" x="7778750" y="5080000"/>
          <p14:tracePt t="112753" x="7778750" y="5054600"/>
          <p14:tracePt t="112769" x="7778750" y="5041900"/>
          <p14:tracePt t="112785" x="7778750" y="5029200"/>
          <p14:tracePt t="112803" x="7778750" y="5022850"/>
          <p14:tracePt t="112830" x="7778750" y="5016500"/>
          <p14:tracePt t="112838" x="7778750" y="5010150"/>
          <p14:tracePt t="112852" x="7778750" y="5003800"/>
          <p14:tracePt t="112869" x="7778750" y="4997450"/>
          <p14:tracePt t="112894" x="7778750" y="4991100"/>
          <p14:tracePt t="112926" x="7778750" y="4984750"/>
          <p14:tracePt t="112942" x="7778750" y="4978400"/>
          <p14:tracePt t="113663" x="7778750" y="4991100"/>
          <p14:tracePt t="113670" x="7785100" y="5003800"/>
          <p14:tracePt t="113685" x="7785100" y="5022850"/>
          <p14:tracePt t="113702" x="7797800" y="5048250"/>
          <p14:tracePt t="113719" x="7804150" y="5060950"/>
          <p14:tracePt t="113736" x="7810500" y="5080000"/>
          <p14:tracePt t="113752" x="7823200" y="5105400"/>
          <p14:tracePt t="113786" x="7829550" y="5143500"/>
          <p14:tracePt t="113819" x="7842250" y="5194300"/>
          <p14:tracePt t="113853" x="7848600" y="5232400"/>
          <p14:tracePt t="113868" x="7848600" y="5238750"/>
          <p14:tracePt t="113885" x="7848600" y="5257800"/>
          <p14:tracePt t="113902" x="7848600" y="5264150"/>
          <p14:tracePt t="113919" x="7854950" y="5270500"/>
          <p14:tracePt t="113935" x="7854950" y="5276850"/>
          <p14:tracePt t="113952" x="7854950" y="5283200"/>
          <p14:tracePt t="113969" x="7854950" y="5295900"/>
          <p14:tracePt t="113989" x="7854950" y="5302250"/>
          <p14:tracePt t="114005" x="7854950" y="5308600"/>
          <p14:tracePt t="114019" x="7861300" y="5308600"/>
          <p14:tracePt t="114035" x="7861300" y="5314950"/>
          <p14:tracePt t="114052" x="7861300" y="5321300"/>
          <p14:tracePt t="114069" x="7861300" y="5327650"/>
          <p14:tracePt t="114085" x="7861300" y="5340350"/>
          <p14:tracePt t="114102" x="7861300" y="5353050"/>
          <p14:tracePt t="114119" x="7861300" y="5365750"/>
          <p14:tracePt t="114135" x="7861300" y="5384800"/>
          <p14:tracePt t="114152" x="7861300" y="5403850"/>
          <p14:tracePt t="114169" x="7861300" y="5410200"/>
          <p14:tracePt t="114186" x="7861300" y="5422900"/>
          <p14:tracePt t="114202" x="7861300" y="5429250"/>
          <p14:tracePt t="114219" x="7861300" y="5441950"/>
          <p14:tracePt t="114236" x="7861300" y="5448300"/>
          <p14:tracePt t="114252" x="7861300" y="5454650"/>
          <p14:tracePt t="114268" x="7861300" y="5467350"/>
          <p14:tracePt t="114285" x="7861300" y="5480050"/>
          <p14:tracePt t="114302" x="7861300" y="5486400"/>
          <p14:tracePt t="114319" x="7861300" y="5492750"/>
          <p14:tracePt t="114336" x="7861300" y="5499100"/>
          <p14:tracePt t="114655" x="7867650" y="5505450"/>
          <p14:tracePt t="114662" x="7905750" y="5530850"/>
          <p14:tracePt t="114670" x="7956550" y="5549900"/>
          <p14:tracePt t="114685" x="8026400" y="5575300"/>
          <p14:tracePt t="114702" x="8089900" y="5588000"/>
          <p14:tracePt t="114719" x="8128000" y="5600700"/>
          <p14:tracePt t="114736" x="8153400" y="5607050"/>
          <p14:tracePt t="114770" x="8159750" y="5607050"/>
          <p14:tracePt t="114803" x="8197850" y="5607050"/>
          <p14:tracePt t="114836" x="8255000" y="5607050"/>
          <p14:tracePt t="114853" x="8280400" y="5600700"/>
          <p14:tracePt t="114869" x="8286750" y="5600700"/>
          <p14:tracePt t="114885" x="8293100" y="5600700"/>
          <p14:tracePt t="114910" x="8299450" y="5600700"/>
          <p14:tracePt t="114943" x="8305800" y="5594350"/>
          <p14:tracePt t="114958" x="8312150" y="5594350"/>
          <p14:tracePt t="115175" x="8312150" y="5588000"/>
          <p14:tracePt t="115182" x="8312150" y="5562600"/>
          <p14:tracePt t="115189" x="8312150" y="5543550"/>
          <p14:tracePt t="115202" x="8312150" y="5518150"/>
          <p14:tracePt t="115219" x="8312150" y="5480050"/>
          <p14:tracePt t="115236" x="8312150" y="5448300"/>
          <p14:tracePt t="115252" x="8312150" y="5429250"/>
          <p14:tracePt t="115268" x="8312150" y="5397500"/>
          <p14:tracePt t="115270" x="8312150" y="5391150"/>
          <p14:tracePt t="115285" x="8312150" y="5365750"/>
          <p14:tracePt t="115302" x="8318500" y="5346700"/>
          <p14:tracePt t="115319" x="8318500" y="5334000"/>
          <p14:tracePt t="115336" x="8324850" y="5327650"/>
          <p14:tracePt t="115353" x="8331200" y="5321300"/>
          <p14:tracePt t="115369" x="8331200" y="5314950"/>
          <p14:tracePt t="115385" x="8331200" y="5308600"/>
          <p14:tracePt t="115403" x="8337550" y="5295900"/>
          <p14:tracePt t="115419" x="8350250" y="5283200"/>
          <p14:tracePt t="115435" x="8356600" y="5270500"/>
          <p14:tracePt t="115452" x="8356600" y="5264150"/>
          <p14:tracePt t="115469" x="8362950" y="5251450"/>
          <p14:tracePt t="115485" x="8362950" y="5245100"/>
          <p14:tracePt t="115791" x="8362950" y="5251450"/>
          <p14:tracePt t="115798" x="8362950" y="5276850"/>
          <p14:tracePt t="115805" x="8362950" y="5289550"/>
          <p14:tracePt t="115819" x="8362950" y="5308600"/>
          <p14:tracePt t="115835" x="8375650" y="5340350"/>
          <p14:tracePt t="115853" x="8401050" y="5403850"/>
          <p14:tracePt t="115868" x="8407400" y="5416550"/>
          <p14:tracePt t="115885" x="8426450" y="5448300"/>
          <p14:tracePt t="115902" x="8432800" y="5454650"/>
          <p14:tracePt t="115919" x="8432800" y="5461000"/>
          <p14:tracePt t="115935" x="8439150" y="5467350"/>
          <p14:tracePt t="115952" x="8439150" y="5473700"/>
          <p14:tracePt t="115969" x="8445500" y="5480050"/>
          <p14:tracePt t="115989" x="8451850" y="5486400"/>
          <p14:tracePt t="116543" x="8451850" y="5492750"/>
          <p14:tracePt t="116549" x="8451850" y="5499100"/>
          <p14:tracePt t="116569" x="8451850" y="5524500"/>
          <p14:tracePt t="116586" x="8451850" y="5543550"/>
          <p14:tracePt t="116602" x="8451850" y="5562600"/>
          <p14:tracePt t="116619" x="8451850" y="5581650"/>
          <p14:tracePt t="116635" x="8451850" y="5588000"/>
          <p14:tracePt t="116669" x="8451850" y="5594350"/>
          <p14:tracePt t="116703" x="8439150" y="5632450"/>
          <p14:tracePt t="116737" x="8401050" y="5676900"/>
          <p14:tracePt t="116752" x="8375650" y="5702300"/>
          <p14:tracePt t="116769" x="8356600" y="5721350"/>
          <p14:tracePt t="116785" x="8343900" y="5727700"/>
          <p14:tracePt t="116803" x="8337550" y="5727700"/>
          <p14:tracePt t="116855" x="8331200" y="5727700"/>
          <p14:tracePt t="116862" x="8324850" y="5721350"/>
          <p14:tracePt t="116870" x="8318500" y="5702300"/>
          <p14:tracePt t="116886" x="8312150" y="5683250"/>
          <p14:tracePt t="116902" x="8305800" y="5657850"/>
          <p14:tracePt t="116919" x="8299450" y="5638800"/>
          <p14:tracePt t="116935" x="8299450" y="5626100"/>
          <p14:tracePt t="116974" x="8299450" y="5619750"/>
          <p14:tracePt t="117174" x="8299450" y="5626100"/>
          <p14:tracePt t="117182" x="8293100" y="5651500"/>
          <p14:tracePt t="117190" x="8293100" y="5657850"/>
          <p14:tracePt t="117202" x="8293100" y="5670550"/>
          <p14:tracePt t="117219" x="8280400" y="5695950"/>
          <p14:tracePt t="117236" x="8274050" y="5715000"/>
          <p14:tracePt t="117270" x="8235950" y="5765800"/>
          <p14:tracePt t="117303" x="8121650" y="5835650"/>
          <p14:tracePt t="117337" x="7962900" y="5880100"/>
          <p14:tracePt t="117352" x="7912100" y="5886450"/>
          <p14:tracePt t="117369" x="7867650" y="5886450"/>
          <p14:tracePt t="117385" x="7842250" y="5886450"/>
          <p14:tracePt t="117402" x="7829550" y="5886450"/>
          <p14:tracePt t="117419" x="7804150" y="5873750"/>
          <p14:tracePt t="117435" x="7753350" y="5848350"/>
          <p14:tracePt t="117453" x="7683500" y="5816600"/>
          <p14:tracePt t="117468" x="7658100" y="5803900"/>
          <p14:tracePt t="117485" x="7613650" y="5778500"/>
          <p14:tracePt t="117502" x="7600950" y="5765800"/>
          <p14:tracePt t="117519" x="7594600" y="5765800"/>
          <p14:tracePt t="117783" x="7600950" y="5778500"/>
          <p14:tracePt t="117790" x="7626350" y="5797550"/>
          <p14:tracePt t="117802" x="7639050" y="5816600"/>
          <p14:tracePt t="117819" x="7683500" y="5842000"/>
          <p14:tracePt t="117835" x="7721600" y="5867400"/>
          <p14:tracePt t="117852" x="7759700" y="5892800"/>
          <p14:tracePt t="117869" x="7848600" y="5943600"/>
          <p14:tracePt t="117886" x="7899400" y="5962650"/>
          <p14:tracePt t="117919" x="8007350" y="6000750"/>
          <p14:tracePt t="117953" x="8083550" y="6013450"/>
          <p14:tracePt t="117987" x="8191500" y="6013450"/>
          <p14:tracePt t="118002" x="8255000" y="6013450"/>
          <p14:tracePt t="118019" x="8356600" y="6000750"/>
          <p14:tracePt t="118036" x="8483600" y="5981700"/>
          <p14:tracePt t="118053" x="8655050" y="5943600"/>
          <p14:tracePt t="118068" x="8712200" y="5930900"/>
          <p14:tracePt t="118085" x="8813800" y="5892800"/>
          <p14:tracePt t="118102" x="8851900" y="5867400"/>
          <p14:tracePt t="118119" x="8870950" y="5848350"/>
          <p14:tracePt t="118135" x="8890000" y="5829300"/>
          <p14:tracePt t="118152" x="8902700" y="5803900"/>
          <p14:tracePt t="118169" x="8915400" y="5791200"/>
          <p14:tracePt t="118186" x="8928100" y="5778500"/>
          <p14:tracePt t="118202" x="8928100" y="5772150"/>
          <p14:tracePt t="118219" x="8934450" y="5753100"/>
          <p14:tracePt t="118236" x="8940800" y="5740400"/>
          <p14:tracePt t="118252" x="8940800" y="5727700"/>
          <p14:tracePt t="118268" x="8940800" y="5721350"/>
          <p14:tracePt t="118285" x="8940800" y="5715000"/>
          <p14:tracePt t="118303" x="8947150" y="5715000"/>
          <p14:tracePt t="118326" x="8947150" y="5708650"/>
          <p14:tracePt t="119038" x="8947150" y="5715000"/>
          <p14:tracePt t="119046" x="8947150" y="5721350"/>
          <p14:tracePt t="119053" x="8947150" y="5734050"/>
          <p14:tracePt t="119078" x="8947150" y="5740400"/>
          <p14:tracePt t="119134" x="8953500" y="5740400"/>
          <p14:tracePt t="119439" x="8959850" y="5727700"/>
          <p14:tracePt t="119446" x="8959850" y="5708650"/>
          <p14:tracePt t="119453" x="8966200" y="5689600"/>
          <p14:tracePt t="119469" x="8978900" y="5657850"/>
          <p14:tracePt t="119486" x="8978900" y="5638800"/>
          <p14:tracePt t="119502" x="8985250" y="5619750"/>
          <p14:tracePt t="119703" x="8985250" y="5632450"/>
          <p14:tracePt t="120054" x="8978900" y="5632450"/>
          <p14:tracePt t="120062" x="8959850" y="5645150"/>
          <p14:tracePt t="120069" x="8940800" y="5664200"/>
          <p14:tracePt t="120086" x="8896350" y="5689600"/>
          <p14:tracePt t="120102" x="8839200" y="5727700"/>
          <p14:tracePt t="120119" x="8763000" y="5753100"/>
          <p14:tracePt t="120136" x="8693150" y="5765800"/>
          <p14:tracePt t="120170" x="8547100" y="5803900"/>
          <p14:tracePt t="120204" x="8375650" y="5848350"/>
          <p14:tracePt t="120237" x="8115300" y="5886450"/>
          <p14:tracePt t="120251" x="8077200" y="5892800"/>
          <p14:tracePt t="120269" x="7912100" y="5892800"/>
          <p14:tracePt t="120285" x="7829550" y="5892800"/>
          <p14:tracePt t="120302" x="7740650" y="5873750"/>
          <p14:tracePt t="120319" x="7696200" y="5854700"/>
          <p14:tracePt t="120353" x="7677150" y="5822950"/>
          <p14:tracePt t="120370" x="7664450" y="5810250"/>
          <p14:tracePt t="120385" x="7639050" y="5784850"/>
          <p14:tracePt t="120402" x="7607300" y="5759450"/>
          <p14:tracePt t="120419" x="7581900" y="5746750"/>
          <p14:tracePt t="120436" x="7575550" y="5740400"/>
          <p14:tracePt t="120519" x="7569200" y="5740400"/>
          <p14:tracePt t="120534" x="7569200" y="5734050"/>
          <p14:tracePt t="120855" x="7556500" y="5727700"/>
          <p14:tracePt t="120862" x="7499350" y="5683250"/>
          <p14:tracePt t="120869" x="7435850" y="5651500"/>
          <p14:tracePt t="120885" x="7302500" y="5556250"/>
          <p14:tracePt t="120902" x="7175500" y="5448300"/>
          <p14:tracePt t="120919" x="7092950" y="5359400"/>
          <p14:tracePt t="120935" x="7073900" y="5295900"/>
          <p14:tracePt t="120952" x="7086600" y="5238750"/>
          <p14:tracePt t="120986" x="7124700" y="5162550"/>
          <p14:tracePt t="121020" x="7137400" y="5156200"/>
          <p14:tracePt t="121053" x="7175500" y="5130800"/>
          <p14:tracePt t="121070" x="7219950" y="5099050"/>
          <p14:tracePt t="121086" x="7270750" y="5073650"/>
          <p14:tracePt t="121102" x="7321550" y="5041900"/>
          <p14:tracePt t="121118" x="7359650" y="5010150"/>
          <p14:tracePt t="121136" x="7385050" y="4991100"/>
          <p14:tracePt t="121152" x="7397750" y="4978400"/>
          <p14:tracePt t="121169" x="7410450" y="4972050"/>
          <p14:tracePt t="121185" x="7416800" y="4965700"/>
          <p14:tracePt t="121202" x="7423150" y="4965700"/>
          <p14:tracePt t="121219" x="7435850" y="4953000"/>
          <p14:tracePt t="121575" x="7435850" y="4959350"/>
          <p14:tracePt t="121581" x="7435850" y="4978400"/>
          <p14:tracePt t="121589" x="7435850" y="4984750"/>
          <p14:tracePt t="121602" x="7442200" y="4997450"/>
          <p14:tracePt t="121619" x="7448550" y="5016500"/>
          <p14:tracePt t="121635" x="7461250" y="5054600"/>
          <p14:tracePt t="121652" x="7473950" y="5086350"/>
          <p14:tracePt t="121669" x="7524750" y="5168900"/>
          <p14:tracePt t="121703" x="7607300" y="5302250"/>
          <p14:tracePt t="121736" x="7740650" y="5480050"/>
          <p14:tracePt t="121770" x="7867650" y="5607050"/>
          <p14:tracePt t="121785" x="7918450" y="5651500"/>
          <p14:tracePt t="121802" x="7994650" y="5676900"/>
          <p14:tracePt t="121819" x="8064500" y="5702300"/>
          <p14:tracePt t="121835" x="8140700" y="5727700"/>
          <p14:tracePt t="121852" x="8210550" y="5746750"/>
          <p14:tracePt t="121869" x="8293100" y="5765800"/>
          <p14:tracePt t="121885" x="8343900" y="5778500"/>
          <p14:tracePt t="121902" x="8407400" y="5797550"/>
          <p14:tracePt t="121919" x="8464550" y="5810250"/>
          <p14:tracePt t="121935" x="8534400" y="5816600"/>
          <p14:tracePt t="121953" x="8578850" y="5822950"/>
          <p14:tracePt t="121969" x="8616950" y="5822950"/>
          <p14:tracePt t="121986" x="8642350" y="5822950"/>
          <p14:tracePt t="122002" x="8661400" y="5822950"/>
          <p14:tracePt t="122019" x="8680450" y="5810250"/>
          <p14:tracePt t="122035" x="8705850" y="5803900"/>
          <p14:tracePt t="122053" x="8737600" y="5784850"/>
          <p14:tracePt t="122069" x="8750300" y="5772150"/>
          <p14:tracePt t="122085" x="8769350" y="5753100"/>
          <p14:tracePt t="122102" x="8782050" y="5734050"/>
          <p14:tracePt t="122119" x="8794750" y="5715000"/>
          <p14:tracePt t="122136" x="8801100" y="5702300"/>
          <p14:tracePt t="122152" x="8813800" y="5689600"/>
          <p14:tracePt t="122169" x="8820150" y="5683250"/>
          <p14:tracePt t="122185" x="8832850" y="5670550"/>
          <p14:tracePt t="122214" x="8839200" y="5664200"/>
          <p14:tracePt t="122230" x="8839200" y="5657850"/>
          <p14:tracePt t="122245" x="8845550" y="5657850"/>
          <p14:tracePt t="122269" x="8845550" y="5651500"/>
          <p14:tracePt t="122415" x="8820150" y="5670550"/>
          <p14:tracePt t="122423" x="8794750" y="5689600"/>
          <p14:tracePt t="122435" x="8775700" y="5702300"/>
          <p14:tracePt t="122452" x="8737600" y="5740400"/>
          <p14:tracePt t="122469" x="8667750" y="5784850"/>
          <p14:tracePt t="122485" x="8623300" y="5816600"/>
          <p14:tracePt t="122502" x="8572500" y="5842000"/>
          <p14:tracePt t="122519" x="8534400" y="5861050"/>
          <p14:tracePt t="122553" x="8470900" y="5867400"/>
          <p14:tracePt t="122586" x="8420100" y="5873750"/>
          <p14:tracePt t="122620" x="8343900" y="5867400"/>
          <p14:tracePt t="122635" x="8331200" y="5867400"/>
          <p14:tracePt t="122652" x="8324850" y="5854700"/>
          <p14:tracePt t="122669" x="8318500" y="5842000"/>
          <p14:tracePt t="122685" x="8299450" y="5822950"/>
          <p14:tracePt t="122702" x="8293100" y="5810250"/>
          <p14:tracePt t="122719" x="8286750" y="5791200"/>
          <p14:tracePt t="122735" x="8274050" y="5772150"/>
          <p14:tracePt t="122752" x="8274050" y="5759450"/>
          <p14:tracePt t="122769" x="8274050" y="5753100"/>
          <p14:tracePt t="122785" x="8274050" y="5740400"/>
          <p14:tracePt t="122805" x="8274050" y="5734050"/>
          <p14:tracePt t="122854" x="8274050" y="5727700"/>
          <p14:tracePt t="122870" x="8274050" y="5721350"/>
          <p14:tracePt t="122877" x="8274050" y="5715000"/>
          <p14:tracePt t="122894" x="8274050" y="5708650"/>
          <p14:tracePt t="123095" x="8274050" y="5727700"/>
          <p14:tracePt t="123102" x="8267700" y="5727700"/>
          <p14:tracePt t="123119" x="8261350" y="5740400"/>
          <p14:tracePt t="123135" x="8261350" y="5746750"/>
          <p14:tracePt t="123152" x="8255000" y="5759450"/>
          <p14:tracePt t="123169" x="8242300" y="5765800"/>
          <p14:tracePt t="123185" x="8235950" y="5772150"/>
          <p14:tracePt t="123202" x="8223250" y="5778500"/>
          <p14:tracePt t="123219" x="8210550" y="5778500"/>
          <p14:tracePt t="123235" x="8159750" y="5759450"/>
          <p14:tracePt t="123253" x="8039100" y="5695950"/>
          <p14:tracePt t="123269" x="7962900" y="5645150"/>
          <p14:tracePt t="123285" x="7912100" y="5600700"/>
          <p14:tracePt t="123302" x="7893050" y="5568950"/>
          <p14:tracePt t="123320" x="7893050" y="5549900"/>
          <p14:tracePt t="123335" x="7893050" y="5518150"/>
          <p14:tracePt t="123352" x="7905750" y="5486400"/>
          <p14:tracePt t="123369" x="7918450" y="5454650"/>
          <p14:tracePt t="123385" x="7931150" y="5422900"/>
          <p14:tracePt t="123402" x="7931150" y="5378450"/>
          <p14:tracePt t="123419" x="7931150" y="5340350"/>
          <p14:tracePt t="123435" x="7943850" y="5314950"/>
          <p14:tracePt t="123452" x="7950200" y="5289550"/>
          <p14:tracePt t="123469" x="7962900" y="5257800"/>
          <p14:tracePt t="123485" x="7962900" y="5245100"/>
          <p14:tracePt t="123503" x="7962900" y="5232400"/>
          <p14:tracePt t="123519" x="7962900" y="5219700"/>
          <p14:tracePt t="123535" x="7969250" y="5219700"/>
          <p14:tracePt t="123552" x="7969250" y="5213350"/>
          <p14:tracePt t="123569" x="7975600" y="5200650"/>
          <p14:tracePt t="123585" x="7981950" y="5194300"/>
          <p14:tracePt t="123602" x="7981950" y="5181600"/>
          <p14:tracePt t="123619" x="7988300" y="5175250"/>
          <p14:tracePt t="123635" x="7988300" y="5162550"/>
          <p14:tracePt t="123652" x="7988300" y="5156200"/>
          <p14:tracePt t="123668" x="7994650" y="5149850"/>
          <p14:tracePt t="123685" x="8001000" y="5130800"/>
          <p14:tracePt t="123702" x="8001000" y="5124450"/>
          <p14:tracePt t="123719" x="8007350" y="5118100"/>
          <p14:tracePt t="124399" x="8007350" y="5137150"/>
          <p14:tracePt t="124406" x="8007350" y="5156200"/>
          <p14:tracePt t="124418" x="8001000" y="5168900"/>
          <p14:tracePt t="124435" x="8001000" y="5194300"/>
          <p14:tracePt t="124452" x="7981950" y="5219700"/>
          <p14:tracePt t="124470" x="7969250" y="5251450"/>
          <p14:tracePt t="124485" x="7950200" y="5270500"/>
          <p14:tracePt t="124502" x="7924800" y="5289550"/>
          <p14:tracePt t="124536" x="7823200" y="5321300"/>
          <p14:tracePt t="124570" x="7715250" y="5321300"/>
          <p14:tracePt t="124603" x="7670800" y="5302250"/>
          <p14:tracePt t="124619" x="7664450" y="5289550"/>
          <p14:tracePt t="124635" x="7651750" y="5276850"/>
          <p14:tracePt t="124652" x="7626350" y="5257800"/>
          <p14:tracePt t="124668" x="7620000" y="5251450"/>
          <p14:tracePt t="124685" x="7600950" y="5232400"/>
          <p14:tracePt t="124702" x="7594600" y="5226050"/>
          <p14:tracePt t="124719" x="7581900" y="5207000"/>
          <p14:tracePt t="124735" x="7569200" y="5187950"/>
          <p14:tracePt t="124752" x="7562850" y="5168900"/>
          <p14:tracePt t="124769" x="7556500" y="5149850"/>
          <p14:tracePt t="124785" x="7550150" y="5137150"/>
          <p14:tracePt t="124802" x="7543800" y="5130800"/>
          <p14:tracePt t="124818" x="7543800" y="5118100"/>
          <p14:tracePt t="124835" x="7537450" y="5111750"/>
          <p14:tracePt t="124853" x="7537450" y="5105400"/>
          <p14:tracePt t="124869" x="7531100" y="5105400"/>
          <p14:tracePt t="124885" x="7524750" y="5099050"/>
          <p14:tracePt t="124902" x="7518400" y="5099050"/>
          <p14:tracePt t="124919" x="7512050" y="5099050"/>
          <p14:tracePt t="124935" x="7512050" y="5092700"/>
          <p14:tracePt t="124952" x="7505700" y="5092700"/>
          <p14:tracePt t="125054" x="7499350" y="5092700"/>
          <p14:tracePt t="125166" x="7505700" y="5118100"/>
          <p14:tracePt t="125174" x="7505700" y="5130800"/>
          <p14:tracePt t="125185" x="7505700" y="5149850"/>
          <p14:tracePt t="125202" x="7518400" y="5168900"/>
          <p14:tracePt t="125219" x="7531100" y="5187950"/>
          <p14:tracePt t="125235" x="7537450" y="5200650"/>
          <p14:tracePt t="125269" x="7543800" y="5213350"/>
          <p14:tracePt t="125583" x="7556500" y="5232400"/>
          <p14:tracePt t="125591" x="7588250" y="5264150"/>
          <p14:tracePt t="125602" x="7607300" y="5276850"/>
          <p14:tracePt t="125619" x="7683500" y="5334000"/>
          <p14:tracePt t="125635" x="7791450" y="5384800"/>
          <p14:tracePt t="125652" x="7893050" y="5429250"/>
          <p14:tracePt t="125668" x="8013700" y="5467350"/>
          <p14:tracePt t="125685" x="8191500" y="5492750"/>
          <p14:tracePt t="125702" x="8305800" y="5499100"/>
          <p14:tracePt t="125719" x="8407400" y="5499100"/>
          <p14:tracePt t="125735" x="8483600" y="5486400"/>
          <p14:tracePt t="125752" x="8566150" y="5461000"/>
          <p14:tracePt t="125768" x="8629650" y="5441950"/>
          <p14:tracePt t="125785" x="8674100" y="5435600"/>
          <p14:tracePt t="125802" x="8686800" y="5422900"/>
          <p14:tracePt t="125818" x="8693150" y="5422900"/>
          <p14:tracePt t="125835" x="8705850" y="5416550"/>
          <p14:tracePt t="125853" x="8724900" y="5410200"/>
          <p14:tracePt t="125868" x="8737600" y="5403850"/>
          <p14:tracePt t="125885" x="8763000" y="5397500"/>
          <p14:tracePt t="125902" x="8769350" y="5397500"/>
          <p14:tracePt t="125919" x="8769350" y="5391150"/>
          <p14:tracePt t="126392" x="8769350" y="5397500"/>
          <p14:tracePt t="126397" x="8750300" y="5403850"/>
          <p14:tracePt t="126406" x="8737600" y="5410200"/>
          <p14:tracePt t="126419" x="8724900" y="5416550"/>
          <p14:tracePt t="126435" x="8674100" y="5422900"/>
          <p14:tracePt t="126452" x="8623300" y="5422900"/>
          <p14:tracePt t="126469" x="8515350" y="5422900"/>
          <p14:tracePt t="126504" x="8337550" y="5391150"/>
          <p14:tracePt t="126536" x="8172450" y="5321300"/>
          <p14:tracePt t="126570" x="8102600" y="5264150"/>
          <p14:tracePt t="126585" x="8096250" y="5245100"/>
          <p14:tracePt t="126602" x="8096250" y="5219700"/>
          <p14:tracePt t="126619" x="8096250" y="5207000"/>
          <p14:tracePt t="126635" x="8089900" y="5181600"/>
          <p14:tracePt t="126654" x="8089900" y="5149850"/>
          <p14:tracePt t="126669" x="8083550" y="5124450"/>
          <p14:tracePt t="126685" x="8077200" y="5099050"/>
          <p14:tracePt t="126702" x="8064500" y="5067300"/>
          <p14:tracePt t="126719" x="8058150" y="5041900"/>
          <p14:tracePt t="126735" x="8051800" y="5029200"/>
          <p14:tracePt t="126752" x="8051800" y="5022850"/>
          <p14:tracePt t="126768" x="8051800" y="5016500"/>
          <p14:tracePt t="126785" x="8045450" y="5016500"/>
          <p14:tracePt t="126802" x="8045450" y="5010150"/>
          <p14:tracePt t="126838" x="8045450" y="5003800"/>
          <p14:tracePt t="126846" x="8039100" y="5003800"/>
          <p14:tracePt t="126902" x="8039100" y="4997450"/>
          <p14:tracePt t="126951" x="8039100" y="4991100"/>
          <p14:tracePt t="127071" x="8039100" y="4997450"/>
          <p14:tracePt t="127078" x="8051800" y="5010150"/>
          <p14:tracePt t="127085" x="8058150" y="5022850"/>
          <p14:tracePt t="127102" x="8070850" y="5048250"/>
          <p14:tracePt t="127119" x="8083550" y="5067300"/>
          <p14:tracePt t="127136" x="8102600" y="5099050"/>
          <p14:tracePt t="127152" x="8102600" y="5118100"/>
          <p14:tracePt t="127169" x="8115300" y="5137150"/>
          <p14:tracePt t="127185" x="8128000" y="5162550"/>
          <p14:tracePt t="127202" x="8134350" y="5175250"/>
          <p14:tracePt t="127219" x="8147050" y="5194300"/>
          <p14:tracePt t="127235" x="8153400" y="5207000"/>
          <p14:tracePt t="127252" x="8166100" y="5226050"/>
          <p14:tracePt t="127269" x="8178800" y="5245100"/>
          <p14:tracePt t="127285" x="8191500" y="5264150"/>
          <p14:tracePt t="127302" x="8204200" y="5276850"/>
          <p14:tracePt t="127319" x="8210550" y="5283200"/>
          <p14:tracePt t="127335" x="8223250" y="5295900"/>
          <p14:tracePt t="127352" x="8223250" y="5302250"/>
          <p14:tracePt t="127479" x="8235950" y="5302250"/>
          <p14:tracePt t="127486" x="8255000" y="5302250"/>
          <p14:tracePt t="127502" x="8274050" y="5295900"/>
          <p14:tracePt t="127520" x="8286750" y="5295900"/>
          <p14:tracePt t="127535" x="8293100" y="5289550"/>
          <p14:tracePt t="127574" x="8293100" y="5283200"/>
          <p14:tracePt t="127934" x="8312150" y="5283200"/>
          <p14:tracePt t="127942" x="8356600" y="5308600"/>
          <p14:tracePt t="127952" x="8401050" y="5334000"/>
          <p14:tracePt t="127969" x="8483600" y="5372100"/>
          <p14:tracePt t="127985" x="8559800" y="5403850"/>
          <p14:tracePt t="128002" x="8636000" y="5435600"/>
          <p14:tracePt t="128020" x="8693150" y="5461000"/>
          <p14:tracePt t="128053" x="8794750" y="5473700"/>
          <p14:tracePt t="128086" x="8928100" y="5486400"/>
          <p14:tracePt t="128120" x="9055100" y="5492750"/>
          <p14:tracePt t="128135" x="9105900" y="5499100"/>
          <p14:tracePt t="128151" x="9137650" y="5499100"/>
          <p14:tracePt t="128169" x="9169400" y="5499100"/>
          <p14:tracePt t="128185" x="9194800" y="5499100"/>
          <p14:tracePt t="128202" x="9213850" y="5492750"/>
          <p14:tracePt t="128218" x="9226550" y="5492750"/>
          <p14:tracePt t="128295" x="9232900" y="5486400"/>
          <p14:tracePt t="128301" x="9251950" y="5486400"/>
          <p14:tracePt t="128319" x="9258300" y="5480050"/>
          <p14:tracePt t="128335" x="9264650" y="5473700"/>
          <p14:tracePt t="128352" x="9271000" y="5473700"/>
          <p14:tracePt t="128369" x="9271000" y="5461000"/>
          <p14:tracePt t="128385" x="9271000" y="5454650"/>
          <p14:tracePt t="128402" x="9271000" y="5448300"/>
          <p14:tracePt t="128419" x="9271000" y="5435600"/>
          <p14:tracePt t="128435" x="9271000" y="5429250"/>
          <p14:tracePt t="128452" x="9264650" y="5416550"/>
          <p14:tracePt t="128469" x="9258300" y="5410200"/>
          <p14:tracePt t="128494" x="9258300" y="5403850"/>
          <p14:tracePt t="128502" x="9251950" y="5403850"/>
          <p14:tracePt t="128519" x="9251950" y="5397500"/>
          <p14:tracePt t="128535" x="9245600" y="5397500"/>
          <p14:tracePt t="128558" x="9239250" y="5397500"/>
          <p14:tracePt t="128569" x="9239250" y="5391150"/>
          <p14:tracePt t="128585" x="9239250" y="5378450"/>
          <p14:tracePt t="128602" x="9226550" y="5359400"/>
          <p14:tracePt t="128619" x="9226550" y="5346700"/>
          <p14:tracePt t="128635" x="9220200" y="5340350"/>
          <p14:tracePt t="128651" x="9220200" y="5327650"/>
          <p14:tracePt t="128668" x="9213850" y="5321300"/>
          <p14:tracePt t="128686" x="9207500" y="5321300"/>
          <p14:tracePt t="128886" x="9201150" y="5321300"/>
          <p14:tracePt t="129502" x="9207500" y="5321300"/>
          <p14:tracePt t="129511" x="9271000" y="5353050"/>
          <p14:tracePt t="129518" x="9309100" y="5372100"/>
          <p14:tracePt t="129536" x="9372600" y="5397500"/>
          <p14:tracePt t="129552" x="9417050" y="5416550"/>
          <p14:tracePt t="129568" x="9423400" y="5422900"/>
          <p14:tracePt t="129585" x="9429750" y="5422900"/>
          <p14:tracePt t="129646" x="9436100" y="5422900"/>
          <p14:tracePt t="129702" x="9442450" y="5422900"/>
          <p14:tracePt t="129758" x="9448800" y="5429250"/>
          <p14:tracePt t="129766" x="9455150" y="5429250"/>
          <p14:tracePt t="129782" x="9461500" y="5429250"/>
          <p14:tracePt t="129789" x="9474200" y="5435600"/>
          <p14:tracePt t="129802" x="9474200" y="5441950"/>
          <p14:tracePt t="129818" x="9480550" y="5441950"/>
          <p14:tracePt t="129975" x="9455150" y="5422900"/>
          <p14:tracePt t="129983" x="9436100" y="5403850"/>
          <p14:tracePt t="129990" x="9423400" y="5397500"/>
          <p14:tracePt t="130002" x="9410700" y="5391150"/>
          <p14:tracePt t="130019" x="9391650" y="5384800"/>
          <p14:tracePt t="130035" x="9385300" y="5384800"/>
          <p14:tracePt t="130054" x="9378950" y="5384800"/>
          <p14:tracePt t="130078" x="9372600" y="5384800"/>
          <p14:tracePt t="130094" x="9366250" y="5384800"/>
          <p14:tracePt t="130134" x="9359900" y="5384800"/>
          <p14:tracePt t="130183" x="9353550" y="5384800"/>
          <p14:tracePt t="130190" x="9353550" y="5391150"/>
          <p14:tracePt t="130202" x="9334500" y="5403850"/>
          <p14:tracePt t="130219" x="9321800" y="5422900"/>
          <p14:tracePt t="130235" x="9309100" y="5441950"/>
          <p14:tracePt t="130252" x="9309100" y="5467350"/>
          <p14:tracePt t="130268" x="9302750" y="5480050"/>
          <p14:tracePt t="130285" x="9302750" y="5492750"/>
          <p14:tracePt t="130302" x="9302750" y="5505450"/>
          <p14:tracePt t="130318" x="9302750" y="5511800"/>
          <p14:tracePt t="130335" x="9302750" y="5524500"/>
          <p14:tracePt t="130352" x="9296400" y="5537200"/>
          <p14:tracePt t="130368" x="9290050" y="5556250"/>
          <p14:tracePt t="130386" x="9290050" y="5562600"/>
          <p14:tracePt t="130402" x="9290050" y="5575300"/>
          <p14:tracePt t="130419" x="9290050" y="5581650"/>
          <p14:tracePt t="130435" x="9283700" y="5588000"/>
          <p14:tracePt t="130452" x="9283700" y="5594350"/>
          <p14:tracePt t="130469" x="9283700" y="5600700"/>
          <p14:tracePt t="130485" x="9283700" y="5613400"/>
          <p14:tracePt t="130502" x="9283700" y="5619750"/>
          <p14:tracePt t="130519" x="9283700" y="5626100"/>
          <p14:tracePt t="130541" x="9283700" y="5632450"/>
          <p14:tracePt t="130552" x="9283700" y="5638800"/>
          <p14:tracePt t="130569" x="9290050" y="5638800"/>
          <p14:tracePt t="130598" x="9290050" y="5645150"/>
          <p14:tracePt t="130663" x="9296400" y="5645150"/>
          <p14:tracePt t="130686" x="9302750" y="5645150"/>
          <p14:tracePt t="130694" x="9302750" y="5651500"/>
          <p14:tracePt t="130751" x="9309100" y="5651500"/>
          <p14:tracePt t="130869" x="9315450" y="5651500"/>
          <p14:tracePt t="130917" x="9315450" y="5657850"/>
          <p14:tracePt t="130925" x="9315450" y="5664200"/>
          <p14:tracePt t="130935" x="9328150" y="5670550"/>
          <p14:tracePt t="130951" x="9347200" y="5695950"/>
          <p14:tracePt t="130968" x="9366250" y="5708650"/>
          <p14:tracePt t="130985" x="9372600" y="5721350"/>
          <p14:tracePt t="131002" x="9378950" y="5721350"/>
          <p14:tracePt t="131019" x="9385300" y="5734050"/>
          <p14:tracePt t="131035" x="9398000" y="5746750"/>
          <p14:tracePt t="131052" x="9410700" y="5765800"/>
          <p14:tracePt t="131069" x="9429750" y="5784850"/>
          <p14:tracePt t="131086" x="9442450" y="5797550"/>
          <p14:tracePt t="131102" x="9448800" y="5810250"/>
          <p14:tracePt t="131119" x="9461500" y="5816600"/>
          <p14:tracePt t="131135" x="9467850" y="5822950"/>
          <p14:tracePt t="131152" x="9493250" y="5842000"/>
          <p14:tracePt t="131169" x="9512300" y="5848350"/>
          <p14:tracePt t="131185" x="9531350" y="5854700"/>
          <p14:tracePt t="131202" x="9544050" y="5861050"/>
          <p14:tracePt t="131219" x="9550400" y="5861050"/>
          <p14:tracePt t="131254" x="9556750" y="5861050"/>
          <p14:tracePt t="131262" x="9575800" y="5861050"/>
          <p14:tracePt t="131270" x="9588500" y="5861050"/>
          <p14:tracePt t="131285" x="9607550" y="5861050"/>
          <p14:tracePt t="131302" x="9632950" y="5861050"/>
          <p14:tracePt t="131319" x="9652000" y="5861050"/>
          <p14:tracePt t="131335" x="9664700" y="5854700"/>
          <p14:tracePt t="131352" x="9677400" y="5848350"/>
          <p14:tracePt t="131369" x="9690100" y="5835650"/>
          <p14:tracePt t="131385" x="9709150" y="5822950"/>
          <p14:tracePt t="131402" x="9740900" y="5810250"/>
          <p14:tracePt t="131419" x="9753600" y="5803900"/>
          <p14:tracePt t="131435" x="9759950" y="5797550"/>
          <p14:tracePt t="131452" x="9772650" y="5784850"/>
          <p14:tracePt t="131469" x="9810750" y="5765800"/>
          <p14:tracePt t="131485" x="9829800" y="5746750"/>
          <p14:tracePt t="131502" x="9861550" y="5727700"/>
          <p14:tracePt t="131518" x="9880600" y="5715000"/>
          <p14:tracePt t="131535" x="9899650" y="5702300"/>
          <p14:tracePt t="131552" x="9918700" y="5689600"/>
          <p14:tracePt t="131569" x="9931400" y="5664200"/>
          <p14:tracePt t="131585" x="9944100" y="5645150"/>
          <p14:tracePt t="131602" x="9956800" y="5619750"/>
          <p14:tracePt t="131619" x="9975850" y="5594350"/>
          <p14:tracePt t="131635" x="9982200" y="5556250"/>
          <p14:tracePt t="131652" x="9994900" y="5524500"/>
          <p14:tracePt t="131669" x="10001250" y="5480050"/>
          <p14:tracePt t="131686" x="10001250" y="5448300"/>
          <p14:tracePt t="131702" x="10001250" y="5416550"/>
          <p14:tracePt t="131719" x="10001250" y="5410200"/>
          <p14:tracePt t="131742" x="10001250" y="5384800"/>
          <p14:tracePt t="131752" x="9988550" y="5353050"/>
          <p14:tracePt t="131769" x="9975850" y="5327650"/>
          <p14:tracePt t="131785" x="9963150" y="5308600"/>
          <p14:tracePt t="131802" x="9956800" y="5289550"/>
          <p14:tracePt t="131819" x="9950450" y="5283200"/>
          <p14:tracePt t="131835" x="9950450" y="5276850"/>
          <p14:tracePt t="131852" x="9944100" y="5264150"/>
          <p14:tracePt t="131868" x="9912350" y="5219700"/>
          <p14:tracePt t="131885" x="9848850" y="5137150"/>
          <p14:tracePt t="131902" x="9791700" y="5080000"/>
          <p14:tracePt t="131919" x="9747250" y="5048250"/>
          <p14:tracePt t="131935" x="9734550" y="5041900"/>
          <p14:tracePt t="131958" x="9734550" y="5035550"/>
          <p14:tracePt t="132118" x="9690100" y="5041900"/>
          <p14:tracePt t="132126" x="9658350" y="5048250"/>
          <p14:tracePt t="132135" x="9620250" y="5054600"/>
          <p14:tracePt t="132152" x="9575800" y="5073650"/>
          <p14:tracePt t="132169" x="9544050" y="5080000"/>
          <p14:tracePt t="132185" x="9531350" y="5092700"/>
          <p14:tracePt t="132202" x="9525000" y="5099050"/>
          <p14:tracePt t="132236" x="9512300" y="5124450"/>
          <p14:tracePt t="132253" x="9486900" y="5149850"/>
          <p14:tracePt t="132268" x="9480550" y="5162550"/>
          <p14:tracePt t="132287" x="9455150" y="5194300"/>
          <p14:tracePt t="132302" x="9448800" y="5226050"/>
          <p14:tracePt t="132319" x="9429750" y="5264150"/>
          <p14:tracePt t="132335" x="9423400" y="5308600"/>
          <p14:tracePt t="132352" x="9417050" y="5353050"/>
          <p14:tracePt t="132368" x="9417050" y="5416550"/>
          <p14:tracePt t="132385" x="9417050" y="5461000"/>
          <p14:tracePt t="132402" x="9417050" y="5499100"/>
          <p14:tracePt t="132419" x="9417050" y="5537200"/>
          <p14:tracePt t="132435" x="9423400" y="5556250"/>
          <p14:tracePt t="132452" x="9429750" y="5575300"/>
          <p14:tracePt t="132469" x="9436100" y="5594350"/>
          <p14:tracePt t="132485" x="9442450" y="5607050"/>
          <p14:tracePt t="132519" x="9442450" y="5613400"/>
          <p14:tracePt t="132526" x="9448800" y="5613400"/>
          <p14:tracePt t="132542" x="9455150" y="5613400"/>
          <p14:tracePt t="132552" x="9455150" y="5619750"/>
          <p14:tracePt t="132569" x="9461500" y="5638800"/>
          <p14:tracePt t="132585" x="9474200" y="5651500"/>
          <p14:tracePt t="132602" x="9486900" y="5670550"/>
          <p14:tracePt t="132619" x="9505950" y="5689600"/>
          <p14:tracePt t="132635" x="9531350" y="5715000"/>
          <p14:tracePt t="132652" x="9544050" y="5727700"/>
          <p14:tracePt t="132703" x="9550400" y="5727700"/>
          <p14:tracePt t="132725" x="9550400" y="5734050"/>
          <p14:tracePt t="132742" x="9556750" y="5734050"/>
          <p14:tracePt t="132750" x="9569450" y="5740400"/>
          <p14:tracePt t="132758" x="9601200" y="5746750"/>
          <p14:tracePt t="132769" x="9632950" y="5759450"/>
          <p14:tracePt t="132785" x="9702800" y="5778500"/>
          <p14:tracePt t="132802" x="9759950" y="5791200"/>
          <p14:tracePt t="132819" x="9791700" y="5803900"/>
          <p14:tracePt t="132836" x="9804400" y="5803900"/>
          <p14:tracePt t="132852" x="9817100" y="5803900"/>
          <p14:tracePt t="132869" x="9848850" y="5797550"/>
          <p14:tracePt t="132885" x="9886950" y="5778500"/>
          <p14:tracePt t="132902" x="9918700" y="5772150"/>
          <p14:tracePt t="132919" x="9937750" y="5765800"/>
          <p14:tracePt t="132935" x="9950450" y="5759450"/>
          <p14:tracePt t="132952" x="9956800" y="5753100"/>
          <p14:tracePt t="132969" x="9969500" y="5746750"/>
          <p14:tracePt t="132985" x="9994900" y="5727700"/>
          <p14:tracePt t="133002" x="10001250" y="5721350"/>
          <p14:tracePt t="133019" x="10007600" y="5695950"/>
          <p14:tracePt t="133035" x="10007600" y="5676900"/>
          <p14:tracePt t="133052" x="10013950" y="5664200"/>
          <p14:tracePt t="133069" x="10013950" y="5657850"/>
          <p14:tracePt t="133295" x="10007600" y="5664200"/>
          <p14:tracePt t="133302" x="9975850" y="5702300"/>
          <p14:tracePt t="133319" x="9969500" y="5708650"/>
          <p14:tracePt t="133343" x="9969500" y="5715000"/>
          <p14:tracePt t="134711" x="10033000" y="5727700"/>
          <p14:tracePt t="134718" x="10090150" y="5746750"/>
          <p14:tracePt t="134735" x="10160000" y="5772150"/>
          <p14:tracePt t="134752" x="10210800" y="5797550"/>
          <p14:tracePt t="134769" x="10236200" y="5810250"/>
          <p14:tracePt t="134785" x="10248900" y="5822950"/>
          <p14:tracePt t="134802" x="10255250" y="5829300"/>
          <p14:tracePt t="134819" x="10261600" y="5842000"/>
          <p14:tracePt t="134854" x="10267950" y="5848350"/>
          <p14:tracePt t="134886" x="10274300" y="5848350"/>
          <p14:tracePt t="134926" x="10274300" y="5854700"/>
          <p14:tracePt t="134935" x="10274300" y="5861050"/>
          <p14:tracePt t="134952" x="10280650" y="5873750"/>
          <p14:tracePt t="134969" x="10280650" y="5892800"/>
          <p14:tracePt t="134985" x="10280650" y="5905500"/>
          <p14:tracePt t="135002" x="10274300" y="5937250"/>
          <p14:tracePt t="135019" x="10267950" y="5949950"/>
          <p14:tracePt t="135035" x="10248900" y="5975350"/>
          <p14:tracePt t="135052" x="10242550" y="5988050"/>
          <p14:tracePt t="135069" x="10236200" y="5994400"/>
          <p14:tracePt t="135118" x="10229850" y="5994400"/>
          <p14:tracePt t="135134" x="10229850" y="6000750"/>
          <p14:tracePt t="135166" x="10223500" y="6000750"/>
          <p14:tracePt t="135182" x="10210800" y="6000750"/>
          <p14:tracePt t="135189" x="10185400" y="6007100"/>
          <p14:tracePt t="135202" x="10147300" y="6007100"/>
          <p14:tracePt t="135219" x="10007600" y="6013450"/>
          <p14:tracePt t="135235" x="9785350" y="6019800"/>
          <p14:tracePt t="135252" x="9512300" y="6051550"/>
          <p14:tracePt t="135270" x="9163050" y="6083300"/>
          <p14:tracePt t="135285" x="9004300" y="6115050"/>
          <p14:tracePt t="135302" x="8858250" y="6153150"/>
          <p14:tracePt t="135318" x="8724900" y="6184900"/>
          <p14:tracePt t="135335" x="8578850" y="6210300"/>
          <p14:tracePt t="135352" x="8432800" y="6242050"/>
          <p14:tracePt t="135369" x="8235950" y="6267450"/>
          <p14:tracePt t="135385" x="8051800" y="6286500"/>
          <p14:tracePt t="135402" x="7848600" y="6286500"/>
          <p14:tracePt t="135419" x="7607300" y="6267450"/>
          <p14:tracePt t="135435" x="7372350" y="6203950"/>
          <p14:tracePt t="135452" x="7086600" y="6115050"/>
          <p14:tracePt t="135469" x="6464300" y="5911850"/>
          <p14:tracePt t="135485" x="6070600" y="5810250"/>
          <p14:tracePt t="135502" x="5803900" y="5765800"/>
          <p14:tracePt t="135519" x="5594350" y="5708650"/>
          <p14:tracePt t="135535" x="5403850" y="5638800"/>
          <p14:tracePt t="135551" x="5219700" y="5537200"/>
          <p14:tracePt t="135569" x="5029200" y="5403850"/>
          <p14:tracePt t="135585" x="4845050" y="5251450"/>
          <p14:tracePt t="135602" x="4699000" y="5105400"/>
          <p14:tracePt t="135618" x="4527550" y="4953000"/>
          <p14:tracePt t="135635" x="4375150" y="4794250"/>
          <p14:tracePt t="135654" x="4184650" y="4546600"/>
          <p14:tracePt t="135670" x="4102100" y="4387850"/>
          <p14:tracePt t="135686" x="4044950" y="4241800"/>
          <p14:tracePt t="135702" x="4006850" y="4114800"/>
          <p14:tracePt t="135719" x="3975100" y="4013200"/>
          <p14:tracePt t="135735" x="3968750" y="3949700"/>
          <p14:tracePt t="135752" x="3981450" y="3886200"/>
          <p14:tracePt t="135769" x="4013200" y="3803650"/>
          <p14:tracePt t="135785" x="4051300" y="3721100"/>
          <p14:tracePt t="135802" x="4083050" y="3657600"/>
          <p14:tracePt t="135819" x="4108450" y="3581400"/>
          <p14:tracePt t="135835" x="4114800" y="3492500"/>
          <p14:tracePt t="135852" x="4108450" y="3384550"/>
          <p14:tracePt t="135869" x="4025900" y="3213100"/>
          <p14:tracePt t="135886" x="3962400" y="3092450"/>
          <p14:tracePt t="135902" x="3892550" y="2959100"/>
          <p14:tracePt t="135919" x="3829050" y="2832100"/>
          <p14:tracePt t="135935" x="3752850" y="2698750"/>
          <p14:tracePt t="135952" x="3638550" y="2540000"/>
          <p14:tracePt t="135968" x="3530600" y="2387600"/>
          <p14:tracePt t="135985" x="3429000" y="2216150"/>
          <p14:tracePt t="136001" x="3359150" y="2082800"/>
          <p14:tracePt t="136018" x="3289300" y="1949450"/>
          <p14:tracePt t="136035" x="3232150" y="1828800"/>
          <p14:tracePt t="136051" x="3206750" y="1765300"/>
          <p14:tracePt t="136068" x="3200400" y="1733550"/>
          <p14:tracePt t="136085" x="3200400" y="1701800"/>
          <p14:tracePt t="136102" x="3194050" y="1689100"/>
          <p14:tracePt t="136118" x="3187700" y="1670050"/>
          <p14:tracePt t="136135" x="3181350" y="1644650"/>
          <p14:tracePt t="136154" x="3175000" y="1631950"/>
          <p14:tracePt t="136169" x="3168650" y="1606550"/>
          <p14:tracePt t="136185" x="3155950" y="1568450"/>
          <p14:tracePt t="136202" x="3136900" y="1504950"/>
          <p14:tracePt t="136219" x="3105150" y="1447800"/>
          <p14:tracePt t="136235" x="3092450" y="1435100"/>
          <p14:tracePt t="136252" x="3092450" y="1428750"/>
          <p14:tracePt t="136295" x="3086100" y="1428750"/>
          <p14:tracePt t="136334" x="3086100" y="1422400"/>
          <p14:tracePt t="136342" x="3035300" y="1422400"/>
          <p14:tracePt t="136369" x="2660650" y="1422400"/>
          <p14:tracePt t="136385" x="2305050" y="1447800"/>
          <p14:tracePt t="136402" x="1771650" y="1447800"/>
          <p14:tracePt t="136419" x="1073150" y="1390650"/>
          <p14:tracePt t="136435" x="355600" y="1225550"/>
          <p14:tracePt t="136452" x="0" y="1047750"/>
          <p14:tracePt t="136468" x="0" y="939800"/>
          <p14:tracePt t="136485" x="0" y="857250"/>
          <p14:tracePt t="136502" x="0" y="831850"/>
          <p14:tracePt t="136519" x="0" y="812800"/>
          <p14:tracePt t="136535" x="0" y="787400"/>
          <p14:tracePt t="136552" x="6350" y="742950"/>
          <p14:tracePt t="136569" x="19050" y="679450"/>
          <p14:tracePt t="136585" x="38100" y="603250"/>
          <p14:tracePt t="136602" x="63500" y="520700"/>
          <p14:tracePt t="136619" x="95250" y="450850"/>
          <p14:tracePt t="136635" x="152400" y="387350"/>
          <p14:tracePt t="136652" x="209550" y="330200"/>
          <p14:tracePt t="137822" x="1149350" y="114300"/>
          <p14:tracePt t="137829" x="1143000" y="107950"/>
          <p14:tracePt t="137837" x="1130300" y="95250"/>
          <p14:tracePt t="137852" x="1123950" y="88900"/>
          <p14:tracePt t="137868" x="1098550" y="69850"/>
          <p14:tracePt t="138702" x="1022350" y="44450"/>
          <p14:tracePt t="138831" x="1022350" y="50800"/>
          <p14:tracePt t="138838" x="1022350" y="57150"/>
          <p14:tracePt t="138852" x="1028700" y="76200"/>
          <p14:tracePt t="138886" x="1117600" y="203200"/>
          <p14:tracePt t="138919" x="1460500" y="508000"/>
          <p14:tracePt t="138953" x="2362200" y="1168400"/>
          <p14:tracePt t="138969" x="2921000" y="1600200"/>
          <p14:tracePt t="138985" x="3479800" y="2076450"/>
          <p14:tracePt t="139002" x="3956050" y="2559050"/>
          <p14:tracePt t="139019" x="4438650" y="3003550"/>
          <p14:tracePt t="139035" x="4984750" y="3473450"/>
          <p14:tracePt t="139052" x="5638800" y="3943350"/>
          <p14:tracePt t="139069" x="6604000" y="4635500"/>
          <p14:tracePt t="139086" x="7105650" y="4991100"/>
          <p14:tracePt t="139102" x="7473950" y="5283200"/>
          <p14:tracePt t="139119" x="7759700" y="5511800"/>
          <p14:tracePt t="139135" x="7981950" y="5702300"/>
          <p14:tracePt t="139152" x="8096250" y="5822950"/>
          <p14:tracePt t="139169" x="8178800" y="59436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9783" y="411061"/>
                <a:ext cx="11274804" cy="6123963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kk-KZ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3-тапсырма. </a:t>
                </a: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Қосудың ауыстырымдылық және терімділік қасиетін пайдаланып, есептеңіз:  </a:t>
                </a: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kk-KZ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𝟐𝟏</m:t>
                            </m:r>
                          </m:den>
                        </m:f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𝟏𝟓</m:t>
                            </m:r>
                          </m:den>
                        </m:f>
                      </m:e>
                    </m:d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𝟐𝟏</m:t>
                            </m:r>
                          </m:den>
                        </m:f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𝟐𝟏</m:t>
                            </m:r>
                          </m:den>
                        </m:f>
                      </m:e>
                    </m:d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kk-KZ" sz="36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𝟑𝟎</m:t>
                            </m:r>
                          </m:den>
                        </m:f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𝟒𝟓</m:t>
                            </m:r>
                          </m:den>
                        </m:f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𝟑𝟎</m:t>
                            </m:r>
                          </m:den>
                        </m:f>
                      </m:e>
                    </m:d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𝟑𝟎</m:t>
                            </m:r>
                          </m:den>
                        </m:f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𝟑𝟎</m:t>
                            </m:r>
                          </m:den>
                        </m:f>
                      </m:e>
                    </m:d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𝟒𝟓</m:t>
                            </m:r>
                          </m:den>
                        </m:f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𝟒𝟓</m:t>
                            </m:r>
                          </m:den>
                        </m:f>
                      </m:e>
                    </m:d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𝟒𝟓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𝟐𝟐</m:t>
                        </m:r>
                      </m:num>
                      <m:den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 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9783" y="411061"/>
                <a:ext cx="11274804" cy="6123963"/>
              </a:xfrm>
              <a:blipFill>
                <a:blip r:embed="rId5"/>
                <a:stretch>
                  <a:fillRect l="-1081" t="-1692" r="-113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68DDB60F-8713-353B-248A-F2684AD19925}"/>
              </a:ext>
            </a:extLst>
          </p:cNvPr>
          <p:cNvCxnSpPr/>
          <p:nvPr/>
        </p:nvCxnSpPr>
        <p:spPr>
          <a:xfrm flipH="1">
            <a:off x="10470146" y="1334088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A61159AF-405A-AEF6-FFF9-AADB87E1A7DA}"/>
              </a:ext>
            </a:extLst>
          </p:cNvPr>
          <p:cNvCxnSpPr/>
          <p:nvPr/>
        </p:nvCxnSpPr>
        <p:spPr>
          <a:xfrm flipH="1">
            <a:off x="9607376" y="1334089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C6D1B3E9-55CF-A063-8EDD-3EC5EC88C3EB}"/>
              </a:ext>
            </a:extLst>
          </p:cNvPr>
          <p:cNvCxnSpPr>
            <a:cxnSpLocks/>
          </p:cNvCxnSpPr>
          <p:nvPr/>
        </p:nvCxnSpPr>
        <p:spPr>
          <a:xfrm flipH="1">
            <a:off x="4122179" y="4606207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28EBBD29-4294-808D-AB20-5CBCD3A43275}"/>
              </a:ext>
            </a:extLst>
          </p:cNvPr>
          <p:cNvCxnSpPr/>
          <p:nvPr/>
        </p:nvCxnSpPr>
        <p:spPr>
          <a:xfrm flipH="1">
            <a:off x="3275965" y="4606207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9C54BD4-BB04-2CCB-BE6A-59A07ED6AA60}"/>
              </a:ext>
            </a:extLst>
          </p:cNvPr>
          <p:cNvSpPr txBox="1"/>
          <p:nvPr/>
        </p:nvSpPr>
        <p:spPr>
          <a:xfrm>
            <a:off x="3175427" y="442154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76EE487-C639-E2DE-A8C7-79B73E2BF108}"/>
              </a:ext>
            </a:extLst>
          </p:cNvPr>
          <p:cNvSpPr txBox="1"/>
          <p:nvPr/>
        </p:nvSpPr>
        <p:spPr>
          <a:xfrm>
            <a:off x="4019261" y="442154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64DE004-62E6-F21E-6643-1A5EA9933130}"/>
              </a:ext>
            </a:extLst>
          </p:cNvPr>
          <p:cNvSpPr txBox="1"/>
          <p:nvPr/>
        </p:nvSpPr>
        <p:spPr>
          <a:xfrm>
            <a:off x="10353258" y="10878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28A6C79-6E98-D4A3-0B63-39A0BCE07508}"/>
              </a:ext>
            </a:extLst>
          </p:cNvPr>
          <p:cNvSpPr txBox="1"/>
          <p:nvPr/>
        </p:nvSpPr>
        <p:spPr>
          <a:xfrm>
            <a:off x="9477570" y="10878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475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435"/>
    </mc:Choice>
    <mc:Fallback xmlns="">
      <p:transition spd="slow" advTm="132435"/>
    </mc:Fallback>
  </mc:AlternateContent>
  <p:extLst>
    <p:ext uri="{3A86A75C-4F4B-4683-9AE1-C65F6400EC91}">
      <p14:laserTraceLst xmlns:p14="http://schemas.microsoft.com/office/powerpoint/2010/main">
        <p14:tracePtLst>
          <p14:tracePt t="424" x="5207000" y="3721100"/>
          <p14:tracePt t="1293" x="4730750" y="3257550"/>
          <p14:tracePt t="1364" x="4730750" y="3251200"/>
          <p14:tracePt t="1428" x="4730750" y="3244850"/>
          <p14:tracePt t="1468" x="4730750" y="3238500"/>
          <p14:tracePt t="1606" x="4730750" y="3232150"/>
          <p14:tracePt t="8669" x="4718050" y="3232150"/>
          <p14:tracePt t="8677" x="4686300" y="3238500"/>
          <p14:tracePt t="8690" x="4660900" y="3238500"/>
          <p14:tracePt t="8707" x="4629150" y="3251200"/>
          <p14:tracePt t="8724" x="4591050" y="3257550"/>
          <p14:tracePt t="8740" x="4565650" y="3270250"/>
          <p14:tracePt t="8757" x="4546600" y="3270250"/>
          <p14:tracePt t="8790" x="4508500" y="3282950"/>
          <p14:tracePt t="8824" x="4489450" y="3282950"/>
          <p14:tracePt t="9197" x="4483100" y="3276600"/>
          <p14:tracePt t="9213" x="4470400" y="3263900"/>
          <p14:tracePt t="9220" x="4438650" y="3251200"/>
          <p14:tracePt t="9228" x="4394200" y="3219450"/>
          <p14:tracePt t="9240" x="4337050" y="3181350"/>
          <p14:tracePt t="9257" x="4191000" y="3092450"/>
          <p14:tracePt t="9274" x="3987800" y="2984500"/>
          <p14:tracePt t="9308" x="3409950" y="2730500"/>
          <p14:tracePt t="9341" x="3200400" y="2660650"/>
          <p14:tracePt t="9375" x="3149600" y="2647950"/>
          <p14:tracePt t="9398" x="3149600" y="2641600"/>
          <p14:tracePt t="9429" x="3143250" y="2641600"/>
          <p14:tracePt t="9437" x="3136900" y="2641600"/>
          <p14:tracePt t="9444" x="3117850" y="2641600"/>
          <p14:tracePt t="9457" x="3092450" y="2641600"/>
          <p14:tracePt t="9474" x="3003550" y="2616200"/>
          <p14:tracePt t="9490" x="2876550" y="2578100"/>
          <p14:tracePt t="9507" x="2724150" y="2514600"/>
          <p14:tracePt t="9524" x="2419350" y="2406650"/>
          <p14:tracePt t="9540" x="2235200" y="2330450"/>
          <p14:tracePt t="9556" x="2082800" y="2266950"/>
          <p14:tracePt t="9573" x="1968500" y="2216150"/>
          <p14:tracePt t="9590" x="1879600" y="2165350"/>
          <p14:tracePt t="9607" x="1822450" y="2139950"/>
          <p14:tracePt t="9623" x="1784350" y="2120900"/>
          <p14:tracePt t="9640" x="1758950" y="2108200"/>
          <p14:tracePt t="9657" x="1752600" y="2101850"/>
          <p14:tracePt t="9673" x="1752600" y="2095500"/>
          <p14:tracePt t="10125" x="1752600" y="2089150"/>
          <p14:tracePt t="10133" x="1752600" y="2057400"/>
          <p14:tracePt t="10140" x="1746250" y="2032000"/>
          <p14:tracePt t="10157" x="1733550" y="2000250"/>
          <p14:tracePt t="10174" x="1720850" y="1968500"/>
          <p14:tracePt t="10190" x="1708150" y="1917700"/>
          <p14:tracePt t="10206" x="1701800" y="1879600"/>
          <p14:tracePt t="10223" x="1701800" y="1860550"/>
          <p14:tracePt t="10257" x="1695450" y="1841500"/>
          <p14:tracePt t="10291" x="1695450" y="1828800"/>
          <p14:tracePt t="10325" x="1701800" y="1778000"/>
          <p14:tracePt t="10340" x="1708150" y="1765300"/>
          <p14:tracePt t="10357" x="1714500" y="1739900"/>
          <p14:tracePt t="10373" x="1714500" y="1727200"/>
          <p14:tracePt t="10390" x="1714500" y="1720850"/>
          <p14:tracePt t="10407" x="1714500" y="1708150"/>
          <p14:tracePt t="10424" x="1720850" y="1695450"/>
          <p14:tracePt t="10440" x="1727200" y="1670050"/>
          <p14:tracePt t="10457" x="1727200" y="1651000"/>
          <p14:tracePt t="10473" x="1727200" y="1631950"/>
          <p14:tracePt t="10490" x="1727200" y="1625600"/>
          <p14:tracePt t="10507" x="1727200" y="1612900"/>
          <p14:tracePt t="10523" x="1727200" y="1606550"/>
          <p14:tracePt t="10701" x="1727200" y="1619250"/>
          <p14:tracePt t="10709" x="1727200" y="1631950"/>
          <p14:tracePt t="10725" x="1720850" y="1663700"/>
          <p14:tracePt t="10740" x="1720850" y="1720850"/>
          <p14:tracePt t="10757" x="1720850" y="1778000"/>
          <p14:tracePt t="10774" x="1739900" y="1860550"/>
          <p14:tracePt t="10790" x="1752600" y="1905000"/>
          <p14:tracePt t="10807" x="1752600" y="1930400"/>
          <p14:tracePt t="10823" x="1758950" y="1936750"/>
          <p14:tracePt t="10840" x="1758950" y="1943100"/>
          <p14:tracePt t="11117" x="1784350" y="1974850"/>
          <p14:tracePt t="11125" x="1809750" y="2000250"/>
          <p14:tracePt t="11141" x="1885950" y="2057400"/>
          <p14:tracePt t="11156" x="1974850" y="2101850"/>
          <p14:tracePt t="11174" x="2082800" y="2152650"/>
          <p14:tracePt t="11190" x="2209800" y="2197100"/>
          <p14:tracePt t="11206" x="2330450" y="2216150"/>
          <p14:tracePt t="11224" x="2444750" y="2228850"/>
          <p14:tracePt t="11257" x="2603500" y="2228850"/>
          <p14:tracePt t="11292" x="2667000" y="2216150"/>
          <p14:tracePt t="11324" x="2673350" y="2216150"/>
          <p14:tracePt t="11357" x="2679700" y="2216150"/>
          <p14:tracePt t="11478" x="2679700" y="2222500"/>
          <p14:tracePt t="11485" x="2673350" y="2228850"/>
          <p14:tracePt t="11500" x="2673350" y="2235200"/>
          <p14:tracePt t="11532" x="2667000" y="2241550"/>
          <p14:tracePt t="11669" x="2667000" y="2228850"/>
          <p14:tracePt t="11677" x="2667000" y="2216150"/>
          <p14:tracePt t="11690" x="2667000" y="2209800"/>
          <p14:tracePt t="11707" x="2673350" y="2171700"/>
          <p14:tracePt t="11724" x="2673350" y="2127250"/>
          <p14:tracePt t="11740" x="2673350" y="2101850"/>
          <p14:tracePt t="11757" x="2679700" y="2076450"/>
          <p14:tracePt t="11774" x="2679700" y="2057400"/>
          <p14:tracePt t="11790" x="2686050" y="2032000"/>
          <p14:tracePt t="11807" x="2692400" y="2006600"/>
          <p14:tracePt t="11823" x="2698750" y="1981200"/>
          <p14:tracePt t="11840" x="2705100" y="1955800"/>
          <p14:tracePt t="11857" x="2705100" y="1936750"/>
          <p14:tracePt t="11873" x="2717800" y="1911350"/>
          <p14:tracePt t="11890" x="2724150" y="1892300"/>
          <p14:tracePt t="11907" x="2730500" y="1860550"/>
          <p14:tracePt t="11924" x="2749550" y="1816100"/>
          <p14:tracePt t="11940" x="2762250" y="1790700"/>
          <p14:tracePt t="11957" x="2774950" y="1771650"/>
          <p14:tracePt t="11973" x="2774950" y="1758950"/>
          <p14:tracePt t="11991" x="2781300" y="1752600"/>
          <p14:tracePt t="12012" x="2781300" y="1746250"/>
          <p14:tracePt t="12028" x="2781300" y="1739900"/>
          <p14:tracePt t="12040" x="2787650" y="1739900"/>
          <p14:tracePt t="12057" x="2794000" y="1733550"/>
          <p14:tracePt t="12073" x="2794000" y="1727200"/>
          <p14:tracePt t="12253" x="2794000" y="1733550"/>
          <p14:tracePt t="12262" x="2794000" y="1765300"/>
          <p14:tracePt t="12274" x="2787650" y="1784350"/>
          <p14:tracePt t="12290" x="2787650" y="1828800"/>
          <p14:tracePt t="12307" x="2787650" y="1873250"/>
          <p14:tracePt t="12324" x="2787650" y="1930400"/>
          <p14:tracePt t="12340" x="2787650" y="1955800"/>
          <p14:tracePt t="12357" x="2787650" y="1968500"/>
          <p14:tracePt t="12373" x="2787650" y="1974850"/>
          <p14:tracePt t="12486" x="2787650" y="1981200"/>
          <p14:tracePt t="12492" x="2800350" y="1981200"/>
          <p14:tracePt t="12507" x="2844800" y="1981200"/>
          <p14:tracePt t="12523" x="2921000" y="2000250"/>
          <p14:tracePt t="12540" x="3028950" y="2006600"/>
          <p14:tracePt t="12556" x="3054350" y="2012950"/>
          <p14:tracePt t="12574" x="3067050" y="2012950"/>
          <p14:tracePt t="12613" x="3073400" y="2012950"/>
          <p14:tracePt t="12628" x="3079750" y="2006600"/>
          <p14:tracePt t="12636" x="3079750" y="2000250"/>
          <p14:tracePt t="12685" x="3079750" y="1993900"/>
          <p14:tracePt t="12725" x="3086100" y="1993900"/>
          <p14:tracePt t="12891" x="3092450" y="2000250"/>
          <p14:tracePt t="12899" x="3092450" y="2006600"/>
          <p14:tracePt t="12916" x="3098800" y="2006600"/>
          <p14:tracePt t="12924" x="3098800" y="2012950"/>
          <p14:tracePt t="12940" x="3105150" y="2012950"/>
          <p14:tracePt t="13021" x="3105150" y="2019300"/>
          <p14:tracePt t="13061" x="3111500" y="2025650"/>
          <p14:tracePt t="13069" x="3111500" y="2032000"/>
          <p14:tracePt t="13109" x="3117850" y="2038350"/>
          <p14:tracePt t="13133" x="3117850" y="2044700"/>
          <p14:tracePt t="13148" x="3117850" y="2057400"/>
          <p14:tracePt t="13157" x="3124200" y="2057400"/>
          <p14:tracePt t="13173" x="3130550" y="2070100"/>
          <p14:tracePt t="13191" x="3136900" y="2082800"/>
          <p14:tracePt t="13207" x="3149600" y="2095500"/>
          <p14:tracePt t="13223" x="3162300" y="2108200"/>
          <p14:tracePt t="13240" x="3181350" y="2133600"/>
          <p14:tracePt t="13257" x="3200400" y="2159000"/>
          <p14:tracePt t="13274" x="3225800" y="2184400"/>
          <p14:tracePt t="13290" x="3244850" y="2197100"/>
          <p14:tracePt t="13307" x="3276600" y="2222500"/>
          <p14:tracePt t="13324" x="3352800" y="2266950"/>
          <p14:tracePt t="13340" x="3422650" y="2311400"/>
          <p14:tracePt t="13357" x="3492500" y="2355850"/>
          <p14:tracePt t="13373" x="3543300" y="2381250"/>
          <p14:tracePt t="13390" x="3575050" y="2400300"/>
          <p14:tracePt t="13407" x="3606800" y="2413000"/>
          <p14:tracePt t="13423" x="3638550" y="2425700"/>
          <p14:tracePt t="13440" x="3657600" y="2432050"/>
          <p14:tracePt t="13457" x="3670300" y="2438400"/>
          <p14:tracePt t="13474" x="3683000" y="2438400"/>
          <p14:tracePt t="13490" x="3689350" y="2438400"/>
          <p14:tracePt t="13508" x="3708400" y="2438400"/>
          <p14:tracePt t="13523" x="3727450" y="2425700"/>
          <p14:tracePt t="13540" x="3752850" y="2419350"/>
          <p14:tracePt t="13557" x="3759200" y="2413000"/>
          <p14:tracePt t="13574" x="3778250" y="2400300"/>
          <p14:tracePt t="13590" x="3790950" y="2387600"/>
          <p14:tracePt t="13607" x="3803650" y="2374900"/>
          <p14:tracePt t="13623" x="3810000" y="2362200"/>
          <p14:tracePt t="13640" x="3816350" y="2343150"/>
          <p14:tracePt t="13657" x="3822700" y="2324100"/>
          <p14:tracePt t="13673" x="3829050" y="2305050"/>
          <p14:tracePt t="13690" x="3835400" y="2286000"/>
          <p14:tracePt t="13708" x="3841750" y="2260600"/>
          <p14:tracePt t="13723" x="3841750" y="2254250"/>
          <p14:tracePt t="13741" x="3848100" y="2209800"/>
          <p14:tracePt t="13757" x="3848100" y="2190750"/>
          <p14:tracePt t="13774" x="3848100" y="2165350"/>
          <p14:tracePt t="13790" x="3848100" y="2127250"/>
          <p14:tracePt t="13807" x="3848100" y="2101850"/>
          <p14:tracePt t="13824" x="3848100" y="2063750"/>
          <p14:tracePt t="13840" x="3848100" y="2019300"/>
          <p14:tracePt t="13857" x="3841750" y="1987550"/>
          <p14:tracePt t="13874" x="3841750" y="1955800"/>
          <p14:tracePt t="13890" x="3841750" y="1924050"/>
          <p14:tracePt t="13907" x="3841750" y="1905000"/>
          <p14:tracePt t="13924" x="3841750" y="1885950"/>
          <p14:tracePt t="13940" x="3841750" y="1866900"/>
          <p14:tracePt t="13956" x="3848100" y="1847850"/>
          <p14:tracePt t="13973" x="3854450" y="1828800"/>
          <p14:tracePt t="13990" x="3860800" y="1816100"/>
          <p14:tracePt t="14007" x="3873500" y="1803400"/>
          <p14:tracePt t="14078" x="3873500" y="1797050"/>
          <p14:tracePt t="14215" x="3879850" y="1797050"/>
          <p14:tracePt t="14269" x="3886200" y="1797050"/>
          <p14:tracePt t="14366" x="3892550" y="1797050"/>
          <p14:tracePt t="14380" x="3892550" y="1803400"/>
          <p14:tracePt t="15606" x="3898900" y="1803400"/>
          <p14:tracePt t="15637" x="3905250" y="1803400"/>
          <p14:tracePt t="15669" x="3911600" y="1803400"/>
          <p14:tracePt t="15717" x="3917950" y="1803400"/>
          <p14:tracePt t="15733" x="3924300" y="1803400"/>
          <p14:tracePt t="15757" x="3930650" y="1803400"/>
          <p14:tracePt t="15780" x="3937000" y="1803400"/>
          <p14:tracePt t="15820" x="3943350" y="1803400"/>
          <p14:tracePt t="15840" x="3949700" y="1803400"/>
          <p14:tracePt t="15925" x="3956050" y="1803400"/>
          <p14:tracePt t="16581" x="3962400" y="1803400"/>
          <p14:tracePt t="16629" x="3962400" y="1809750"/>
          <p14:tracePt t="16661" x="3968750" y="1816100"/>
          <p14:tracePt t="16709" x="3975100" y="1816100"/>
          <p14:tracePt t="16774" x="3975100" y="1822450"/>
          <p14:tracePt t="16821" x="3981450" y="1822450"/>
          <p14:tracePt t="16836" x="3981450" y="1828800"/>
          <p14:tracePt t="16886" x="3981450" y="1835150"/>
          <p14:tracePt t="16893" x="3981450" y="1841500"/>
          <p14:tracePt t="16917" x="3981450" y="1847850"/>
          <p14:tracePt t="16933" x="3981450" y="1854200"/>
          <p14:tracePt t="16948" x="3981450" y="1866900"/>
          <p14:tracePt t="16966" x="3981450" y="1873250"/>
          <p14:tracePt t="16981" x="3981450" y="1879600"/>
          <p14:tracePt t="16990" x="3975100" y="1879600"/>
          <p14:tracePt t="17007" x="3968750" y="1892300"/>
          <p14:tracePt t="17023" x="3968750" y="1898650"/>
          <p14:tracePt t="17045" x="3962400" y="1905000"/>
          <p14:tracePt t="17093" x="3962400" y="1911350"/>
          <p14:tracePt t="17157" x="3962400" y="1917700"/>
          <p14:tracePt t="22901" x="3949700" y="1924050"/>
          <p14:tracePt t="22909" x="3911600" y="1962150"/>
          <p14:tracePt t="22924" x="3841750" y="2012950"/>
          <p14:tracePt t="22939" x="3765550" y="2063750"/>
          <p14:tracePt t="22957" x="3702050" y="2108200"/>
          <p14:tracePt t="22973" x="3663950" y="2133600"/>
          <p14:tracePt t="22990" x="3632200" y="2152650"/>
          <p14:tracePt t="23023" x="3625850" y="2159000"/>
          <p14:tracePt t="23573" x="3625850" y="2165350"/>
          <p14:tracePt t="23580" x="3619500" y="2171700"/>
          <p14:tracePt t="23590" x="3619500" y="2178050"/>
          <p14:tracePt t="23606" x="3613150" y="2190750"/>
          <p14:tracePt t="23623" x="3606800" y="2203450"/>
          <p14:tracePt t="23640" x="3594100" y="2216150"/>
          <p14:tracePt t="23657" x="3581400" y="2235200"/>
          <p14:tracePt t="23673" x="3556000" y="2254250"/>
          <p14:tracePt t="23707" x="3498850" y="2286000"/>
          <p14:tracePt t="23741" x="3384550" y="2317750"/>
          <p14:tracePt t="23773" x="3238500" y="2355850"/>
          <p14:tracePt t="23790" x="3143250" y="2362200"/>
          <p14:tracePt t="23806" x="3041650" y="2368550"/>
          <p14:tracePt t="23823" x="2940050" y="2368550"/>
          <p14:tracePt t="23840" x="2825750" y="2368550"/>
          <p14:tracePt t="23857" x="2679700" y="2368550"/>
          <p14:tracePt t="23874" x="2508250" y="2362200"/>
          <p14:tracePt t="23890" x="2305050" y="2336800"/>
          <p14:tracePt t="23907" x="2082800" y="2311400"/>
          <p14:tracePt t="23925" x="1809750" y="2273300"/>
          <p14:tracePt t="23940" x="1676400" y="2247900"/>
          <p14:tracePt t="23957" x="1593850" y="2228850"/>
          <p14:tracePt t="23974" x="1555750" y="2222500"/>
          <p14:tracePt t="23990" x="1555750" y="2216150"/>
          <p14:tracePt t="24006" x="1549400" y="2216150"/>
          <p14:tracePt t="24134" x="1549400" y="2209800"/>
          <p14:tracePt t="24141" x="1543050" y="2203450"/>
          <p14:tracePt t="24157" x="1543050" y="2190750"/>
          <p14:tracePt t="24173" x="1536700" y="2184400"/>
          <p14:tracePt t="24190" x="1536700" y="2171700"/>
          <p14:tracePt t="24221" x="1536700" y="2165350"/>
          <p14:tracePt t="24269" x="1536700" y="2159000"/>
          <p14:tracePt t="24557" x="1536700" y="2165350"/>
          <p14:tracePt t="24565" x="1536700" y="2171700"/>
          <p14:tracePt t="24573" x="1543050" y="2178050"/>
          <p14:tracePt t="24590" x="1568450" y="2209800"/>
          <p14:tracePt t="24623" x="1657350" y="2273300"/>
          <p14:tracePt t="24640" x="1727200" y="2317750"/>
          <p14:tracePt t="24656" x="1803400" y="2362200"/>
          <p14:tracePt t="24673" x="1873250" y="2406650"/>
          <p14:tracePt t="24690" x="1955800" y="2438400"/>
          <p14:tracePt t="24706" x="2038350" y="2476500"/>
          <p14:tracePt t="24724" x="2159000" y="2514600"/>
          <p14:tracePt t="24740" x="2228850" y="2533650"/>
          <p14:tracePt t="24757" x="2311400" y="2552700"/>
          <p14:tracePt t="24773" x="2381250" y="2559050"/>
          <p14:tracePt t="24790" x="2451100" y="2559050"/>
          <p14:tracePt t="24807" x="2520950" y="2559050"/>
          <p14:tracePt t="24823" x="2584450" y="2540000"/>
          <p14:tracePt t="24840" x="2673350" y="2520950"/>
          <p14:tracePt t="24856" x="2781300" y="2489200"/>
          <p14:tracePt t="24873" x="2876550" y="2451100"/>
          <p14:tracePt t="24890" x="2946400" y="2438400"/>
          <p14:tracePt t="24907" x="3041650" y="2400300"/>
          <p14:tracePt t="24923" x="3111500" y="2374900"/>
          <p14:tracePt t="24942" x="3187700" y="2336800"/>
          <p14:tracePt t="24956" x="3219450" y="2311400"/>
          <p14:tracePt t="24973" x="3238500" y="2298700"/>
          <p14:tracePt t="24990" x="3257550" y="2286000"/>
          <p14:tracePt t="25007" x="3270250" y="2266950"/>
          <p14:tracePt t="25023" x="3289300" y="2254250"/>
          <p14:tracePt t="25040" x="3314700" y="2235200"/>
          <p14:tracePt t="25057" x="3333750" y="2216150"/>
          <p14:tracePt t="25073" x="3346450" y="2203450"/>
          <p14:tracePt t="25090" x="3352800" y="2197100"/>
          <p14:tracePt t="25107" x="3359150" y="2184400"/>
          <p14:tracePt t="25123" x="3365500" y="2178050"/>
          <p14:tracePt t="25141" x="3371850" y="2171700"/>
          <p14:tracePt t="25157" x="3371850" y="2165350"/>
          <p14:tracePt t="25173" x="3378200" y="2159000"/>
          <p14:tracePt t="25190" x="3384550" y="2159000"/>
          <p14:tracePt t="25206" x="3384550" y="2152650"/>
          <p14:tracePt t="26774" x="3384550" y="2165350"/>
          <p14:tracePt t="26781" x="3390900" y="2178050"/>
          <p14:tracePt t="26790" x="3397250" y="2184400"/>
          <p14:tracePt t="26806" x="3403600" y="2197100"/>
          <p14:tracePt t="26823" x="3409950" y="2209800"/>
          <p14:tracePt t="26839" x="3416300" y="2222500"/>
          <p14:tracePt t="26857" x="3422650" y="2228850"/>
          <p14:tracePt t="26890" x="3422650" y="2241550"/>
          <p14:tracePt t="26925" x="3454400" y="2273300"/>
          <p14:tracePt t="26958" x="3543300" y="2330450"/>
          <p14:tracePt t="26975" x="3606800" y="2362200"/>
          <p14:tracePt t="26990" x="3663950" y="2387600"/>
          <p14:tracePt t="27006" x="3746500" y="2413000"/>
          <p14:tracePt t="27024" x="3829050" y="2438400"/>
          <p14:tracePt t="27040" x="3924300" y="2463800"/>
          <p14:tracePt t="27056" x="4019550" y="2482850"/>
          <p14:tracePt t="27073" x="4108450" y="2495550"/>
          <p14:tracePt t="27090" x="4191000" y="2514600"/>
          <p14:tracePt t="27107" x="4254500" y="2514600"/>
          <p14:tracePt t="27125" x="4337050" y="2520950"/>
          <p14:tracePt t="27140" x="4381500" y="2520950"/>
          <p14:tracePt t="27156" x="4419600" y="2520950"/>
          <p14:tracePt t="27173" x="4451350" y="2514600"/>
          <p14:tracePt t="27190" x="4495800" y="2495550"/>
          <p14:tracePt t="27206" x="4527550" y="2470150"/>
          <p14:tracePt t="27223" x="4559300" y="2438400"/>
          <p14:tracePt t="27240" x="4591050" y="2393950"/>
          <p14:tracePt t="27257" x="4610100" y="2362200"/>
          <p14:tracePt t="27273" x="4616450" y="2330450"/>
          <p14:tracePt t="27290" x="4616450" y="2298700"/>
          <p14:tracePt t="27306" x="4616450" y="2266950"/>
          <p14:tracePt t="27324" x="4616450" y="2235200"/>
          <p14:tracePt t="27348" x="4610100" y="2228850"/>
          <p14:tracePt t="27661" x="4610100" y="2235200"/>
          <p14:tracePt t="27669" x="4610100" y="2241550"/>
          <p14:tracePt t="27676" x="4616450" y="2254250"/>
          <p14:tracePt t="27690" x="4616450" y="2260600"/>
          <p14:tracePt t="27706" x="4629150" y="2279650"/>
          <p14:tracePt t="27724" x="4654550" y="2305050"/>
          <p14:tracePt t="27741" x="4679950" y="2317750"/>
          <p14:tracePt t="27756" x="4692650" y="2330450"/>
          <p14:tracePt t="27773" x="4705350" y="2343150"/>
          <p14:tracePt t="27790" x="4724400" y="2343150"/>
          <p14:tracePt t="27807" x="4737100" y="2343150"/>
          <p14:tracePt t="27823" x="4743450" y="2343150"/>
          <p14:tracePt t="27840" x="4756150" y="2343150"/>
          <p14:tracePt t="27857" x="4781550" y="2336800"/>
          <p14:tracePt t="27873" x="4838700" y="2311400"/>
          <p14:tracePt t="27890" x="4902200" y="2273300"/>
          <p14:tracePt t="27909" x="4914900" y="2260600"/>
          <p14:tracePt t="27923" x="4953000" y="2209800"/>
          <p14:tracePt t="27940" x="4953000" y="2184400"/>
          <p14:tracePt t="27957" x="4953000" y="2159000"/>
          <p14:tracePt t="27988" x="4953000" y="2152650"/>
          <p14:tracePt t="28005" x="4959350" y="2152650"/>
          <p14:tracePt t="28013" x="4965700" y="2152650"/>
          <p14:tracePt t="28093" x="4965700" y="2159000"/>
          <p14:tracePt t="28132" x="4965700" y="2165350"/>
          <p14:tracePt t="28446" x="4972050" y="2165350"/>
          <p14:tracePt t="28469" x="4978400" y="2165350"/>
          <p14:tracePt t="28477" x="4978400" y="2171700"/>
          <p14:tracePt t="28493" x="4984750" y="2178050"/>
          <p14:tracePt t="28507" x="4991100" y="2178050"/>
          <p14:tracePt t="28524" x="4991100" y="2184400"/>
          <p14:tracePt t="28588" x="4997450" y="2184400"/>
          <p14:tracePt t="28677" x="5003800" y="2152650"/>
          <p14:tracePt t="28685" x="5016500" y="2133600"/>
          <p14:tracePt t="28693" x="5022850" y="2114550"/>
          <p14:tracePt t="28706" x="5035550" y="2082800"/>
          <p14:tracePt t="28723" x="5054600" y="2038350"/>
          <p14:tracePt t="28740" x="5073650" y="2000250"/>
          <p14:tracePt t="28756" x="5086350" y="1962150"/>
          <p14:tracePt t="28773" x="5092700" y="1936750"/>
          <p14:tracePt t="28790" x="5105400" y="1917700"/>
          <p14:tracePt t="28806" x="5111750" y="1898650"/>
          <p14:tracePt t="28823" x="5118100" y="1879600"/>
          <p14:tracePt t="28840" x="5124450" y="1866900"/>
          <p14:tracePt t="28856" x="5137150" y="1847850"/>
          <p14:tracePt t="28873" x="5149850" y="1822450"/>
          <p14:tracePt t="28890" x="5156200" y="1809750"/>
          <p14:tracePt t="28906" x="5156200" y="1803400"/>
          <p14:tracePt t="28923" x="5156200" y="1790700"/>
          <p14:tracePt t="28948" x="5156200" y="1784350"/>
          <p14:tracePt t="29181" x="5156200" y="1803400"/>
          <p14:tracePt t="29188" x="5149850" y="1841500"/>
          <p14:tracePt t="29197" x="5149850" y="1860550"/>
          <p14:tracePt t="29206" x="5149850" y="1879600"/>
          <p14:tracePt t="29223" x="5149850" y="1917700"/>
          <p14:tracePt t="29240" x="5168900" y="1949450"/>
          <p14:tracePt t="29256" x="5175250" y="1962150"/>
          <p14:tracePt t="29273" x="5181600" y="1987550"/>
          <p14:tracePt t="29290" x="5187950" y="2000250"/>
          <p14:tracePt t="29307" x="5194300" y="2006600"/>
          <p14:tracePt t="29323" x="5200650" y="2019300"/>
          <p14:tracePt t="29340" x="5207000" y="2025650"/>
          <p14:tracePt t="29357" x="5213350" y="2038350"/>
          <p14:tracePt t="29373" x="5226050" y="2051050"/>
          <p14:tracePt t="29389" x="5251450" y="2089150"/>
          <p14:tracePt t="29406" x="5283200" y="2120900"/>
          <p14:tracePt t="29423" x="5308600" y="2146300"/>
          <p14:tracePt t="29440" x="5321300" y="2152650"/>
          <p14:tracePt t="29509" x="5321300" y="2159000"/>
          <p14:tracePt t="29581" x="5327650" y="2165350"/>
          <p14:tracePt t="29589" x="5346700" y="2178050"/>
          <p14:tracePt t="29607" x="5391150" y="2203450"/>
          <p14:tracePt t="29623" x="5429250" y="2216150"/>
          <p14:tracePt t="29640" x="5480050" y="2235200"/>
          <p14:tracePt t="29656" x="5518150" y="2247900"/>
          <p14:tracePt t="29673" x="5543550" y="2260600"/>
          <p14:tracePt t="29690" x="5556250" y="2266950"/>
          <p14:tracePt t="29706" x="5562600" y="2266950"/>
          <p14:tracePt t="29723" x="5568950" y="2273300"/>
          <p14:tracePt t="29740" x="5575300" y="2279650"/>
          <p14:tracePt t="30245" x="5581650" y="2273300"/>
          <p14:tracePt t="30252" x="5600700" y="2254250"/>
          <p14:tracePt t="30261" x="5613400" y="2241550"/>
          <p14:tracePt t="30273" x="5632450" y="2222500"/>
          <p14:tracePt t="30290" x="5657850" y="2197100"/>
          <p14:tracePt t="30306" x="5689600" y="2152650"/>
          <p14:tracePt t="30324" x="5708650" y="2095500"/>
          <p14:tracePt t="30357" x="5727700" y="2051050"/>
          <p14:tracePt t="30390" x="5727700" y="2032000"/>
          <p14:tracePt t="30446" x="5727700" y="2025650"/>
          <p14:tracePt t="30468" x="5727700" y="2019300"/>
          <p14:tracePt t="30476" x="5727700" y="2012950"/>
          <p14:tracePt t="30490" x="5727700" y="2006600"/>
          <p14:tracePt t="30506" x="5727700" y="2000250"/>
          <p14:tracePt t="30525" x="5734050" y="2000250"/>
          <p14:tracePt t="30540" x="5734050" y="1993900"/>
          <p14:tracePt t="30564" x="5734050" y="1987550"/>
          <p14:tracePt t="30709" x="5734050" y="1993900"/>
          <p14:tracePt t="30717" x="5734050" y="2032000"/>
          <p14:tracePt t="30725" x="5740400" y="2063750"/>
          <p14:tracePt t="30740" x="5772150" y="2133600"/>
          <p14:tracePt t="30756" x="5829300" y="2209800"/>
          <p14:tracePt t="30773" x="5924550" y="2311400"/>
          <p14:tracePt t="30790" x="6026150" y="2387600"/>
          <p14:tracePt t="30807" x="6153150" y="2476500"/>
          <p14:tracePt t="30823" x="6292850" y="2565400"/>
          <p14:tracePt t="30840" x="6426200" y="2647950"/>
          <p14:tracePt t="30856" x="6553200" y="2730500"/>
          <p14:tracePt t="30885" x="6616700" y="2749550"/>
          <p14:tracePt t="30893" x="6680200" y="2768600"/>
          <p14:tracePt t="30906" x="6724650" y="2781300"/>
          <p14:tracePt t="30924" x="6800850" y="2787650"/>
          <p14:tracePt t="30940" x="6877050" y="2787650"/>
          <p14:tracePt t="30956" x="6972300" y="2787650"/>
          <p14:tracePt t="30973" x="7080250" y="2774950"/>
          <p14:tracePt t="30990" x="7226300" y="2755900"/>
          <p14:tracePt t="31006" x="7340600" y="2743200"/>
          <p14:tracePt t="31023" x="7448550" y="2730500"/>
          <p14:tracePt t="31040" x="7524750" y="2711450"/>
          <p14:tracePt t="31056" x="7569200" y="2705100"/>
          <p14:tracePt t="31074" x="7575550" y="2705100"/>
          <p14:tracePt t="31126" x="7581900" y="2705100"/>
          <p14:tracePt t="31133" x="7588250" y="2698750"/>
          <p14:tracePt t="31148" x="7594600" y="2692400"/>
          <p14:tracePt t="31181" x="7600950" y="2692400"/>
          <p14:tracePt t="31197" x="7600950" y="2686050"/>
          <p14:tracePt t="31237" x="7607300" y="2686050"/>
          <p14:tracePt t="31252" x="7613650" y="2686050"/>
          <p14:tracePt t="31268" x="7620000" y="2679700"/>
          <p14:tracePt t="31276" x="7626350" y="2673350"/>
          <p14:tracePt t="31290" x="7639050" y="2673350"/>
          <p14:tracePt t="31307" x="7658100" y="2660650"/>
          <p14:tracePt t="31323" x="7708900" y="2641600"/>
          <p14:tracePt t="31340" x="7747000" y="2628900"/>
          <p14:tracePt t="31356" x="7785100" y="2609850"/>
          <p14:tracePt t="31373" x="7823200" y="2603500"/>
          <p14:tracePt t="31390" x="7854950" y="2590800"/>
          <p14:tracePt t="31406" x="7905750" y="2571750"/>
          <p14:tracePt t="31423" x="7975600" y="2540000"/>
          <p14:tracePt t="31440" x="8070850" y="2508250"/>
          <p14:tracePt t="31456" x="8147050" y="2476500"/>
          <p14:tracePt t="31475" x="8210550" y="2451100"/>
          <p14:tracePt t="31490" x="8255000" y="2425700"/>
          <p14:tracePt t="31507" x="8267700" y="2419350"/>
          <p14:tracePt t="31523" x="8274050" y="2413000"/>
          <p14:tracePt t="31893" x="8286750" y="2425700"/>
          <p14:tracePt t="31901" x="8299450" y="2438400"/>
          <p14:tracePt t="31908" x="8305800" y="2451100"/>
          <p14:tracePt t="31922" x="8318500" y="2451100"/>
          <p14:tracePt t="31940" x="8356600" y="2438400"/>
          <p14:tracePt t="31957" x="8382000" y="2406650"/>
          <p14:tracePt t="31990" x="8426450" y="2286000"/>
          <p14:tracePt t="32024" x="8439150" y="2209800"/>
          <p14:tracePt t="32058" x="8439150" y="2178050"/>
          <p14:tracePt t="32073" x="8439150" y="2159000"/>
          <p14:tracePt t="32091" x="8445500" y="2133600"/>
          <p14:tracePt t="32107" x="8445500" y="2101850"/>
          <p14:tracePt t="32123" x="8445500" y="2076450"/>
          <p14:tracePt t="32140" x="8445500" y="2057400"/>
          <p14:tracePt t="32156" x="8445500" y="2044700"/>
          <p14:tracePt t="32173" x="8445500" y="2032000"/>
          <p14:tracePt t="32190" x="8439150" y="2000250"/>
          <p14:tracePt t="32206" x="8420100" y="1955800"/>
          <p14:tracePt t="32223" x="8407400" y="1905000"/>
          <p14:tracePt t="32240" x="8394700" y="1873250"/>
          <p14:tracePt t="32256" x="8382000" y="1854200"/>
          <p14:tracePt t="32273" x="8375650" y="1835150"/>
          <p14:tracePt t="32289" x="8362950" y="1809750"/>
          <p14:tracePt t="32306" x="8356600" y="1797050"/>
          <p14:tracePt t="32323" x="8350250" y="1784350"/>
          <p14:tracePt t="32341" x="8337550" y="1771650"/>
          <p14:tracePt t="32356" x="8324850" y="1752600"/>
          <p14:tracePt t="32373" x="8318500" y="1746250"/>
          <p14:tracePt t="32389" x="8312150" y="1739900"/>
          <p14:tracePt t="32598" x="8305800" y="1739900"/>
          <p14:tracePt t="32629" x="8299450" y="1739900"/>
          <p14:tracePt t="32637" x="8299450" y="1733550"/>
          <p14:tracePt t="32661" x="8293100" y="1733550"/>
          <p14:tracePt t="32677" x="8293100" y="1727200"/>
          <p14:tracePt t="32684" x="8286750" y="1727200"/>
          <p14:tracePt t="32732" x="8280400" y="1727200"/>
          <p14:tracePt t="32756" x="8280400" y="1720850"/>
          <p14:tracePt t="32901" x="8280400" y="1714500"/>
          <p14:tracePt t="32925" x="8274050" y="1714500"/>
          <p14:tracePt t="33029" x="8267700" y="1714500"/>
          <p14:tracePt t="33078" x="8261350" y="1714500"/>
          <p14:tracePt t="33429" x="8255000" y="1714500"/>
          <p14:tracePt t="33445" x="8248650" y="1714500"/>
          <p14:tracePt t="33460" x="8242300" y="1714500"/>
          <p14:tracePt t="34333" x="8242300" y="1720850"/>
          <p14:tracePt t="34349" x="8248650" y="1727200"/>
          <p14:tracePt t="34381" x="8255000" y="1733550"/>
          <p14:tracePt t="34501" x="8255000" y="1739900"/>
          <p14:tracePt t="34517" x="8255000" y="1746250"/>
          <p14:tracePt t="34524" x="8255000" y="1752600"/>
          <p14:tracePt t="34540" x="8255000" y="1778000"/>
          <p14:tracePt t="34574" x="8242300" y="1841500"/>
          <p14:tracePt t="34607" x="8204200" y="1930400"/>
          <p14:tracePt t="34640" x="8172450" y="1993900"/>
          <p14:tracePt t="34686" x="8172450" y="2000250"/>
          <p14:tracePt t="35078" x="8172450" y="1993900"/>
          <p14:tracePt t="35092" x="8172450" y="1987550"/>
          <p14:tracePt t="35125" x="8172450" y="1974850"/>
          <p14:tracePt t="35141" x="8172450" y="1962150"/>
          <p14:tracePt t="35148" x="8172450" y="1955800"/>
          <p14:tracePt t="35165" x="8172450" y="1949450"/>
          <p14:tracePt t="35191" x="8172450" y="1924050"/>
          <p14:tracePt t="35224" x="8172450" y="1911350"/>
          <p14:tracePt t="35269" x="8172450" y="1905000"/>
          <p14:tracePt t="35293" x="8172450" y="1898650"/>
          <p14:tracePt t="35301" x="8172450" y="1892300"/>
          <p14:tracePt t="35316" x="8178800" y="1885950"/>
          <p14:tracePt t="35324" x="8178800" y="1879600"/>
          <p14:tracePt t="35340" x="8178800" y="1866900"/>
          <p14:tracePt t="35356" x="8178800" y="1847850"/>
          <p14:tracePt t="35373" x="8185150" y="1835150"/>
          <p14:tracePt t="35389" x="8185150" y="1822450"/>
          <p14:tracePt t="35406" x="8191500" y="1809750"/>
          <p14:tracePt t="35423" x="8191500" y="1797050"/>
          <p14:tracePt t="35469" x="8191500" y="1790700"/>
          <p14:tracePt t="35581" x="8191500" y="1784350"/>
          <p14:tracePt t="35646" x="8191500" y="1778000"/>
          <p14:tracePt t="35661" x="8191500" y="1771650"/>
          <p14:tracePt t="35668" x="8197850" y="1758950"/>
          <p14:tracePt t="35677" x="8204200" y="1746250"/>
          <p14:tracePt t="35690" x="8204200" y="1733550"/>
          <p14:tracePt t="35706" x="8210550" y="1714500"/>
          <p14:tracePt t="35723" x="8216900" y="1701800"/>
          <p14:tracePt t="35740" x="8216900" y="1695450"/>
          <p14:tracePt t="38093" x="8216900" y="1714500"/>
          <p14:tracePt t="38101" x="8216900" y="1733550"/>
          <p14:tracePt t="38108" x="8216900" y="1746250"/>
          <p14:tracePt t="38122" x="8216900" y="1765300"/>
          <p14:tracePt t="38140" x="8216900" y="1803400"/>
          <p14:tracePt t="38156" x="8210550" y="1822450"/>
          <p14:tracePt t="38172" x="8210550" y="1835150"/>
          <p14:tracePt t="38190" x="8210550" y="1841500"/>
          <p14:tracePt t="38224" x="8204200" y="1854200"/>
          <p14:tracePt t="38257" x="8191500" y="1885950"/>
          <p14:tracePt t="38291" x="8185150" y="1898650"/>
          <p14:tracePt t="38307" x="8185150" y="1905000"/>
          <p14:tracePt t="38621" x="8178800" y="1924050"/>
          <p14:tracePt t="38629" x="8172450" y="1955800"/>
          <p14:tracePt t="38639" x="8172450" y="1993900"/>
          <p14:tracePt t="38656" x="8172450" y="2012950"/>
          <p14:tracePt t="38673" x="8172450" y="2019300"/>
          <p14:tracePt t="38709" x="8178800" y="2038350"/>
          <p14:tracePt t="38717" x="8191500" y="2063750"/>
          <p14:tracePt t="38724" x="8210550" y="2082800"/>
          <p14:tracePt t="38758" x="8267700" y="2165350"/>
          <p14:tracePt t="38789" x="8426450" y="2374900"/>
          <p14:tracePt t="38823" x="8693150" y="2590800"/>
          <p14:tracePt t="38840" x="8845550" y="2660650"/>
          <p14:tracePt t="38856" x="8972550" y="2698750"/>
          <p14:tracePt t="38873" x="9042400" y="2711450"/>
          <p14:tracePt t="38942" x="9055100" y="2711450"/>
          <p14:tracePt t="38949" x="9074150" y="2711450"/>
          <p14:tracePt t="38956" x="9093200" y="2705100"/>
          <p14:tracePt t="38973" x="9105900" y="2686050"/>
          <p14:tracePt t="38990" x="9124950" y="2660650"/>
          <p14:tracePt t="39006" x="9150350" y="2622550"/>
          <p14:tracePt t="39023" x="9169400" y="2584450"/>
          <p14:tracePt t="39039" x="9194800" y="2552700"/>
          <p14:tracePt t="39057" x="9220200" y="2508250"/>
          <p14:tracePt t="39073" x="9251950" y="2457450"/>
          <p14:tracePt t="39089" x="9277350" y="2419350"/>
          <p14:tracePt t="39106" x="9309100" y="2374900"/>
          <p14:tracePt t="39123" x="9347200" y="2330450"/>
          <p14:tracePt t="39139" x="9359900" y="2305050"/>
          <p14:tracePt t="39156" x="9417050" y="2254250"/>
          <p14:tracePt t="39173" x="9442450" y="2222500"/>
          <p14:tracePt t="39189" x="9461500" y="2197100"/>
          <p14:tracePt t="39206" x="9467850" y="2184400"/>
          <p14:tracePt t="39237" x="9474200" y="2184400"/>
          <p14:tracePt t="39398" x="9480550" y="2184400"/>
          <p14:tracePt t="39405" x="9499600" y="2197100"/>
          <p14:tracePt t="39424" x="9563100" y="2228850"/>
          <p14:tracePt t="39440" x="9620250" y="2260600"/>
          <p14:tracePt t="39456" x="9671050" y="2298700"/>
          <p14:tracePt t="39473" x="9715500" y="2330450"/>
          <p14:tracePt t="39489" x="9747250" y="2355850"/>
          <p14:tracePt t="39506" x="9759950" y="2368550"/>
          <p14:tracePt t="39525" x="9766300" y="2368550"/>
          <p14:tracePt t="39662" x="9766300" y="2362200"/>
          <p14:tracePt t="39668" x="9766300" y="2355850"/>
          <p14:tracePt t="39676" x="9766300" y="2343150"/>
          <p14:tracePt t="39690" x="9772650" y="2336800"/>
          <p14:tracePt t="39706" x="9779000" y="2317750"/>
          <p14:tracePt t="39723" x="9785350" y="2298700"/>
          <p14:tracePt t="39741" x="9785350" y="2260600"/>
          <p14:tracePt t="39756" x="9791700" y="2235200"/>
          <p14:tracePt t="39772" x="9791700" y="2209800"/>
          <p14:tracePt t="39790" x="9798050" y="2184400"/>
          <p14:tracePt t="39806" x="9804400" y="2152650"/>
          <p14:tracePt t="39823" x="9810750" y="2120900"/>
          <p14:tracePt t="39840" x="9817100" y="2120900"/>
          <p14:tracePt t="39972" x="9817100" y="2114550"/>
          <p14:tracePt t="39980" x="9817100" y="2082800"/>
          <p14:tracePt t="39989" x="9823450" y="2063750"/>
          <p14:tracePt t="40006" x="9823450" y="2051050"/>
          <p14:tracePt t="40022" x="9817100" y="2044700"/>
          <p14:tracePt t="40039" x="9817100" y="2025650"/>
          <p14:tracePt t="40056" x="9810750" y="2006600"/>
          <p14:tracePt t="40076" x="9810750" y="2000250"/>
          <p14:tracePt t="40436" x="9798050" y="2032000"/>
          <p14:tracePt t="40444" x="9791700" y="2032000"/>
          <p14:tracePt t="40489" x="9785350" y="2044700"/>
          <p14:tracePt t="40506" x="9721850" y="2152650"/>
          <p14:tracePt t="40539" x="9677400" y="2254250"/>
          <p14:tracePt t="40572" x="9626600" y="2286000"/>
          <p14:tracePt t="40606" x="9626600" y="2292350"/>
          <p14:tracePt t="40797" x="9620250" y="2292350"/>
          <p14:tracePt t="40805" x="9613900" y="2279650"/>
          <p14:tracePt t="40820" x="9607550" y="2266950"/>
          <p14:tracePt t="40828" x="9601200" y="2260600"/>
          <p14:tracePt t="40840" x="9601200" y="2254250"/>
          <p14:tracePt t="40856" x="9594850" y="2254250"/>
          <p14:tracePt t="40872" x="9594850" y="2247900"/>
          <p14:tracePt t="40892" x="9588500" y="2235200"/>
          <p14:tracePt t="40906" x="9569450" y="2209800"/>
          <p14:tracePt t="40923" x="9563100" y="2209800"/>
          <p14:tracePt t="40940" x="9556750" y="2203450"/>
          <p14:tracePt t="40956" x="9493250" y="2063750"/>
          <p14:tracePt t="40973" x="9448800" y="1974850"/>
          <p14:tracePt t="40990" x="9442450" y="1955800"/>
          <p14:tracePt t="41007" x="9442450" y="1949450"/>
          <p14:tracePt t="41023" x="9442450" y="1936750"/>
          <p14:tracePt t="41230" x="9455150" y="1955800"/>
          <p14:tracePt t="41237" x="9474200" y="1993900"/>
          <p14:tracePt t="41244" x="9499600" y="2032000"/>
          <p14:tracePt t="41256" x="9525000" y="2063750"/>
          <p14:tracePt t="41273" x="9556750" y="2127250"/>
          <p14:tracePt t="41290" x="9594850" y="2197100"/>
          <p14:tracePt t="41306" x="9626600" y="2241550"/>
          <p14:tracePt t="41324" x="9658350" y="2298700"/>
          <p14:tracePt t="41340" x="9677400" y="2330450"/>
          <p14:tracePt t="41356" x="9690100" y="2343150"/>
          <p14:tracePt t="41373" x="9696450" y="2355850"/>
          <p14:tracePt t="41389" x="9702800" y="2355850"/>
          <p14:tracePt t="41407" x="9702800" y="2362200"/>
          <p14:tracePt t="41453" x="9715500" y="2355850"/>
          <p14:tracePt t="41461" x="9734550" y="2349500"/>
          <p14:tracePt t="41473" x="9740900" y="2349500"/>
          <p14:tracePt t="41489" x="9785350" y="2324100"/>
          <p14:tracePt t="41506" x="9874250" y="2273300"/>
          <p14:tracePt t="41523" x="9994900" y="2203450"/>
          <p14:tracePt t="41539" x="10020300" y="2190750"/>
          <p14:tracePt t="41556" x="10109200" y="2146300"/>
          <p14:tracePt t="41573" x="10147300" y="2120900"/>
          <p14:tracePt t="41589" x="10166350" y="2101850"/>
          <p14:tracePt t="41606" x="10191750" y="2082800"/>
          <p14:tracePt t="41622" x="10198100" y="2070100"/>
          <p14:tracePt t="41639" x="10204450" y="2070100"/>
          <p14:tracePt t="41845" x="10204450" y="2076450"/>
          <p14:tracePt t="41853" x="10198100" y="2108200"/>
          <p14:tracePt t="41860" x="10198100" y="2133600"/>
          <p14:tracePt t="41873" x="10198100" y="2152650"/>
          <p14:tracePt t="41889" x="10198100" y="2184400"/>
          <p14:tracePt t="41907" x="10198100" y="2203450"/>
          <p14:tracePt t="41923" x="10204450" y="2209800"/>
          <p14:tracePt t="41940" x="10210800" y="2216150"/>
          <p14:tracePt t="42021" x="10217150" y="2216150"/>
          <p14:tracePt t="42053" x="10242550" y="2216150"/>
          <p14:tracePt t="42069" x="10242550" y="2209800"/>
          <p14:tracePt t="42076" x="10248900" y="2209800"/>
          <p14:tracePt t="42090" x="10255250" y="2203450"/>
          <p14:tracePt t="42107" x="10274300" y="2197100"/>
          <p14:tracePt t="42123" x="10280650" y="2184400"/>
          <p14:tracePt t="42139" x="10299700" y="2171700"/>
          <p14:tracePt t="42156" x="10325100" y="2159000"/>
          <p14:tracePt t="42173" x="10337800" y="2152650"/>
          <p14:tracePt t="42190" x="10344150" y="2139950"/>
          <p14:tracePt t="42206" x="10350500" y="2139950"/>
          <p14:tracePt t="42270" x="10356850" y="2139950"/>
          <p14:tracePt t="42341" x="10363200" y="2178050"/>
          <p14:tracePt t="42349" x="10375900" y="2216150"/>
          <p14:tracePt t="42357" x="10401300" y="2273300"/>
          <p14:tracePt t="42373" x="10458450" y="2381250"/>
          <p14:tracePt t="42389" x="10509250" y="2463800"/>
          <p14:tracePt t="42406" x="10560050" y="2527300"/>
          <p14:tracePt t="42423" x="10610850" y="2571750"/>
          <p14:tracePt t="42440" x="10623550" y="2578100"/>
          <p14:tracePt t="42516" x="10629900" y="2578100"/>
          <p14:tracePt t="42525" x="10629900" y="2571750"/>
          <p14:tracePt t="42532" x="10636250" y="2559050"/>
          <p14:tracePt t="42541" x="10648950" y="2546350"/>
          <p14:tracePt t="42556" x="10661650" y="2520950"/>
          <p14:tracePt t="42572" x="10674350" y="2495550"/>
          <p14:tracePt t="42589" x="10680700" y="2470150"/>
          <p14:tracePt t="42606" x="10699750" y="2444750"/>
          <p14:tracePt t="42623" x="10712450" y="2400300"/>
          <p14:tracePt t="42639" x="10718800" y="2393950"/>
          <p14:tracePt t="42656" x="10731500" y="2374900"/>
          <p14:tracePt t="42673" x="10744200" y="2343150"/>
          <p14:tracePt t="42689" x="10750550" y="2324100"/>
          <p14:tracePt t="42706" x="10756900" y="2317750"/>
          <p14:tracePt t="42723" x="10756900" y="2311400"/>
          <p14:tracePt t="42739" x="10763250" y="2311400"/>
          <p14:tracePt t="42756" x="10763250" y="2305050"/>
          <p14:tracePt t="42773" x="10775950" y="2305050"/>
          <p14:tracePt t="42789" x="10782300" y="2305050"/>
          <p14:tracePt t="42813" x="10788650" y="2305050"/>
          <p14:tracePt t="42828" x="10795000" y="2305050"/>
          <p14:tracePt t="42845" x="10801350" y="2311400"/>
          <p14:tracePt t="42856" x="10807700" y="2311400"/>
          <p14:tracePt t="42873" x="10807700" y="2317750"/>
          <p14:tracePt t="42889" x="10814050" y="2324100"/>
          <p14:tracePt t="42956" x="10820400" y="2324100"/>
          <p14:tracePt t="42972" x="10833100" y="2317750"/>
          <p14:tracePt t="42980" x="10845800" y="2305050"/>
          <p14:tracePt t="42989" x="10871200" y="2279650"/>
          <p14:tracePt t="43006" x="10909300" y="2222500"/>
          <p14:tracePt t="43022" x="10947400" y="2152650"/>
          <p14:tracePt t="43039" x="10979150" y="2095500"/>
          <p14:tracePt t="43056" x="10998200" y="2044700"/>
          <p14:tracePt t="43073" x="11017250" y="2006600"/>
          <p14:tracePt t="43089" x="11017250" y="1981200"/>
          <p14:tracePt t="43106" x="11023600" y="1968500"/>
          <p14:tracePt t="43123" x="11023600" y="1962150"/>
          <p14:tracePt t="43140" x="11023600" y="1943100"/>
          <p14:tracePt t="43156" x="11023600" y="1924050"/>
          <p14:tracePt t="43173" x="11023600" y="1905000"/>
          <p14:tracePt t="43189" x="11017250" y="1892300"/>
          <p14:tracePt t="43207" x="11010900" y="1879600"/>
          <p14:tracePt t="43223" x="11010900" y="1873250"/>
          <p14:tracePt t="43245" x="11010900" y="1866900"/>
          <p14:tracePt t="43268" x="11010900" y="1860550"/>
          <p14:tracePt t="43285" x="11010900" y="1854200"/>
          <p14:tracePt t="43292" x="11010900" y="1847850"/>
          <p14:tracePt t="43309" x="11010900" y="1841500"/>
          <p14:tracePt t="43323" x="11010900" y="1828800"/>
          <p14:tracePt t="43339" x="11017250" y="1822450"/>
          <p14:tracePt t="43356" x="11017250" y="1816100"/>
          <p14:tracePt t="43373" x="11017250" y="1803400"/>
          <p14:tracePt t="43412" x="11023600" y="1797050"/>
          <p14:tracePt t="44093" x="11004550" y="1809750"/>
          <p14:tracePt t="44101" x="10998200" y="1809750"/>
          <p14:tracePt t="44108" x="10991850" y="1809750"/>
          <p14:tracePt t="44123" x="10985500" y="1809750"/>
          <p14:tracePt t="44140" x="10979150" y="1809750"/>
          <p14:tracePt t="44164" x="10972800" y="1816100"/>
          <p14:tracePt t="44173" x="10966450" y="1816100"/>
          <p14:tracePt t="44207" x="10896600" y="1816100"/>
          <p14:tracePt t="44240" x="10782300" y="1790700"/>
          <p14:tracePt t="44274" x="10750550" y="1778000"/>
          <p14:tracePt t="44291" x="10744200" y="1778000"/>
          <p14:tracePt t="44573" x="10744200" y="1771650"/>
          <p14:tracePt t="44588" x="10750550" y="1771650"/>
          <p14:tracePt t="44596" x="10750550" y="1765300"/>
          <p14:tracePt t="44641" x="10763250" y="1765300"/>
          <p14:tracePt t="44701" x="10763250" y="1758950"/>
          <p14:tracePt t="45078" x="10769600" y="1758950"/>
          <p14:tracePt t="45261" x="10775950" y="1758950"/>
          <p14:tracePt t="45269" x="10782300" y="1784350"/>
          <p14:tracePt t="45277" x="10788650" y="1797050"/>
          <p14:tracePt t="45289" x="10795000" y="1803400"/>
          <p14:tracePt t="45306" x="10801350" y="1828800"/>
          <p14:tracePt t="45323" x="10814050" y="1841500"/>
          <p14:tracePt t="45340" x="10814050" y="1866900"/>
          <p14:tracePt t="45373" x="10807700" y="1905000"/>
          <p14:tracePt t="45407" x="10731500" y="1981200"/>
          <p14:tracePt t="45441" x="10598150" y="2057400"/>
          <p14:tracePt t="45455" x="10477500" y="2095500"/>
          <p14:tracePt t="45472" x="10356850" y="2133600"/>
          <p14:tracePt t="45489" x="10198100" y="2178050"/>
          <p14:tracePt t="45506" x="10052050" y="2216150"/>
          <p14:tracePt t="45523" x="9994900" y="2216150"/>
          <p14:tracePt t="45540" x="9804400" y="2235200"/>
          <p14:tracePt t="45556" x="9721850" y="2241550"/>
          <p14:tracePt t="45573" x="9645650" y="2254250"/>
          <p14:tracePt t="45589" x="9613900" y="2254250"/>
          <p14:tracePt t="45607" x="9563100" y="2273300"/>
          <p14:tracePt t="45623" x="9531350" y="2286000"/>
          <p14:tracePt t="45640" x="9505950" y="2292350"/>
          <p14:tracePt t="45655" x="9480550" y="2311400"/>
          <p14:tracePt t="45673" x="9467850" y="2311400"/>
          <p14:tracePt t="45692" x="9467850" y="2317750"/>
          <p14:tracePt t="45741" x="9461500" y="2317750"/>
          <p14:tracePt t="45789" x="9448800" y="2324100"/>
          <p14:tracePt t="45798" x="9436100" y="2330450"/>
          <p14:tracePt t="45806" x="9429750" y="2336800"/>
          <p14:tracePt t="45824" x="9423400" y="2336800"/>
          <p14:tracePt t="45966" x="9423400" y="2343150"/>
          <p14:tracePt t="45973" x="9448800" y="2368550"/>
          <p14:tracePt t="45990" x="9461500" y="2381250"/>
          <p14:tracePt t="46006" x="9467850" y="2387600"/>
          <p14:tracePt t="46023" x="9474200" y="2387600"/>
          <p14:tracePt t="46039" x="9518650" y="2406650"/>
          <p14:tracePt t="46056" x="9588500" y="2419350"/>
          <p14:tracePt t="46073" x="9683750" y="2451100"/>
          <p14:tracePt t="46089" x="9702800" y="2451100"/>
          <p14:tracePt t="46149" x="9728200" y="2451100"/>
          <p14:tracePt t="46158" x="9753600" y="2457450"/>
          <p14:tracePt t="46173" x="9804400" y="2457450"/>
          <p14:tracePt t="46189" x="9899650" y="2457450"/>
          <p14:tracePt t="46206" x="10013950" y="2444750"/>
          <p14:tracePt t="46223" x="10109200" y="2425700"/>
          <p14:tracePt t="46240" x="10179050" y="2406650"/>
          <p14:tracePt t="46257" x="10248900" y="2387600"/>
          <p14:tracePt t="46273" x="10274300" y="2374900"/>
          <p14:tracePt t="46289" x="10299700" y="2362200"/>
          <p14:tracePt t="46306" x="10312400" y="2343150"/>
          <p14:tracePt t="46325" x="10363200" y="2305050"/>
          <p14:tracePt t="46340" x="10401300" y="2266950"/>
          <p14:tracePt t="46356" x="10433050" y="2235200"/>
          <p14:tracePt t="46373" x="10458450" y="2209800"/>
          <p14:tracePt t="46389" x="10477500" y="2190750"/>
          <p14:tracePt t="46407" x="10483850" y="2184400"/>
          <p14:tracePt t="46423" x="10483850" y="2178050"/>
          <p14:tracePt t="46439" x="10490200" y="2171700"/>
          <p14:tracePt t="46468" x="10496550" y="2165350"/>
          <p14:tracePt t="46492" x="10502900" y="2165350"/>
          <p14:tracePt t="46509" x="10502900" y="2159000"/>
          <p14:tracePt t="46693" x="10502900" y="2165350"/>
          <p14:tracePt t="46701" x="10502900" y="2171700"/>
          <p14:tracePt t="46708" x="10496550" y="2178050"/>
          <p14:tracePt t="46725" x="10490200" y="2184400"/>
          <p14:tracePt t="46739" x="10477500" y="2203450"/>
          <p14:tracePt t="46756" x="10458450" y="2216150"/>
          <p14:tracePt t="46772" x="10426700" y="2222500"/>
          <p14:tracePt t="46789" x="10407650" y="2241550"/>
          <p14:tracePt t="46806" x="10369550" y="2254250"/>
          <p14:tracePt t="46823" x="10344150" y="2266950"/>
          <p14:tracePt t="46840" x="10299700" y="2286000"/>
          <p14:tracePt t="46856" x="10261600" y="2292350"/>
          <p14:tracePt t="46873" x="10223500" y="2298700"/>
          <p14:tracePt t="46889" x="10179050" y="2298700"/>
          <p14:tracePt t="46906" x="10128250" y="2298700"/>
          <p14:tracePt t="46923" x="10058400" y="2292350"/>
          <p14:tracePt t="46939" x="9994900" y="2286000"/>
          <p14:tracePt t="46956" x="9906000" y="2254250"/>
          <p14:tracePt t="46973" x="9861550" y="2241550"/>
          <p14:tracePt t="46989" x="9829800" y="2222500"/>
          <p14:tracePt t="47006" x="9804400" y="2209800"/>
          <p14:tracePt t="47023" x="9785350" y="2197100"/>
          <p14:tracePt t="47040" x="9766300" y="2178050"/>
          <p14:tracePt t="47056" x="9740900" y="2159000"/>
          <p14:tracePt t="47073" x="9715500" y="2133600"/>
          <p14:tracePt t="47089" x="9702800" y="2114550"/>
          <p14:tracePt t="47106" x="9696450" y="2101850"/>
          <p14:tracePt t="47123" x="9696450" y="2095500"/>
          <p14:tracePt t="47140" x="9696450" y="2089150"/>
          <p14:tracePt t="47156" x="9696450" y="2082800"/>
          <p14:tracePt t="47358" x="9696450" y="2101850"/>
          <p14:tracePt t="47365" x="9696450" y="2127250"/>
          <p14:tracePt t="47372" x="9696450" y="2139950"/>
          <p14:tracePt t="47389" x="9696450" y="2184400"/>
          <p14:tracePt t="47406" x="9696450" y="2228850"/>
          <p14:tracePt t="47423" x="9696450" y="2286000"/>
          <p14:tracePt t="47440" x="9728200" y="2336800"/>
          <p14:tracePt t="47474" x="9747250" y="2368550"/>
          <p14:tracePt t="47508" x="9747250" y="2374900"/>
          <p14:tracePt t="47542" x="9817100" y="2406650"/>
          <p14:tracePt t="47556" x="9867900" y="2425700"/>
          <p14:tracePt t="47572" x="9918700" y="2444750"/>
          <p14:tracePt t="47589" x="9988550" y="2463800"/>
          <p14:tracePt t="47606" x="10077450" y="2482850"/>
          <p14:tracePt t="47623" x="10160000" y="2501900"/>
          <p14:tracePt t="47639" x="10229850" y="2508250"/>
          <p14:tracePt t="47656" x="10248900" y="2514600"/>
          <p14:tracePt t="47673" x="10255250" y="2514600"/>
          <p14:tracePt t="47689" x="10274300" y="2508250"/>
          <p14:tracePt t="47707" x="10312400" y="2482850"/>
          <p14:tracePt t="47723" x="10363200" y="2444750"/>
          <p14:tracePt t="47739" x="10477500" y="2374900"/>
          <p14:tracePt t="47756" x="10560050" y="2336800"/>
          <p14:tracePt t="47773" x="10572750" y="2330450"/>
          <p14:tracePt t="47796" x="10585450" y="2317750"/>
          <p14:tracePt t="47806" x="10591800" y="2305050"/>
          <p14:tracePt t="47823" x="10623550" y="2260600"/>
          <p14:tracePt t="47839" x="10642600" y="2235200"/>
          <p14:tracePt t="47856" x="10642600" y="2209800"/>
          <p14:tracePt t="47873" x="10648950" y="2203450"/>
          <p14:tracePt t="47889" x="10648950" y="2197100"/>
          <p14:tracePt t="48037" x="10623550" y="2216150"/>
          <p14:tracePt t="48045" x="10604500" y="2235200"/>
          <p14:tracePt t="48056" x="10598150" y="2235200"/>
          <p14:tracePt t="48093" x="10598150" y="2241550"/>
          <p14:tracePt t="48100" x="10579100" y="2254250"/>
          <p14:tracePt t="48109" x="10560050" y="2273300"/>
          <p14:tracePt t="48123" x="10534650" y="2286000"/>
          <p14:tracePt t="48139" x="10496550" y="2311400"/>
          <p14:tracePt t="48156" x="10433050" y="2336800"/>
          <p14:tracePt t="48172" x="10375900" y="2349500"/>
          <p14:tracePt t="48189" x="10312400" y="2368550"/>
          <p14:tracePt t="48206" x="10255250" y="2381250"/>
          <p14:tracePt t="48223" x="10198100" y="2381250"/>
          <p14:tracePt t="48239" x="10128250" y="2381250"/>
          <p14:tracePt t="48256" x="10052050" y="2381250"/>
          <p14:tracePt t="48272" x="9982200" y="2381250"/>
          <p14:tracePt t="48289" x="9912350" y="2374900"/>
          <p14:tracePt t="48306" x="9823450" y="2343150"/>
          <p14:tracePt t="48322" x="9766300" y="2317750"/>
          <p14:tracePt t="48339" x="9683750" y="2279650"/>
          <p14:tracePt t="48356" x="9652000" y="2254250"/>
          <p14:tracePt t="48374" x="9632950" y="2228850"/>
          <p14:tracePt t="48389" x="9620250" y="2222500"/>
          <p14:tracePt t="48406" x="9607550" y="2209800"/>
          <p14:tracePt t="48423" x="9607550" y="2197100"/>
          <p14:tracePt t="48439" x="9594850" y="2178050"/>
          <p14:tracePt t="48456" x="9594850" y="2165350"/>
          <p14:tracePt t="48473" x="9594850" y="2152650"/>
          <p14:tracePt t="48490" x="9588500" y="2146300"/>
          <p14:tracePt t="48548" x="9588500" y="2139950"/>
          <p14:tracePt t="48741" x="9588500" y="2146300"/>
          <p14:tracePt t="48749" x="9575800" y="2171700"/>
          <p14:tracePt t="48756" x="9563100" y="2190750"/>
          <p14:tracePt t="48772" x="9563100" y="2197100"/>
          <p14:tracePt t="48789" x="9563100" y="2203450"/>
          <p14:tracePt t="48807" x="9563100" y="2209800"/>
          <p14:tracePt t="48840" x="9556750" y="2228850"/>
          <p14:tracePt t="48874" x="9544050" y="2266950"/>
          <p14:tracePt t="48907" x="9531350" y="2286000"/>
          <p14:tracePt t="48923" x="9525000" y="2286000"/>
          <p14:tracePt t="48957" x="9429750" y="2286000"/>
          <p14:tracePt t="48965" x="9340850" y="2292350"/>
          <p14:tracePt t="48972" x="9251950" y="2292350"/>
          <p14:tracePt t="48989" x="9036050" y="2311400"/>
          <p14:tracePt t="49006" x="8909050" y="2324100"/>
          <p14:tracePt t="49023" x="8902700" y="2324100"/>
          <p14:tracePt t="49040" x="8718550" y="2368550"/>
          <p14:tracePt t="49056" x="8597900" y="2400300"/>
          <p14:tracePt t="49073" x="8350250" y="2470150"/>
          <p14:tracePt t="49089" x="8166100" y="2527300"/>
          <p14:tracePt t="49107" x="7956550" y="2603500"/>
          <p14:tracePt t="49123" x="7854950" y="2679700"/>
          <p14:tracePt t="49140" x="7677150" y="2774950"/>
          <p14:tracePt t="49156" x="7670800" y="2787650"/>
          <p14:tracePt t="49173" x="7651750" y="2800350"/>
          <p14:tracePt t="49189" x="7588250" y="2901950"/>
          <p14:tracePt t="49206" x="7493000" y="3003550"/>
          <p14:tracePt t="49223" x="7315200" y="3130550"/>
          <p14:tracePt t="49239" x="7080250" y="3257550"/>
          <p14:tracePt t="49256" x="6756400" y="3397250"/>
          <p14:tracePt t="49273" x="6426200" y="3486150"/>
          <p14:tracePt t="49289" x="6026150" y="3549650"/>
          <p14:tracePt t="49306" x="5645150" y="3562350"/>
          <p14:tracePt t="49323" x="5226050" y="3556000"/>
          <p14:tracePt t="49339" x="4743450" y="3492500"/>
          <p14:tracePt t="49356" x="3987800" y="3365500"/>
          <p14:tracePt t="49372" x="3543300" y="3251200"/>
          <p14:tracePt t="49389" x="3181350" y="3136900"/>
          <p14:tracePt t="49407" x="2863850" y="3028950"/>
          <p14:tracePt t="49423" x="2590800" y="2927350"/>
          <p14:tracePt t="49439" x="2406650" y="2851150"/>
          <p14:tracePt t="49456" x="2273300" y="2787650"/>
          <p14:tracePt t="49473" x="2203450" y="2755900"/>
          <p14:tracePt t="49489" x="2184400" y="2743200"/>
          <p14:tracePt t="49516" x="2178050" y="2743200"/>
          <p14:tracePt t="49629" x="2165350" y="2743200"/>
          <p14:tracePt t="49637" x="2120900" y="2743200"/>
          <p14:tracePt t="49644" x="2076450" y="2749550"/>
          <p14:tracePt t="49656" x="2070100" y="2749550"/>
          <p14:tracePt t="49673" x="1962150" y="2768600"/>
          <p14:tracePt t="49689" x="1841500" y="2787650"/>
          <p14:tracePt t="49706" x="1733550" y="2813050"/>
          <p14:tracePt t="49722" x="1676400" y="2819400"/>
          <p14:tracePt t="49740" x="1651000" y="2825750"/>
          <p14:tracePt t="49756" x="1644650" y="2825750"/>
          <p14:tracePt t="50085" x="1638300" y="2825750"/>
          <p14:tracePt t="50101" x="1631950" y="2825750"/>
          <p14:tracePt t="50117" x="1619250" y="2825750"/>
          <p14:tracePt t="50132" x="1612900" y="2819400"/>
          <p14:tracePt t="50148" x="1606550" y="2819400"/>
          <p14:tracePt t="50157" x="1587500" y="2819400"/>
          <p14:tracePt t="50190" x="1549400" y="2819400"/>
          <p14:tracePt t="50223" x="1524000" y="2819400"/>
          <p14:tracePt t="50789" x="1536700" y="2838450"/>
          <p14:tracePt t="50797" x="1593850" y="2876550"/>
          <p14:tracePt t="50806" x="1657350" y="2921000"/>
          <p14:tracePt t="50823" x="1816100" y="3009900"/>
          <p14:tracePt t="50839" x="2082800" y="3136900"/>
          <p14:tracePt t="50856" x="2432050" y="3251200"/>
          <p14:tracePt t="50873" x="2876550" y="3384550"/>
          <p14:tracePt t="50906" x="4013200" y="3600450"/>
          <p14:tracePt t="50940" x="5822950" y="3752850"/>
          <p14:tracePt t="50973" x="7366000" y="3752850"/>
          <p14:tracePt t="50989" x="8026400" y="3721100"/>
          <p14:tracePt t="51006" x="8496300" y="3670300"/>
          <p14:tracePt t="51023" x="8782050" y="3600450"/>
          <p14:tracePt t="51040" x="8934450" y="3556000"/>
          <p14:tracePt t="51056" x="9061450" y="3492500"/>
          <p14:tracePt t="51073" x="9150350" y="3448050"/>
          <p14:tracePt t="51089" x="9213850" y="3409950"/>
          <p14:tracePt t="51106" x="9258300" y="3378200"/>
          <p14:tracePt t="51123" x="9277350" y="3359150"/>
          <p14:tracePt t="51139" x="9290050" y="3352800"/>
          <p14:tracePt t="51189" x="9283700" y="3346450"/>
          <p14:tracePt t="51197" x="9226550" y="3346450"/>
          <p14:tracePt t="51206" x="9144000" y="3346450"/>
          <p14:tracePt t="51222" x="8883650" y="3333750"/>
          <p14:tracePt t="51239" x="8470900" y="3333750"/>
          <p14:tracePt t="51256" x="7931150" y="3333750"/>
          <p14:tracePt t="51272" x="7410450" y="3371850"/>
          <p14:tracePt t="51289" x="6915150" y="3403600"/>
          <p14:tracePt t="51306" x="6515100" y="3416300"/>
          <p14:tracePt t="51322" x="6261100" y="3435350"/>
          <p14:tracePt t="51339" x="6057900" y="3454400"/>
          <p14:tracePt t="51356" x="6019800" y="3460750"/>
          <p14:tracePt t="51373" x="6013450" y="3460750"/>
          <p14:tracePt t="51421" x="6019800" y="3454400"/>
          <p14:tracePt t="51428" x="6051550" y="3448050"/>
          <p14:tracePt t="51440" x="6070600" y="3435350"/>
          <p14:tracePt t="51456" x="6134100" y="3403600"/>
          <p14:tracePt t="51473" x="6216650" y="3365500"/>
          <p14:tracePt t="51489" x="6330950" y="3327400"/>
          <p14:tracePt t="51506" x="6502400" y="3276600"/>
          <p14:tracePt t="51522" x="6813550" y="3200400"/>
          <p14:tracePt t="51539" x="7251700" y="3098800"/>
          <p14:tracePt t="51556" x="8121650" y="2895600"/>
          <p14:tracePt t="51572" x="8699500" y="2749550"/>
          <p14:tracePt t="51589" x="9144000" y="2635250"/>
          <p14:tracePt t="51606" x="9499600" y="2501900"/>
          <p14:tracePt t="51623" x="9747250" y="2381250"/>
          <p14:tracePt t="51639" x="9899650" y="2298700"/>
          <p14:tracePt t="51656" x="9969500" y="2241550"/>
          <p14:tracePt t="51673" x="9994900" y="2190750"/>
          <p14:tracePt t="51689" x="10007600" y="2159000"/>
          <p14:tracePt t="51706" x="10007600" y="2152650"/>
          <p14:tracePt t="51723" x="10007600" y="2139950"/>
          <p14:tracePt t="51740" x="10007600" y="2133600"/>
          <p14:tracePt t="51756" x="10013950" y="2120900"/>
          <p14:tracePt t="51772" x="10020300" y="2101850"/>
          <p14:tracePt t="51789" x="10033000" y="2070100"/>
          <p14:tracePt t="51807" x="10039350" y="2051050"/>
          <p14:tracePt t="51822" x="10039350" y="2032000"/>
          <p14:tracePt t="51840" x="10039350" y="2019300"/>
          <p14:tracePt t="51856" x="10039350" y="2012950"/>
          <p14:tracePt t="51950" x="10033000" y="2012950"/>
          <p14:tracePt t="51956" x="10007600" y="2038350"/>
          <p14:tracePt t="51972" x="9975850" y="2082800"/>
          <p14:tracePt t="51989" x="9950450" y="2120900"/>
          <p14:tracePt t="52006" x="9937750" y="2146300"/>
          <p14:tracePt t="52023" x="9931400" y="2171700"/>
          <p14:tracePt t="52039" x="9925050" y="2178050"/>
          <p14:tracePt t="52056" x="9925050" y="2184400"/>
          <p14:tracePt t="52073" x="9918700" y="2190750"/>
          <p14:tracePt t="52117" x="9912350" y="2190750"/>
          <p14:tracePt t="52125" x="9906000" y="2190750"/>
          <p14:tracePt t="52140" x="9893300" y="2190750"/>
          <p14:tracePt t="52156" x="9829800" y="2152650"/>
          <p14:tracePt t="52173" x="9740900" y="2076450"/>
          <p14:tracePt t="52190" x="9664700" y="2006600"/>
          <p14:tracePt t="52206" x="9588500" y="1930400"/>
          <p14:tracePt t="52222" x="9544050" y="1854200"/>
          <p14:tracePt t="52239" x="9518650" y="1771650"/>
          <p14:tracePt t="52256" x="9493250" y="1682750"/>
          <p14:tracePt t="52273" x="9480550" y="1600200"/>
          <p14:tracePt t="52289" x="9461500" y="1543050"/>
          <p14:tracePt t="52306" x="9455150" y="1504950"/>
          <p14:tracePt t="52323" x="9448800" y="1473200"/>
          <p14:tracePt t="52339" x="9448800" y="1422400"/>
          <p14:tracePt t="52356" x="9448800" y="1397000"/>
          <p14:tracePt t="52373" x="9448800" y="1358900"/>
          <p14:tracePt t="52389" x="9448800" y="1339850"/>
          <p14:tracePt t="52406" x="9442450" y="1320800"/>
          <p14:tracePt t="52423" x="9442450" y="1308100"/>
          <p14:tracePt t="52439" x="9442450" y="1301750"/>
          <p14:tracePt t="52457" x="9442450" y="1289050"/>
          <p14:tracePt t="52485" x="9442450" y="1282700"/>
          <p14:tracePt t="52597" x="9442450" y="1289050"/>
          <p14:tracePt t="52605" x="9436100" y="1320800"/>
          <p14:tracePt t="52623" x="9436100" y="1377950"/>
          <p14:tracePt t="52639" x="9436100" y="1460500"/>
          <p14:tracePt t="52656" x="9461500" y="1574800"/>
          <p14:tracePt t="52673" x="9518650" y="1708150"/>
          <p14:tracePt t="52689" x="9582150" y="1841500"/>
          <p14:tracePt t="52706" x="9658350" y="1968500"/>
          <p14:tracePt t="52723" x="9728200" y="2089150"/>
          <p14:tracePt t="52740" x="9823450" y="2279650"/>
          <p14:tracePt t="52756" x="9906000" y="2413000"/>
          <p14:tracePt t="52773" x="10007600" y="2533650"/>
          <p14:tracePt t="52789" x="10102850" y="2609850"/>
          <p14:tracePt t="52807" x="10185400" y="2673350"/>
          <p14:tracePt t="52823" x="10255250" y="2705100"/>
          <p14:tracePt t="52840" x="10287000" y="2717800"/>
          <p14:tracePt t="52856" x="10312400" y="2724150"/>
          <p14:tracePt t="52872" x="10344150" y="2730500"/>
          <p14:tracePt t="52889" x="10375900" y="2743200"/>
          <p14:tracePt t="52906" x="10414000" y="2743200"/>
          <p14:tracePt t="52922" x="10452100" y="2743200"/>
          <p14:tracePt t="52939" x="10541000" y="2736850"/>
          <p14:tracePt t="52956" x="10591800" y="2717800"/>
          <p14:tracePt t="52972" x="10642600" y="2686050"/>
          <p14:tracePt t="52989" x="10680700" y="2654300"/>
          <p14:tracePt t="53006" x="10706100" y="2622550"/>
          <p14:tracePt t="53023" x="10737850" y="2578100"/>
          <p14:tracePt t="53039" x="10756900" y="2552700"/>
          <p14:tracePt t="53056" x="10782300" y="2514600"/>
          <p14:tracePt t="53073" x="10807700" y="2482850"/>
          <p14:tracePt t="53089" x="10833100" y="2438400"/>
          <p14:tracePt t="53106" x="10858500" y="2393950"/>
          <p14:tracePt t="53123" x="10871200" y="2368550"/>
          <p14:tracePt t="53139" x="10883900" y="2317750"/>
          <p14:tracePt t="53156" x="10883900" y="2311400"/>
          <p14:tracePt t="53172" x="10883900" y="2298700"/>
          <p14:tracePt t="53189" x="10883900" y="2292350"/>
          <p14:tracePt t="53206" x="10883900" y="2279650"/>
          <p14:tracePt t="53223" x="10883900" y="2273300"/>
          <p14:tracePt t="53239" x="10883900" y="2260600"/>
          <p14:tracePt t="53256" x="10883900" y="2254250"/>
          <p14:tracePt t="53273" x="10883900" y="2241550"/>
          <p14:tracePt t="53289" x="10877550" y="2235200"/>
          <p14:tracePt t="53349" x="10877550" y="2228850"/>
          <p14:tracePt t="53741" x="10877550" y="2171700"/>
          <p14:tracePt t="53749" x="10877550" y="2108200"/>
          <p14:tracePt t="53756" x="10877550" y="2057400"/>
          <p14:tracePt t="53772" x="10883900" y="1949450"/>
          <p14:tracePt t="53790" x="10883900" y="1841500"/>
          <p14:tracePt t="53823" x="10871200" y="1682750"/>
          <p14:tracePt t="53857" x="10852150" y="1606550"/>
          <p14:tracePt t="53890" x="10845800" y="1549400"/>
          <p14:tracePt t="53906" x="10839450" y="1524000"/>
          <p14:tracePt t="53923" x="10833100" y="1511300"/>
          <p14:tracePt t="53940" x="10826750" y="1485900"/>
          <p14:tracePt t="53956" x="10826750" y="1473200"/>
          <p14:tracePt t="53973" x="10826750" y="1466850"/>
          <p14:tracePt t="53990" x="10820400" y="1454150"/>
          <p14:tracePt t="54006" x="10814050" y="1447800"/>
          <p14:tracePt t="54022" x="10807700" y="1422400"/>
          <p14:tracePt t="54039" x="10782300" y="1384300"/>
          <p14:tracePt t="54056" x="10744200" y="1346200"/>
          <p14:tracePt t="54073" x="10712450" y="1308100"/>
          <p14:tracePt t="54089" x="10680700" y="1282700"/>
          <p14:tracePt t="54106" x="10668000" y="1270000"/>
          <p14:tracePt t="55020" x="10642600" y="1308100"/>
          <p14:tracePt t="55028" x="10610850" y="1346200"/>
          <p14:tracePt t="55039" x="10591800" y="1377950"/>
          <p14:tracePt t="55056" x="10534650" y="1447800"/>
          <p14:tracePt t="55073" x="10483850" y="1504950"/>
          <p14:tracePt t="55089" x="10445750" y="1543050"/>
          <p14:tracePt t="55123" x="10306050" y="1612900"/>
          <p14:tracePt t="55157" x="10147300" y="1651000"/>
          <p14:tracePt t="55190" x="10026650" y="1651000"/>
          <p14:tracePt t="55206" x="9969500" y="1644650"/>
          <p14:tracePt t="55222" x="9925050" y="1638300"/>
          <p14:tracePt t="55239" x="9912350" y="1625600"/>
          <p14:tracePt t="55256" x="9899650" y="1625600"/>
          <p14:tracePt t="55273" x="9893300" y="1619250"/>
          <p14:tracePt t="55289" x="9880600" y="1612900"/>
          <p14:tracePt t="55306" x="9880600" y="1606550"/>
          <p14:tracePt t="55323" x="9867900" y="1593850"/>
          <p14:tracePt t="55340" x="9817100" y="1562100"/>
          <p14:tracePt t="55356" x="9759950" y="1524000"/>
          <p14:tracePt t="55372" x="9690100" y="1492250"/>
          <p14:tracePt t="55389" x="9639300" y="1460500"/>
          <p14:tracePt t="55406" x="9601200" y="1435100"/>
          <p14:tracePt t="55423" x="9563100" y="1409700"/>
          <p14:tracePt t="55439" x="9550400" y="1397000"/>
          <p14:tracePt t="55456" x="9544050" y="1390650"/>
          <p14:tracePt t="55472" x="9537700" y="1377950"/>
          <p14:tracePt t="55489" x="9537700" y="1371600"/>
          <p14:tracePt t="55507" x="9531350" y="1365250"/>
          <p14:tracePt t="55522" x="9531350" y="1358900"/>
          <p14:tracePt t="55539" x="9531350" y="1346200"/>
          <p14:tracePt t="55556" x="9531350" y="1339850"/>
          <p14:tracePt t="55573" x="9525000" y="1327150"/>
          <p14:tracePt t="55589" x="9525000" y="1320800"/>
          <p14:tracePt t="55606" x="9525000" y="1314450"/>
          <p14:tracePt t="55637" x="9525000" y="1308100"/>
          <p14:tracePt t="55806" x="9525000" y="1333500"/>
          <p14:tracePt t="55813" x="9525000" y="1358900"/>
          <p14:tracePt t="55823" x="9525000" y="1377950"/>
          <p14:tracePt t="55840" x="9525000" y="1435100"/>
          <p14:tracePt t="55855" x="9531350" y="1479550"/>
          <p14:tracePt t="55873" x="9544050" y="1524000"/>
          <p14:tracePt t="55889" x="9563100" y="1562100"/>
          <p14:tracePt t="55906" x="9582150" y="1593850"/>
          <p14:tracePt t="55923" x="9594850" y="1619250"/>
          <p14:tracePt t="55939" x="9607550" y="1638300"/>
          <p14:tracePt t="55956" x="9620250" y="1644650"/>
          <p14:tracePt t="55973" x="9620250" y="1651000"/>
          <p14:tracePt t="55989" x="9626600" y="1663700"/>
          <p14:tracePt t="56006" x="9639300" y="1663700"/>
          <p14:tracePt t="56022" x="9639300" y="1670050"/>
          <p14:tracePt t="56039" x="9645650" y="1670050"/>
          <p14:tracePt t="56093" x="9645650" y="1676400"/>
          <p14:tracePt t="56101" x="9658350" y="1676400"/>
          <p14:tracePt t="56108" x="9683750" y="1663700"/>
          <p14:tracePt t="56123" x="9709150" y="1651000"/>
          <p14:tracePt t="56140" x="9785350" y="1612900"/>
          <p14:tracePt t="56156" x="9823450" y="1600200"/>
          <p14:tracePt t="56173" x="9829800" y="1593850"/>
          <p14:tracePt t="56238" x="9829800" y="1587500"/>
          <p14:tracePt t="56341" x="9823450" y="1600200"/>
          <p14:tracePt t="56349" x="9798050" y="1631950"/>
          <p14:tracePt t="56356" x="9772650" y="1644650"/>
          <p14:tracePt t="56373" x="9728200" y="1701800"/>
          <p14:tracePt t="56389" x="9671050" y="1752600"/>
          <p14:tracePt t="56406" x="9626600" y="1803400"/>
          <p14:tracePt t="56422" x="9575800" y="1854200"/>
          <p14:tracePt t="56439" x="9512300" y="1924050"/>
          <p14:tracePt t="56456" x="9429750" y="1987550"/>
          <p14:tracePt t="56472" x="9302750" y="2057400"/>
          <p14:tracePt t="56489" x="9163050" y="2127250"/>
          <p14:tracePt t="56506" x="8959850" y="2216150"/>
          <p14:tracePt t="56523" x="8718550" y="2286000"/>
          <p14:tracePt t="56539" x="8420100" y="2343150"/>
          <p14:tracePt t="56556" x="7988300" y="2419350"/>
          <p14:tracePt t="56572" x="7721600" y="2457450"/>
          <p14:tracePt t="56607" x="7277100" y="2533650"/>
          <p14:tracePt t="56623" x="7048500" y="2571750"/>
          <p14:tracePt t="56639" x="6896100" y="2603500"/>
          <p14:tracePt t="56656" x="6762750" y="2622550"/>
          <p14:tracePt t="56673" x="6661150" y="2635250"/>
          <p14:tracePt t="56689" x="6578600" y="2647950"/>
          <p14:tracePt t="56706" x="6508750" y="2660650"/>
          <p14:tracePt t="56723" x="6432550" y="2667000"/>
          <p14:tracePt t="56739" x="6311900" y="2673350"/>
          <p14:tracePt t="56756" x="6197600" y="2679700"/>
          <p14:tracePt t="56773" x="6045200" y="2679700"/>
          <p14:tracePt t="56789" x="5867400" y="2647950"/>
          <p14:tracePt t="56806" x="5588000" y="2616200"/>
          <p14:tracePt t="56823" x="5232400" y="2597150"/>
          <p14:tracePt t="56839" x="4768850" y="2540000"/>
          <p14:tracePt t="56856" x="4260850" y="2482850"/>
          <p14:tracePt t="56873" x="3759200" y="2425700"/>
          <p14:tracePt t="56889" x="3263900" y="2368550"/>
          <p14:tracePt t="56906" x="2762250" y="2298700"/>
          <p14:tracePt t="56922" x="2286000" y="2241550"/>
          <p14:tracePt t="56940" x="1790700" y="2184400"/>
          <p14:tracePt t="56955" x="1600200" y="2165350"/>
          <p14:tracePt t="56973" x="1473200" y="2159000"/>
          <p14:tracePt t="56989" x="1428750" y="2152650"/>
          <p14:tracePt t="57221" x="1422400" y="2159000"/>
          <p14:tracePt t="57229" x="1403350" y="2184400"/>
          <p14:tracePt t="57239" x="1397000" y="2190750"/>
          <p14:tracePt t="57256" x="1371600" y="2216150"/>
          <p14:tracePt t="57272" x="1352550" y="2235200"/>
          <p14:tracePt t="57290" x="1339850" y="2247900"/>
          <p14:tracePt t="57324" x="1320800" y="2266950"/>
          <p14:tracePt t="57389" x="1314450" y="2279650"/>
          <p14:tracePt t="57397" x="1308100" y="2292350"/>
          <p14:tracePt t="57406" x="1308100" y="2305050"/>
          <p14:tracePt t="57423" x="1308100" y="2324100"/>
          <p14:tracePt t="57439" x="1308100" y="2336800"/>
          <p14:tracePt t="57456" x="1308100" y="2355850"/>
          <p14:tracePt t="57473" x="1308100" y="2362200"/>
          <p14:tracePt t="57613" x="1308100" y="2368550"/>
          <p14:tracePt t="57621" x="1327150" y="2381250"/>
          <p14:tracePt t="57628" x="1358900" y="2406650"/>
          <p14:tracePt t="57639" x="1377950" y="2425700"/>
          <p14:tracePt t="57656" x="1428750" y="2457450"/>
          <p14:tracePt t="57672" x="1492250" y="2501900"/>
          <p14:tracePt t="57689" x="1536700" y="2533650"/>
          <p14:tracePt t="57706" x="1549400" y="2546350"/>
          <p14:tracePt t="57723" x="1562100" y="2552700"/>
          <p14:tracePt t="57829" x="1568450" y="2552700"/>
          <p14:tracePt t="57845" x="1581150" y="2552700"/>
          <p14:tracePt t="57853" x="1600200" y="2540000"/>
          <p14:tracePt t="57860" x="1606550" y="2533650"/>
          <p14:tracePt t="57872" x="1619250" y="2533650"/>
          <p14:tracePt t="57889" x="1625600" y="2527300"/>
          <p14:tracePt t="57906" x="1631950" y="2520950"/>
          <p14:tracePt t="58221" x="1631950" y="2533650"/>
          <p14:tracePt t="58229" x="1631950" y="2540000"/>
          <p14:tracePt t="58239" x="1631950" y="2546350"/>
          <p14:tracePt t="58256" x="1631950" y="2565400"/>
          <p14:tracePt t="58272" x="1631950" y="2571750"/>
          <p14:tracePt t="58289" x="1631950" y="2578100"/>
          <p14:tracePt t="58323" x="1625600" y="2590800"/>
          <p14:tracePt t="59005" x="1619250" y="2590800"/>
          <p14:tracePt t="59038" x="1619250" y="2584450"/>
          <p14:tracePt t="59206" x="1625600" y="2584450"/>
          <p14:tracePt t="59213" x="1631950" y="2571750"/>
          <p14:tracePt t="59222" x="1644650" y="2571750"/>
          <p14:tracePt t="59240" x="1663700" y="2571750"/>
          <p14:tracePt t="59256" x="1676400" y="2571750"/>
          <p14:tracePt t="59273" x="1682750" y="2571750"/>
          <p14:tracePt t="59629" x="1689100" y="2578100"/>
          <p14:tracePt t="59637" x="1695450" y="2603500"/>
          <p14:tracePt t="59645" x="1695450" y="2609850"/>
          <p14:tracePt t="59656" x="1701800" y="2628900"/>
          <p14:tracePt t="59673" x="1720850" y="2667000"/>
          <p14:tracePt t="59689" x="1733550" y="2698750"/>
          <p14:tracePt t="59706" x="1752600" y="2724150"/>
          <p14:tracePt t="59740" x="1778000" y="2768600"/>
          <p14:tracePt t="59774" x="1790700" y="2800350"/>
          <p14:tracePt t="59807" x="1797050" y="2813050"/>
          <p14:tracePt t="59823" x="1797050" y="2825750"/>
          <p14:tracePt t="59839" x="1797050" y="2838450"/>
          <p14:tracePt t="59856" x="1803400" y="2857500"/>
          <p14:tracePt t="59872" x="1803400" y="2870200"/>
          <p14:tracePt t="59889" x="1803400" y="2882900"/>
          <p14:tracePt t="59906" x="1803400" y="2889250"/>
          <p14:tracePt t="59926" x="1803400" y="2895600"/>
          <p14:tracePt t="60126" x="1809750" y="2882900"/>
          <p14:tracePt t="60133" x="1828800" y="2876550"/>
          <p14:tracePt t="60140" x="1835150" y="2863850"/>
          <p14:tracePt t="60157" x="1860550" y="2851150"/>
          <p14:tracePt t="60172" x="1873250" y="2844800"/>
          <p14:tracePt t="60189" x="1885950" y="2838450"/>
          <p14:tracePt t="60206" x="1885950" y="2832100"/>
          <p14:tracePt t="60453" x="1885950" y="2825750"/>
          <p14:tracePt t="60677" x="1892300" y="2838450"/>
          <p14:tracePt t="60685" x="1898650" y="2857500"/>
          <p14:tracePt t="60693" x="1911350" y="2870200"/>
          <p14:tracePt t="60706" x="1917700" y="2882900"/>
          <p14:tracePt t="60722" x="1943100" y="2908300"/>
          <p14:tracePt t="60739" x="1955800" y="2927350"/>
          <p14:tracePt t="60756" x="1974850" y="2946400"/>
          <p14:tracePt t="60773" x="1981200" y="2959100"/>
          <p14:tracePt t="60807" x="2012950" y="3003550"/>
          <p14:tracePt t="60841" x="2082800" y="3067050"/>
          <p14:tracePt t="60873" x="2127250" y="3111500"/>
          <p14:tracePt t="60889" x="2146300" y="3117850"/>
          <p14:tracePt t="60906" x="2159000" y="3124200"/>
          <p14:tracePt t="60922" x="2190750" y="3130550"/>
          <p14:tracePt t="60939" x="2235200" y="3130550"/>
          <p14:tracePt t="60956" x="2292350" y="3130550"/>
          <p14:tracePt t="60973" x="2330450" y="3124200"/>
          <p14:tracePt t="60989" x="2368550" y="3117850"/>
          <p14:tracePt t="61006" x="2413000" y="3117850"/>
          <p14:tracePt t="61023" x="2457450" y="3117850"/>
          <p14:tracePt t="61039" x="2501900" y="3117850"/>
          <p14:tracePt t="61056" x="2546350" y="3117850"/>
          <p14:tracePt t="61074" x="2578100" y="3117850"/>
          <p14:tracePt t="61089" x="2609850" y="3117850"/>
          <p14:tracePt t="61106" x="2635250" y="3124200"/>
          <p14:tracePt t="61123" x="2647950" y="3124200"/>
          <p14:tracePt t="61139" x="2660650" y="3130550"/>
          <p14:tracePt t="61598" x="2660650" y="3111500"/>
          <p14:tracePt t="61605" x="2667000" y="3092450"/>
          <p14:tracePt t="61623" x="2686050" y="3048000"/>
          <p14:tracePt t="61639" x="2705100" y="2990850"/>
          <p14:tracePt t="61656" x="2724150" y="2927350"/>
          <p14:tracePt t="61672" x="2743200" y="2870200"/>
          <p14:tracePt t="61689" x="2749550" y="2819400"/>
          <p14:tracePt t="61706" x="2749550" y="2724150"/>
          <p14:tracePt t="61740" x="2749550" y="2635250"/>
          <p14:tracePt t="61773" x="2749550" y="2609850"/>
          <p14:tracePt t="61807" x="2749550" y="2552700"/>
          <p14:tracePt t="61823" x="2749550" y="2533650"/>
          <p14:tracePt t="61839" x="2749550" y="2520950"/>
          <p14:tracePt t="61861" x="2749550" y="2514600"/>
          <p14:tracePt t="61872" x="2749550" y="2508250"/>
          <p14:tracePt t="61889" x="2749550" y="2501900"/>
          <p14:tracePt t="61906" x="2755900" y="2489200"/>
          <p14:tracePt t="61922" x="2762250" y="2463800"/>
          <p14:tracePt t="61939" x="2762250" y="2438400"/>
          <p14:tracePt t="61956" x="2768600" y="2413000"/>
          <p14:tracePt t="61974" x="2768600" y="2400300"/>
          <p14:tracePt t="61989" x="2774950" y="2387600"/>
          <p14:tracePt t="62006" x="2774950" y="2374900"/>
          <p14:tracePt t="62023" x="2781300" y="2368550"/>
          <p14:tracePt t="62039" x="2781300" y="2362200"/>
          <p14:tracePt t="62629" x="2749550" y="2393950"/>
          <p14:tracePt t="62637" x="2679700" y="2444750"/>
          <p14:tracePt t="62645" x="2603500" y="2476500"/>
          <p14:tracePt t="62656" x="2546350" y="2514600"/>
          <p14:tracePt t="62672" x="2419350" y="2584450"/>
          <p14:tracePt t="62689" x="2292350" y="2654300"/>
          <p14:tracePt t="62706" x="2190750" y="2730500"/>
          <p14:tracePt t="62740" x="1943100" y="2971800"/>
          <p14:tracePt t="62772" x="1720850" y="3282950"/>
          <p14:tracePt t="62807" x="1581150" y="3511550"/>
          <p14:tracePt t="62823" x="1530350" y="3575050"/>
          <p14:tracePt t="62840" x="1504950" y="3606800"/>
          <p14:tracePt t="62856" x="1498600" y="3644900"/>
          <p14:tracePt t="62872" x="1492250" y="3663950"/>
          <p14:tracePt t="62889" x="1485900" y="3683000"/>
          <p14:tracePt t="63037" x="1485900" y="3689350"/>
          <p14:tracePt t="63053" x="1485900" y="3695700"/>
          <p14:tracePt t="63061" x="1498600" y="3727450"/>
          <p14:tracePt t="63073" x="1511300" y="3752850"/>
          <p14:tracePt t="63089" x="1530350" y="3784600"/>
          <p14:tracePt t="63106" x="1555750" y="3816350"/>
          <p14:tracePt t="63123" x="1581150" y="3854450"/>
          <p14:tracePt t="63140" x="1600200" y="3892550"/>
          <p14:tracePt t="63156" x="1612900" y="3917950"/>
          <p14:tracePt t="63173" x="1619250" y="3943350"/>
          <p14:tracePt t="63189" x="1638300" y="3987800"/>
          <p14:tracePt t="63206" x="1644650" y="4006850"/>
          <p14:tracePt t="63223" x="1651000" y="4025900"/>
          <p14:tracePt t="63245" x="1651000" y="4032250"/>
          <p14:tracePt t="63285" x="1651000" y="4038600"/>
          <p14:tracePt t="63293" x="1651000" y="4044950"/>
          <p14:tracePt t="63309" x="1651000" y="4057650"/>
          <p14:tracePt t="63323" x="1657350" y="4070350"/>
          <p14:tracePt t="63340" x="1663700" y="4102100"/>
          <p14:tracePt t="63356" x="1663700" y="4140200"/>
          <p14:tracePt t="63372" x="1663700" y="4178300"/>
          <p14:tracePt t="63389" x="1676400" y="4222750"/>
          <p14:tracePt t="63406" x="1701800" y="4273550"/>
          <p14:tracePt t="63423" x="1746250" y="4375150"/>
          <p14:tracePt t="63439" x="1797050" y="4483100"/>
          <p14:tracePt t="63456" x="1835150" y="4584700"/>
          <p14:tracePt t="63473" x="1860550" y="4660900"/>
          <p14:tracePt t="63489" x="1860550" y="4705350"/>
          <p14:tracePt t="63506" x="1860550" y="4756150"/>
          <p14:tracePt t="63523" x="1860550" y="4787900"/>
          <p14:tracePt t="63539" x="1854200" y="4826000"/>
          <p14:tracePt t="63555" x="1854200" y="4838700"/>
          <p14:tracePt t="63573" x="1847850" y="4851400"/>
          <p14:tracePt t="63589" x="1847850" y="4857750"/>
          <p14:tracePt t="63606" x="1847850" y="4870450"/>
          <p14:tracePt t="63623" x="1898650" y="4883150"/>
          <p14:tracePt t="63640" x="2032000" y="4902200"/>
          <p14:tracePt t="63656" x="2032000" y="4908550"/>
          <p14:tracePt t="64101" x="2025650" y="4902200"/>
          <p14:tracePt t="64165" x="2025650" y="4908550"/>
          <p14:tracePt t="64173" x="2019300" y="4908550"/>
          <p14:tracePt t="64269" x="2006600" y="4908550"/>
          <p14:tracePt t="64277" x="1974850" y="4883150"/>
          <p14:tracePt t="64289" x="1943100" y="4857750"/>
          <p14:tracePt t="64323" x="1778000" y="4730750"/>
          <p14:tracePt t="64339" x="1701800" y="4654550"/>
          <p14:tracePt t="64357" x="1587500" y="4514850"/>
          <p14:tracePt t="64372" x="1524000" y="4425950"/>
          <p14:tracePt t="64389" x="1473200" y="4343400"/>
          <p14:tracePt t="64406" x="1441450" y="4279900"/>
          <p14:tracePt t="64423" x="1428750" y="4222750"/>
          <p14:tracePt t="64439" x="1422400" y="4171950"/>
          <p14:tracePt t="64456" x="1422400" y="4127500"/>
          <p14:tracePt t="64473" x="1422400" y="4076700"/>
          <p14:tracePt t="64489" x="1422400" y="4032250"/>
          <p14:tracePt t="64506" x="1428750" y="4013200"/>
          <p14:tracePt t="64522" x="1435100" y="4000500"/>
          <p14:tracePt t="64538" x="1435100" y="3994150"/>
          <p14:tracePt t="64556" x="1441450" y="3987800"/>
          <p14:tracePt t="64572" x="1447800" y="3975100"/>
          <p14:tracePt t="64589" x="1460500" y="3956050"/>
          <p14:tracePt t="64623" x="1504950" y="3905250"/>
          <p14:tracePt t="64640" x="1530350" y="3879850"/>
          <p14:tracePt t="64657" x="1549400" y="3860800"/>
          <p14:tracePt t="64672" x="1568450" y="3835400"/>
          <p14:tracePt t="64689" x="1593850" y="3810000"/>
          <p14:tracePt t="64706" x="1606550" y="3797300"/>
          <p14:tracePt t="64722" x="1612900" y="3797300"/>
          <p14:tracePt t="64739" x="1612900" y="3790950"/>
          <p14:tracePt t="64821" x="1612900" y="3822700"/>
          <p14:tracePt t="64829" x="1612900" y="3848100"/>
          <p14:tracePt t="64839" x="1612900" y="3886200"/>
          <p14:tracePt t="64856" x="1612900" y="3949700"/>
          <p14:tracePt t="64873" x="1619250" y="4006850"/>
          <p14:tracePt t="64889" x="1631950" y="4044950"/>
          <p14:tracePt t="64906" x="1638300" y="4070350"/>
          <p14:tracePt t="64922" x="1644650" y="4095750"/>
          <p14:tracePt t="64939" x="1651000" y="4102100"/>
          <p14:tracePt t="64956" x="1657350" y="4102100"/>
          <p14:tracePt t="64973" x="1663700" y="4102100"/>
          <p14:tracePt t="64989" x="1670050" y="4102100"/>
          <p14:tracePt t="65006" x="1676400" y="4102100"/>
          <p14:tracePt t="65023" x="1689100" y="4102100"/>
          <p14:tracePt t="65039" x="1714500" y="4102100"/>
          <p14:tracePt t="65056" x="1733550" y="4102100"/>
          <p14:tracePt t="65073" x="1765300" y="4089400"/>
          <p14:tracePt t="65089" x="1790700" y="4076700"/>
          <p14:tracePt t="65106" x="1822450" y="4064000"/>
          <p14:tracePt t="65123" x="1835150" y="4057650"/>
          <p14:tracePt t="65139" x="1841500" y="4044950"/>
          <p14:tracePt t="65157" x="1847850" y="4044950"/>
          <p14:tracePt t="65334" x="1847850" y="4051300"/>
          <p14:tracePt t="65340" x="1847850" y="4070350"/>
          <p14:tracePt t="65356" x="1847850" y="4102100"/>
          <p14:tracePt t="65372" x="1847850" y="4133850"/>
          <p14:tracePt t="65389" x="1854200" y="4171950"/>
          <p14:tracePt t="65406" x="1866900" y="4197350"/>
          <p14:tracePt t="65424" x="1879600" y="4216400"/>
          <p14:tracePt t="65456" x="1898650" y="4235450"/>
          <p14:tracePt t="65490" x="1936750" y="4248150"/>
          <p14:tracePt t="65524" x="2012950" y="4267200"/>
          <p14:tracePt t="65539" x="2025650" y="4273550"/>
          <p14:tracePt t="65558" x="2070100" y="4286250"/>
          <p14:tracePt t="65572" x="2089150" y="4298950"/>
          <p14:tracePt t="65589" x="2114550" y="4305300"/>
          <p14:tracePt t="65606" x="2127250" y="4305300"/>
          <p14:tracePt t="65638" x="2127250" y="4311650"/>
          <p14:tracePt t="65677" x="2133600" y="4311650"/>
          <p14:tracePt t="65685" x="2139950" y="4311650"/>
          <p14:tracePt t="65692" x="2152650" y="4311650"/>
          <p14:tracePt t="65706" x="2165350" y="4311650"/>
          <p14:tracePt t="65723" x="2197100" y="4324350"/>
          <p14:tracePt t="65739" x="2241550" y="4330700"/>
          <p14:tracePt t="65756" x="2279650" y="4349750"/>
          <p14:tracePt t="65773" x="2305050" y="4362450"/>
          <p14:tracePt t="65789" x="2317750" y="4368800"/>
          <p14:tracePt t="65806" x="2324100" y="4368800"/>
          <p14:tracePt t="65823" x="2330450" y="4368800"/>
          <p14:tracePt t="65839" x="2343150" y="4375150"/>
          <p14:tracePt t="65856" x="2355850" y="4375150"/>
          <p14:tracePt t="65873" x="2374900" y="4381500"/>
          <p14:tracePt t="65889" x="2400300" y="4387850"/>
          <p14:tracePt t="65906" x="2413000" y="4387850"/>
          <p14:tracePt t="65922" x="2425700" y="4387850"/>
          <p14:tracePt t="65939" x="2432050" y="4387850"/>
          <p14:tracePt t="65989" x="2438400" y="4387850"/>
          <p14:tracePt t="65997" x="2444750" y="4387850"/>
          <p14:tracePt t="66006" x="2457450" y="4387850"/>
          <p14:tracePt t="66022" x="2470150" y="4387850"/>
          <p14:tracePt t="66039" x="2489200" y="4387850"/>
          <p14:tracePt t="66056" x="2495550" y="4381500"/>
          <p14:tracePt t="66073" x="2508250" y="4381500"/>
          <p14:tracePt t="66189" x="2514600" y="4381500"/>
          <p14:tracePt t="66326" x="2514600" y="4375150"/>
          <p14:tracePt t="66333" x="2520950" y="4362450"/>
          <p14:tracePt t="66340" x="2527300" y="4349750"/>
          <p14:tracePt t="66357" x="2527300" y="4330700"/>
          <p14:tracePt t="66372" x="2540000" y="4311650"/>
          <p14:tracePt t="66389" x="2540000" y="4292600"/>
          <p14:tracePt t="66406" x="2546350" y="4273550"/>
          <p14:tracePt t="66423" x="2546350" y="4241800"/>
          <p14:tracePt t="66439" x="2552700" y="4216400"/>
          <p14:tracePt t="66456" x="2559050" y="4178300"/>
          <p14:tracePt t="66472" x="2559050" y="4146550"/>
          <p14:tracePt t="66489" x="2559050" y="4108450"/>
          <p14:tracePt t="66506" x="2565400" y="4064000"/>
          <p14:tracePt t="66522" x="2565400" y="4019550"/>
          <p14:tracePt t="66539" x="2565400" y="3975100"/>
          <p14:tracePt t="66558" x="2565400" y="3905250"/>
          <p14:tracePt t="66573" x="2565400" y="3873500"/>
          <p14:tracePt t="66589" x="2565400" y="3854450"/>
          <p14:tracePt t="66606" x="2565400" y="3841750"/>
          <p14:tracePt t="66622" x="2565400" y="3822700"/>
          <p14:tracePt t="66639" x="2565400" y="3810000"/>
          <p14:tracePt t="66656" x="2565400" y="3803650"/>
          <p14:tracePt t="66672" x="2565400" y="3784600"/>
          <p14:tracePt t="66689" x="2565400" y="3771900"/>
          <p14:tracePt t="66706" x="2565400" y="3759200"/>
          <p14:tracePt t="66723" x="2565400" y="3752850"/>
          <p14:tracePt t="66739" x="2559050" y="3740150"/>
          <p14:tracePt t="66757" x="2559050" y="3721100"/>
          <p14:tracePt t="66773" x="2559050" y="3714750"/>
          <p14:tracePt t="66821" x="2559050" y="3708400"/>
          <p14:tracePt t="67133" x="2565400" y="3740150"/>
          <p14:tracePt t="67141" x="2584450" y="3778250"/>
          <p14:tracePt t="67156" x="2628900" y="3854450"/>
          <p14:tracePt t="67172" x="2705100" y="3943350"/>
          <p14:tracePt t="67189" x="2819400" y="4025900"/>
          <p14:tracePt t="67206" x="2927350" y="4102100"/>
          <p14:tracePt t="67222" x="3009900" y="4146550"/>
          <p14:tracePt t="67239" x="3060700" y="4171950"/>
          <p14:tracePt t="67273" x="3117850" y="4184650"/>
          <p14:tracePt t="67307" x="3175000" y="4184650"/>
          <p14:tracePt t="67340" x="3263900" y="4178300"/>
          <p14:tracePt t="67356" x="3282950" y="4171950"/>
          <p14:tracePt t="67372" x="3289300" y="4171950"/>
          <p14:tracePt t="67389" x="3295650" y="4171950"/>
          <p14:tracePt t="67901" x="3295650" y="4178300"/>
          <p14:tracePt t="67908" x="3295650" y="4184650"/>
          <p14:tracePt t="67923" x="3295650" y="4197350"/>
          <p14:tracePt t="67939" x="3295650" y="4203700"/>
          <p14:tracePt t="67956" x="3295650" y="4222750"/>
          <p14:tracePt t="67972" x="3295650" y="4241800"/>
          <p14:tracePt t="67989" x="3308350" y="4273550"/>
          <p14:tracePt t="68022" x="3505200" y="4400550"/>
          <p14:tracePt t="68056" x="3727450" y="4546600"/>
          <p14:tracePt t="68089" x="3956050" y="4667250"/>
          <p14:tracePt t="68106" x="4013200" y="4699000"/>
          <p14:tracePt t="68122" x="4057650" y="4699000"/>
          <p14:tracePt t="68139" x="4083050" y="4699000"/>
          <p14:tracePt t="68156" x="4108450" y="4686300"/>
          <p14:tracePt t="68173" x="4133850" y="4667250"/>
          <p14:tracePt t="68189" x="4146550" y="4648200"/>
          <p14:tracePt t="68206" x="4171950" y="4622800"/>
          <p14:tracePt t="68222" x="4184650" y="4597400"/>
          <p14:tracePt t="68240" x="4197350" y="4565650"/>
          <p14:tracePt t="68256" x="4216400" y="4540250"/>
          <p14:tracePt t="68272" x="4216400" y="4508500"/>
          <p14:tracePt t="68289" x="4216400" y="4495800"/>
          <p14:tracePt t="68306" x="4216400" y="4483100"/>
          <p14:tracePt t="68323" x="4216400" y="4476750"/>
          <p14:tracePt t="68339" x="4216400" y="4470400"/>
          <p14:tracePt t="68438" x="4216400" y="4464050"/>
          <p14:tracePt t="68717" x="4210050" y="4438650"/>
          <p14:tracePt t="68724" x="4165600" y="4375150"/>
          <p14:tracePt t="68758" x="4044950" y="4146550"/>
          <p14:tracePt t="68772" x="3994150" y="4019550"/>
          <p14:tracePt t="68789" x="3962400" y="3930650"/>
          <p14:tracePt t="68806" x="3943350" y="3873500"/>
          <p14:tracePt t="68822" x="3943350" y="3841750"/>
          <p14:tracePt t="68839" x="3943350" y="3816350"/>
          <p14:tracePt t="68856" x="3943350" y="3790950"/>
          <p14:tracePt t="68872" x="3943350" y="3771900"/>
          <p14:tracePt t="68889" x="3943350" y="3752850"/>
          <p14:tracePt t="68905" x="3943350" y="3740150"/>
          <p14:tracePt t="68922" x="3943350" y="3733800"/>
          <p14:tracePt t="68948" x="3943350" y="3727450"/>
          <p14:tracePt t="68987" x="3943350" y="3721100"/>
          <p14:tracePt t="69004" x="3943350" y="3714750"/>
          <p14:tracePt t="69125" x="3937000" y="3752850"/>
          <p14:tracePt t="69133" x="3924300" y="3778250"/>
          <p14:tracePt t="69140" x="3917950" y="3816350"/>
          <p14:tracePt t="69156" x="3911600" y="3879850"/>
          <p14:tracePt t="69172" x="3905250" y="3924300"/>
          <p14:tracePt t="69189" x="3911600" y="3968750"/>
          <p14:tracePt t="69205" x="3930650" y="4006850"/>
          <p14:tracePt t="69222" x="3968750" y="4044950"/>
          <p14:tracePt t="69239" x="4013200" y="4070350"/>
          <p14:tracePt t="69256" x="4064000" y="4089400"/>
          <p14:tracePt t="69273" x="4102100" y="4095750"/>
          <p14:tracePt t="69289" x="4127500" y="4102100"/>
          <p14:tracePt t="69305" x="4140200" y="4102100"/>
          <p14:tracePt t="69322" x="4165600" y="4089400"/>
          <p14:tracePt t="69339" x="4191000" y="4070350"/>
          <p14:tracePt t="69356" x="4229100" y="4032250"/>
          <p14:tracePt t="69372" x="4254500" y="4013200"/>
          <p14:tracePt t="69390" x="4267200" y="4006850"/>
          <p14:tracePt t="69420" x="4273550" y="4006850"/>
          <p14:tracePt t="69621" x="4273550" y="4019550"/>
          <p14:tracePt t="69630" x="4279900" y="4044950"/>
          <p14:tracePt t="69639" x="4279900" y="4064000"/>
          <p14:tracePt t="69656" x="4298950" y="4102100"/>
          <p14:tracePt t="69673" x="4318000" y="4133850"/>
          <p14:tracePt t="69689" x="4343400" y="4165600"/>
          <p14:tracePt t="69706" x="4381500" y="4191000"/>
          <p14:tracePt t="69723" x="4438650" y="4203700"/>
          <p14:tracePt t="69739" x="4508500" y="4222750"/>
          <p14:tracePt t="69756" x="4597400" y="4229100"/>
          <p14:tracePt t="69773" x="4679950" y="4235450"/>
          <p14:tracePt t="69789" x="4737100" y="4235450"/>
          <p14:tracePt t="69806" x="4768850" y="4235450"/>
          <p14:tracePt t="69823" x="4794250" y="4235450"/>
          <p14:tracePt t="69839" x="4806950" y="4229100"/>
          <p14:tracePt t="70197" x="4813300" y="4203700"/>
          <p14:tracePt t="70205" x="4826000" y="4171950"/>
          <p14:tracePt t="70222" x="4857750" y="4089400"/>
          <p14:tracePt t="70239" x="4895850" y="4000500"/>
          <p14:tracePt t="70257" x="4927600" y="3905250"/>
          <p14:tracePt t="70291" x="4978400" y="3778250"/>
          <p14:tracePt t="70322" x="4991100" y="3727450"/>
          <p14:tracePt t="70356" x="4991100" y="3702050"/>
          <p14:tracePt t="70373" x="4991100" y="3695700"/>
          <p14:tracePt t="70390" x="4991100" y="3689350"/>
          <p14:tracePt t="70406" x="4991100" y="3683000"/>
          <p14:tracePt t="70423" x="4991100" y="3670300"/>
          <p14:tracePt t="70439" x="4991100" y="3663950"/>
          <p14:tracePt t="70456" x="4991100" y="3651250"/>
          <p14:tracePt t="70472" x="4991100" y="3644900"/>
          <p14:tracePt t="70489" x="4991100" y="3625850"/>
          <p14:tracePt t="70506" x="4991100" y="3613150"/>
          <p14:tracePt t="70522" x="4984750" y="3606800"/>
          <p14:tracePt t="70539" x="4984750" y="3594100"/>
          <p14:tracePt t="70556" x="4984750" y="3575050"/>
          <p14:tracePt t="70572" x="4978400" y="3562350"/>
          <p14:tracePt t="70645" x="4978400" y="3556000"/>
          <p14:tracePt t="71989" x="4978400" y="3562350"/>
          <p14:tracePt t="71997" x="4978400" y="3606800"/>
          <p14:tracePt t="72005" x="4978400" y="3644900"/>
          <p14:tracePt t="72023" x="4972050" y="3721100"/>
          <p14:tracePt t="72039" x="4965700" y="3797300"/>
          <p14:tracePt t="72056" x="4959350" y="3873500"/>
          <p14:tracePt t="72073" x="4953000" y="3917950"/>
          <p14:tracePt t="72106" x="4946650" y="3981450"/>
          <p14:tracePt t="72140" x="4908550" y="4057650"/>
          <p14:tracePt t="72173" x="4876800" y="4121150"/>
          <p14:tracePt t="72189" x="4870450" y="4140200"/>
          <p14:tracePt t="72206" x="4857750" y="4165600"/>
          <p14:tracePt t="72222" x="4851400" y="4171950"/>
          <p14:tracePt t="72239" x="4845050" y="4191000"/>
          <p14:tracePt t="72256" x="4832350" y="4203700"/>
          <p14:tracePt t="72273" x="4832350" y="4222750"/>
          <p14:tracePt t="72289" x="4819650" y="4235450"/>
          <p14:tracePt t="72306" x="4819650" y="4241800"/>
          <p14:tracePt t="72324" x="4813300" y="4248150"/>
          <p14:tracePt t="72349" x="4813300" y="4254500"/>
          <p14:tracePt t="72357" x="4806950" y="4254500"/>
          <p14:tracePt t="72380" x="4806950" y="4260850"/>
          <p14:tracePt t="72397" x="4800600" y="4260850"/>
          <p14:tracePt t="72406" x="4800600" y="4267200"/>
          <p14:tracePt t="72428" x="4794250" y="4273550"/>
          <p14:tracePt t="72485" x="4794250" y="4279900"/>
          <p14:tracePt t="72549" x="4787900" y="4279900"/>
          <p14:tracePt t="72557" x="4787900" y="4286250"/>
          <p14:tracePt t="73189" x="4787900" y="4292600"/>
          <p14:tracePt t="73197" x="4781550" y="4305300"/>
          <p14:tracePt t="73221" x="4781550" y="4311650"/>
          <p14:tracePt t="76469" x="4781550" y="4324350"/>
          <p14:tracePt t="76477" x="4768850" y="4349750"/>
          <p14:tracePt t="76489" x="4756150" y="4375150"/>
          <p14:tracePt t="76506" x="4705350" y="4425950"/>
          <p14:tracePt t="76522" x="4622800" y="4483100"/>
          <p14:tracePt t="76538" x="4527550" y="4527550"/>
          <p14:tracePt t="76556" x="4324350" y="4572000"/>
          <p14:tracePt t="76590" x="3994150" y="4597400"/>
          <p14:tracePt t="76623" x="3657600" y="4597400"/>
          <p14:tracePt t="76656" x="3429000" y="4597400"/>
          <p14:tracePt t="76672" x="3365500" y="4597400"/>
          <p14:tracePt t="76689" x="3333750" y="4597400"/>
          <p14:tracePt t="76723" x="3295650" y="4597400"/>
          <p14:tracePt t="76741" x="3251200" y="4603750"/>
          <p14:tracePt t="76756" x="3225800" y="4603750"/>
          <p14:tracePt t="76773" x="3187700" y="4603750"/>
          <p14:tracePt t="76789" x="3136900" y="4591050"/>
          <p14:tracePt t="76806" x="3035300" y="4565650"/>
          <p14:tracePt t="76822" x="2908300" y="4533900"/>
          <p14:tracePt t="76839" x="2730500" y="4483100"/>
          <p14:tracePt t="76856" x="2501900" y="4406900"/>
          <p14:tracePt t="76872" x="2298700" y="4337050"/>
          <p14:tracePt t="76889" x="2139950" y="4260850"/>
          <p14:tracePt t="76905" x="2025650" y="4210050"/>
          <p14:tracePt t="76924" x="1943100" y="4165600"/>
          <p14:tracePt t="76939" x="1936750" y="4165600"/>
          <p14:tracePt t="76955" x="1930400" y="4165600"/>
          <p14:tracePt t="76972" x="1930400" y="4159250"/>
          <p14:tracePt t="76990" x="1930400" y="4152900"/>
          <p14:tracePt t="77005" x="1924050" y="4146550"/>
          <p14:tracePt t="77022" x="1924050" y="4140200"/>
          <p14:tracePt t="77039" x="1917700" y="4133850"/>
          <p14:tracePt t="77056" x="1911350" y="4127500"/>
          <p14:tracePt t="77076" x="1911350" y="4121150"/>
          <p14:tracePt t="77261" x="1905000" y="4121150"/>
          <p14:tracePt t="77269" x="1905000" y="4114800"/>
          <p14:tracePt t="77285" x="1924050" y="4095750"/>
          <p14:tracePt t="77292" x="1943100" y="4076700"/>
          <p14:tracePt t="77306" x="1955800" y="4070350"/>
          <p14:tracePt t="77323" x="1981200" y="4044950"/>
          <p14:tracePt t="77339" x="2012950" y="4013200"/>
          <p14:tracePt t="77356" x="2044700" y="3981450"/>
          <p14:tracePt t="77373" x="2070100" y="3956050"/>
          <p14:tracePt t="77389" x="2076450" y="3943350"/>
          <p14:tracePt t="77405" x="2082800" y="3937000"/>
          <p14:tracePt t="77541" x="2082800" y="3962400"/>
          <p14:tracePt t="77548" x="2070100" y="3981450"/>
          <p14:tracePt t="77556" x="2070100" y="4006850"/>
          <p14:tracePt t="77572" x="2063750" y="4070350"/>
          <p14:tracePt t="77589" x="2063750" y="4146550"/>
          <p14:tracePt t="77606" x="2095500" y="4248150"/>
          <p14:tracePt t="77622" x="2171700" y="4368800"/>
          <p14:tracePt t="77639" x="2298700" y="4508500"/>
          <p14:tracePt t="77656" x="2470150" y="4648200"/>
          <p14:tracePt t="77672" x="2673350" y="4787900"/>
          <p14:tracePt t="77689" x="2857500" y="4883150"/>
          <p14:tracePt t="77706" x="3073400" y="4953000"/>
          <p14:tracePt t="77722" x="3302000" y="5029200"/>
          <p14:tracePt t="77739" x="3606800" y="5099050"/>
          <p14:tracePt t="77756" x="4159250" y="5162550"/>
          <p14:tracePt t="77772" x="4546600" y="5181600"/>
          <p14:tracePt t="77789" x="4946650" y="5181600"/>
          <p14:tracePt t="77806" x="5283200" y="5156200"/>
          <p14:tracePt t="77822" x="5568950" y="5111750"/>
          <p14:tracePt t="77838" x="5759450" y="5086350"/>
          <p14:tracePt t="77856" x="5911850" y="5041900"/>
          <p14:tracePt t="77872" x="6051550" y="4991100"/>
          <p14:tracePt t="77889" x="6178550" y="4940300"/>
          <p14:tracePt t="77906" x="6299200" y="4876800"/>
          <p14:tracePt t="77922" x="6419850" y="4819650"/>
          <p14:tracePt t="77940" x="6572250" y="4749800"/>
          <p14:tracePt t="77955" x="6623050" y="4718050"/>
          <p14:tracePt t="77973" x="6635750" y="4705350"/>
          <p14:tracePt t="78109" x="6635750" y="4699000"/>
          <p14:tracePt t="78125" x="6635750" y="4692650"/>
          <p14:tracePt t="78133" x="6635750" y="4686300"/>
          <p14:tracePt t="78148" x="6642100" y="4673600"/>
          <p14:tracePt t="78173" x="6642100" y="4667250"/>
          <p14:tracePt t="78197" x="6642100" y="4660900"/>
          <p14:tracePt t="78204" x="6648450" y="4660900"/>
          <p14:tracePt t="78325" x="6667500" y="4660900"/>
          <p14:tracePt t="78333" x="6711950" y="4660900"/>
          <p14:tracePt t="78341" x="6762750" y="4667250"/>
          <p14:tracePt t="78356" x="6883400" y="4686300"/>
          <p14:tracePt t="78372" x="7010400" y="4699000"/>
          <p14:tracePt t="78389" x="7131050" y="4711700"/>
          <p14:tracePt t="78406" x="7232650" y="4718050"/>
          <p14:tracePt t="78422" x="7289800" y="4718050"/>
          <p14:tracePt t="78438" x="7321550" y="4718050"/>
          <p14:tracePt t="78456" x="7340600" y="4705350"/>
          <p14:tracePt t="78473" x="7353300" y="4699000"/>
          <p14:tracePt t="78489" x="7359650" y="4686300"/>
          <p14:tracePt t="78506" x="7366000" y="4679950"/>
          <p14:tracePt t="78522" x="7378700" y="4660900"/>
          <p14:tracePt t="78539" x="7397750" y="4635500"/>
          <p14:tracePt t="78556" x="7435850" y="4578350"/>
          <p14:tracePt t="78572" x="7454900" y="4533900"/>
          <p14:tracePt t="78589" x="7499350" y="4470400"/>
          <p14:tracePt t="78605" x="7531100" y="4394200"/>
          <p14:tracePt t="78623" x="7550150" y="4318000"/>
          <p14:tracePt t="78639" x="7569200" y="4241800"/>
          <p14:tracePt t="78656" x="7581900" y="4178300"/>
          <p14:tracePt t="78672" x="7581900" y="4133850"/>
          <p14:tracePt t="78689" x="7581900" y="4102100"/>
          <p14:tracePt t="78706" x="7581900" y="4083050"/>
          <p14:tracePt t="78722" x="7581900" y="4070350"/>
          <p14:tracePt t="78739" x="7581900" y="4064000"/>
          <p14:tracePt t="78805" x="7581900" y="4057650"/>
          <p14:tracePt t="78829" x="7581900" y="4044950"/>
          <p14:tracePt t="78844" x="7581900" y="4038600"/>
          <p14:tracePt t="78869" x="7581900" y="4032250"/>
          <p14:tracePt t="80541" x="7620000" y="4038600"/>
          <p14:tracePt t="80549" x="7670800" y="4064000"/>
          <p14:tracePt t="80556" x="7702550" y="4083050"/>
          <p14:tracePt t="80572" x="7766050" y="4114800"/>
          <p14:tracePt t="80589" x="7823200" y="4133850"/>
          <p14:tracePt t="80605" x="7874000" y="4146550"/>
          <p14:tracePt t="80623" x="7899400" y="4152900"/>
          <p14:tracePt t="80656" x="7912100" y="4152900"/>
          <p14:tracePt t="80707" x="7962900" y="4152900"/>
          <p14:tracePt t="80740" x="8051800" y="4133850"/>
          <p14:tracePt t="80755" x="8064500" y="4127500"/>
          <p14:tracePt t="80772" x="8121650" y="4121150"/>
          <p14:tracePt t="80789" x="8153400" y="4114800"/>
          <p14:tracePt t="80805" x="8166100" y="4108450"/>
          <p14:tracePt t="80837" x="8172450" y="4108450"/>
          <p14:tracePt t="80941" x="8172450" y="4114800"/>
          <p14:tracePt t="80949" x="8172450" y="4127500"/>
          <p14:tracePt t="80957" x="8172450" y="4140200"/>
          <p14:tracePt t="80972" x="8166100" y="4159250"/>
          <p14:tracePt t="80989" x="8159750" y="4184650"/>
          <p14:tracePt t="81006" x="8159750" y="4203700"/>
          <p14:tracePt t="81022" x="8159750" y="4216400"/>
          <p14:tracePt t="81040" x="8159750" y="4229100"/>
          <p14:tracePt t="81056" x="8159750" y="4235450"/>
          <p14:tracePt t="81072" x="8159750" y="4248150"/>
          <p14:tracePt t="81089" x="8159750" y="4260850"/>
          <p14:tracePt t="81106" x="8159750" y="4279900"/>
          <p14:tracePt t="81123" x="8166100" y="4298950"/>
          <p14:tracePt t="81140" x="8178800" y="4324350"/>
          <p14:tracePt t="81155" x="8197850" y="4337050"/>
          <p14:tracePt t="81172" x="8210550" y="4362450"/>
          <p14:tracePt t="81188" x="8216900" y="4368800"/>
          <p14:tracePt t="81205" x="8229600" y="4387850"/>
          <p14:tracePt t="81222" x="8229600" y="4406900"/>
          <p14:tracePt t="81239" x="8229600" y="4413250"/>
          <p14:tracePt t="81255" x="8235950" y="4419600"/>
          <p14:tracePt t="81272" x="8248650" y="4425950"/>
          <p14:tracePt t="81289" x="8267700" y="4425950"/>
          <p14:tracePt t="81306" x="8299450" y="4425950"/>
          <p14:tracePt t="81322" x="8350250" y="4425950"/>
          <p14:tracePt t="81339" x="8401050" y="4419600"/>
          <p14:tracePt t="81356" x="8464550" y="4400550"/>
          <p14:tracePt t="81372" x="8496300" y="4394200"/>
          <p14:tracePt t="81389" x="8521700" y="4381500"/>
          <p14:tracePt t="81405" x="8547100" y="4356100"/>
          <p14:tracePt t="81422" x="8572500" y="4330700"/>
          <p14:tracePt t="81439" x="8585200" y="4292600"/>
          <p14:tracePt t="81456" x="8604250" y="4260850"/>
          <p14:tracePt t="81473" x="8610600" y="4229100"/>
          <p14:tracePt t="81489" x="8610600" y="4216400"/>
          <p14:tracePt t="81505" x="8610600" y="4210050"/>
          <p14:tracePt t="81678" x="8610600" y="4216400"/>
          <p14:tracePt t="81685" x="8585200" y="4248150"/>
          <p14:tracePt t="81693" x="8566150" y="4273550"/>
          <p14:tracePt t="81706" x="8540750" y="4311650"/>
          <p14:tracePt t="81723" x="8470900" y="4381500"/>
          <p14:tracePt t="81739" x="8382000" y="4445000"/>
          <p14:tracePt t="81756" x="8223250" y="4527550"/>
          <p14:tracePt t="81772" x="8089900" y="4578350"/>
          <p14:tracePt t="81789" x="8083550" y="4578350"/>
          <p14:tracePt t="81806" x="7943850" y="4584700"/>
          <p14:tracePt t="81822" x="7696200" y="4603750"/>
          <p14:tracePt t="81839" x="7378700" y="4603750"/>
          <p14:tracePt t="81856" x="7004050" y="4603750"/>
          <p14:tracePt t="81872" x="6610350" y="4578350"/>
          <p14:tracePt t="81889" x="6203950" y="4546600"/>
          <p14:tracePt t="81906" x="5949950" y="4521200"/>
          <p14:tracePt t="81922" x="5613400" y="4489450"/>
          <p14:tracePt t="81940" x="5207000" y="4438650"/>
          <p14:tracePt t="81955" x="5130800" y="4425950"/>
          <p14:tracePt t="81972" x="4953000" y="4362450"/>
          <p14:tracePt t="81989" x="4914900" y="4343400"/>
          <p14:tracePt t="82005" x="4895850" y="4324350"/>
          <p14:tracePt t="82022" x="4883150" y="4311650"/>
          <p14:tracePt t="82039" x="4870450" y="4286250"/>
          <p14:tracePt t="82056" x="4851400" y="4254500"/>
          <p14:tracePt t="82072" x="4832350" y="4235450"/>
          <p14:tracePt t="82089" x="4794250" y="4197350"/>
          <p14:tracePt t="82106" x="4749800" y="4159250"/>
          <p14:tracePt t="82122" x="4718050" y="4133850"/>
          <p14:tracePt t="82139" x="4699000" y="4114800"/>
          <p14:tracePt t="82157" x="4692650" y="4114800"/>
          <p14:tracePt t="82197" x="4686300" y="4114800"/>
          <p14:tracePt t="82205" x="4679950" y="4114800"/>
          <p14:tracePt t="82222" x="4660900" y="4121150"/>
          <p14:tracePt t="82239" x="4648200" y="4133850"/>
          <p14:tracePt t="82256" x="4629150" y="4152900"/>
          <p14:tracePt t="82273" x="4622800" y="4171950"/>
          <p14:tracePt t="82289" x="4616450" y="4197350"/>
          <p14:tracePt t="82306" x="4610100" y="4235450"/>
          <p14:tracePt t="82323" x="4610100" y="4273550"/>
          <p14:tracePt t="82339" x="4610100" y="4305300"/>
          <p14:tracePt t="82355" x="4622800" y="4343400"/>
          <p14:tracePt t="82372" x="4673600" y="4387850"/>
          <p14:tracePt t="82389" x="4724400" y="4413250"/>
          <p14:tracePt t="82406" x="4806950" y="4445000"/>
          <p14:tracePt t="82422" x="4870450" y="4470400"/>
          <p14:tracePt t="82439" x="4953000" y="4483100"/>
          <p14:tracePt t="82456" x="5048250" y="4502150"/>
          <p14:tracePt t="82472" x="5086350" y="4508500"/>
          <p14:tracePt t="82489" x="5143500" y="4508500"/>
          <p14:tracePt t="82506" x="5226050" y="4508500"/>
          <p14:tracePt t="82522" x="5276850" y="4502150"/>
          <p14:tracePt t="82539" x="5295900" y="4495800"/>
          <p14:tracePt t="82557" x="5327650" y="4476750"/>
          <p14:tracePt t="82572" x="5372100" y="4457700"/>
          <p14:tracePt t="82589" x="5416550" y="4445000"/>
          <p14:tracePt t="82605" x="5480050" y="4425950"/>
          <p14:tracePt t="82622" x="5568950" y="4400550"/>
          <p14:tracePt t="82639" x="5657850" y="4381500"/>
          <p14:tracePt t="82655" x="5740400" y="4362450"/>
          <p14:tracePt t="82672" x="5765800" y="4356100"/>
          <p14:tracePt t="82688" x="5854700" y="4343400"/>
          <p14:tracePt t="82706" x="5975350" y="4324350"/>
          <p14:tracePt t="82722" x="6121400" y="4298950"/>
          <p14:tracePt t="82739" x="6267450" y="4273550"/>
          <p14:tracePt t="82756" x="6445250" y="4267200"/>
          <p14:tracePt t="82773" x="6508750" y="4260850"/>
          <p14:tracePt t="82789" x="6559550" y="4260850"/>
          <p14:tracePt t="82806" x="6642100" y="4260850"/>
          <p14:tracePt t="82822" x="6762750" y="4260850"/>
          <p14:tracePt t="82839" x="6915150" y="4273550"/>
          <p14:tracePt t="82856" x="7112000" y="4292600"/>
          <p14:tracePt t="82873" x="7340600" y="4337050"/>
          <p14:tracePt t="82889" x="7626350" y="4400550"/>
          <p14:tracePt t="82905" x="7867650" y="4457700"/>
          <p14:tracePt t="82923" x="8064500" y="4495800"/>
          <p14:tracePt t="82939" x="8375650" y="4552950"/>
          <p14:tracePt t="82957" x="8788400" y="4578350"/>
          <p14:tracePt t="82973" x="9017000" y="4578350"/>
          <p14:tracePt t="82989" x="9188450" y="4578350"/>
          <p14:tracePt t="83005" x="9328150" y="4572000"/>
          <p14:tracePt t="83022" x="9474200" y="4546600"/>
          <p14:tracePt t="83038" x="9569450" y="4514850"/>
          <p14:tracePt t="83055" x="9626600" y="4483100"/>
          <p14:tracePt t="83073" x="9639300" y="4464050"/>
          <p14:tracePt t="83089" x="9658350" y="4451350"/>
          <p14:tracePt t="83106" x="9664700" y="4438650"/>
          <p14:tracePt t="83122" x="9664700" y="4425950"/>
          <p14:tracePt t="83139" x="9671050" y="4413250"/>
          <p14:tracePt t="83156" x="9671050" y="4400550"/>
          <p14:tracePt t="83172" x="9671050" y="4387850"/>
          <p14:tracePt t="83189" x="9671050" y="4381500"/>
          <p14:tracePt t="83206" x="9671050" y="4375150"/>
          <p14:tracePt t="83222" x="9671050" y="4362450"/>
          <p14:tracePt t="83239" x="9671050" y="4349750"/>
          <p14:tracePt t="83256" x="9671050" y="4324350"/>
          <p14:tracePt t="83272" x="9671050" y="4311650"/>
          <p14:tracePt t="83289" x="9671050" y="4298950"/>
          <p14:tracePt t="83306" x="9671050" y="4292600"/>
          <p14:tracePt t="83322" x="9671050" y="4286250"/>
          <p14:tracePt t="83669" x="9658350" y="4298950"/>
          <p14:tracePt t="83676" x="9632950" y="4318000"/>
          <p14:tracePt t="83689" x="9626600" y="4330700"/>
          <p14:tracePt t="83705" x="9607550" y="4349750"/>
          <p14:tracePt t="83722" x="9575800" y="4368800"/>
          <p14:tracePt t="83739" x="9544050" y="4394200"/>
          <p14:tracePt t="83772" x="9512300" y="4413250"/>
          <p14:tracePt t="83806" x="9474200" y="4425950"/>
          <p14:tracePt t="83840" x="9429750" y="4432300"/>
          <p14:tracePt t="83856" x="9404350" y="4432300"/>
          <p14:tracePt t="83873" x="9372600" y="4432300"/>
          <p14:tracePt t="83889" x="9328150" y="4419600"/>
          <p14:tracePt t="83906" x="9264650" y="4400550"/>
          <p14:tracePt t="83922" x="9201150" y="4381500"/>
          <p14:tracePt t="83939" x="9194800" y="4375150"/>
          <p14:tracePt t="83956" x="9169400" y="4356100"/>
          <p14:tracePt t="83972" x="9118600" y="4337050"/>
          <p14:tracePt t="83989" x="9093200" y="4324350"/>
          <p14:tracePt t="84005" x="9080500" y="4318000"/>
          <p14:tracePt t="84022" x="9074150" y="4311650"/>
          <p14:tracePt t="84300" x="9055100" y="4337050"/>
          <p14:tracePt t="84308" x="9023350" y="4368800"/>
          <p14:tracePt t="84322" x="8991600" y="4394200"/>
          <p14:tracePt t="84339" x="8890000" y="4451350"/>
          <p14:tracePt t="84356" x="8705850" y="4540250"/>
          <p14:tracePt t="84389" x="8401050" y="4591050"/>
          <p14:tracePt t="84423" x="8020050" y="4616450"/>
          <p14:tracePt t="84456" x="7658100" y="4622800"/>
          <p14:tracePt t="84472" x="7531100" y="4629150"/>
          <p14:tracePt t="84489" x="7486650" y="4629150"/>
          <p14:tracePt t="84566" x="7505700" y="4616450"/>
          <p14:tracePt t="84573" x="7524750" y="4603750"/>
          <p14:tracePt t="84589" x="7562850" y="4591050"/>
          <p14:tracePt t="84605" x="7600950" y="4578350"/>
          <p14:tracePt t="84622" x="7613650" y="4565650"/>
          <p14:tracePt t="84766" x="7594600" y="4572000"/>
          <p14:tracePt t="84773" x="7575550" y="4578350"/>
          <p14:tracePt t="84789" x="7531100" y="4578350"/>
          <p14:tracePt t="84806" x="7454900" y="4578350"/>
          <p14:tracePt t="84822" x="7372350" y="4572000"/>
          <p14:tracePt t="84839" x="7251700" y="4546600"/>
          <p14:tracePt t="84856" x="7131050" y="4521200"/>
          <p14:tracePt t="84872" x="7004050" y="4476750"/>
          <p14:tracePt t="84888" x="6864350" y="4438650"/>
          <p14:tracePt t="84905" x="6731000" y="4400550"/>
          <p14:tracePt t="84922" x="6616700" y="4368800"/>
          <p14:tracePt t="84938" x="6521450" y="4349750"/>
          <p14:tracePt t="84955" x="6419850" y="4337050"/>
          <p14:tracePt t="84972" x="6305550" y="4318000"/>
          <p14:tracePt t="84988" x="6254750" y="4311650"/>
          <p14:tracePt t="85005" x="6242050" y="4311650"/>
          <p14:tracePt t="85021" x="6235700" y="4311650"/>
          <p14:tracePt t="85038" x="6229350" y="4311650"/>
          <p14:tracePt t="85084" x="6216650" y="4311650"/>
          <p14:tracePt t="85092" x="6210300" y="4311650"/>
          <p14:tracePt t="85105" x="6197600" y="4311650"/>
          <p14:tracePt t="85122" x="6191250" y="4311650"/>
          <p14:tracePt t="85138" x="6184900" y="4311650"/>
          <p14:tracePt t="85252" x="6178550" y="4311650"/>
          <p14:tracePt t="85389" x="6146800" y="4311650"/>
          <p14:tracePt t="85397" x="6108700" y="4311650"/>
          <p14:tracePt t="85406" x="6076950" y="4311650"/>
          <p14:tracePt t="85422" x="5975350" y="4311650"/>
          <p14:tracePt t="85439" x="5861050" y="4311650"/>
          <p14:tracePt t="85455" x="5778500" y="4298950"/>
          <p14:tracePt t="85473" x="5721350" y="4292600"/>
          <p14:tracePt t="85489" x="5708650" y="4279900"/>
          <p14:tracePt t="85506" x="5702300" y="4279900"/>
          <p14:tracePt t="85621" x="5702300" y="4273550"/>
          <p14:tracePt t="85629" x="5708650" y="4260850"/>
          <p14:tracePt t="85639" x="5708650" y="4254500"/>
          <p14:tracePt t="85656" x="5721350" y="4248150"/>
          <p14:tracePt t="85672" x="5727700" y="4235450"/>
          <p14:tracePt t="85892" x="5734050" y="4235450"/>
          <p14:tracePt t="85900" x="5746750" y="4241800"/>
          <p14:tracePt t="85908" x="5778500" y="4248150"/>
          <p14:tracePt t="85922" x="5803900" y="4267200"/>
          <p14:tracePt t="85939" x="5873750" y="4298950"/>
          <p14:tracePt t="85956" x="5969000" y="4343400"/>
          <p14:tracePt t="85972" x="6019800" y="4375150"/>
          <p14:tracePt t="85989" x="6038850" y="4387850"/>
          <p14:tracePt t="86005" x="6045200" y="4394200"/>
          <p14:tracePt t="86125" x="6051550" y="4394200"/>
          <p14:tracePt t="86133" x="6070600" y="4387850"/>
          <p14:tracePt t="86140" x="6089650" y="4381500"/>
          <p14:tracePt t="86155" x="6140450" y="4343400"/>
          <p14:tracePt t="86172" x="6210300" y="4298950"/>
          <p14:tracePt t="86189" x="6286500" y="4254500"/>
          <p14:tracePt t="86205" x="6350000" y="4216400"/>
          <p14:tracePt t="86222" x="6407150" y="4171950"/>
          <p14:tracePt t="86238" x="6426200" y="4152900"/>
          <p14:tracePt t="86255" x="6432550" y="4146550"/>
          <p14:tracePt t="86273" x="6432550" y="4140200"/>
          <p14:tracePt t="86373" x="6426200" y="4140200"/>
          <p14:tracePt t="86381" x="6407150" y="4146550"/>
          <p14:tracePt t="86389" x="6381750" y="4152900"/>
          <p14:tracePt t="86405" x="6343650" y="4171950"/>
          <p14:tracePt t="86423" x="6292850" y="4191000"/>
          <p14:tracePt t="86439" x="6242050" y="4222750"/>
          <p14:tracePt t="86456" x="6191250" y="4254500"/>
          <p14:tracePt t="86472" x="6146800" y="4286250"/>
          <p14:tracePt t="86488" x="6108700" y="4318000"/>
          <p14:tracePt t="86505" x="6076950" y="4343400"/>
          <p14:tracePt t="86522" x="6032500" y="4375150"/>
          <p14:tracePt t="86539" x="5981700" y="4400550"/>
          <p14:tracePt t="86556" x="5880100" y="4438650"/>
          <p14:tracePt t="86572" x="5791200" y="4451350"/>
          <p14:tracePt t="86589" x="5670550" y="4457700"/>
          <p14:tracePt t="86606" x="5524500" y="4457700"/>
          <p14:tracePt t="86623" x="5372100" y="4457700"/>
          <p14:tracePt t="86639" x="5219700" y="4464050"/>
          <p14:tracePt t="86655" x="5073650" y="4470400"/>
          <p14:tracePt t="86672" x="4921250" y="4489450"/>
          <p14:tracePt t="86689" x="4781550" y="4508500"/>
          <p14:tracePt t="86705" x="4654550" y="4540250"/>
          <p14:tracePt t="86722" x="4502150" y="4565650"/>
          <p14:tracePt t="86738" x="4337050" y="4597400"/>
          <p14:tracePt t="86756" x="4102100" y="4635500"/>
          <p14:tracePt t="86772" x="3962400" y="4667250"/>
          <p14:tracePt t="86788" x="3822700" y="4692650"/>
          <p14:tracePt t="86806" x="3689350" y="4749800"/>
          <p14:tracePt t="86822" x="3562350" y="4813300"/>
          <p14:tracePt t="86839" x="3378200" y="4876800"/>
          <p14:tracePt t="86855" x="3136900" y="4946650"/>
          <p14:tracePt t="86872" x="2813050" y="5003800"/>
          <p14:tracePt t="86889" x="2444750" y="5035550"/>
          <p14:tracePt t="86906" x="2070100" y="5054600"/>
          <p14:tracePt t="86922" x="1720850" y="5060950"/>
          <p14:tracePt t="86939" x="1441450" y="5060950"/>
          <p14:tracePt t="86956" x="1123950" y="5060950"/>
          <p14:tracePt t="86972" x="984250" y="5060950"/>
          <p14:tracePt t="86989" x="889000" y="5067300"/>
          <p14:tracePt t="87005" x="800100" y="5080000"/>
          <p14:tracePt t="87022" x="762000" y="5099050"/>
          <p14:tracePt t="87039" x="749300" y="5105400"/>
          <p14:tracePt t="87060" x="749300" y="5118100"/>
          <p14:tracePt t="87072" x="742950" y="5118100"/>
          <p14:tracePt t="87089" x="742950" y="5130800"/>
          <p14:tracePt t="87106" x="736600" y="5149850"/>
          <p14:tracePt t="87123" x="730250" y="5181600"/>
          <p14:tracePt t="87139" x="730250" y="5213350"/>
          <p14:tracePt t="87155" x="730250" y="5238750"/>
          <p14:tracePt t="87172" x="736600" y="5257800"/>
          <p14:tracePt t="87189" x="755650" y="5270500"/>
          <p14:tracePt t="87206" x="787400" y="5289550"/>
          <p14:tracePt t="87222" x="806450" y="5308600"/>
          <p14:tracePt t="87238" x="850900" y="5334000"/>
          <p14:tracePt t="87255" x="908050" y="5365750"/>
          <p14:tracePt t="87272" x="958850" y="5391150"/>
          <p14:tracePt t="87289" x="1003300" y="5403850"/>
          <p14:tracePt t="87305" x="1047750" y="5416550"/>
          <p14:tracePt t="87322" x="1079500" y="5422900"/>
          <p14:tracePt t="87339" x="1111250" y="5429250"/>
          <p14:tracePt t="87356" x="1136650" y="5441950"/>
          <p14:tracePt t="87372" x="1143000" y="5441950"/>
          <p14:tracePt t="87388" x="1149350" y="5448300"/>
          <p14:tracePt t="87405" x="1149350" y="5454650"/>
          <p14:tracePt t="87445" x="1155700" y="5454650"/>
          <p14:tracePt t="87453" x="1162050" y="5454650"/>
          <p14:tracePt t="87460" x="1174750" y="5461000"/>
          <p14:tracePt t="87472" x="1181100" y="5461000"/>
          <p14:tracePt t="87489" x="1206500" y="5480050"/>
          <p14:tracePt t="87506" x="1231900" y="5499100"/>
          <p14:tracePt t="87522" x="1250950" y="5511800"/>
          <p14:tracePt t="87539" x="1270000" y="5518150"/>
          <p14:tracePt t="87557" x="1276350" y="5518150"/>
          <p14:tracePt t="87718" x="1282700" y="5518150"/>
          <p14:tracePt t="88038" x="1282700" y="5524500"/>
          <p14:tracePt t="88847" x="1365250" y="5549900"/>
          <p14:tracePt t="88852" x="1466850" y="5588000"/>
          <p14:tracePt t="88872" x="1784350" y="5683250"/>
          <p14:tracePt t="88888" x="2292350" y="5810250"/>
          <p14:tracePt t="88905" x="2940050" y="5962650"/>
          <p14:tracePt t="88922" x="3721100" y="6115050"/>
          <p14:tracePt t="88938" x="4533900" y="6273800"/>
          <p14:tracePt t="88956" x="5734050" y="6457950"/>
          <p14:tracePt t="88989" x="7181850" y="6521450"/>
          <p14:tracePt t="89023" x="8197850" y="6350000"/>
          <p14:tracePt t="89056" x="8432800" y="6064250"/>
          <p14:tracePt t="89072" x="8458200" y="5911850"/>
          <p14:tracePt t="89089" x="8451850" y="5746750"/>
          <p14:tracePt t="89106" x="8407400" y="5543550"/>
          <p14:tracePt t="89122" x="8369300" y="5391150"/>
          <p14:tracePt t="89139" x="8343900" y="5276850"/>
          <p14:tracePt t="89155" x="8337550" y="5187950"/>
          <p14:tracePt t="89174" x="8337550" y="5111750"/>
          <p14:tracePt t="89189" x="8350250" y="5080000"/>
          <p14:tracePt t="89206" x="8356600" y="5067300"/>
          <p14:tracePt t="89222" x="8362950" y="5060950"/>
          <p14:tracePt t="89239" x="8369300" y="5054600"/>
          <p14:tracePt t="89255" x="8413750" y="5035550"/>
          <p14:tracePt t="89272" x="8502650" y="5003800"/>
          <p14:tracePt t="89288" x="8591550" y="4972050"/>
          <p14:tracePt t="89305" x="8699500" y="4908550"/>
          <p14:tracePt t="89321" x="8788400" y="4851400"/>
          <p14:tracePt t="89338" x="8864600" y="4787900"/>
          <p14:tracePt t="89355" x="8902700" y="4737100"/>
          <p14:tracePt t="89372" x="8947150" y="4641850"/>
          <p14:tracePt t="89388" x="8959850" y="4572000"/>
          <p14:tracePt t="89405" x="8966200" y="4502150"/>
          <p14:tracePt t="89422" x="8966200" y="4438650"/>
          <p14:tracePt t="89439" x="8953500" y="4387850"/>
          <p14:tracePt t="89456" x="8940800" y="4356100"/>
          <p14:tracePt t="89472" x="8928100" y="4324350"/>
          <p14:tracePt t="89488" x="8909050" y="4305300"/>
          <p14:tracePt t="89506" x="8909050" y="4298950"/>
          <p14:tracePt t="89522" x="8909050" y="4292600"/>
          <p14:tracePt t="89621" x="8890000" y="4298950"/>
          <p14:tracePt t="89629" x="8877300" y="4318000"/>
          <p14:tracePt t="89639" x="8864600" y="4324350"/>
          <p14:tracePt t="89656" x="8858250" y="4337050"/>
          <p14:tracePt t="89672" x="8851900" y="4337050"/>
          <p14:tracePt t="89718" x="8851900" y="4343400"/>
          <p14:tracePt t="89797" x="8870950" y="4318000"/>
          <p14:tracePt t="89805" x="8902700" y="4286250"/>
          <p14:tracePt t="89822" x="8947150" y="4248150"/>
          <p14:tracePt t="89839" x="9004300" y="4184650"/>
          <p14:tracePt t="89855" x="9061450" y="4127500"/>
          <p14:tracePt t="89872" x="9105900" y="4076700"/>
          <p14:tracePt t="89888" x="9137650" y="4032250"/>
          <p14:tracePt t="89906" x="9163050" y="4000500"/>
          <p14:tracePt t="89922" x="9188450" y="3981450"/>
          <p14:tracePt t="89938" x="9188450" y="3975100"/>
          <p14:tracePt t="89956" x="9194800" y="3975100"/>
          <p14:tracePt t="90078" x="9194800" y="3994150"/>
          <p14:tracePt t="90086" x="9207500" y="4025900"/>
          <p14:tracePt t="90093" x="9220200" y="4070350"/>
          <p14:tracePt t="90106" x="9232900" y="4095750"/>
          <p14:tracePt t="90122" x="9264650" y="4171950"/>
          <p14:tracePt t="90139" x="9309100" y="4241800"/>
          <p14:tracePt t="90155" x="9366250" y="4337050"/>
          <p14:tracePt t="90172" x="9378950" y="4368800"/>
          <p14:tracePt t="90190" x="9385300" y="4381500"/>
          <p14:tracePt t="90205" x="9391650" y="4387850"/>
          <p14:tracePt t="90222" x="9391650" y="4394200"/>
          <p14:tracePt t="90294" x="9410700" y="4394200"/>
          <p14:tracePt t="90301" x="9448800" y="4394200"/>
          <p14:tracePt t="90308" x="9493250" y="4394200"/>
          <p14:tracePt t="90322" x="9544050" y="4387850"/>
          <p14:tracePt t="90338" x="9652000" y="4368800"/>
          <p14:tracePt t="90356" x="9785350" y="4337050"/>
          <p14:tracePt t="90372" x="9823450" y="4324350"/>
          <p14:tracePt t="90388" x="9842500" y="4305300"/>
          <p14:tracePt t="90405" x="9855200" y="4298950"/>
          <p14:tracePt t="90422" x="9855200" y="4292600"/>
          <p14:tracePt t="90439" x="9861550" y="4286250"/>
          <p14:tracePt t="90493" x="9861550" y="4279900"/>
          <p14:tracePt t="90765" x="9855200" y="4286250"/>
          <p14:tracePt t="90773" x="9848850" y="4292600"/>
          <p14:tracePt t="90788" x="9836150" y="4305300"/>
          <p14:tracePt t="90806" x="9829800" y="4318000"/>
          <p14:tracePt t="90822" x="9817100" y="4324350"/>
          <p14:tracePt t="90839" x="9810750" y="4343400"/>
          <p14:tracePt t="90855" x="9810750" y="4349750"/>
          <p14:tracePt t="90872" x="9804400" y="4349750"/>
          <p14:tracePt t="90906" x="9798050" y="4375150"/>
          <p14:tracePt t="90940" x="9728200" y="4476750"/>
          <p14:tracePt t="90973" x="9594850" y="4610100"/>
          <p14:tracePt t="90989" x="9493250" y="4686300"/>
          <p14:tracePt t="91005" x="9366250" y="4794250"/>
          <p14:tracePt t="91022" x="9137650" y="4933950"/>
          <p14:tracePt t="91039" x="8801100" y="5067300"/>
          <p14:tracePt t="91055" x="8331200" y="5213350"/>
          <p14:tracePt t="91072" x="7810500" y="5308600"/>
          <p14:tracePt t="91088" x="7277100" y="5378450"/>
          <p14:tracePt t="91106" x="6858000" y="5397500"/>
          <p14:tracePt t="91122" x="6350000" y="5416550"/>
          <p14:tracePt t="91139" x="5695950" y="5416550"/>
          <p14:tracePt t="91156" x="4679950" y="5391150"/>
          <p14:tracePt t="91172" x="4076700" y="5314950"/>
          <p14:tracePt t="91188" x="3683000" y="5264150"/>
          <p14:tracePt t="91207" x="3422650" y="5238750"/>
          <p14:tracePt t="91223" x="3257550" y="5232400"/>
          <p14:tracePt t="91238" x="3130550" y="5232400"/>
          <p14:tracePt t="91256" x="3035300" y="5232400"/>
          <p14:tracePt t="91272" x="2940050" y="5251450"/>
          <p14:tracePt t="91288" x="2844800" y="5264150"/>
          <p14:tracePt t="91305" x="2762250" y="5276850"/>
          <p14:tracePt t="91322" x="2654300" y="5283200"/>
          <p14:tracePt t="91339" x="2540000" y="5283200"/>
          <p14:tracePt t="91355" x="2406650" y="5283200"/>
          <p14:tracePt t="91372" x="2209800" y="5276850"/>
          <p14:tracePt t="91388" x="2082800" y="5270500"/>
          <p14:tracePt t="91405" x="1974850" y="5270500"/>
          <p14:tracePt t="91422" x="1879600" y="5283200"/>
          <p14:tracePt t="91439" x="1835150" y="5295900"/>
          <p14:tracePt t="91455" x="1822450" y="5308600"/>
          <p14:tracePt t="91477" x="1822450" y="5314950"/>
          <p14:tracePt t="91492" x="1822450" y="5327650"/>
          <p14:tracePt t="91506" x="1822450" y="5334000"/>
          <p14:tracePt t="91522" x="1822450" y="5346700"/>
          <p14:tracePt t="91539" x="1822450" y="5353050"/>
          <p14:tracePt t="91557" x="1828800" y="5365750"/>
          <p14:tracePt t="91573" x="1847850" y="5378450"/>
          <p14:tracePt t="91589" x="1911350" y="5403850"/>
          <p14:tracePt t="91605" x="1981200" y="5429250"/>
          <p14:tracePt t="91622" x="2032000" y="5448300"/>
          <p14:tracePt t="91639" x="2057400" y="5461000"/>
          <p14:tracePt t="91655" x="2082800" y="5473700"/>
          <p14:tracePt t="91672" x="2095500" y="5473700"/>
          <p14:tracePt t="91689" x="2095500" y="5480050"/>
          <p14:tracePt t="91705" x="2101850" y="5480050"/>
          <p14:tracePt t="91765" x="2114550" y="5480050"/>
          <p14:tracePt t="91773" x="2133600" y="5480050"/>
          <p14:tracePt t="91789" x="2165350" y="5486400"/>
          <p14:tracePt t="91806" x="2203450" y="5492750"/>
          <p14:tracePt t="91822" x="2235200" y="5505450"/>
          <p14:tracePt t="91839" x="2273300" y="5511800"/>
          <p14:tracePt t="91855" x="2292350" y="5511800"/>
          <p14:tracePt t="91872" x="2305050" y="5518150"/>
          <p14:tracePt t="91889" x="2317750" y="5518150"/>
          <p14:tracePt t="91932" x="2324100" y="5518150"/>
          <p14:tracePt t="91948" x="2330450" y="5518150"/>
          <p14:tracePt t="91957" x="2343150" y="5518150"/>
          <p14:tracePt t="91972" x="2374900" y="5524500"/>
          <p14:tracePt t="91988" x="2406650" y="5524500"/>
          <p14:tracePt t="92005" x="2438400" y="5530850"/>
          <p14:tracePt t="92022" x="2463800" y="5537200"/>
          <p14:tracePt t="92038" x="2476500" y="5537200"/>
          <p14:tracePt t="92056" x="2489200" y="5537200"/>
          <p14:tracePt t="92117" x="2495550" y="5537200"/>
          <p14:tracePt t="92829" x="2501900" y="5505450"/>
          <p14:tracePt t="92836" x="2501900" y="5486400"/>
          <p14:tracePt t="92844" x="2508250" y="5467350"/>
          <p14:tracePt t="92855" x="2508250" y="5448300"/>
          <p14:tracePt t="92872" x="2514600" y="5403850"/>
          <p14:tracePt t="92888" x="2514600" y="5353050"/>
          <p14:tracePt t="92906" x="2514600" y="5308600"/>
          <p14:tracePt t="92939" x="2508250" y="5245100"/>
          <p14:tracePt t="92973" x="2495550" y="5175250"/>
          <p14:tracePt t="93006" x="2489200" y="5111750"/>
          <p14:tracePt t="93022" x="2489200" y="5086350"/>
          <p14:tracePt t="93039" x="2489200" y="5067300"/>
          <p14:tracePt t="93055" x="2489200" y="5054600"/>
          <p14:tracePt t="93077" x="2489200" y="5048250"/>
          <p14:tracePt t="93092" x="2489200" y="5041900"/>
          <p14:tracePt t="93105" x="2495550" y="5035550"/>
          <p14:tracePt t="93122" x="2501900" y="5016500"/>
          <p14:tracePt t="93138" x="2508250" y="4991100"/>
          <p14:tracePt t="93156" x="2514600" y="4978400"/>
          <p14:tracePt t="93172" x="2514600" y="4972050"/>
          <p14:tracePt t="93189" x="2514600" y="4965700"/>
          <p14:tracePt t="93206" x="2514600" y="4959350"/>
          <p14:tracePt t="93223" x="2514600" y="4946650"/>
          <p14:tracePt t="93238" x="2520950" y="4940300"/>
          <p14:tracePt t="93255" x="2520950" y="4933950"/>
          <p14:tracePt t="93273" x="2527300" y="4933950"/>
          <p14:tracePt t="93288" x="2527300" y="4927600"/>
          <p14:tracePt t="93574" x="2527300" y="4953000"/>
          <p14:tracePt t="93581" x="2527300" y="4978400"/>
          <p14:tracePt t="93588" x="2527300" y="4991100"/>
          <p14:tracePt t="93605" x="2527300" y="5016500"/>
          <p14:tracePt t="93622" x="2533650" y="5029200"/>
          <p14:tracePt t="93639" x="2540000" y="5041900"/>
          <p14:tracePt t="93655" x="2540000" y="5048250"/>
          <p14:tracePt t="94206" x="2540000" y="5060950"/>
          <p14:tracePt t="94213" x="2540000" y="5067300"/>
          <p14:tracePt t="94222" x="2540000" y="5073650"/>
          <p14:tracePt t="94239" x="2533650" y="5080000"/>
          <p14:tracePt t="94444" x="2533650" y="5086350"/>
          <p14:tracePt t="94484" x="2533650" y="5092700"/>
          <p14:tracePt t="94540" x="2533650" y="5099050"/>
          <p14:tracePt t="94597" x="2533650" y="5105400"/>
          <p14:tracePt t="94604" x="2527300" y="5105400"/>
          <p14:tracePt t="94636" x="2527300" y="5111750"/>
          <p14:tracePt t="94678" x="2520950" y="5111750"/>
          <p14:tracePt t="94685" x="2520950" y="5118100"/>
          <p14:tracePt t="94708" x="2520950" y="5124450"/>
          <p14:tracePt t="94733" x="2514600" y="5124450"/>
          <p14:tracePt t="94740" x="2508250" y="5130800"/>
          <p14:tracePt t="94757" x="2501900" y="5137150"/>
          <p14:tracePt t="94772" x="2489200" y="5143500"/>
          <p14:tracePt t="94788" x="2482850" y="5149850"/>
          <p14:tracePt t="94806" x="2457450" y="5162550"/>
          <p14:tracePt t="94822" x="2438400" y="5175250"/>
          <p14:tracePt t="94838" x="2413000" y="5181600"/>
          <p14:tracePt t="94855" x="2387600" y="5194300"/>
          <p14:tracePt t="94872" x="2362200" y="5200650"/>
          <p14:tracePt t="94888" x="2336800" y="5207000"/>
          <p14:tracePt t="94905" x="2311400" y="5207000"/>
          <p14:tracePt t="94922" x="2298700" y="5213350"/>
          <p14:tracePt t="94938" x="2273300" y="5219700"/>
          <p14:tracePt t="94956" x="2235200" y="5219700"/>
          <p14:tracePt t="94972" x="2222500" y="5226050"/>
          <p14:tracePt t="94989" x="2197100" y="5232400"/>
          <p14:tracePt t="95005" x="2178050" y="5232400"/>
          <p14:tracePt t="95022" x="2152650" y="5238750"/>
          <p14:tracePt t="95039" x="2139950" y="5238750"/>
          <p14:tracePt t="95055" x="2114550" y="5251450"/>
          <p14:tracePt t="95072" x="2082800" y="5257800"/>
          <p14:tracePt t="95089" x="2057400" y="5264150"/>
          <p14:tracePt t="95105" x="2012950" y="5270500"/>
          <p14:tracePt t="95122" x="1974850" y="5276850"/>
          <p14:tracePt t="95138" x="1930400" y="5295900"/>
          <p14:tracePt t="95156" x="1866900" y="5308600"/>
          <p14:tracePt t="95172" x="1835150" y="5314950"/>
          <p14:tracePt t="95188" x="1816100" y="5327650"/>
          <p14:tracePt t="95205" x="1803400" y="5334000"/>
          <p14:tracePt t="95222" x="1790700" y="5340350"/>
          <p14:tracePt t="95238" x="1784350" y="5353050"/>
          <p14:tracePt t="95256" x="1771650" y="5353050"/>
          <p14:tracePt t="95272" x="1765300" y="5359400"/>
          <p14:tracePt t="95309" x="1758950" y="5365750"/>
          <p14:tracePt t="95341" x="1758950" y="5372100"/>
          <p14:tracePt t="95348" x="1752600" y="5378450"/>
          <p14:tracePt t="95356" x="1746250" y="5378450"/>
          <p14:tracePt t="95372" x="1746250" y="5384800"/>
          <p14:tracePt t="95413" x="1739900" y="5384800"/>
          <p14:tracePt t="95420" x="1739900" y="5391150"/>
          <p14:tracePt t="95436" x="1739900" y="5397500"/>
          <p14:tracePt t="95444" x="1733550" y="5403850"/>
          <p14:tracePt t="95455" x="1733550" y="5410200"/>
          <p14:tracePt t="95472" x="1727200" y="5416550"/>
          <p14:tracePt t="95488" x="1720850" y="5422900"/>
          <p14:tracePt t="95505" x="1720850" y="5429250"/>
          <p14:tracePt t="95522" x="1714500" y="5429250"/>
          <p14:tracePt t="95539" x="1714500" y="5435600"/>
          <p14:tracePt t="95557" x="1701800" y="5454650"/>
          <p14:tracePt t="95572" x="1701800" y="5467350"/>
          <p14:tracePt t="95588" x="1695450" y="5473700"/>
          <p14:tracePt t="95605" x="1695450" y="5486400"/>
          <p14:tracePt t="95622" x="1689100" y="5499100"/>
          <p14:tracePt t="95638" x="1682750" y="5511800"/>
          <p14:tracePt t="95655" x="1682750" y="5524500"/>
          <p14:tracePt t="95677" x="1682750" y="5530850"/>
          <p14:tracePt t="95701" x="1682750" y="5537200"/>
          <p14:tracePt t="95733" x="1682750" y="5543550"/>
          <p14:tracePt t="95748" x="1682750" y="5549900"/>
          <p14:tracePt t="95765" x="1682750" y="5556250"/>
          <p14:tracePt t="95813" x="1682750" y="5562600"/>
          <p14:tracePt t="95989" x="1682750" y="5568950"/>
          <p14:tracePt t="96229" x="1682750" y="5575300"/>
          <p14:tracePt t="97717" x="1689100" y="5575300"/>
          <p14:tracePt t="97749" x="1689100" y="5581650"/>
          <p14:tracePt t="97813" x="1695450" y="5581650"/>
          <p14:tracePt t="97886" x="1695450" y="5588000"/>
          <p14:tracePt t="97933" x="1695450" y="5562600"/>
          <p14:tracePt t="97941" x="1695450" y="5505450"/>
          <p14:tracePt t="97956" x="1670050" y="5403850"/>
          <p14:tracePt t="97989" x="1600200" y="5207000"/>
          <p14:tracePt t="98005" x="1581150" y="5124450"/>
          <p14:tracePt t="98022" x="1568450" y="5060950"/>
          <p14:tracePt t="98038" x="1568450" y="5022850"/>
          <p14:tracePt t="98055" x="1568450" y="4997450"/>
          <p14:tracePt t="98072" x="1568450" y="4984750"/>
          <p14:tracePt t="98088" x="1568450" y="4972050"/>
          <p14:tracePt t="98140" x="1568450" y="4965700"/>
          <p14:tracePt t="98148" x="1568450" y="4959350"/>
          <p14:tracePt t="98156" x="1568450" y="4946650"/>
          <p14:tracePt t="98172" x="1568450" y="4921250"/>
          <p14:tracePt t="98188" x="1568450" y="4902200"/>
          <p14:tracePt t="98205" x="1568450" y="4889500"/>
          <p14:tracePt t="98221" x="1568450" y="4876800"/>
          <p14:tracePt t="98238" x="1568450" y="4870450"/>
          <p14:tracePt t="98255" x="1568450" y="4864100"/>
          <p14:tracePt t="98429" x="1562100" y="4876800"/>
          <p14:tracePt t="98437" x="1555750" y="4889500"/>
          <p14:tracePt t="98445" x="1549400" y="4895850"/>
          <p14:tracePt t="98455" x="1549400" y="4908550"/>
          <p14:tracePt t="98472" x="1549400" y="4933950"/>
          <p14:tracePt t="98488" x="1543050" y="4946650"/>
          <p14:tracePt t="98506" x="1536700" y="4978400"/>
          <p14:tracePt t="98522" x="1536700" y="5003800"/>
          <p14:tracePt t="98539" x="1536700" y="5035550"/>
          <p14:tracePt t="98555" x="1543050" y="5073650"/>
          <p14:tracePt t="98573" x="1555750" y="5137150"/>
          <p14:tracePt t="98589" x="1581150" y="5181600"/>
          <p14:tracePt t="98605" x="1619250" y="5264150"/>
          <p14:tracePt t="98622" x="1663700" y="5359400"/>
          <p14:tracePt t="98639" x="1708150" y="5435600"/>
          <p14:tracePt t="98655" x="1765300" y="5524500"/>
          <p14:tracePt t="98672" x="1816100" y="5613400"/>
          <p14:tracePt t="98688" x="1873250" y="5657850"/>
          <p14:tracePt t="98705" x="1930400" y="5702300"/>
          <p14:tracePt t="98722" x="2019300" y="5746750"/>
          <p14:tracePt t="98739" x="2089150" y="5772150"/>
          <p14:tracePt t="98756" x="2203450" y="5791200"/>
          <p14:tracePt t="98772" x="2273300" y="5797550"/>
          <p14:tracePt t="98788" x="2330450" y="5803900"/>
          <p14:tracePt t="98805" x="2406650" y="5803900"/>
          <p14:tracePt t="98822" x="2508250" y="5803900"/>
          <p14:tracePt t="98838" x="2603500" y="5791200"/>
          <p14:tracePt t="98855" x="2730500" y="5778500"/>
          <p14:tracePt t="98872" x="2851150" y="5753100"/>
          <p14:tracePt t="98888" x="2965450" y="5721350"/>
          <p14:tracePt t="98905" x="3092450" y="5689600"/>
          <p14:tracePt t="98922" x="3155950" y="5676900"/>
          <p14:tracePt t="98939" x="3200400" y="5657850"/>
          <p14:tracePt t="98955" x="3238500" y="5638800"/>
          <p14:tracePt t="98974" x="3270250" y="5613400"/>
          <p14:tracePt t="98989" x="3282950" y="5607050"/>
          <p14:tracePt t="99006" x="3289300" y="5600700"/>
          <p14:tracePt t="99022" x="3295650" y="5600700"/>
          <p14:tracePt t="99613" x="3308350" y="5588000"/>
          <p14:tracePt t="99620" x="3346450" y="5562600"/>
          <p14:tracePt t="99628" x="3365500" y="5556250"/>
          <p14:tracePt t="99638" x="3403600" y="5530850"/>
          <p14:tracePt t="99655" x="3473450" y="5486400"/>
          <p14:tracePt t="99672" x="3524250" y="5448300"/>
          <p14:tracePt t="99689" x="3556000" y="5422900"/>
          <p14:tracePt t="99722" x="3594100" y="5372100"/>
          <p14:tracePt t="99756" x="3619500" y="5302250"/>
          <p14:tracePt t="99789" x="3625850" y="5245100"/>
          <p14:tracePt t="99806" x="3632200" y="5226050"/>
          <p14:tracePt t="99822" x="3632200" y="5200650"/>
          <p14:tracePt t="99839" x="3632200" y="5168900"/>
          <p14:tracePt t="99855" x="3638550" y="5143500"/>
          <p14:tracePt t="99872" x="3638550" y="5111750"/>
          <p14:tracePt t="99889" x="3638550" y="5092700"/>
          <p14:tracePt t="99905" x="3638550" y="5073650"/>
          <p14:tracePt t="99922" x="3638550" y="5067300"/>
          <p14:tracePt t="99938" x="3638550" y="5060950"/>
          <p14:tracePt t="99956" x="3638550" y="5054600"/>
          <p14:tracePt t="99972" x="3638550" y="5048250"/>
          <p14:tracePt t="99988" x="3638550" y="5041900"/>
          <p14:tracePt t="100021" x="3638550" y="5035550"/>
          <p14:tracePt t="100781" x="3587750" y="5099050"/>
          <p14:tracePt t="100789" x="3549650" y="5149850"/>
          <p14:tracePt t="100805" x="3467100" y="5251450"/>
          <p14:tracePt t="100839" x="3314700" y="5467350"/>
          <p14:tracePt t="100855" x="3263900" y="5543550"/>
          <p14:tracePt t="100872" x="3238500" y="5594350"/>
          <p14:tracePt t="100889" x="3219450" y="5632450"/>
          <p14:tracePt t="100922" x="3194050" y="5676900"/>
          <p14:tracePt t="100956" x="3162300" y="5721350"/>
          <p14:tracePt t="100989" x="3155950" y="5727700"/>
          <p14:tracePt t="101061" x="3143250" y="5727700"/>
          <p14:tracePt t="101069" x="3111500" y="5702300"/>
          <p14:tracePt t="101077" x="3079750" y="5676900"/>
          <p14:tracePt t="101088" x="3048000" y="5651500"/>
          <p14:tracePt t="101105" x="2946400" y="5581650"/>
          <p14:tracePt t="101122" x="2863850" y="5524500"/>
          <p14:tracePt t="101138" x="2794000" y="5486400"/>
          <p14:tracePt t="101156" x="2743200" y="5448300"/>
          <p14:tracePt t="101229" x="2743200" y="5441950"/>
          <p14:tracePt t="101389" x="2743200" y="5435600"/>
          <p14:tracePt t="101661" x="2743200" y="5416550"/>
          <p14:tracePt t="101668" x="2762250" y="5391150"/>
          <p14:tracePt t="101677" x="2774950" y="5372100"/>
          <p14:tracePt t="101688" x="2774950" y="5353050"/>
          <p14:tracePt t="101705" x="2800350" y="5314950"/>
          <p14:tracePt t="101722" x="2813050" y="5276850"/>
          <p14:tracePt t="101740" x="2825750" y="5238750"/>
          <p14:tracePt t="101772" x="2832100" y="5175250"/>
          <p14:tracePt t="101806" x="2832100" y="5124450"/>
          <p14:tracePt t="101840" x="2832100" y="5067300"/>
          <p14:tracePt t="101856" x="2832100" y="5035550"/>
          <p14:tracePt t="101872" x="2825750" y="5003800"/>
          <p14:tracePt t="101888" x="2806700" y="4965700"/>
          <p14:tracePt t="101905" x="2794000" y="4927600"/>
          <p14:tracePt t="101922" x="2781300" y="4883150"/>
          <p14:tracePt t="101939" x="2774950" y="4832350"/>
          <p14:tracePt t="101956" x="2743200" y="4756150"/>
          <p14:tracePt t="101973" x="2730500" y="4718050"/>
          <p14:tracePt t="101988" x="2717800" y="4686300"/>
          <p14:tracePt t="102005" x="2717800" y="4679950"/>
          <p14:tracePt t="102022" x="2711450" y="4679950"/>
          <p14:tracePt t="102501" x="2762250" y="4724400"/>
          <p14:tracePt t="102508" x="2832100" y="4762500"/>
          <p14:tracePt t="102523" x="2921000" y="4826000"/>
          <p14:tracePt t="102538" x="3175000" y="4984750"/>
          <p14:tracePt t="102555" x="3562350" y="5213350"/>
          <p14:tracePt t="102571" x="3829050" y="5346700"/>
          <p14:tracePt t="102588" x="4019550" y="5448300"/>
          <p14:tracePt t="102605" x="4140200" y="5505450"/>
          <p14:tracePt t="102639" x="4222750" y="5537200"/>
          <p14:tracePt t="102673" x="4248150" y="5549900"/>
          <p14:tracePt t="102706" x="4273550" y="5556250"/>
          <p14:tracePt t="102723" x="4292600" y="5568950"/>
          <p14:tracePt t="102739" x="4324350" y="5588000"/>
          <p14:tracePt t="102756" x="4362450" y="5613400"/>
          <p14:tracePt t="102773" x="4406900" y="5638800"/>
          <p14:tracePt t="102788" x="4438650" y="5657850"/>
          <p14:tracePt t="102805" x="4470400" y="5670550"/>
          <p14:tracePt t="102822" x="4502150" y="5676900"/>
          <p14:tracePt t="102838" x="4540250" y="5683250"/>
          <p14:tracePt t="102856" x="4565650" y="5683250"/>
          <p14:tracePt t="102872" x="4584700" y="5676900"/>
          <p14:tracePt t="102888" x="4603750" y="5664200"/>
          <p14:tracePt t="102905" x="4616450" y="5657850"/>
          <p14:tracePt t="102922" x="4622800" y="5651500"/>
          <p14:tracePt t="103021" x="4622800" y="5645150"/>
          <p14:tracePt t="103045" x="4622800" y="5632450"/>
          <p14:tracePt t="103053" x="4622800" y="5619750"/>
          <p14:tracePt t="103060" x="4622800" y="5613400"/>
          <p14:tracePt t="103072" x="4622800" y="5607050"/>
          <p14:tracePt t="103092" x="4622800" y="5600700"/>
          <p14:tracePt t="103133" x="4622800" y="5594350"/>
          <p14:tracePt t="103141" x="4622800" y="5588000"/>
          <p14:tracePt t="103156" x="4622800" y="5562600"/>
          <p14:tracePt t="103173" x="4622800" y="5530850"/>
          <p14:tracePt t="103189" x="4622800" y="5486400"/>
          <p14:tracePt t="103205" x="4622800" y="5435600"/>
          <p14:tracePt t="103222" x="4622800" y="5384800"/>
          <p14:tracePt t="103238" x="4622800" y="5308600"/>
          <p14:tracePt t="103255" x="4622800" y="5238750"/>
          <p14:tracePt t="103272" x="4622800" y="5175250"/>
          <p14:tracePt t="103288" x="4622800" y="5118100"/>
          <p14:tracePt t="103305" x="4610100" y="5054600"/>
          <p14:tracePt t="103322" x="4603750" y="5016500"/>
          <p14:tracePt t="103338" x="4597400" y="4991100"/>
          <p14:tracePt t="103356" x="4584700" y="4959350"/>
          <p14:tracePt t="103381" x="4584700" y="4953000"/>
          <p14:tracePt t="103388" x="4578350" y="4953000"/>
          <p14:tracePt t="103452" x="4578350" y="4946650"/>
          <p14:tracePt t="103468" x="4578350" y="4940300"/>
          <p14:tracePt t="103476" x="4572000" y="4933950"/>
          <p14:tracePt t="103488" x="4572000" y="4927600"/>
          <p14:tracePt t="103505" x="4565650" y="4921250"/>
          <p14:tracePt t="103522" x="4559300" y="4914900"/>
          <p14:tracePt t="105677" x="4559300" y="4921250"/>
          <p14:tracePt t="105684" x="4559300" y="4959350"/>
          <p14:tracePt t="105693" x="4546600" y="4972050"/>
          <p14:tracePt t="105705" x="4540250" y="4991100"/>
          <p14:tracePt t="105721" x="4540250" y="5022850"/>
          <p14:tracePt t="105738" x="4540250" y="5048250"/>
          <p14:tracePt t="105757" x="4540250" y="5080000"/>
          <p14:tracePt t="105789" x="4540250" y="5124450"/>
          <p14:tracePt t="105823" x="4540250" y="5187950"/>
          <p14:tracePt t="105856" x="4540250" y="5264150"/>
          <p14:tracePt t="105872" x="4540250" y="5308600"/>
          <p14:tracePt t="105889" x="4540250" y="5346700"/>
          <p14:tracePt t="105905" x="4540250" y="5378450"/>
          <p14:tracePt t="105922" x="4540250" y="5397500"/>
          <p14:tracePt t="105938" x="4540250" y="5410200"/>
          <p14:tracePt t="105955" x="4540250" y="5416550"/>
          <p14:tracePt t="105972" x="4540250" y="5435600"/>
          <p14:tracePt t="105989" x="4533900" y="5448300"/>
          <p14:tracePt t="106005" x="4533900" y="5454650"/>
          <p14:tracePt t="106022" x="4527550" y="5461000"/>
          <p14:tracePt t="106228" x="4521200" y="5461000"/>
          <p14:tracePt t="106261" x="4514850" y="5461000"/>
          <p14:tracePt t="106293" x="4514850" y="5454650"/>
          <p14:tracePt t="106317" x="4508500" y="5454650"/>
          <p14:tracePt t="106381" x="4502150" y="5454650"/>
          <p14:tracePt t="106486" x="4495800" y="5454650"/>
          <p14:tracePt t="106517" x="4489450" y="5454650"/>
          <p14:tracePt t="106622" x="4483100" y="5454650"/>
          <p14:tracePt t="106629" x="4476750" y="5467350"/>
          <p14:tracePt t="106638" x="4457700" y="5480050"/>
          <p14:tracePt t="106655" x="4432300" y="5499100"/>
          <p14:tracePt t="106672" x="4413250" y="5511800"/>
          <p14:tracePt t="106688" x="4387850" y="5524500"/>
          <p14:tracePt t="106705" x="4368800" y="5537200"/>
          <p14:tracePt t="106722" x="4349750" y="5549900"/>
          <p14:tracePt t="106738" x="4324350" y="5556250"/>
          <p14:tracePt t="106755" x="4286250" y="5568950"/>
          <p14:tracePt t="106772" x="4254500" y="5575300"/>
          <p14:tracePt t="106788" x="4222750" y="5588000"/>
          <p14:tracePt t="106805" x="4197350" y="5594350"/>
          <p14:tracePt t="106822" x="4165600" y="5600700"/>
          <p14:tracePt t="106838" x="4127500" y="5600700"/>
          <p14:tracePt t="106855" x="4089400" y="5607050"/>
          <p14:tracePt t="106872" x="4057650" y="5613400"/>
          <p14:tracePt t="106888" x="4032250" y="5613400"/>
          <p14:tracePt t="106905" x="4013200" y="5613400"/>
          <p14:tracePt t="106923" x="3987800" y="5613400"/>
          <p14:tracePt t="106938" x="3962400" y="5613400"/>
          <p14:tracePt t="106955" x="3930650" y="5613400"/>
          <p14:tracePt t="106973" x="3879850" y="5613400"/>
          <p14:tracePt t="106989" x="3841750" y="5613400"/>
          <p14:tracePt t="107005" x="3816350" y="5613400"/>
          <p14:tracePt t="107022" x="3810000" y="5613400"/>
          <p14:tracePt t="107045" x="3803650" y="5613400"/>
          <p14:tracePt t="107055" x="3797300" y="5613400"/>
          <p14:tracePt t="107072" x="3771900" y="5613400"/>
          <p14:tracePt t="107088" x="3727450" y="5613400"/>
          <p14:tracePt t="107106" x="3670300" y="5613400"/>
          <p14:tracePt t="107122" x="3606800" y="5607050"/>
          <p14:tracePt t="107138" x="3562350" y="5600700"/>
          <p14:tracePt t="107156" x="3511550" y="5588000"/>
          <p14:tracePt t="107172" x="3486150" y="5588000"/>
          <p14:tracePt t="107188" x="3479800" y="5588000"/>
          <p14:tracePt t="107229" x="3473450" y="5588000"/>
          <p14:tracePt t="107245" x="3467100" y="5581650"/>
          <p14:tracePt t="107252" x="3460750" y="5575300"/>
          <p14:tracePt t="107260" x="3454400" y="5575300"/>
          <p14:tracePt t="107272" x="3441700" y="5562600"/>
          <p14:tracePt t="107288" x="3416300" y="5543550"/>
          <p14:tracePt t="107305" x="3403600" y="5524500"/>
          <p14:tracePt t="107322" x="3390900" y="5511800"/>
          <p14:tracePt t="107338" x="3384550" y="5505450"/>
          <p14:tracePt t="107533" x="3384550" y="5524500"/>
          <p14:tracePt t="107541" x="3384550" y="5537200"/>
          <p14:tracePt t="107555" x="3384550" y="5549900"/>
          <p14:tracePt t="107572" x="3390900" y="5575300"/>
          <p14:tracePt t="107588" x="3397250" y="5588000"/>
          <p14:tracePt t="107606" x="3397250" y="5594350"/>
          <p14:tracePt t="107639" x="3409950" y="5607050"/>
          <p14:tracePt t="107673" x="3435350" y="5626100"/>
          <p14:tracePt t="107706" x="3524250" y="5664200"/>
          <p14:tracePt t="107722" x="3594100" y="5689600"/>
          <p14:tracePt t="107738" x="3670300" y="5721350"/>
          <p14:tracePt t="107755" x="3765550" y="5753100"/>
          <p14:tracePt t="107771" x="3835400" y="5772150"/>
          <p14:tracePt t="107788" x="3860800" y="5778500"/>
          <p14:tracePt t="107806" x="3879850" y="5778500"/>
          <p14:tracePt t="107822" x="3905250" y="5778500"/>
          <p14:tracePt t="107838" x="3937000" y="5759450"/>
          <p14:tracePt t="107855" x="3975100" y="5740400"/>
          <p14:tracePt t="107872" x="4000500" y="5721350"/>
          <p14:tracePt t="107888" x="4025900" y="5708650"/>
          <p14:tracePt t="107905" x="4064000" y="5695950"/>
          <p14:tracePt t="107922" x="4089400" y="5670550"/>
          <p14:tracePt t="107938" x="4127500" y="5645150"/>
          <p14:tracePt t="107957" x="4171950" y="5600700"/>
          <p14:tracePt t="107972" x="4197350" y="5568950"/>
          <p14:tracePt t="107988" x="4216400" y="5549900"/>
          <p14:tracePt t="108005" x="4235450" y="5524500"/>
          <p14:tracePt t="108021" x="4254500" y="5499100"/>
          <p14:tracePt t="108038" x="4267200" y="5473700"/>
          <p14:tracePt t="108055" x="4279900" y="5461000"/>
          <p14:tracePt t="108072" x="4286250" y="5441950"/>
          <p14:tracePt t="108088" x="4292600" y="5435600"/>
          <p14:tracePt t="108621" x="4292600" y="5441950"/>
          <p14:tracePt t="108628" x="4292600" y="5448300"/>
          <p14:tracePt t="108638" x="4286250" y="5454650"/>
          <p14:tracePt t="108668" x="4286250" y="5461000"/>
          <p14:tracePt t="108741" x="4279900" y="5461000"/>
          <p14:tracePt t="108749" x="4279900" y="5467350"/>
          <p14:tracePt t="108756" x="4273550" y="5473700"/>
          <p14:tracePt t="108788" x="4254500" y="5511800"/>
          <p14:tracePt t="108839" x="4235450" y="5537200"/>
          <p14:tracePt t="108873" x="4216400" y="5556250"/>
          <p14:tracePt t="108888" x="4210050" y="5568950"/>
          <p14:tracePt t="108905" x="4203700" y="5575300"/>
          <p14:tracePt t="108922" x="4191000" y="5588000"/>
          <p14:tracePt t="108938" x="4178300" y="5594350"/>
          <p14:tracePt t="108955" x="4165600" y="5613400"/>
          <p14:tracePt t="108973" x="4140200" y="5638800"/>
          <p14:tracePt t="108989" x="4121150" y="5664200"/>
          <p14:tracePt t="109005" x="4108450" y="5670550"/>
          <p14:tracePt t="109028" x="4108450" y="5676900"/>
          <p14:tracePt t="109126" x="4102100" y="5676900"/>
          <p14:tracePt t="109133" x="4089400" y="5676900"/>
          <p14:tracePt t="109141" x="4057650" y="5676900"/>
          <p14:tracePt t="109155" x="4013200" y="5676900"/>
          <p14:tracePt t="109171" x="3892550" y="5657850"/>
          <p14:tracePt t="109188" x="3816350" y="5632450"/>
          <p14:tracePt t="109205" x="3746500" y="5607050"/>
          <p14:tracePt t="109222" x="3676650" y="5581650"/>
          <p14:tracePt t="109238" x="3638550" y="5556250"/>
          <p14:tracePt t="109255" x="3606800" y="5543550"/>
          <p14:tracePt t="109272" x="3587750" y="5537200"/>
          <p14:tracePt t="109288" x="3568700" y="5530850"/>
          <p14:tracePt t="109305" x="3556000" y="5524500"/>
          <p14:tracePt t="109322" x="3549650" y="5524500"/>
          <p14:tracePt t="109341" x="3543300" y="5518150"/>
          <p14:tracePt t="109365" x="3536950" y="5518150"/>
          <p14:tracePt t="109678" x="3536950" y="5556250"/>
          <p14:tracePt t="109685" x="3536950" y="5575300"/>
          <p14:tracePt t="109692" x="3543300" y="5594350"/>
          <p14:tracePt t="109705" x="3556000" y="5607050"/>
          <p14:tracePt t="109721" x="3575050" y="5626100"/>
          <p14:tracePt t="109738" x="3594100" y="5645150"/>
          <p14:tracePt t="109755" x="3619500" y="5657850"/>
          <p14:tracePt t="109772" x="3651250" y="5664200"/>
          <p14:tracePt t="109788" x="3663950" y="5670550"/>
          <p14:tracePt t="109804" x="3676650" y="5670550"/>
          <p14:tracePt t="109821" x="3683000" y="5670550"/>
          <p14:tracePt t="109868" x="3689350" y="5670550"/>
          <p14:tracePt t="109877" x="3695700" y="5670550"/>
          <p14:tracePt t="109888" x="3708400" y="5664200"/>
          <p14:tracePt t="109905" x="3733800" y="5657850"/>
          <p14:tracePt t="109922" x="3746500" y="5651500"/>
          <p14:tracePt t="109938" x="3746500" y="5645150"/>
          <p14:tracePt t="109955" x="3752850" y="5632450"/>
          <p14:tracePt t="109972" x="3752850" y="5619750"/>
          <p14:tracePt t="109988" x="3752850" y="5607050"/>
          <p14:tracePt t="110005" x="3752850" y="5594350"/>
          <p14:tracePt t="110022" x="3752850" y="5581650"/>
          <p14:tracePt t="110038" x="3752850" y="5575300"/>
          <p14:tracePt t="110055" x="3752850" y="5568950"/>
          <p14:tracePt t="110072" x="3752850" y="5562600"/>
          <p14:tracePt t="110088" x="3746500" y="5562600"/>
          <p14:tracePt t="110105" x="3733800" y="5556250"/>
          <p14:tracePt t="110122" x="3727450" y="5549900"/>
          <p14:tracePt t="110139" x="3714750" y="5549900"/>
          <p14:tracePt t="110155" x="3708400" y="5549900"/>
          <p14:tracePt t="110171" x="3702050" y="5543550"/>
          <p14:tracePt t="110188" x="3695700" y="5543550"/>
          <p14:tracePt t="110212" x="3689350" y="5543550"/>
          <p14:tracePt t="110228" x="3683000" y="5543550"/>
          <p14:tracePt t="110244" x="3676650" y="5537200"/>
          <p14:tracePt t="110255" x="3670300" y="5537200"/>
          <p14:tracePt t="110285" x="3663950" y="5537200"/>
          <p14:tracePt t="110317" x="3657600" y="5537200"/>
          <p14:tracePt t="110341" x="3651250" y="5537200"/>
          <p14:tracePt t="110364" x="3644900" y="5530850"/>
          <p14:tracePt t="110380" x="3638550" y="5530850"/>
          <p14:tracePt t="110413" x="3632200" y="5530850"/>
          <p14:tracePt t="110428" x="3632200" y="5524500"/>
          <p14:tracePt t="110445" x="3625850" y="5524500"/>
          <p14:tracePt t="110501" x="3619500" y="5524500"/>
          <p14:tracePt t="110509" x="3619500" y="5518150"/>
          <p14:tracePt t="110522" x="3613150" y="5518150"/>
          <p14:tracePt t="110541" x="3613150" y="5511800"/>
          <p14:tracePt t="110566" x="3606800" y="5511800"/>
          <p14:tracePt t="110597" x="3600450" y="5505450"/>
          <p14:tracePt t="110629" x="3600450" y="5499100"/>
          <p14:tracePt t="110829" x="3600450" y="5505450"/>
          <p14:tracePt t="110837" x="3600450" y="5511800"/>
          <p14:tracePt t="110855" x="3606800" y="5537200"/>
          <p14:tracePt t="110872" x="3619500" y="5556250"/>
          <p14:tracePt t="110888" x="3632200" y="5581650"/>
          <p14:tracePt t="110905" x="3644900" y="5607050"/>
          <p14:tracePt t="110922" x="3657600" y="5619750"/>
          <p14:tracePt t="110938" x="3683000" y="5638800"/>
          <p14:tracePt t="110954" x="3695700" y="5645150"/>
          <p14:tracePt t="110972" x="3746500" y="5670550"/>
          <p14:tracePt t="110988" x="3784600" y="5670550"/>
          <p14:tracePt t="111006" x="3829050" y="5676900"/>
          <p14:tracePt t="111022" x="3873500" y="5683250"/>
          <p14:tracePt t="111038" x="3911600" y="5683250"/>
          <p14:tracePt t="111056" x="3949700" y="5683250"/>
          <p14:tracePt t="111072" x="3981450" y="5683250"/>
          <p14:tracePt t="111088" x="4000500" y="5683250"/>
          <p14:tracePt t="111105" x="4025900" y="5683250"/>
          <p14:tracePt t="111122" x="4051300" y="5670550"/>
          <p14:tracePt t="111138" x="4076700" y="5651500"/>
          <p14:tracePt t="111155" x="4121150" y="5619750"/>
          <p14:tracePt t="111172" x="4152900" y="5588000"/>
          <p14:tracePt t="111188" x="4171950" y="5556250"/>
          <p14:tracePt t="111205" x="4191000" y="5518150"/>
          <p14:tracePt t="111222" x="4197350" y="5486400"/>
          <p14:tracePt t="111238" x="4210050" y="5454650"/>
          <p14:tracePt t="111255" x="4216400" y="5410200"/>
          <p14:tracePt t="111272" x="4222750" y="5391150"/>
          <p14:tracePt t="111288" x="4222750" y="5378450"/>
          <p14:tracePt t="111518" x="4222750" y="5391150"/>
          <p14:tracePt t="111525" x="4229100" y="5403850"/>
          <p14:tracePt t="111538" x="4229100" y="5416550"/>
          <p14:tracePt t="111555" x="4235450" y="5441950"/>
          <p14:tracePt t="111572" x="4248150" y="5486400"/>
          <p14:tracePt t="111588" x="4267200" y="5505450"/>
          <p14:tracePt t="111605" x="4273550" y="5524500"/>
          <p14:tracePt t="111637" x="4273550" y="5530850"/>
          <p14:tracePt t="111846" x="4273550" y="5537200"/>
          <p14:tracePt t="111885" x="4279900" y="5537200"/>
          <p14:tracePt t="111893" x="4279900" y="5543550"/>
          <p14:tracePt t="111917" x="4286250" y="5549900"/>
          <p14:tracePt t="111948" x="4292600" y="5556250"/>
          <p14:tracePt t="111965" x="4298950" y="5568950"/>
          <p14:tracePt t="111989" x="4324350" y="5594350"/>
          <p14:tracePt t="112023" x="4381500" y="5632450"/>
          <p14:tracePt t="112039" x="4413250" y="5645150"/>
          <p14:tracePt t="112056" x="4438650" y="5657850"/>
          <p14:tracePt t="112072" x="4464050" y="5664200"/>
          <p14:tracePt t="112088" x="4483100" y="5670550"/>
          <p14:tracePt t="112105" x="4502150" y="5676900"/>
          <p14:tracePt t="112122" x="4527550" y="5683250"/>
          <p14:tracePt t="112139" x="4572000" y="5689600"/>
          <p14:tracePt t="112155" x="4641850" y="5702300"/>
          <p14:tracePt t="112172" x="4775200" y="5727700"/>
          <p14:tracePt t="112188" x="4870450" y="5740400"/>
          <p14:tracePt t="112205" x="4965700" y="5759450"/>
          <p14:tracePt t="112222" x="5054600" y="5772150"/>
          <p14:tracePt t="112238" x="5124450" y="5784850"/>
          <p14:tracePt t="112255" x="5175250" y="5784850"/>
          <p14:tracePt t="112272" x="5226050" y="5784850"/>
          <p14:tracePt t="112288" x="5264150" y="5784850"/>
          <p14:tracePt t="112305" x="5302250" y="5784850"/>
          <p14:tracePt t="112322" x="5321300" y="5778500"/>
          <p14:tracePt t="112338" x="5340350" y="5772150"/>
          <p14:tracePt t="112355" x="5353050" y="5765800"/>
          <p14:tracePt t="112372" x="5372100" y="5759450"/>
          <p14:tracePt t="112388" x="5391150" y="5753100"/>
          <p14:tracePt t="112405" x="5410200" y="5746750"/>
          <p14:tracePt t="112422" x="5435600" y="5727700"/>
          <p14:tracePt t="112438" x="5448300" y="5721350"/>
          <p14:tracePt t="112455" x="5473700" y="5708650"/>
          <p14:tracePt t="112472" x="5486400" y="5702300"/>
          <p14:tracePt t="112488" x="5499100" y="5695950"/>
          <p14:tracePt t="112506" x="5511800" y="5689600"/>
          <p14:tracePt t="112522" x="5530850" y="5676900"/>
          <p14:tracePt t="112538" x="5556250" y="5670550"/>
          <p14:tracePt t="112556" x="5575300" y="5657850"/>
          <p14:tracePt t="112572" x="5581650" y="5657850"/>
          <p14:tracePt t="112614" x="5581650" y="5651500"/>
          <p14:tracePt t="112628" x="5588000" y="5651500"/>
          <p14:tracePt t="112639" x="5594350" y="5645150"/>
          <p14:tracePt t="112655" x="5613400" y="5632450"/>
          <p14:tracePt t="112672" x="5626100" y="5619750"/>
          <p14:tracePt t="112688" x="5632450" y="5619750"/>
          <p14:tracePt t="112706" x="5632450" y="5613400"/>
          <p14:tracePt t="112725" x="5638800" y="5613400"/>
          <p14:tracePt t="112741" x="5645150" y="5607050"/>
          <p14:tracePt t="112757" x="5645150" y="5600700"/>
          <p14:tracePt t="112772" x="5651500" y="5594350"/>
          <p14:tracePt t="112805" x="5651500" y="5588000"/>
          <p14:tracePt t="112813" x="5657850" y="5588000"/>
          <p14:tracePt t="112837" x="5657850" y="5581650"/>
          <p14:tracePt t="112853" x="5657850" y="5575300"/>
          <p14:tracePt t="112868" x="5657850" y="5568950"/>
          <p14:tracePt t="112893" x="5657850" y="5562600"/>
          <p14:tracePt t="112922" x="5657850" y="5556250"/>
          <p14:tracePt t="112941" x="5664200" y="5537200"/>
          <p14:tracePt t="112954" x="5664200" y="5530850"/>
          <p14:tracePt t="112972" x="5670550" y="5524500"/>
          <p14:tracePt t="113005" x="5670550" y="5518150"/>
          <p14:tracePt t="114142" x="5664200" y="5518150"/>
          <p14:tracePt t="114149" x="5657850" y="5524500"/>
          <p14:tracePt t="114156" x="5651500" y="5530850"/>
          <p14:tracePt t="114172" x="5638800" y="5537200"/>
          <p14:tracePt t="114188" x="5632450" y="5543550"/>
          <p14:tracePt t="114205" x="5626100" y="5549900"/>
          <p14:tracePt t="114221" x="5613400" y="5556250"/>
          <p14:tracePt t="114239" x="5600700" y="5568950"/>
          <p14:tracePt t="114273" x="5549900" y="5594350"/>
          <p14:tracePt t="114305" x="5461000" y="5613400"/>
          <p14:tracePt t="114339" x="5378450" y="5626100"/>
          <p14:tracePt t="114356" x="5270500" y="5626100"/>
          <p14:tracePt t="114372" x="5194300" y="5626100"/>
          <p14:tracePt t="114388" x="5099050" y="5613400"/>
          <p14:tracePt t="114405" x="5010150" y="5600700"/>
          <p14:tracePt t="114422" x="4914900" y="5594350"/>
          <p14:tracePt t="114438" x="4813300" y="5588000"/>
          <p14:tracePt t="114455" x="4718050" y="5581650"/>
          <p14:tracePt t="114472" x="4616450" y="5575300"/>
          <p14:tracePt t="114488" x="4508500" y="5575300"/>
          <p14:tracePt t="114505" x="4432300" y="5575300"/>
          <p14:tracePt t="114521" x="4349750" y="5575300"/>
          <p14:tracePt t="114538" x="4311650" y="5575300"/>
          <p14:tracePt t="114555" x="4286250" y="5575300"/>
          <p14:tracePt t="114571" x="4254500" y="5575300"/>
          <p14:tracePt t="114588" x="4222750" y="5575300"/>
          <p14:tracePt t="114605" x="4178300" y="5575300"/>
          <p14:tracePt t="114622" x="4133850" y="5562600"/>
          <p14:tracePt t="114638" x="4076700" y="5556250"/>
          <p14:tracePt t="114655" x="4025900" y="5543550"/>
          <p14:tracePt t="114672" x="3962400" y="5530850"/>
          <p14:tracePt t="114688" x="3886200" y="5518150"/>
          <p14:tracePt t="114705" x="3810000" y="5499100"/>
          <p14:tracePt t="114722" x="3727450" y="5480050"/>
          <p14:tracePt t="114738" x="3657600" y="5467350"/>
          <p14:tracePt t="114756" x="3575050" y="5448300"/>
          <p14:tracePt t="114772" x="3517900" y="5435600"/>
          <p14:tracePt t="114788" x="3486150" y="5429250"/>
          <p14:tracePt t="114805" x="3460750" y="5422900"/>
          <p14:tracePt t="114822" x="3441700" y="5416550"/>
          <p14:tracePt t="114838" x="3435350" y="5416550"/>
          <p14:tracePt t="114854" x="3429000" y="5416550"/>
          <p14:tracePt t="114876" x="3422650" y="5416550"/>
          <p14:tracePt t="115189" x="3422650" y="5403850"/>
          <p14:tracePt t="115197" x="3422650" y="5372100"/>
          <p14:tracePt t="115205" x="3422650" y="5353050"/>
          <p14:tracePt t="115222" x="3416300" y="5308600"/>
          <p14:tracePt t="115239" x="3397250" y="5251450"/>
          <p14:tracePt t="115255" x="3378200" y="5194300"/>
          <p14:tracePt t="115271" x="3378200" y="5143500"/>
          <p14:tracePt t="115288" x="3365500" y="5099050"/>
          <p14:tracePt t="115322" x="3359150" y="5022850"/>
          <p14:tracePt t="115356" x="3352800" y="4908550"/>
          <p14:tracePt t="115389" x="3352800" y="4826000"/>
          <p14:tracePt t="115405" x="3340100" y="4800600"/>
          <p14:tracePt t="115422" x="3340100" y="4781550"/>
          <p14:tracePt t="115438" x="3333750" y="4768850"/>
          <p14:tracePt t="115455" x="3321050" y="4749800"/>
          <p14:tracePt t="115472" x="3308350" y="4724400"/>
          <p14:tracePt t="115488" x="3289300" y="4705350"/>
          <p14:tracePt t="115507" x="3276600" y="4686300"/>
          <p14:tracePt t="115522" x="3270250" y="4679950"/>
          <p14:tracePt t="115541" x="3263900" y="4679950"/>
          <p14:tracePt t="115565" x="3263900" y="4673600"/>
          <p14:tracePt t="116134" x="3263900" y="4705350"/>
          <p14:tracePt t="116141" x="3276600" y="4737100"/>
          <p14:tracePt t="116155" x="3282950" y="4762500"/>
          <p14:tracePt t="116172" x="3352800" y="4876800"/>
          <p14:tracePt t="116189" x="3409950" y="4953000"/>
          <p14:tracePt t="116222" x="3549650" y="5099050"/>
          <p14:tracePt t="116256" x="3683000" y="5200650"/>
          <p14:tracePt t="116290" x="3810000" y="5283200"/>
          <p14:tracePt t="116304" x="3867150" y="5314950"/>
          <p14:tracePt t="116321" x="3898900" y="5334000"/>
          <p14:tracePt t="116338" x="3937000" y="5359400"/>
          <p14:tracePt t="116355" x="3968750" y="5384800"/>
          <p14:tracePt t="116371" x="4006850" y="5403850"/>
          <p14:tracePt t="116388" x="4070350" y="5448300"/>
          <p14:tracePt t="116405" x="4121150" y="5492750"/>
          <p14:tracePt t="116422" x="4210050" y="5530850"/>
          <p14:tracePt t="116439" x="4311650" y="5575300"/>
          <p14:tracePt t="116455" x="4394200" y="5613400"/>
          <p14:tracePt t="116472" x="4483100" y="5645150"/>
          <p14:tracePt t="116488" x="4546600" y="5664200"/>
          <p14:tracePt t="116505" x="4622800" y="5689600"/>
          <p14:tracePt t="116522" x="4673600" y="5695950"/>
          <p14:tracePt t="116539" x="4718050" y="5695950"/>
          <p14:tracePt t="116555" x="4756150" y="5695950"/>
          <p14:tracePt t="116571" x="4800600" y="5683250"/>
          <p14:tracePt t="116589" x="4864100" y="5651500"/>
          <p14:tracePt t="116606" x="4927600" y="5626100"/>
          <p14:tracePt t="116622" x="4972050" y="5594350"/>
          <p14:tracePt t="116638" x="5010150" y="5575300"/>
          <p14:tracePt t="116655" x="5035550" y="5562600"/>
          <p14:tracePt t="116672" x="5067300" y="5549900"/>
          <p14:tracePt t="116688" x="5105400" y="5530850"/>
          <p14:tracePt t="116705" x="5137150" y="5518150"/>
          <p14:tracePt t="116722" x="5168900" y="5492750"/>
          <p14:tracePt t="116738" x="5207000" y="5467350"/>
          <p14:tracePt t="116756" x="5257800" y="5429250"/>
          <p14:tracePt t="116771" x="5276850" y="5410200"/>
          <p14:tracePt t="116788" x="5334000" y="5372100"/>
          <p14:tracePt t="116805" x="5353050" y="5353050"/>
          <p14:tracePt t="116822" x="5378450" y="5340350"/>
          <p14:tracePt t="116838" x="5391150" y="5334000"/>
          <p14:tracePt t="116855" x="5397500" y="5334000"/>
          <p14:tracePt t="116890" x="5410200" y="5334000"/>
          <p14:tracePt t="116917" x="5416550" y="5334000"/>
          <p14:tracePt t="116941" x="5422900" y="5334000"/>
          <p14:tracePt t="116957" x="5429250" y="5334000"/>
          <p14:tracePt t="117046" x="5435600" y="5334000"/>
          <p14:tracePt t="117133" x="5435600" y="5340350"/>
          <p14:tracePt t="117157" x="5429250" y="5353050"/>
          <p14:tracePt t="117165" x="5391150" y="5372100"/>
          <p14:tracePt t="117172" x="5346700" y="5397500"/>
          <p14:tracePt t="117188" x="5238750" y="5435600"/>
          <p14:tracePt t="117205" x="5118100" y="5492750"/>
          <p14:tracePt t="117222" x="4991100" y="5530850"/>
          <p14:tracePt t="117238" x="4902200" y="5575300"/>
          <p14:tracePt t="117255" x="4857750" y="5594350"/>
          <p14:tracePt t="117272" x="4832350" y="5613400"/>
          <p14:tracePt t="117288" x="4800600" y="5626100"/>
          <p14:tracePt t="117305" x="4781550" y="5638800"/>
          <p14:tracePt t="117322" x="4749800" y="5651500"/>
          <p14:tracePt t="117339" x="4699000" y="5664200"/>
          <p14:tracePt t="117355" x="4616450" y="5670550"/>
          <p14:tracePt t="117372" x="4559300" y="5670550"/>
          <p14:tracePt t="117388" x="4502150" y="5651500"/>
          <p14:tracePt t="117405" x="4464050" y="5632450"/>
          <p14:tracePt t="117421" x="4413250" y="5613400"/>
          <p14:tracePt t="117438" x="4362450" y="5581650"/>
          <p14:tracePt t="117455" x="4311650" y="5549900"/>
          <p14:tracePt t="117472" x="4273550" y="5518150"/>
          <p14:tracePt t="117488" x="4235450" y="5480050"/>
          <p14:tracePt t="117506" x="4203700" y="5448300"/>
          <p14:tracePt t="117522" x="4184650" y="5416550"/>
          <p14:tracePt t="117538" x="4171950" y="5397500"/>
          <p14:tracePt t="117556" x="4165600" y="5378450"/>
          <p14:tracePt t="117572" x="4165600" y="5365750"/>
          <p14:tracePt t="117789" x="4171950" y="5365750"/>
          <p14:tracePt t="117821" x="4171950" y="5372100"/>
          <p14:tracePt t="117853" x="4178300" y="5378450"/>
          <p14:tracePt t="117868" x="4178300" y="5384800"/>
          <p14:tracePt t="117885" x="4178300" y="5391150"/>
          <p14:tracePt t="117906" x="4178300" y="5397500"/>
          <p14:tracePt t="117939" x="4178300" y="5410200"/>
          <p14:tracePt t="117957" x="4178300" y="5416550"/>
          <p14:tracePt t="118110" x="4159250" y="5391150"/>
          <p14:tracePt t="118117" x="4146550" y="5359400"/>
          <p14:tracePt t="118125" x="4127500" y="5327650"/>
          <p14:tracePt t="118138" x="4108450" y="5283200"/>
          <p14:tracePt t="118155" x="4083050" y="5207000"/>
          <p14:tracePt t="118172" x="4064000" y="5099050"/>
          <p14:tracePt t="118188" x="4064000" y="5041900"/>
          <p14:tracePt t="118205" x="4064000" y="4997450"/>
          <p14:tracePt t="118222" x="4064000" y="4959350"/>
          <p14:tracePt t="118239" x="4064000" y="4914900"/>
          <p14:tracePt t="118255" x="4064000" y="4883150"/>
          <p14:tracePt t="118271" x="4070350" y="4857750"/>
          <p14:tracePt t="118288" x="4070350" y="4826000"/>
          <p14:tracePt t="118305" x="4070350" y="4813300"/>
          <p14:tracePt t="118322" x="4070350" y="4806950"/>
          <p14:tracePt t="118338" x="4070350" y="4800600"/>
          <p14:tracePt t="118526" x="4070350" y="4794250"/>
          <p14:tracePt t="118532" x="4070350" y="4787900"/>
          <p14:tracePt t="118541" x="4070350" y="4775200"/>
          <p14:tracePt t="118555" x="4070350" y="4768850"/>
          <p14:tracePt t="118571" x="4070350" y="4756150"/>
          <p14:tracePt t="118588" x="4070350" y="4749800"/>
          <p14:tracePt t="119405" x="4044950" y="4775200"/>
          <p14:tracePt t="119413" x="4025900" y="4800600"/>
          <p14:tracePt t="119422" x="4006850" y="4819650"/>
          <p14:tracePt t="119438" x="3949700" y="4876800"/>
          <p14:tracePt t="119455" x="3905250" y="4921250"/>
          <p14:tracePt t="119471" x="3860800" y="4959350"/>
          <p14:tracePt t="119488" x="3822700" y="4991100"/>
          <p14:tracePt t="119523" x="3759200" y="5041900"/>
          <p14:tracePt t="119556" x="3683000" y="5080000"/>
          <p14:tracePt t="119588" x="3638550" y="5092700"/>
          <p14:tracePt t="119605" x="3613150" y="5099050"/>
          <p14:tracePt t="119621" x="3594100" y="5099050"/>
          <p14:tracePt t="119638" x="3556000" y="5099050"/>
          <p14:tracePt t="119656" x="3511550" y="5099050"/>
          <p14:tracePt t="119672" x="3473450" y="5092700"/>
          <p14:tracePt t="119688" x="3429000" y="5073650"/>
          <p14:tracePt t="119705" x="3390900" y="5060950"/>
          <p14:tracePt t="119722" x="3340100" y="5035550"/>
          <p14:tracePt t="119738" x="3282950" y="5010150"/>
          <p14:tracePt t="119755" x="3251200" y="4984750"/>
          <p14:tracePt t="119771" x="3225800" y="4972050"/>
          <p14:tracePt t="119788" x="3213100" y="4965700"/>
          <p14:tracePt t="119805" x="3206750" y="4953000"/>
          <p14:tracePt t="119822" x="3200400" y="4940300"/>
          <p14:tracePt t="119838" x="3194050" y="4921250"/>
          <p14:tracePt t="119855" x="3181350" y="4908550"/>
          <p14:tracePt t="119872" x="3168650" y="4876800"/>
          <p14:tracePt t="119888" x="3149600" y="4857750"/>
          <p14:tracePt t="119905" x="3143250" y="4832350"/>
          <p14:tracePt t="119921" x="3136900" y="4813300"/>
          <p14:tracePt t="119938" x="3130550" y="4794250"/>
          <p14:tracePt t="119955" x="3130550" y="4768850"/>
          <p14:tracePt t="119971" x="3130550" y="4762500"/>
          <p14:tracePt t="119988" x="3130550" y="4756150"/>
          <p14:tracePt t="120004" x="3130550" y="4743450"/>
          <p14:tracePt t="120036" x="3130550" y="4737100"/>
          <p14:tracePt t="120268" x="3130550" y="4743450"/>
          <p14:tracePt t="120276" x="3130550" y="4756150"/>
          <p14:tracePt t="120288" x="3130550" y="4768850"/>
          <p14:tracePt t="120305" x="3130550" y="4806950"/>
          <p14:tracePt t="120322" x="3130550" y="4838700"/>
          <p14:tracePt t="120338" x="3149600" y="4870450"/>
          <p14:tracePt t="120355" x="3168650" y="4902200"/>
          <p14:tracePt t="120371" x="3175000" y="4908550"/>
          <p14:tracePt t="120388" x="3181350" y="4914900"/>
          <p14:tracePt t="120405" x="3187700" y="4914900"/>
          <p14:tracePt t="120446" x="3194050" y="4914900"/>
          <p14:tracePt t="120453" x="3194050" y="4921250"/>
          <p14:tracePt t="120472" x="3206750" y="4921250"/>
          <p14:tracePt t="120488" x="3232150" y="4921250"/>
          <p14:tracePt t="120505" x="3257550" y="4921250"/>
          <p14:tracePt t="120522" x="3263900" y="4921250"/>
          <p14:tracePt t="120741" x="3302000" y="4959350"/>
          <p14:tracePt t="120748" x="3378200" y="5003800"/>
          <p14:tracePt t="120756" x="3517900" y="5086350"/>
          <p14:tracePt t="120772" x="3943350" y="5308600"/>
          <p14:tracePt t="120788" x="4476750" y="5562600"/>
          <p14:tracePt t="120805" x="5105400" y="5816600"/>
          <p14:tracePt t="120821" x="5613400" y="6007100"/>
          <p14:tracePt t="120838" x="5848350" y="6064250"/>
          <p14:tracePt t="120855" x="5969000" y="6070600"/>
          <p14:tracePt t="120871" x="6019800" y="6070600"/>
          <p14:tracePt t="120905" x="6045200" y="6000750"/>
          <p14:tracePt t="120921" x="6045200" y="5930900"/>
          <p14:tracePt t="120939" x="6032500" y="5861050"/>
          <p14:tracePt t="120955" x="6007100" y="5784850"/>
          <p14:tracePt t="120971" x="5975350" y="5727700"/>
          <p14:tracePt t="120988" x="5924550" y="5626100"/>
          <p14:tracePt t="121005" x="5899150" y="5562600"/>
          <p14:tracePt t="121021" x="5861050" y="5505450"/>
          <p14:tracePt t="121038" x="5822950" y="5441950"/>
          <p14:tracePt t="121055" x="5778500" y="5384800"/>
          <p14:tracePt t="121072" x="5740400" y="5334000"/>
          <p14:tracePt t="121088" x="5670550" y="5264150"/>
          <p14:tracePt t="121105" x="5619750" y="5207000"/>
          <p14:tracePt t="121122" x="5568950" y="5168900"/>
          <p14:tracePt t="121138" x="5518150" y="5124450"/>
          <p14:tracePt t="121155" x="5486400" y="5092700"/>
          <p14:tracePt t="121172" x="5448300" y="5067300"/>
          <p14:tracePt t="121189" x="5429250" y="5048250"/>
          <p14:tracePt t="121213" x="5429250" y="5041900"/>
          <p14:tracePt t="121229" x="5429250" y="5035550"/>
          <p14:tracePt t="121245" x="5429250" y="5029200"/>
          <p14:tracePt t="121255" x="5429250" y="5016500"/>
          <p14:tracePt t="121272" x="5429250" y="4991100"/>
          <p14:tracePt t="121288" x="5429250" y="4972050"/>
          <p14:tracePt t="121305" x="5429250" y="4946650"/>
          <p14:tracePt t="121322" x="5429250" y="4940300"/>
          <p14:tracePt t="121589" x="5422900" y="4940300"/>
          <p14:tracePt t="121597" x="5410200" y="4965700"/>
          <p14:tracePt t="121605" x="5397500" y="4978400"/>
          <p14:tracePt t="121622" x="5384800" y="4997450"/>
          <p14:tracePt t="121638" x="5378450" y="5010150"/>
          <p14:tracePt t="121655" x="5372100" y="5022850"/>
          <p14:tracePt t="121671" x="5365750" y="5029200"/>
          <p14:tracePt t="121692" x="5359400" y="5035550"/>
          <p14:tracePt t="121705" x="5353050" y="5035550"/>
          <p14:tracePt t="121722" x="5334000" y="5054600"/>
          <p14:tracePt t="121738" x="5289550" y="5080000"/>
          <p14:tracePt t="121754" x="5232400" y="5099050"/>
          <p14:tracePt t="121772" x="5156200" y="5124450"/>
          <p14:tracePt t="121788" x="5111750" y="5130800"/>
          <p14:tracePt t="121805" x="5073650" y="5137150"/>
          <p14:tracePt t="121822" x="5041900" y="5137150"/>
          <p14:tracePt t="121839" x="4991100" y="5137150"/>
          <p14:tracePt t="121855" x="4921250" y="5130800"/>
          <p14:tracePt t="121872" x="4845050" y="5111750"/>
          <p14:tracePt t="121888" x="4756150" y="5080000"/>
          <p14:tracePt t="121905" x="4673600" y="5054600"/>
          <p14:tracePt t="121922" x="4610100" y="5035550"/>
          <p14:tracePt t="121938" x="4559300" y="5010150"/>
          <p14:tracePt t="121956" x="4508500" y="4991100"/>
          <p14:tracePt t="121972" x="4483100" y="4984750"/>
          <p14:tracePt t="121988" x="4445000" y="4965700"/>
          <p14:tracePt t="122005" x="4400550" y="4953000"/>
          <p14:tracePt t="122022" x="4356100" y="4933950"/>
          <p14:tracePt t="122038" x="4311650" y="4921250"/>
          <p14:tracePt t="122055" x="4286250" y="4908550"/>
          <p14:tracePt t="122072" x="4260850" y="4889500"/>
          <p14:tracePt t="122088" x="4235450" y="4883150"/>
          <p14:tracePt t="122105" x="4216400" y="4870450"/>
          <p14:tracePt t="122122" x="4203700" y="4857750"/>
          <p14:tracePt t="122139" x="4184650" y="4845050"/>
          <p14:tracePt t="122156" x="4159250" y="4832350"/>
          <p14:tracePt t="122172" x="4133850" y="4819650"/>
          <p14:tracePt t="122188" x="4114800" y="4806950"/>
          <p14:tracePt t="122205" x="4095750" y="4787900"/>
          <p14:tracePt t="122222" x="4070350" y="4762500"/>
          <p14:tracePt t="122239" x="4057650" y="4730750"/>
          <p14:tracePt t="122255" x="4051300" y="4718050"/>
          <p14:tracePt t="122272" x="4044950" y="4705350"/>
          <p14:tracePt t="122288" x="4044950" y="4699000"/>
          <p14:tracePt t="122305" x="4038600" y="4699000"/>
          <p14:tracePt t="122406" x="4032250" y="4724400"/>
          <p14:tracePt t="122413" x="4025900" y="4749800"/>
          <p14:tracePt t="122422" x="4025900" y="4762500"/>
          <p14:tracePt t="122438" x="4019550" y="4794250"/>
          <p14:tracePt t="122455" x="4019550" y="4832350"/>
          <p14:tracePt t="122472" x="4025900" y="4864100"/>
          <p14:tracePt t="122488" x="4038600" y="4895850"/>
          <p14:tracePt t="122505" x="4064000" y="4933950"/>
          <p14:tracePt t="122522" x="4083050" y="4953000"/>
          <p14:tracePt t="122538" x="4095750" y="4965700"/>
          <p14:tracePt t="122555" x="4114800" y="4984750"/>
          <p14:tracePt t="122572" x="4121150" y="4991100"/>
          <p14:tracePt t="122613" x="4127500" y="4991100"/>
          <p14:tracePt t="123517" x="4159250" y="4991100"/>
          <p14:tracePt t="123525" x="4229100" y="4991100"/>
          <p14:tracePt t="123538" x="4311650" y="4991100"/>
          <p14:tracePt t="123556" x="4756150" y="5048250"/>
          <p14:tracePt t="123572" x="5099050" y="5086350"/>
          <p14:tracePt t="123588" x="5410200" y="5124450"/>
          <p14:tracePt t="123622" x="5835650" y="5156200"/>
          <p14:tracePt t="123656" x="5969000" y="5143500"/>
          <p14:tracePt t="123689" x="6000750" y="5105400"/>
          <p14:tracePt t="123705" x="6013450" y="5086350"/>
          <p14:tracePt t="123721" x="6013450" y="5067300"/>
          <p14:tracePt t="123738" x="6019800" y="5048250"/>
          <p14:tracePt t="123754" x="6026150" y="5048250"/>
          <p14:tracePt t="123771" x="6026150" y="5041900"/>
          <p14:tracePt t="123829" x="6026150" y="5035550"/>
          <p14:tracePt t="123837" x="6038850" y="5022850"/>
          <p14:tracePt t="123844" x="6051550" y="5010150"/>
          <p14:tracePt t="123855" x="6057900" y="5003800"/>
          <p14:tracePt t="123872" x="6070600" y="4991100"/>
          <p14:tracePt t="123888" x="6089650" y="4978400"/>
          <p14:tracePt t="123905" x="6096000" y="4972050"/>
          <p14:tracePt t="123965" x="6102350" y="4972050"/>
          <p14:tracePt t="124614" x="6089650" y="4997450"/>
          <p14:tracePt t="124621" x="6070600" y="5010150"/>
          <p14:tracePt t="124638" x="6057900" y="5041900"/>
          <p14:tracePt t="124655" x="6045200" y="5060950"/>
          <p14:tracePt t="124671" x="6032500" y="5086350"/>
          <p14:tracePt t="124688" x="6026150" y="5099050"/>
          <p14:tracePt t="124706" x="6019800" y="5105400"/>
          <p14:tracePt t="124829" x="6019800" y="5111750"/>
          <p14:tracePt t="124837" x="6013450" y="5130800"/>
          <p14:tracePt t="124844" x="6007100" y="5149850"/>
          <p14:tracePt t="124889" x="5975350" y="5245100"/>
          <p14:tracePt t="124905" x="5969000" y="5270500"/>
          <p14:tracePt t="124922" x="5962650" y="5302250"/>
          <p14:tracePt t="124939" x="5962650" y="5314950"/>
          <p14:tracePt t="124955" x="5962650" y="5340350"/>
          <p14:tracePt t="124971" x="5962650" y="5353050"/>
          <p14:tracePt t="124988" x="5962650" y="5378450"/>
          <p14:tracePt t="125005" x="5962650" y="5403850"/>
          <p14:tracePt t="125021" x="5969000" y="5422900"/>
          <p14:tracePt t="125038" x="5969000" y="5429250"/>
          <p14:tracePt t="125055" x="5969000" y="5435600"/>
          <p14:tracePt t="125092" x="5969000" y="5441950"/>
          <p14:tracePt t="125100" x="5969000" y="5448300"/>
          <p14:tracePt t="125108" x="5975350" y="5448300"/>
          <p14:tracePt t="125121" x="5975350" y="5454650"/>
          <p14:tracePt t="125138" x="5975350" y="5480050"/>
          <p14:tracePt t="125155" x="5975350" y="5505450"/>
          <p14:tracePt t="125172" x="5975350" y="5537200"/>
          <p14:tracePt t="125188" x="5981700" y="5556250"/>
          <p14:tracePt t="125205" x="5981700" y="5562600"/>
          <p14:tracePt t="125221" x="5981700" y="5575300"/>
          <p14:tracePt t="125244" x="5988050" y="5581650"/>
          <p14:tracePt t="125255" x="5988050" y="5588000"/>
          <p14:tracePt t="125272" x="5988050" y="5600700"/>
          <p14:tracePt t="125289" x="6000750" y="5619750"/>
          <p14:tracePt t="125306" x="6013450" y="5651500"/>
          <p14:tracePt t="125321" x="6045200" y="5683250"/>
          <p14:tracePt t="125339" x="6083300" y="5727700"/>
          <p14:tracePt t="125355" x="6134100" y="5772150"/>
          <p14:tracePt t="125372" x="6267450" y="5829300"/>
          <p14:tracePt t="125388" x="6362700" y="5854700"/>
          <p14:tracePt t="125405" x="6477000" y="5867400"/>
          <p14:tracePt t="125421" x="6604000" y="5873750"/>
          <p14:tracePt t="125438" x="6711950" y="5873750"/>
          <p14:tracePt t="125455" x="6781800" y="5867400"/>
          <p14:tracePt t="125472" x="6838950" y="5848350"/>
          <p14:tracePt t="125488" x="6883400" y="5822950"/>
          <p14:tracePt t="125505" x="6915150" y="5791200"/>
          <p14:tracePt t="125521" x="6946900" y="5746750"/>
          <p14:tracePt t="125538" x="6985000" y="5683250"/>
          <p14:tracePt t="125555" x="7010400" y="5626100"/>
          <p14:tracePt t="125571" x="7042150" y="5568950"/>
          <p14:tracePt t="125588" x="7067550" y="5499100"/>
          <p14:tracePt t="125605" x="7080250" y="5473700"/>
          <p14:tracePt t="125621" x="7080250" y="5461000"/>
          <p14:tracePt t="125638" x="7080250" y="5454650"/>
          <p14:tracePt t="125805" x="7080250" y="5486400"/>
          <p14:tracePt t="125813" x="7080250" y="5505450"/>
          <p14:tracePt t="125822" x="7080250" y="5524500"/>
          <p14:tracePt t="125838" x="7092950" y="5549900"/>
          <p14:tracePt t="125855" x="7099300" y="5568950"/>
          <p14:tracePt t="125872" x="7112000" y="5588000"/>
          <p14:tracePt t="125888" x="7118350" y="5594350"/>
          <p14:tracePt t="125974" x="7124700" y="5594350"/>
          <p14:tracePt t="126029" x="7131050" y="5594350"/>
          <p14:tracePt t="126053" x="7137400" y="5588000"/>
          <p14:tracePt t="126068" x="7143750" y="5581650"/>
          <p14:tracePt t="126085" x="7143750" y="5575300"/>
          <p14:tracePt t="126093" x="7143750" y="5568950"/>
          <p14:tracePt t="126105" x="7143750" y="5562600"/>
          <p14:tracePt t="126125" x="7143750" y="5556250"/>
          <p14:tracePt t="126158" x="7143750" y="5549900"/>
          <p14:tracePt t="126565" x="7156450" y="5524500"/>
          <p14:tracePt t="126573" x="7181850" y="5486400"/>
          <p14:tracePt t="126589" x="7226300" y="5429250"/>
          <p14:tracePt t="126605" x="7264400" y="5359400"/>
          <p14:tracePt t="126622" x="7308850" y="5270500"/>
          <p14:tracePt t="126638" x="7340600" y="5181600"/>
          <p14:tracePt t="126655" x="7353300" y="5099050"/>
          <p14:tracePt t="126672" x="7359650" y="5003800"/>
          <p14:tracePt t="126706" x="7346950" y="4851400"/>
          <p14:tracePt t="126739" x="7321550" y="4768850"/>
          <p14:tracePt t="126772" x="7308850" y="4756150"/>
          <p14:tracePt t="126869" x="7296150" y="4756150"/>
          <p14:tracePt t="126877" x="7251700" y="4756150"/>
          <p14:tracePt t="126888" x="7219950" y="4756150"/>
          <p14:tracePt t="126905" x="7131050" y="4749800"/>
          <p14:tracePt t="126921" x="7054850" y="4730750"/>
          <p14:tracePt t="126938" x="6991350" y="4718050"/>
          <p14:tracePt t="126955" x="6946900" y="4699000"/>
          <p14:tracePt t="126989" x="6940550" y="4699000"/>
          <p14:tracePt t="127406" x="7073900" y="4629150"/>
          <p14:tracePt t="127413" x="7239000" y="4546600"/>
          <p14:tracePt t="127421" x="7473950" y="4457700"/>
          <p14:tracePt t="127438" x="7861300" y="4318000"/>
          <p14:tracePt t="127473" x="8166100" y="4229100"/>
          <p14:tracePt t="127506" x="8191500" y="4229100"/>
          <p14:tracePt t="127540" x="8197850" y="4229100"/>
          <p14:tracePt t="127565" x="8197850" y="4267200"/>
          <p14:tracePt t="127573" x="8197850" y="4311650"/>
          <p14:tracePt t="127588" x="8191500" y="4387850"/>
          <p14:tracePt t="127605" x="8185150" y="4432300"/>
          <p14:tracePt t="127622" x="8185150" y="4476750"/>
          <p14:tracePt t="127638" x="8185150" y="4508500"/>
          <p14:tracePt t="127655" x="8185150" y="4527550"/>
          <p14:tracePt t="127672" x="8191500" y="4552950"/>
          <p14:tracePt t="127688" x="8204200" y="4572000"/>
          <p14:tracePt t="127705" x="8204200" y="4584700"/>
          <p14:tracePt t="127721" x="8210550" y="4597400"/>
          <p14:tracePt t="127738" x="8223250" y="4629150"/>
          <p14:tracePt t="127755" x="8223250" y="4667250"/>
          <p14:tracePt t="127772" x="8223250" y="4730750"/>
          <p14:tracePt t="127788" x="8223250" y="4762500"/>
          <p14:tracePt t="127805" x="8223250" y="4800600"/>
          <p14:tracePt t="127821" x="8223250" y="4832350"/>
          <p14:tracePt t="127839" x="8223250" y="4864100"/>
          <p14:tracePt t="127855" x="8223250" y="4883150"/>
          <p14:tracePt t="127872" x="8235950" y="4908550"/>
          <p14:tracePt t="127888" x="8235950" y="4921250"/>
          <p14:tracePt t="127905" x="8235950" y="4933950"/>
          <p14:tracePt t="127922" x="8235950" y="4953000"/>
          <p14:tracePt t="127938" x="8242300" y="4965700"/>
          <p14:tracePt t="127956" x="8242300" y="4984750"/>
          <p14:tracePt t="127980" x="8242300" y="4991100"/>
          <p14:tracePt t="128062" x="8223250" y="4991100"/>
          <p14:tracePt t="128069" x="8210550" y="4997450"/>
          <p14:tracePt t="128085" x="8204200" y="4997450"/>
          <p14:tracePt t="128092" x="8197850" y="4997450"/>
          <p14:tracePt t="128105" x="8191500" y="4997450"/>
          <p14:tracePt t="128124" x="8185150" y="4997450"/>
          <p14:tracePt t="128141" x="8178800" y="4997450"/>
          <p14:tracePt t="128155" x="8159750" y="4997450"/>
          <p14:tracePt t="128171" x="8128000" y="4991100"/>
          <p14:tracePt t="128188" x="8108950" y="4984750"/>
          <p14:tracePt t="128205" x="8102600" y="4984750"/>
          <p14:tracePt t="128510" x="8096250" y="4984750"/>
          <p14:tracePt t="128517" x="8083550" y="4991100"/>
          <p14:tracePt t="128525" x="8070850" y="4991100"/>
          <p14:tracePt t="128538" x="8070850" y="4997450"/>
          <p14:tracePt t="128621" x="8070850" y="5003800"/>
          <p14:tracePt t="128629" x="8070850" y="5010150"/>
          <p14:tracePt t="128638" x="8070850" y="5022850"/>
          <p14:tracePt t="128655" x="8077200" y="5029200"/>
          <p14:tracePt t="128689" x="8077200" y="5041900"/>
          <p14:tracePt t="128723" x="8083550" y="5054600"/>
          <p14:tracePt t="128756" x="8083550" y="5073650"/>
          <p14:tracePt t="128788" x="8083550" y="5080000"/>
          <p14:tracePt t="128829" x="8083550" y="5092700"/>
          <p14:tracePt t="128837" x="8083550" y="5099050"/>
          <p14:tracePt t="128844" x="8083550" y="5111750"/>
          <p14:tracePt t="128889" x="8083550" y="5168900"/>
          <p14:tracePt t="128905" x="8083550" y="5181600"/>
          <p14:tracePt t="128925" x="8083550" y="5187950"/>
          <p14:tracePt t="128942" x="8083550" y="5194300"/>
          <p14:tracePt t="128965" x="8083550" y="5200650"/>
          <p14:tracePt t="128997" x="8083550" y="5207000"/>
          <p14:tracePt t="129309" x="8083550" y="5213350"/>
          <p14:tracePt t="129317" x="8089900" y="5213350"/>
          <p14:tracePt t="129324" x="8089900" y="5219700"/>
          <p14:tracePt t="129341" x="8089900" y="5226050"/>
          <p14:tracePt t="129355" x="8089900" y="5232400"/>
          <p14:tracePt t="129373" x="8083550" y="5245100"/>
          <p14:tracePt t="129388" x="8077200" y="5251450"/>
          <p14:tracePt t="129405" x="8077200" y="5264150"/>
          <p14:tracePt t="129429" x="8070850" y="5270500"/>
          <p14:tracePt t="129438" x="8070850" y="5276850"/>
          <p14:tracePt t="129455" x="8070850" y="5283200"/>
          <p14:tracePt t="129472" x="8070850" y="5289550"/>
          <p14:tracePt t="129488" x="8064500" y="5295900"/>
          <p14:tracePt t="129505" x="8058150" y="5308600"/>
          <p14:tracePt t="129522" x="8051800" y="5314950"/>
          <p14:tracePt t="129538" x="8039100" y="5334000"/>
          <p14:tracePt t="129555" x="8026400" y="5346700"/>
          <p14:tracePt t="129571" x="8020050" y="5353050"/>
          <p14:tracePt t="129588" x="8013700" y="5365750"/>
          <p14:tracePt t="129605" x="7994650" y="5384800"/>
          <p14:tracePt t="129621" x="7975600" y="5397500"/>
          <p14:tracePt t="129638" x="7956550" y="5416550"/>
          <p14:tracePt t="129655" x="7931150" y="5429250"/>
          <p14:tracePt t="129672" x="7918450" y="5441950"/>
          <p14:tracePt t="129688" x="7886700" y="5448300"/>
          <p14:tracePt t="129705" x="7861300" y="5454650"/>
          <p14:tracePt t="129721" x="7835900" y="5461000"/>
          <p14:tracePt t="129738" x="7823200" y="5461000"/>
          <p14:tracePt t="129755" x="7810500" y="5461000"/>
          <p14:tracePt t="129772" x="7791450" y="5461000"/>
          <p14:tracePt t="129788" x="7766050" y="5454650"/>
          <p14:tracePt t="129804" x="7734300" y="5441950"/>
          <p14:tracePt t="129821" x="7664450" y="5410200"/>
          <p14:tracePt t="129838" x="7600950" y="5378450"/>
          <p14:tracePt t="129855" x="7550150" y="5353050"/>
          <p14:tracePt t="129871" x="7486650" y="5321300"/>
          <p14:tracePt t="129888" x="7435850" y="5289550"/>
          <p14:tracePt t="129905" x="7416800" y="5270500"/>
          <p14:tracePt t="129922" x="7410450" y="5264150"/>
          <p14:tracePt t="129938" x="7397750" y="5257800"/>
          <p14:tracePt t="129955" x="7385050" y="5238750"/>
          <p14:tracePt t="129971" x="7366000" y="5219700"/>
          <p14:tracePt t="129988" x="7321550" y="5181600"/>
          <p14:tracePt t="130005" x="7308850" y="5181600"/>
          <p14:tracePt t="130022" x="7302500" y="5181600"/>
          <p14:tracePt t="130261" x="7251700" y="5181600"/>
          <p14:tracePt t="130268" x="7181850" y="5181600"/>
          <p14:tracePt t="130276" x="7124700" y="5168900"/>
          <p14:tracePt t="130288" x="7067550" y="5162550"/>
          <p14:tracePt t="130305" x="6959600" y="5137150"/>
          <p14:tracePt t="130322" x="6832600" y="5111750"/>
          <p14:tracePt t="130338" x="6737350" y="5086350"/>
          <p14:tracePt t="130354" x="6623050" y="5073650"/>
          <p14:tracePt t="130372" x="6445250" y="5041900"/>
          <p14:tracePt t="130388" x="6318250" y="5016500"/>
          <p14:tracePt t="130406" x="6172200" y="4984750"/>
          <p14:tracePt t="130421" x="5975350" y="4946650"/>
          <p14:tracePt t="130438" x="5702300" y="4883150"/>
          <p14:tracePt t="130455" x="5416550" y="4787900"/>
          <p14:tracePt t="130471" x="5130800" y="4686300"/>
          <p14:tracePt t="130488" x="4857750" y="4572000"/>
          <p14:tracePt t="130505" x="4616450" y="4451350"/>
          <p14:tracePt t="130522" x="4387850" y="4337050"/>
          <p14:tracePt t="130538" x="4165600" y="4203700"/>
          <p14:tracePt t="130555" x="3930650" y="4057650"/>
          <p14:tracePt t="130573" x="3549650" y="3803650"/>
          <p14:tracePt t="130588" x="3289300" y="3625850"/>
          <p14:tracePt t="130605" x="3028950" y="3467100"/>
          <p14:tracePt t="130622" x="2755900" y="3289300"/>
          <p14:tracePt t="130638" x="2584450" y="3181350"/>
          <p14:tracePt t="130655" x="2425700" y="3073400"/>
          <p14:tracePt t="130672" x="2298700" y="2997200"/>
          <p14:tracePt t="130688" x="2197100" y="2933700"/>
          <p14:tracePt t="130705" x="2114550" y="2889250"/>
          <p14:tracePt t="130722" x="2063750" y="2851150"/>
          <p14:tracePt t="130738" x="2025650" y="2832100"/>
          <p14:tracePt t="130755" x="1981200" y="2800350"/>
          <p14:tracePt t="130771" x="1917700" y="2755900"/>
          <p14:tracePt t="130788" x="1835150" y="2705100"/>
          <p14:tracePt t="130805" x="1771650" y="2654300"/>
          <p14:tracePt t="130821" x="1720850" y="2603500"/>
          <p14:tracePt t="130838" x="1670050" y="2540000"/>
          <p14:tracePt t="130855" x="1619250" y="2476500"/>
          <p14:tracePt t="130871" x="1587500" y="2425700"/>
          <p14:tracePt t="130888" x="1555750" y="2362200"/>
          <p14:tracePt t="130905" x="1530350" y="2279650"/>
          <p14:tracePt t="130923" x="1511300" y="2197100"/>
          <p14:tracePt t="130938" x="1479550" y="2082800"/>
          <p14:tracePt t="130955" x="1447800" y="1955800"/>
          <p14:tracePt t="130971" x="1422400" y="1816100"/>
          <p14:tracePt t="130988" x="1397000" y="1574800"/>
          <p14:tracePt t="131004" x="1390650" y="1403350"/>
          <p14:tracePt t="131021" x="1377950" y="1244600"/>
          <p14:tracePt t="131038" x="1365250" y="1104900"/>
          <p14:tracePt t="131054" x="1339850" y="996950"/>
          <p14:tracePt t="131071" x="1327150" y="895350"/>
          <p14:tracePt t="131088" x="1320800" y="844550"/>
          <p14:tracePt t="131105" x="1314450" y="793750"/>
          <p14:tracePt t="131121" x="1308100" y="749300"/>
          <p14:tracePt t="131138" x="1301750" y="711200"/>
          <p14:tracePt t="131155" x="1301750" y="685800"/>
          <p14:tracePt t="131172" x="1301750" y="660400"/>
          <p14:tracePt t="131188" x="1301750" y="654050"/>
          <p14:tracePt t="131213" x="1301750" y="647700"/>
          <p14:tracePt t="131221" x="1301750" y="641350"/>
          <p14:tracePt t="131239" x="1301750" y="628650"/>
          <p14:tracePt t="131255" x="1301750" y="603250"/>
          <p14:tracePt t="131271" x="1301750" y="571500"/>
          <p14:tracePt t="131288" x="1301750" y="539750"/>
          <p14:tracePt t="131304" x="1301750" y="501650"/>
          <p14:tracePt t="131321" x="1295400" y="476250"/>
          <p14:tracePt t="131338" x="1295400" y="438150"/>
          <p14:tracePt t="131356" x="1282700" y="387350"/>
          <p14:tracePt t="131372" x="1276350" y="355600"/>
          <p14:tracePt t="131388" x="1276350" y="330200"/>
          <p14:tracePt t="131405" x="1276350" y="311150"/>
          <p14:tracePt t="131423" x="1270000" y="292100"/>
          <p14:tracePt t="131438" x="1270000" y="285750"/>
          <p14:tracePt t="131455" x="1263650" y="279400"/>
          <p14:tracePt t="131533" x="1263650" y="273050"/>
          <p14:tracePt t="131541" x="1257300" y="273050"/>
          <p14:tracePt t="131555" x="1250950" y="260350"/>
          <p14:tracePt t="131572" x="1200150" y="222250"/>
          <p14:tracePt t="131588" x="1174750" y="196850"/>
          <p14:tracePt t="131605" x="1149350" y="177800"/>
          <p14:tracePt t="131621" x="1143000" y="171450"/>
          <p14:tracePt t="131638" x="1136650" y="171450"/>
          <p14:tracePt t="131655" x="1136650" y="165100"/>
          <p14:tracePt t="131671" x="1136650" y="158750"/>
          <p14:tracePt t="131688" x="1130300" y="152400"/>
          <p14:tracePt t="131705" x="1130300" y="139700"/>
          <p14:tracePt t="131722" x="1130300" y="133350"/>
          <p14:tracePt t="131738" x="1130300" y="120650"/>
          <p14:tracePt t="131755" x="1130300" y="107950"/>
          <p14:tracePt t="131771" x="1123950" y="101600"/>
          <p14:tracePt t="131788" x="1123950" y="88900"/>
          <p14:tracePt t="131805" x="1117600" y="82550"/>
          <p14:tracePt t="131821" x="1117600" y="76200"/>
          <p14:tracePt t="131838" x="1117600" y="69850"/>
          <p14:tracePt t="131855" x="1111250" y="63500"/>
          <p14:tracePt t="131877" x="1111250" y="57150"/>
          <p14:tracePt t="131888" x="1104900" y="57150"/>
          <p14:tracePt t="131905" x="1104900" y="50800"/>
          <p14:tracePt t="131921" x="1092200" y="50800"/>
          <p14:tracePt t="132371" x="1047750" y="508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4508084"/>
            <a:ext cx="1995467" cy="2448983"/>
          </a:xfrm>
          <a:prstGeom prst="rect">
            <a:avLst/>
          </a:prstGeom>
        </p:spPr>
      </p:pic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xmlns="" id="{DA7A087B-5AC1-2806-BC37-D00662EF5FF6}"/>
              </a:ext>
            </a:extLst>
          </p:cNvPr>
          <p:cNvSpPr txBox="1">
            <a:spLocks/>
          </p:cNvSpPr>
          <p:nvPr/>
        </p:nvSpPr>
        <p:spPr>
          <a:xfrm>
            <a:off x="471927" y="1821411"/>
            <a:ext cx="11113921" cy="376565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Жай бөлшектердің  қосу және азайту ережесімен таныстыңыздар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әр түрлі жай бөлшектерді қосу және азайту амалын орындауды үйрендіңіздер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Қосудың (азайтудың) ауыстырымдылық және терімділік қасиеттерін еске түсірдіңіз</a:t>
            </a:r>
          </a:p>
          <a:p>
            <a:pPr marL="360000" indent="-457200"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1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1517">
        <p:fade/>
      </p:transition>
    </mc:Choice>
    <mc:Fallback xmlns="">
      <p:transition spd="med" advTm="21517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2.4|4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134</Words>
  <Application>Microsoft Office PowerPoint</Application>
  <PresentationFormat>Широкоэкранный</PresentationFormat>
  <Paragraphs>61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 Жай бөлшектерді қосу және азайту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26</cp:revision>
  <dcterms:created xsi:type="dcterms:W3CDTF">2024-01-28T08:54:06Z</dcterms:created>
  <dcterms:modified xsi:type="dcterms:W3CDTF">2024-08-13T05:51:40Z</dcterms:modified>
</cp:coreProperties>
</file>