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302" r:id="rId3"/>
    <p:sldId id="282" r:id="rId4"/>
    <p:sldId id="298" r:id="rId5"/>
    <p:sldId id="307" r:id="rId6"/>
    <p:sldId id="308" r:id="rId7"/>
    <p:sldId id="283" r:id="rId8"/>
    <p:sldId id="281" r:id="rId9"/>
  </p:sldIdLst>
  <p:sldSz cx="12192000" cy="6858000"/>
  <p:notesSz cx="6858000" cy="9144000"/>
  <p:defaultTextStyle>
    <a:defPPr>
      <a:defRPr lang="ru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52B0A9B-AD1C-EA4C-CCBF-367C2F694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329E4E0-7FEA-19F2-7B38-0F3CB8576E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C7D9C98-10F4-E2AE-C0F7-62299AAF2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7B5E17-680C-3791-81FF-F9E5D790B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4C652E2-FB21-22B9-BEE6-9C970DB1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308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D2CB17-84FC-A084-B026-74299EED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A090313E-D723-A88C-667C-C12FC46AB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B232913-3091-927F-D8E2-87C4EA48F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6D96FAB-127B-FF04-C464-B3CCC3C4C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847E851-BF1F-CA81-CD2F-058541E47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5018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7F004E1F-4882-29A8-098C-E973619FE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28A2ADA-B060-037C-36A4-CE944C7E8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F24C28C-453F-36E8-41A7-5393F8F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C463D2-9600-4DE1-C491-4475B23B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8A4D9A-0903-BD66-F7F3-B3631124F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50707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34289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B232B3-5092-E882-3C44-89B2A82E0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2D3D8CE-0BB5-D842-91C8-2C25B2708E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26281F4-DE31-3A23-236C-A64664166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D7F92B-AC11-9FE6-D78C-9130A4521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180D251-987A-6507-4E07-CD7CF46E5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33104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35D0AC-621E-437B-4EDD-A381E89C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060828-14FC-B4B5-D063-907D04F17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3EA9C80-C70E-D012-5A89-8E348CDA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6CCABA8-18AA-1AF0-9E4C-EA34E42AF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E1C5028-036A-581E-460C-4E32D242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5186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DF261E-0FEC-50AA-669F-B524BFD21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6B32D86-D457-1EAF-EED4-69E917AADC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98D6243-B363-C26F-68D4-C35062A51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9F2BD4D-3D20-95B7-9DCF-03F0821A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DECBDE6-932F-B602-635E-41A091A8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C15BCD1-35C1-FF4C-7424-5C1A2CAC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00496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F101E1-7452-37A3-32D6-0F67DFC80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EE42A82-A4BA-C198-550C-1EF90F681F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37625D3-B48E-E4C5-EE3C-2EE805C4B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BB452DB-CB9E-483A-5576-FC304679C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56500EE-8593-3B9C-2948-BFF02F6A2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30758C7-BCC0-3D0A-DDBE-70B92DE42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7FEE029-2582-9CF6-CFD1-454A4E4AA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338FE0FE-E284-1C12-BE79-25B16413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65245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60CEBA-3889-EACE-4302-0A15DED59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9CAE97D-B1E7-EF2D-1409-EACAD1283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A5BF102-E7FD-1AF0-1C78-CA1876CA7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1A2295B-5E40-1B48-7117-67257824E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055576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79F3894-EF92-261C-24A0-659E41A36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F3560079-1737-B302-EB13-E80C2BE9E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BF21CEB-516E-A88D-98A1-2BE747F2F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08897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86FCCC-FA22-0177-31E0-05A85961D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83B7476-3893-08A8-E5C0-9DF07A7741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672467EE-DAB9-C44A-9D6C-ED119BF32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AF75D21-751D-BB25-29C0-BCA90168E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7A79609-F90B-A949-3DF0-E3080A107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5908FCC-495C-DF72-49C6-9C3286707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45435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4A4524-F1DD-9673-F07B-BE1C6D89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E8474BD-B237-2FF8-6C00-B0D9DE7485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K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95BC4F7-0366-99B9-89DE-6F53D75E62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6557F97-56BC-9F4C-71A0-E0AC2FD1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666F515-003A-194D-16D4-46AC59350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7E60824-7901-3FF9-4987-AD08F3BB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8157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8C58A3-46F5-6B89-45F1-787556124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K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9B7021A-7F0C-26E4-2DF0-02CC9283B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K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853ABC9-3865-76C0-A05B-EC5DC6E31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1C69-BBCB-48FE-B79B-966B2F5A0EDA}" type="datetimeFigureOut">
              <a:rPr lang="ru-KZ" smtClean="0"/>
              <a:t>13.08.2024</a:t>
            </a:fld>
            <a:endParaRPr lang="ru-K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14929A-2A35-E8C8-825C-13A2B7189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D09852-D109-6614-E0B4-A61A5DA36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B7122-3CDD-406A-ADDB-EA42930630B0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762546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2697" y="2559099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Пәні: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2697" y="3470256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Сынып: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2697" y="4381413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2697" y="5292570"/>
            <a:ext cx="51433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Ұстаздың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аты-жөні: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988382" y="2538188"/>
            <a:ext cx="41290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математика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988383" y="3449345"/>
            <a:ext cx="29010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88383" y="4357974"/>
            <a:ext cx="2901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4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33"/>
    </mc:Choice>
    <mc:Fallback xmlns="">
      <p:transition spd="slow" advTm="6533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403" y="5034601"/>
            <a:ext cx="1572597" cy="1930005"/>
          </a:xfrm>
          <a:prstGeom prst="rect">
            <a:avLst/>
          </a:prstGeom>
        </p:spPr>
      </p:pic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xmlns="" id="{BDA66FA6-1AC1-EA4C-4BE9-8831E5DA5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039" y="2172792"/>
            <a:ext cx="11113921" cy="294503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 алгоритмімен танысасыздар;</a:t>
            </a: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қосуды үйренесіздер.</a:t>
            </a:r>
          </a:p>
          <a:p>
            <a:pPr lvl="0" algn="just">
              <a:lnSpc>
                <a:spcPct val="100000"/>
              </a:lnSpc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lvl="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AA9F4563-0BFC-1BFF-85DD-7F243BFB7236}"/>
              </a:ext>
            </a:extLst>
          </p:cNvPr>
          <p:cNvSpPr txBox="1">
            <a:spLocks/>
          </p:cNvSpPr>
          <p:nvPr/>
        </p:nvSpPr>
        <p:spPr>
          <a:xfrm>
            <a:off x="266766" y="763397"/>
            <a:ext cx="11114088" cy="6771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sz="3600" b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676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24"/>
    </mc:Choice>
    <mc:Fallback xmlns="">
      <p:transition spd="slow" advTm="1332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585795"/>
                <a:ext cx="11386570" cy="4927147"/>
              </a:xfrm>
            </p:spPr>
            <p:txBody>
              <a:bodyPr>
                <a:no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Олардың бүтін бөліктерінің қосындысын, бөлшек бөліктерінің қосындысын табу керек;</a:t>
                </a:r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Осыдан шыққан нәтижелерді қосып, аралас сан түрінде жазу керек;</a:t>
                </a:r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endParaRPr lang="kk-KZ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just"/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Мысалы: </a:t>
                </a:r>
                <a14:m>
                  <m:oMath xmlns:m="http://schemas.openxmlformats.org/officeDocument/2006/math">
                    <m:r>
                      <a:rPr lang="kk-KZ" sz="32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𝟒</m:t>
                    </m:r>
                    <m:f>
                      <m:fPr>
                        <m:ctrlP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ctrlP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e>
                    </m:d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𝟕</m:t>
                            </m:r>
                          </m:den>
                        </m:f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𝟕</m:t>
                            </m:r>
                          </m:den>
                        </m:f>
                      </m:e>
                    </m:d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𝟕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𝟕</m:t>
                    </m:r>
                    <m:f>
                      <m:fPr>
                        <m:ctrlP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585795"/>
                <a:ext cx="11386570" cy="4927147"/>
              </a:xfrm>
              <a:blipFill>
                <a:blip r:embed="rId5"/>
                <a:stretch>
                  <a:fillRect l="-1231" t="-2599" r="-139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24181E-C858-B09D-D8D8-3527001A8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66" y="763397"/>
            <a:ext cx="11114088" cy="677159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бірдей аралас сандарды қосу үшін: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12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92"/>
    </mc:Choice>
    <mc:Fallback xmlns="">
      <p:transition spd="slow" advTm="390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02715" y="1601380"/>
                <a:ext cx="11386570" cy="4678650"/>
              </a:xfrm>
            </p:spPr>
            <p:txBody>
              <a:bodyPr>
                <a:noAutofit/>
              </a:bodyPr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Аралас сандардың бөлшек бөліктерін ең кіші ортақ бөлімге келтіру керек;</a:t>
                </a:r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Бүтін бөліктерінің және бөлшек бөліктерінің қосындысын жеке-жеке тауып,нәтижесін қосып, аралас сан түрінде жазу керек;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kk-KZ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Мысалы: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𝟒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r>
                      <a:rPr lang="kk-KZ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𝟑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</m:num>
                      <m:den>
                        <m:r>
                          <a:rPr lang="kk-KZ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</m:t>
                    </m:r>
                    <m:d>
                      <m:d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𝟐</m:t>
                        </m:r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e>
                    </m:d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d>
                      <m:d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kk-KZ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𝟏𝟐</m:t>
                            </m:r>
                          </m:den>
                        </m:f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kk-KZ" sz="32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𝟖</m:t>
                            </m:r>
                          </m:num>
                          <m:den>
                            <m:r>
                              <a:rPr lang="en-US" sz="32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𝟏𝟐</m:t>
                            </m:r>
                          </m:den>
                        </m:f>
                      </m:e>
                    </m:d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𝟓</m:t>
                    </m:r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𝟏𝟐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=</m:t>
                    </m:r>
                    <m:r>
                      <a:rPr lang="en-US" sz="32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ahoma" panose="020B0604030504040204" pitchFamily="34" charset="0"/>
                      </a:rPr>
                      <m:t>𝟓</m:t>
                    </m:r>
                    <m:f>
                      <m:fPr>
                        <m:ctrlP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ahoma" panose="020B0604030504040204" pitchFamily="34" charset="0"/>
                          </a:rPr>
                          <m:t>𝟏𝟐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02715" y="1601380"/>
                <a:ext cx="11386570" cy="4678650"/>
              </a:xfrm>
              <a:blipFill>
                <a:blip r:embed="rId5"/>
                <a:stretch>
                  <a:fillRect l="-1231" t="-2738" r="-1392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111" y="4970484"/>
            <a:ext cx="1537975" cy="1887516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024181E-C858-B09D-D8D8-3527001A8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766" y="763397"/>
            <a:ext cx="11114088" cy="677159"/>
          </a:xfrm>
        </p:spPr>
        <p:txBody>
          <a:bodyPr>
            <a:noAutofit/>
          </a:bodyPr>
          <a:lstStyle/>
          <a:p>
            <a:r>
              <a:rPr lang="kk-KZ" sz="36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Бөлімдері әртүрлі аралас сандарды қосу үшін:</a:t>
            </a:r>
            <a:endParaRPr lang="ru-RU" sz="36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8D3AF0B0-195C-1C0A-B579-30385DE9B695}"/>
              </a:ext>
            </a:extLst>
          </p:cNvPr>
          <p:cNvCxnSpPr/>
          <p:nvPr/>
        </p:nvCxnSpPr>
        <p:spPr>
          <a:xfrm flipH="1">
            <a:off x="2974340" y="4353164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02D8231E-5AE2-36F4-4AAC-95DAC3EAF201}"/>
              </a:ext>
            </a:extLst>
          </p:cNvPr>
          <p:cNvCxnSpPr/>
          <p:nvPr/>
        </p:nvCxnSpPr>
        <p:spPr>
          <a:xfrm flipH="1">
            <a:off x="3920370" y="4353165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2E440FB-ADBB-A8D0-EA58-E378978BA2F6}"/>
              </a:ext>
            </a:extLst>
          </p:cNvPr>
          <p:cNvSpPr txBox="1"/>
          <p:nvPr/>
        </p:nvSpPr>
        <p:spPr>
          <a:xfrm>
            <a:off x="3824519" y="4168498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B872CE0-3139-5D28-3BF6-AA028C6E477B}"/>
              </a:ext>
            </a:extLst>
          </p:cNvPr>
          <p:cNvSpPr txBox="1"/>
          <p:nvPr/>
        </p:nvSpPr>
        <p:spPr>
          <a:xfrm>
            <a:off x="2878489" y="4168498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0514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9628"/>
    </mc:Choice>
    <mc:Fallback xmlns="">
      <p:transition spd="slow" advTm="6962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647" x="7632700" y="4959350"/>
          <p14:tracePt t="1002" x="7639050" y="4959350"/>
          <p14:tracePt t="1113" x="7645400" y="4959350"/>
          <p14:tracePt t="1209" x="7632700" y="4959350"/>
          <p14:tracePt t="1218" x="7613650" y="4959350"/>
          <p14:tracePt t="1228" x="7607300" y="4959350"/>
          <p14:tracePt t="1245" x="7588250" y="4959350"/>
          <p14:tracePt t="1262" x="7581900" y="4959350"/>
          <p14:tracePt t="1278" x="7575550" y="4959350"/>
          <p14:tracePt t="1295" x="7569200" y="4959350"/>
          <p14:tracePt t="1474" x="7562850" y="4959350"/>
          <p14:tracePt t="1481" x="7550150" y="4959350"/>
          <p14:tracePt t="1495" x="7531100" y="4959350"/>
          <p14:tracePt t="1528" x="7467600" y="4921250"/>
          <p14:tracePt t="1545" x="7442200" y="4921250"/>
          <p14:tracePt t="1562" x="7429500" y="4914900"/>
          <p14:tracePt t="1578" x="7423150" y="4908550"/>
          <p14:tracePt t="1595" x="7397750" y="4902200"/>
          <p14:tracePt t="1612" x="7385050" y="4895850"/>
          <p14:tracePt t="1649" x="7378700" y="4895850"/>
          <p14:tracePt t="1842" x="7378700" y="4927600"/>
          <p14:tracePt t="1849" x="7378700" y="4946650"/>
          <p14:tracePt t="1861" x="7385050" y="4959350"/>
          <p14:tracePt t="1879" x="7385050" y="4984750"/>
          <p14:tracePt t="1894" x="7391400" y="4997450"/>
          <p14:tracePt t="1912" x="7391400" y="5003800"/>
          <p14:tracePt t="16898" x="7385050" y="5003800"/>
          <p14:tracePt t="16904" x="7378700" y="5003800"/>
          <p14:tracePt t="16912" x="7372350" y="5003800"/>
          <p14:tracePt t="16928" x="7359650" y="5003800"/>
          <p14:tracePt t="16944" x="7340600" y="5003800"/>
          <p14:tracePt t="16962" x="7315200" y="5003800"/>
          <p14:tracePt t="16978" x="7302500" y="5003800"/>
          <p14:tracePt t="16995" x="7296150" y="5003800"/>
          <p14:tracePt t="17029" x="7245350" y="4997450"/>
          <p14:tracePt t="17062" x="7175500" y="4984750"/>
          <p14:tracePt t="17095" x="7048500" y="4953000"/>
          <p14:tracePt t="17111" x="6985000" y="4940300"/>
          <p14:tracePt t="17129" x="6927850" y="4921250"/>
          <p14:tracePt t="17146" x="6902450" y="4921250"/>
          <p14:tracePt t="17162" x="6889750" y="4921250"/>
          <p14:tracePt t="17179" x="6883400" y="4921250"/>
          <p14:tracePt t="17195" x="6858000" y="4914900"/>
          <p14:tracePt t="17211" x="6845300" y="4914900"/>
          <p14:tracePt t="17229" x="6838950" y="4914900"/>
          <p14:tracePt t="17266" x="6832600" y="4914900"/>
          <p14:tracePt t="17272" x="6826250" y="4914900"/>
          <p14:tracePt t="17280" x="6813550" y="4914900"/>
          <p14:tracePt t="17295" x="6794500" y="4908550"/>
          <p14:tracePt t="17311" x="6750050" y="4902200"/>
          <p14:tracePt t="17328" x="6699250" y="4895850"/>
          <p14:tracePt t="17344" x="6686550" y="4895850"/>
          <p14:tracePt t="17368" x="6680200" y="4895850"/>
          <p14:tracePt t="17400" x="6673850" y="4889500"/>
          <p14:tracePt t="17408" x="6667500" y="4889500"/>
          <p14:tracePt t="17522" x="6661150" y="4883150"/>
          <p14:tracePt t="17529" x="6654800" y="4876800"/>
          <p14:tracePt t="17545" x="6648450" y="4870450"/>
          <p14:tracePt t="17562" x="6642100" y="4870450"/>
          <p14:tracePt t="18250" x="6623050" y="4889500"/>
          <p14:tracePt t="18257" x="6610350" y="4914900"/>
          <p14:tracePt t="18264" x="6591300" y="4933950"/>
          <p14:tracePt t="18278" x="6578600" y="4946650"/>
          <p14:tracePt t="18312" x="6534150" y="4997450"/>
          <p14:tracePt t="18345" x="6521450" y="5003800"/>
          <p14:tracePt t="18379" x="6489700" y="5022850"/>
          <p14:tracePt t="18395" x="6457950" y="5035550"/>
          <p14:tracePt t="18412" x="6426200" y="5054600"/>
          <p14:tracePt t="18428" x="6400800" y="5067300"/>
          <p14:tracePt t="18445" x="6381750" y="5067300"/>
          <p14:tracePt t="18461" x="6369050" y="5080000"/>
          <p14:tracePt t="18479" x="6350000" y="5080000"/>
          <p14:tracePt t="18495" x="6337300" y="5086350"/>
          <p14:tracePt t="18512" x="6324600" y="5092700"/>
          <p14:tracePt t="18528" x="6267450" y="5111750"/>
          <p14:tracePt t="18545" x="6229350" y="5118100"/>
          <p14:tracePt t="18561" x="6191250" y="5118100"/>
          <p14:tracePt t="18578" x="6153150" y="5118100"/>
          <p14:tracePt t="18595" x="6134100" y="5124450"/>
          <p14:tracePt t="18611" x="6115050" y="5124450"/>
          <p14:tracePt t="18628" x="6089650" y="5130800"/>
          <p14:tracePt t="18645" x="6076950" y="5130800"/>
          <p14:tracePt t="18661" x="6051550" y="5143500"/>
          <p14:tracePt t="18678" x="6032500" y="5156200"/>
          <p14:tracePt t="18695" x="6013450" y="5162550"/>
          <p14:tracePt t="18711" x="6000750" y="5168900"/>
          <p14:tracePt t="18994" x="5994400" y="5175250"/>
          <p14:tracePt t="19001" x="5930900" y="5219700"/>
          <p14:tracePt t="19012" x="5886450" y="5245100"/>
          <p14:tracePt t="19028" x="5772150" y="5308600"/>
          <p14:tracePt t="19045" x="5645150" y="5372100"/>
          <p14:tracePt t="19062" x="5543550" y="5416550"/>
          <p14:tracePt t="19078" x="5480050" y="5441950"/>
          <p14:tracePt t="19095" x="5422900" y="5461000"/>
          <p14:tracePt t="19112" x="5359400" y="5492750"/>
          <p14:tracePt t="19129" x="5194300" y="5562600"/>
          <p14:tracePt t="19145" x="5086350" y="5607050"/>
          <p14:tracePt t="19162" x="4984750" y="5638800"/>
          <p14:tracePt t="19178" x="4921250" y="5645150"/>
          <p14:tracePt t="19194" x="4870450" y="5645150"/>
          <p14:tracePt t="19212" x="4794250" y="5645150"/>
          <p14:tracePt t="19228" x="4667250" y="5619750"/>
          <p14:tracePt t="19244" x="4533900" y="5575300"/>
          <p14:tracePt t="19262" x="4438650" y="5549900"/>
          <p14:tracePt t="19278" x="4394200" y="5543550"/>
          <p14:tracePt t="19295" x="4356100" y="5524500"/>
          <p14:tracePt t="19312" x="4318000" y="5511800"/>
          <p14:tracePt t="19329" x="4267200" y="5499100"/>
          <p14:tracePt t="19345" x="4222750" y="5486400"/>
          <p14:tracePt t="19361" x="4197350" y="5480050"/>
          <p14:tracePt t="19378" x="4178300" y="5473700"/>
          <p14:tracePt t="19395" x="4152900" y="5467350"/>
          <p14:tracePt t="19412" x="4102100" y="5448300"/>
          <p14:tracePt t="19428" x="4038600" y="5429250"/>
          <p14:tracePt t="19445" x="3987800" y="5422900"/>
          <p14:tracePt t="19461" x="3937000" y="5410200"/>
          <p14:tracePt t="19478" x="3911600" y="5403850"/>
          <p14:tracePt t="19495" x="3886200" y="5397500"/>
          <p14:tracePt t="19512" x="3873500" y="5397500"/>
          <p14:tracePt t="19527" x="3848100" y="5391150"/>
          <p14:tracePt t="19545" x="3829050" y="5391150"/>
          <p14:tracePt t="19562" x="3822700" y="5391150"/>
          <p14:tracePt t="19579" x="3810000" y="5391150"/>
          <p14:tracePt t="19595" x="3803650" y="5391150"/>
          <p14:tracePt t="19612" x="3790950" y="5384800"/>
          <p14:tracePt t="19628" x="3778250" y="5384800"/>
          <p14:tracePt t="19645" x="3752850" y="5384800"/>
          <p14:tracePt t="19662" x="3727450" y="5384800"/>
          <p14:tracePt t="19678" x="3702050" y="5378450"/>
          <p14:tracePt t="19695" x="3670300" y="5372100"/>
          <p14:tracePt t="19712" x="3663950" y="5372100"/>
          <p14:tracePt t="19728" x="3651250" y="5372100"/>
          <p14:tracePt t="19745" x="3644900" y="5372100"/>
          <p14:tracePt t="19810" x="3638550" y="5372100"/>
          <p14:tracePt t="19817" x="3625850" y="5372100"/>
          <p14:tracePt t="19828" x="3613150" y="5372100"/>
          <p14:tracePt t="19845" x="3594100" y="5372100"/>
          <p14:tracePt t="19861" x="3575050" y="5372100"/>
          <p14:tracePt t="19878" x="3556000" y="5372100"/>
          <p14:tracePt t="19895" x="3536950" y="5365750"/>
          <p14:tracePt t="19911" x="3517900" y="5365750"/>
          <p14:tracePt t="19929" x="3479800" y="5359400"/>
          <p14:tracePt t="19945" x="3454400" y="5346700"/>
          <p14:tracePt t="19962" x="3409950" y="5327650"/>
          <p14:tracePt t="19979" x="3371850" y="5314950"/>
          <p14:tracePt t="19995" x="3346450" y="5295900"/>
          <p14:tracePt t="20012" x="3327400" y="5289550"/>
          <p14:tracePt t="20028" x="3321050" y="5283200"/>
          <p14:tracePt t="20210" x="3314700" y="5289550"/>
          <p14:tracePt t="20219" x="3308350" y="5295900"/>
          <p14:tracePt t="20241" x="3302000" y="5295900"/>
          <p14:tracePt t="20248" x="3302000" y="5302250"/>
          <p14:tracePt t="20538" x="3302000" y="5308600"/>
          <p14:tracePt t="20562" x="3302000" y="5314950"/>
          <p14:tracePt t="20577" x="3295650" y="5314950"/>
          <p14:tracePt t="20585" x="3295650" y="5321300"/>
          <p14:tracePt t="20595" x="3282950" y="5321300"/>
          <p14:tracePt t="20612" x="3270250" y="5321300"/>
          <p14:tracePt t="20628" x="3251200" y="5321300"/>
          <p14:tracePt t="20645" x="3232150" y="5314950"/>
          <p14:tracePt t="20661" x="3213100" y="5308600"/>
          <p14:tracePt t="20678" x="3187700" y="5302250"/>
          <p14:tracePt t="20695" x="3162300" y="5295900"/>
          <p14:tracePt t="20712" x="3149600" y="5289550"/>
          <p14:tracePt t="20729" x="3130550" y="5289550"/>
          <p14:tracePt t="20745" x="3105150" y="5289550"/>
          <p14:tracePt t="20762" x="3073400" y="5289550"/>
          <p14:tracePt t="20778" x="3035300" y="5289550"/>
          <p14:tracePt t="20795" x="3003550" y="5289550"/>
          <p14:tracePt t="20811" x="2978150" y="5283200"/>
          <p14:tracePt t="20829" x="2959100" y="5283200"/>
          <p14:tracePt t="20937" x="2952750" y="5283200"/>
          <p14:tracePt t="20977" x="2946400" y="5283200"/>
          <p14:tracePt t="20993" x="2940050" y="5276850"/>
          <p14:tracePt t="21001" x="2933700" y="5276850"/>
          <p14:tracePt t="21016" x="2933700" y="5270500"/>
          <p14:tracePt t="21028" x="2927350" y="5270500"/>
          <p14:tracePt t="21137" x="2921000" y="5270500"/>
          <p14:tracePt t="21202" x="2914650" y="5270500"/>
          <p14:tracePt t="21257" x="2908300" y="5270500"/>
          <p14:tracePt t="21273" x="2901950" y="5276850"/>
          <p14:tracePt t="21289" x="2901950" y="5289550"/>
          <p14:tracePt t="21297" x="2901950" y="5295900"/>
          <p14:tracePt t="21312" x="2901950" y="5302250"/>
          <p14:tracePt t="21328" x="2901950" y="5321300"/>
          <p14:tracePt t="21345" x="2901950" y="5340350"/>
          <p14:tracePt t="21362" x="2901950" y="5353050"/>
          <p14:tracePt t="21385" x="2908300" y="5353050"/>
          <p14:tracePt t="21395" x="2908300" y="5359400"/>
          <p14:tracePt t="21450" x="2914650" y="5359400"/>
          <p14:tracePt t="21457" x="2914650" y="5365750"/>
          <p14:tracePt t="21464" x="2921000" y="5365750"/>
          <p14:tracePt t="21478" x="2927350" y="5365750"/>
          <p14:tracePt t="21495" x="2946400" y="5365750"/>
          <p14:tracePt t="21512" x="2971800" y="5365750"/>
          <p14:tracePt t="21529" x="2984500" y="5372100"/>
          <p14:tracePt t="21545" x="3009900" y="5378450"/>
          <p14:tracePt t="21562" x="3022600" y="5378450"/>
          <p14:tracePt t="21579" x="3041650" y="5378450"/>
          <p14:tracePt t="21595" x="3060700" y="5372100"/>
          <p14:tracePt t="21612" x="3073400" y="5372100"/>
          <p14:tracePt t="21628" x="3098800" y="5359400"/>
          <p14:tracePt t="21645" x="3117850" y="5353050"/>
          <p14:tracePt t="21662" x="3130550" y="5346700"/>
          <p14:tracePt t="21678" x="3149600" y="5327650"/>
          <p14:tracePt t="21695" x="3155950" y="5321300"/>
          <p14:tracePt t="21712" x="3162300" y="5314950"/>
          <p14:tracePt t="21727" x="3168650" y="5308600"/>
          <p14:tracePt t="21745" x="3181350" y="5295900"/>
          <p14:tracePt t="21762" x="3194050" y="5283200"/>
          <p14:tracePt t="21778" x="3200400" y="5270500"/>
          <p14:tracePt t="21795" x="3206750" y="5257800"/>
          <p14:tracePt t="21811" x="3213100" y="5245100"/>
          <p14:tracePt t="21827" x="3219450" y="5238750"/>
          <p14:tracePt t="21845" x="3219450" y="5232400"/>
          <p14:tracePt t="21864" x="3219450" y="5226050"/>
          <p14:tracePt t="21889" x="3225800" y="5226050"/>
          <p14:tracePt t="21930" x="3225800" y="5219700"/>
          <p14:tracePt t="22105" x="3232150" y="5213350"/>
          <p14:tracePt t="22113" x="3238500" y="5207000"/>
          <p14:tracePt t="22128" x="3244850" y="5200650"/>
          <p14:tracePt t="22144" x="3257550" y="5194300"/>
          <p14:tracePt t="22161" x="3270250" y="5187950"/>
          <p14:tracePt t="22178" x="3282950" y="5187950"/>
          <p14:tracePt t="22211" x="3302000" y="5181600"/>
          <p14:tracePt t="22246" x="3321050" y="5175250"/>
          <p14:tracePt t="22278" x="3359150" y="5156200"/>
          <p14:tracePt t="22296" x="3378200" y="5149850"/>
          <p14:tracePt t="22310" x="3390900" y="5143500"/>
          <p14:tracePt t="22329" x="3409950" y="5137150"/>
          <p14:tracePt t="22344" x="3416300" y="5137150"/>
          <p14:tracePt t="22362" x="3429000" y="5130800"/>
          <p14:tracePt t="22379" x="3435350" y="5118100"/>
          <p14:tracePt t="22395" x="3454400" y="5105400"/>
          <p14:tracePt t="22412" x="3473450" y="5092700"/>
          <p14:tracePt t="22428" x="3486150" y="5080000"/>
          <p14:tracePt t="22445" x="3498850" y="5073650"/>
          <p14:tracePt t="22461" x="3505200" y="5067300"/>
          <p14:tracePt t="22477" x="3517900" y="5054600"/>
          <p14:tracePt t="22495" x="3524250" y="5048250"/>
          <p14:tracePt t="22720" x="3524250" y="5060950"/>
          <p14:tracePt t="22728" x="3536950" y="5080000"/>
          <p14:tracePt t="22736" x="3549650" y="5099050"/>
          <p14:tracePt t="22745" x="3562350" y="5118100"/>
          <p14:tracePt t="22761" x="3600450" y="5168900"/>
          <p14:tracePt t="22777" x="3625850" y="5200650"/>
          <p14:tracePt t="22794" x="3651250" y="5226050"/>
          <p14:tracePt t="22827" x="3689350" y="5251450"/>
          <p14:tracePt t="22844" x="3695700" y="5251450"/>
          <p14:tracePt t="22862" x="3708400" y="5257800"/>
          <p14:tracePt t="22878" x="3740150" y="5264150"/>
          <p14:tracePt t="22895" x="3778250" y="5264150"/>
          <p14:tracePt t="22911" x="3810000" y="5276850"/>
          <p14:tracePt t="22929" x="3854450" y="5283200"/>
          <p14:tracePt t="22945" x="3873500" y="5283200"/>
          <p14:tracePt t="22962" x="3879850" y="5283200"/>
          <p14:tracePt t="23010" x="3886200" y="5283200"/>
          <p14:tracePt t="23018" x="3892550" y="5276850"/>
          <p14:tracePt t="23028" x="3898900" y="5264150"/>
          <p14:tracePt t="23045" x="3905250" y="5245100"/>
          <p14:tracePt t="23061" x="3911600" y="5232400"/>
          <p14:tracePt t="23078" x="3917950" y="5213350"/>
          <p14:tracePt t="23095" x="3917950" y="5207000"/>
          <p14:tracePt t="23112" x="3917950" y="5194300"/>
          <p14:tracePt t="23136" x="3917950" y="5187950"/>
          <p14:tracePt t="23282" x="3911600" y="5187950"/>
          <p14:tracePt t="23297" x="3911600" y="5194300"/>
          <p14:tracePt t="23305" x="3905250" y="5200650"/>
          <p14:tracePt t="23313" x="3905250" y="5207000"/>
          <p14:tracePt t="23328" x="3905250" y="5219700"/>
          <p14:tracePt t="23344" x="3905250" y="5226050"/>
          <p14:tracePt t="23361" x="3905250" y="5245100"/>
          <p14:tracePt t="23378" x="3905250" y="5257800"/>
          <p14:tracePt t="23395" x="3911600" y="5270500"/>
          <p14:tracePt t="23411" x="3930650" y="5289550"/>
          <p14:tracePt t="23429" x="3949700" y="5308600"/>
          <p14:tracePt t="23445" x="3975100" y="5334000"/>
          <p14:tracePt t="23461" x="3994150" y="5353050"/>
          <p14:tracePt t="23478" x="4013200" y="5359400"/>
          <p14:tracePt t="23495" x="4038600" y="5372100"/>
          <p14:tracePt t="23512" x="4051300" y="5378450"/>
          <p14:tracePt t="23528" x="4076700" y="5391150"/>
          <p14:tracePt t="23545" x="4089400" y="5391150"/>
          <p14:tracePt t="23562" x="4102100" y="5397500"/>
          <p14:tracePt t="23579" x="4108450" y="5397500"/>
          <p14:tracePt t="23595" x="4114800" y="5397500"/>
          <p14:tracePt t="23612" x="4121150" y="5397500"/>
          <p14:tracePt t="23628" x="4133850" y="5397500"/>
          <p14:tracePt t="23645" x="4152900" y="5397500"/>
          <p14:tracePt t="23662" x="4171950" y="5397500"/>
          <p14:tracePt t="23678" x="4178300" y="5384800"/>
          <p14:tracePt t="23695" x="4191000" y="5378450"/>
          <p14:tracePt t="23712" x="4203700" y="5372100"/>
          <p14:tracePt t="23728" x="4222750" y="5353050"/>
          <p14:tracePt t="23745" x="4235450" y="5340350"/>
          <p14:tracePt t="23762" x="4241800" y="5321300"/>
          <p14:tracePt t="23779" x="4254500" y="5302250"/>
          <p14:tracePt t="23795" x="4254500" y="5295900"/>
          <p14:tracePt t="23812" x="4260850" y="5283200"/>
          <p14:tracePt t="23828" x="4260850" y="5270500"/>
          <p14:tracePt t="23849" x="4267200" y="5264150"/>
          <p14:tracePt t="23873" x="4267200" y="5257800"/>
          <p14:tracePt t="23889" x="4267200" y="5251450"/>
          <p14:tracePt t="23896" x="4273550" y="5251450"/>
          <p14:tracePt t="23911" x="4273550" y="5238750"/>
          <p14:tracePt t="23928" x="4273550" y="5226050"/>
          <p14:tracePt t="23945" x="4273550" y="5213350"/>
          <p14:tracePt t="23962" x="4279900" y="5194300"/>
          <p14:tracePt t="23979" x="4279900" y="5187950"/>
          <p14:tracePt t="23995" x="4279900" y="5168900"/>
          <p14:tracePt t="24012" x="4279900" y="5156200"/>
          <p14:tracePt t="24028" x="4279900" y="5143500"/>
          <p14:tracePt t="24044" x="4279900" y="5130800"/>
          <p14:tracePt t="24061" x="4279900" y="5124450"/>
          <p14:tracePt t="24078" x="4279900" y="5111750"/>
          <p14:tracePt t="24095" x="4279900" y="5099050"/>
          <p14:tracePt t="24111" x="4279900" y="5086350"/>
          <p14:tracePt t="24129" x="4286250" y="5067300"/>
          <p14:tracePt t="24145" x="4286250" y="5054600"/>
          <p14:tracePt t="24161" x="4286250" y="5048250"/>
          <p14:tracePt t="24178" x="4292600" y="5041900"/>
          <p14:tracePt t="24195" x="4292600" y="5029200"/>
          <p14:tracePt t="24212" x="4292600" y="5022850"/>
          <p14:tracePt t="24228" x="4298950" y="5016500"/>
          <p14:tracePt t="24249" x="4298950" y="5010150"/>
          <p14:tracePt t="24281" x="4298950" y="5003800"/>
          <p14:tracePt t="24297" x="4298950" y="4997450"/>
          <p14:tracePt t="24305" x="4298950" y="4991100"/>
          <p14:tracePt t="24312" x="4305300" y="4984750"/>
          <p14:tracePt t="24329" x="4305300" y="4978400"/>
          <p14:tracePt t="24345" x="4311650" y="4965700"/>
          <p14:tracePt t="24361" x="4311650" y="4959350"/>
          <p14:tracePt t="24378" x="4311650" y="4953000"/>
          <p14:tracePt t="24395" x="4311650" y="4940300"/>
          <p14:tracePt t="24412" x="4318000" y="4933950"/>
          <p14:tracePt t="24428" x="4318000" y="4927600"/>
          <p14:tracePt t="24445" x="4318000" y="4914900"/>
          <p14:tracePt t="24722" x="4330700" y="4921250"/>
          <p14:tracePt t="24729" x="4337050" y="4933950"/>
          <p14:tracePt t="24745" x="4349750" y="4946650"/>
          <p14:tracePt t="24777" x="4356100" y="4946650"/>
          <p14:tracePt t="24834" x="4356100" y="4953000"/>
          <p14:tracePt t="24865" x="4362450" y="4953000"/>
          <p14:tracePt t="24880" x="4381500" y="4953000"/>
          <p14:tracePt t="24888" x="4387850" y="4953000"/>
          <p14:tracePt t="24911" x="4406900" y="4959350"/>
          <p14:tracePt t="24944" x="4457700" y="4959350"/>
          <p14:tracePt t="24961" x="4470400" y="4959350"/>
          <p14:tracePt t="24978" x="4495800" y="4959350"/>
          <p14:tracePt t="24995" x="4514850" y="4959350"/>
          <p14:tracePt t="25011" x="4540250" y="4959350"/>
          <p14:tracePt t="25028" x="4552950" y="4959350"/>
          <p14:tracePt t="25045" x="4559300" y="4959350"/>
          <p14:tracePt t="25062" x="4572000" y="4959350"/>
          <p14:tracePt t="25089" x="4578350" y="4959350"/>
          <p14:tracePt t="25129" x="4584700" y="4959350"/>
          <p14:tracePt t="25146" x="4597400" y="4959350"/>
          <p14:tracePt t="25152" x="4603750" y="4959350"/>
          <p14:tracePt t="25161" x="4616450" y="4959350"/>
          <p14:tracePt t="25178" x="4635500" y="4959350"/>
          <p14:tracePt t="25195" x="4648200" y="4959350"/>
          <p14:tracePt t="25212" x="4654550" y="4959350"/>
          <p14:tracePt t="25228" x="4660900" y="4959350"/>
          <p14:tracePt t="25626" x="4679950" y="4959350"/>
          <p14:tracePt t="25633" x="4705350" y="4965700"/>
          <p14:tracePt t="25645" x="4718050" y="4978400"/>
          <p14:tracePt t="25661" x="4762500" y="4978400"/>
          <p14:tracePt t="25677" x="4787900" y="4991100"/>
          <p14:tracePt t="25694" x="4806950" y="4997450"/>
          <p14:tracePt t="25817" x="4813300" y="4997450"/>
          <p14:tracePt t="25824" x="4819650" y="4997450"/>
          <p14:tracePt t="25833" x="4838700" y="5003800"/>
          <p14:tracePt t="25862" x="4876800" y="5016500"/>
          <p14:tracePt t="25878" x="4895850" y="5022850"/>
          <p14:tracePt t="25895" x="4921250" y="5029200"/>
          <p14:tracePt t="25911" x="4927600" y="5029200"/>
          <p14:tracePt t="25928" x="4933950" y="5029200"/>
          <p14:tracePt t="25953" x="4940300" y="5029200"/>
          <p14:tracePt t="25985" x="4946650" y="5029200"/>
          <p14:tracePt t="26025" x="4953000" y="5029200"/>
          <p14:tracePt t="26066" x="4959350" y="5029200"/>
          <p14:tracePt t="26073" x="4959350" y="5022850"/>
          <p14:tracePt t="26088" x="4965700" y="5022850"/>
          <p14:tracePt t="26112" x="4965700" y="5016500"/>
          <p14:tracePt t="26154" x="4972050" y="5016500"/>
          <p14:tracePt t="26426" x="4933950" y="5016500"/>
          <p14:tracePt t="26433" x="4883150" y="5016500"/>
          <p14:tracePt t="26445" x="4819650" y="5016500"/>
          <p14:tracePt t="26462" x="4686300" y="5016500"/>
          <p14:tracePt t="26478" x="4578350" y="5016500"/>
          <p14:tracePt t="26494" x="4483100" y="5010150"/>
          <p14:tracePt t="26511" x="4419600" y="5010150"/>
          <p14:tracePt t="26528" x="4368800" y="5010150"/>
          <p14:tracePt t="26545" x="4337050" y="5010150"/>
          <p14:tracePt t="26562" x="4292600" y="5022850"/>
          <p14:tracePt t="26578" x="4241800" y="5029200"/>
          <p14:tracePt t="26596" x="4203700" y="5035550"/>
          <p14:tracePt t="26611" x="4159250" y="5035550"/>
          <p14:tracePt t="26627" x="4127500" y="5035550"/>
          <p14:tracePt t="26645" x="4108450" y="5035550"/>
          <p14:tracePt t="26661" x="4083050" y="5029200"/>
          <p14:tracePt t="26678" x="4057650" y="5029200"/>
          <p14:tracePt t="26695" x="4051300" y="5022850"/>
          <p14:tracePt t="26711" x="4044950" y="5022850"/>
          <p14:tracePt t="26737" x="4038600" y="5016500"/>
          <p14:tracePt t="26745" x="4025900" y="5010150"/>
          <p14:tracePt t="26761" x="4000500" y="4997450"/>
          <p14:tracePt t="26778" x="3962400" y="4978400"/>
          <p14:tracePt t="26795" x="3943350" y="4965700"/>
          <p14:tracePt t="26812" x="3930650" y="4959350"/>
          <p14:tracePt t="26828" x="3924300" y="4953000"/>
          <p14:tracePt t="26865" x="3917950" y="4953000"/>
          <p14:tracePt t="26946" x="3911600" y="4953000"/>
          <p14:tracePt t="27274" x="3911600" y="4965700"/>
          <p14:tracePt t="27281" x="3911600" y="4978400"/>
          <p14:tracePt t="27295" x="3905250" y="4984750"/>
          <p14:tracePt t="27311" x="3892550" y="5010150"/>
          <p14:tracePt t="27328" x="3879850" y="5041900"/>
          <p14:tracePt t="27345" x="3860800" y="5060950"/>
          <p14:tracePt t="27362" x="3848100" y="5080000"/>
          <p14:tracePt t="27378" x="3835400" y="5092700"/>
          <p14:tracePt t="27411" x="3790950" y="5137150"/>
          <p14:tracePt t="27445" x="3721100" y="5181600"/>
          <p14:tracePt t="27478" x="3651250" y="5200650"/>
          <p14:tracePt t="27495" x="3613150" y="5207000"/>
          <p14:tracePt t="27511" x="3581400" y="5213350"/>
          <p14:tracePt t="27529" x="3505200" y="5213350"/>
          <p14:tracePt t="27545" x="3435350" y="5207000"/>
          <p14:tracePt t="27562" x="3346450" y="5187950"/>
          <p14:tracePt t="27578" x="3257550" y="5162550"/>
          <p14:tracePt t="27594" x="3162300" y="5124450"/>
          <p14:tracePt t="27611" x="3105150" y="5086350"/>
          <p14:tracePt t="27627" x="3060700" y="5067300"/>
          <p14:tracePt t="27644" x="3041650" y="5048250"/>
          <p14:tracePt t="27660" x="3022600" y="5035550"/>
          <p14:tracePt t="27678" x="3016250" y="5029200"/>
          <p14:tracePt t="27695" x="3009900" y="5029200"/>
          <p14:tracePt t="27712" x="3009900" y="5022850"/>
          <p14:tracePt t="27728" x="2997200" y="5010150"/>
          <p14:tracePt t="27745" x="2990850" y="5003800"/>
          <p14:tracePt t="27762" x="2971800" y="4991100"/>
          <p14:tracePt t="27778" x="2946400" y="4978400"/>
          <p14:tracePt t="27795" x="2927350" y="4965700"/>
          <p14:tracePt t="27811" x="2908300" y="4953000"/>
          <p14:tracePt t="27828" x="2901950" y="4946650"/>
          <p14:tracePt t="27845" x="2895600" y="4940300"/>
          <p14:tracePt t="27863" x="2895600" y="4933950"/>
          <p14:tracePt t="27961" x="2889250" y="4933950"/>
          <p14:tracePt t="28074" x="2889250" y="4940300"/>
          <p14:tracePt t="28089" x="2889250" y="4946650"/>
          <p14:tracePt t="28122" x="2889250" y="4953000"/>
          <p14:tracePt t="28210" x="2895600" y="4953000"/>
          <p14:tracePt t="28225" x="2895600" y="4959350"/>
          <p14:tracePt t="28233" x="2895600" y="4965700"/>
          <p14:tracePt t="28290" x="2901950" y="4965700"/>
          <p14:tracePt t="28530" x="2908300" y="4984750"/>
          <p14:tracePt t="28536" x="2927350" y="5016500"/>
          <p14:tracePt t="28544" x="2940050" y="5041900"/>
          <p14:tracePt t="28561" x="2971800" y="5099050"/>
          <p14:tracePt t="28578" x="3003550" y="5168900"/>
          <p14:tracePt t="28594" x="3035300" y="5245100"/>
          <p14:tracePt t="28612" x="3086100" y="5340350"/>
          <p14:tracePt t="28646" x="3232150" y="5727700"/>
          <p14:tracePt t="28678" x="3416300" y="6013450"/>
          <p14:tracePt t="28714" x="3848100" y="6197600"/>
          <p14:tracePt t="28728" x="4019550" y="6216650"/>
          <p14:tracePt t="28744" x="4165600" y="6216650"/>
          <p14:tracePt t="28762" x="4267200" y="6184900"/>
          <p14:tracePt t="28778" x="4419600" y="6102350"/>
          <p14:tracePt t="28794" x="4565650" y="6007100"/>
          <p14:tracePt t="28811" x="4686300" y="5911850"/>
          <p14:tracePt t="28829" x="4794250" y="5822950"/>
          <p14:tracePt t="28845" x="4914900" y="5727700"/>
          <p14:tracePt t="28862" x="5016500" y="5638800"/>
          <p14:tracePt t="28878" x="5099050" y="5537200"/>
          <p14:tracePt t="28895" x="5156200" y="5416550"/>
          <p14:tracePt t="28913" x="5194300" y="5283200"/>
          <p14:tracePt t="28928" x="5194300" y="5251450"/>
          <p14:tracePt t="28945" x="5200650" y="5232400"/>
          <p14:tracePt t="28961" x="5200650" y="5219700"/>
          <p14:tracePt t="28978" x="5200650" y="5213350"/>
          <p14:tracePt t="29026" x="5200650" y="5207000"/>
          <p14:tracePt t="29033" x="5200650" y="5194300"/>
          <p14:tracePt t="29045" x="5187950" y="5162550"/>
          <p14:tracePt t="29062" x="5149850" y="5111750"/>
          <p14:tracePt t="29078" x="5124450" y="5048250"/>
          <p14:tracePt t="29095" x="5092700" y="4997450"/>
          <p14:tracePt t="29111" x="5086350" y="4965700"/>
          <p14:tracePt t="29129" x="5073650" y="4933950"/>
          <p14:tracePt t="29145" x="5073650" y="4921250"/>
          <p14:tracePt t="29162" x="5073650" y="4914900"/>
          <p14:tracePt t="29178" x="5073650" y="4908550"/>
          <p14:tracePt t="29201" x="5067300" y="4908550"/>
          <p14:tracePt t="29249" x="5060950" y="4908550"/>
          <p14:tracePt t="29306" x="5060950" y="4921250"/>
          <p14:tracePt t="29313" x="5060950" y="4927600"/>
          <p14:tracePt t="29329" x="5060950" y="4959350"/>
          <p14:tracePt t="29345" x="5073650" y="4991100"/>
          <p14:tracePt t="29361" x="5086350" y="5029200"/>
          <p14:tracePt t="29378" x="5099050" y="5060950"/>
          <p14:tracePt t="29395" x="5105400" y="5067300"/>
          <p14:tracePt t="29412" x="5111750" y="5086350"/>
          <p14:tracePt t="29427" x="5118100" y="5092700"/>
          <p14:tracePt t="29445" x="5124450" y="5092700"/>
          <p14:tracePt t="29461" x="5124450" y="5099050"/>
          <p14:tracePt t="29478" x="5137150" y="5105400"/>
          <p14:tracePt t="29495" x="5156200" y="5124450"/>
          <p14:tracePt t="29512" x="5168900" y="5130800"/>
          <p14:tracePt t="29527" x="5194300" y="5149850"/>
          <p14:tracePt t="29545" x="5251450" y="5168900"/>
          <p14:tracePt t="29562" x="5276850" y="5175250"/>
          <p14:tracePt t="29579" x="5289550" y="5181600"/>
          <p14:tracePt t="29595" x="5295900" y="5181600"/>
          <p14:tracePt t="29611" x="5308600" y="5181600"/>
          <p14:tracePt t="29628" x="5321300" y="5181600"/>
          <p14:tracePt t="29645" x="5346700" y="5168900"/>
          <p14:tracePt t="29661" x="5372100" y="5156200"/>
          <p14:tracePt t="29678" x="5403850" y="5149850"/>
          <p14:tracePt t="29694" x="5416550" y="5137150"/>
          <p14:tracePt t="29712" x="5441950" y="5124450"/>
          <p14:tracePt t="29727" x="5461000" y="5118100"/>
          <p14:tracePt t="29744" x="5486400" y="5099050"/>
          <p14:tracePt t="29762" x="5505450" y="5086350"/>
          <p14:tracePt t="29778" x="5524500" y="5067300"/>
          <p14:tracePt t="29795" x="5549900" y="5054600"/>
          <p14:tracePt t="29811" x="5575300" y="5041900"/>
          <p14:tracePt t="29828" x="5594350" y="5029200"/>
          <p14:tracePt t="29845" x="5613400" y="5010150"/>
          <p14:tracePt t="29861" x="5638800" y="4997450"/>
          <p14:tracePt t="29878" x="5651500" y="4984750"/>
          <p14:tracePt t="29895" x="5664200" y="4978400"/>
          <p14:tracePt t="29911" x="5670550" y="4972050"/>
          <p14:tracePt t="29929" x="5676900" y="4972050"/>
          <p14:tracePt t="29977" x="5676900" y="4965700"/>
          <p14:tracePt t="30089" x="5683250" y="4965700"/>
          <p14:tracePt t="30122" x="5689600" y="4965700"/>
          <p14:tracePt t="30329" x="5695950" y="4965700"/>
          <p14:tracePt t="30370" x="5702300" y="4965700"/>
          <p14:tracePt t="30427" x="5708650" y="4965700"/>
          <p14:tracePt t="30482" x="5715000" y="4965700"/>
          <p14:tracePt t="30514" x="5721350" y="4972050"/>
          <p14:tracePt t="30521" x="5727700" y="4978400"/>
          <p14:tracePt t="30528" x="5740400" y="4991100"/>
          <p14:tracePt t="30544" x="5765800" y="5016500"/>
          <p14:tracePt t="30561" x="5803900" y="5048250"/>
          <p14:tracePt t="30578" x="5848350" y="5099050"/>
          <p14:tracePt t="30595" x="5905500" y="5143500"/>
          <p14:tracePt t="30611" x="5956300" y="5194300"/>
          <p14:tracePt t="30628" x="6026150" y="5257800"/>
          <p14:tracePt t="30645" x="6121400" y="5327650"/>
          <p14:tracePt t="30661" x="6248400" y="5403850"/>
          <p14:tracePt t="30677" x="6369050" y="5461000"/>
          <p14:tracePt t="30694" x="6477000" y="5505450"/>
          <p14:tracePt t="30711" x="6597650" y="5537200"/>
          <p14:tracePt t="30728" x="6819900" y="5556250"/>
          <p14:tracePt t="30745" x="7035800" y="5543550"/>
          <p14:tracePt t="30762" x="7346950" y="5499100"/>
          <p14:tracePt t="30778" x="7670800" y="5467350"/>
          <p14:tracePt t="30795" x="8013700" y="5429250"/>
          <p14:tracePt t="30812" x="8324850" y="5403850"/>
          <p14:tracePt t="30828" x="8547100" y="5378450"/>
          <p14:tracePt t="30845" x="8705850" y="5340350"/>
          <p14:tracePt t="30862" x="8845550" y="5302250"/>
          <p14:tracePt t="30878" x="8947150" y="5245100"/>
          <p14:tracePt t="30895" x="8991600" y="5200650"/>
          <p14:tracePt t="30947" x="9036050" y="5080000"/>
          <p14:tracePt t="30961" x="9042400" y="5067300"/>
          <p14:tracePt t="30978" x="9042400" y="5060950"/>
          <p14:tracePt t="30995" x="9042400" y="5054600"/>
          <p14:tracePt t="31034" x="9042400" y="5048250"/>
          <p14:tracePt t="31097" x="9042400" y="5029200"/>
          <p14:tracePt t="31104" x="9042400" y="5016500"/>
          <p14:tracePt t="31112" x="9036050" y="5010150"/>
          <p14:tracePt t="31129" x="9036050" y="4991100"/>
          <p14:tracePt t="31145" x="9023350" y="4972050"/>
          <p14:tracePt t="31162" x="9023350" y="4965700"/>
          <p14:tracePt t="31178" x="9010650" y="4953000"/>
          <p14:tracePt t="31201" x="9004300" y="4953000"/>
          <p14:tracePt t="31216" x="8997950" y="4946650"/>
          <p14:tracePt t="31233" x="8991600" y="4946650"/>
          <p14:tracePt t="31245" x="8985250" y="4946650"/>
          <p14:tracePt t="31262" x="8978900" y="4946650"/>
          <p14:tracePt t="31278" x="8966200" y="4946650"/>
          <p14:tracePt t="31314" x="8959850" y="4946650"/>
          <p14:tracePt t="31577" x="8959850" y="4959350"/>
          <p14:tracePt t="31584" x="8947150" y="4972050"/>
          <p14:tracePt t="31594" x="8947150" y="4978400"/>
          <p14:tracePt t="31611" x="8940800" y="4991100"/>
          <p14:tracePt t="31628" x="8934450" y="5010150"/>
          <p14:tracePt t="31645" x="8928100" y="5022850"/>
          <p14:tracePt t="31661" x="8928100" y="5035550"/>
          <p14:tracePt t="31695" x="8921750" y="5080000"/>
          <p14:tracePt t="31728" x="8864600" y="5226050"/>
          <p14:tracePt t="31761" x="8712200" y="5435600"/>
          <p14:tracePt t="31778" x="8572500" y="5556250"/>
          <p14:tracePt t="31795" x="8388350" y="5695950"/>
          <p14:tracePt t="31812" x="8140700" y="5810250"/>
          <p14:tracePt t="31828" x="7962900" y="5886450"/>
          <p14:tracePt t="31845" x="7804150" y="5937250"/>
          <p14:tracePt t="31862" x="7664450" y="5981700"/>
          <p14:tracePt t="31878" x="7543800" y="6007100"/>
          <p14:tracePt t="31895" x="7435850" y="6019800"/>
          <p14:tracePt t="31912" x="7289800" y="6032500"/>
          <p14:tracePt t="31927" x="7112000" y="6032500"/>
          <p14:tracePt t="31944" x="6800850" y="6000750"/>
          <p14:tracePt t="31961" x="6584950" y="5969000"/>
          <p14:tracePt t="31978" x="6356350" y="5930900"/>
          <p14:tracePt t="31995" x="6083300" y="5873750"/>
          <p14:tracePt t="32012" x="5886450" y="5835650"/>
          <p14:tracePt t="32028" x="5727700" y="5803900"/>
          <p14:tracePt t="32045" x="5594350" y="5772150"/>
          <p14:tracePt t="32062" x="5480050" y="5753100"/>
          <p14:tracePt t="32078" x="5372100" y="5734050"/>
          <p14:tracePt t="32095" x="5251450" y="5715000"/>
          <p14:tracePt t="32112" x="5086350" y="5670550"/>
          <p14:tracePt t="32128" x="4838700" y="5600700"/>
          <p14:tracePt t="32144" x="4737100" y="5581650"/>
          <p14:tracePt t="32161" x="4679950" y="5568950"/>
          <p14:tracePt t="32178" x="4641850" y="5556250"/>
          <p14:tracePt t="32195" x="4616450" y="5549900"/>
          <p14:tracePt t="32211" x="4603750" y="5549900"/>
          <p14:tracePt t="32228" x="4578350" y="5549900"/>
          <p14:tracePt t="32245" x="4565650" y="5549900"/>
          <p14:tracePt t="32262" x="4540250" y="5549900"/>
          <p14:tracePt t="32278" x="4514850" y="5549900"/>
          <p14:tracePt t="32295" x="4483100" y="5549900"/>
          <p14:tracePt t="32312" x="4464050" y="5549900"/>
          <p14:tracePt t="32328" x="4451350" y="5556250"/>
          <p14:tracePt t="32345" x="4406900" y="5556250"/>
          <p14:tracePt t="32361" x="4362450" y="5562600"/>
          <p14:tracePt t="32379" x="4318000" y="5562600"/>
          <p14:tracePt t="32394" x="4248150" y="5562600"/>
          <p14:tracePt t="32411" x="4165600" y="5549900"/>
          <p14:tracePt t="32428" x="4076700" y="5524500"/>
          <p14:tracePt t="32445" x="3956050" y="5492750"/>
          <p14:tracePt t="32463" x="3816350" y="5454650"/>
          <p14:tracePt t="32478" x="3714750" y="5429250"/>
          <p14:tracePt t="32494" x="3663950" y="5416550"/>
          <p14:tracePt t="32512" x="3657600" y="5416550"/>
          <p14:tracePt t="32528" x="3651250" y="5416550"/>
          <p14:tracePt t="32577" x="3644900" y="5410200"/>
          <p14:tracePt t="32585" x="3625850" y="5384800"/>
          <p14:tracePt t="32594" x="3606800" y="5365750"/>
          <p14:tracePt t="32611" x="3581400" y="5340350"/>
          <p14:tracePt t="32628" x="3556000" y="5314950"/>
          <p14:tracePt t="32645" x="3543300" y="5295900"/>
          <p14:tracePt t="32662" x="3524250" y="5276850"/>
          <p14:tracePt t="32678" x="3511550" y="5264150"/>
          <p14:tracePt t="32695" x="3498850" y="5251450"/>
          <p14:tracePt t="32711" x="3486150" y="5251450"/>
          <p14:tracePt t="32728" x="3479800" y="5245100"/>
          <p14:tracePt t="32745" x="3473450" y="5245100"/>
          <p14:tracePt t="32760" x="3467100" y="5238750"/>
          <p14:tracePt t="32816" x="3460750" y="5232400"/>
          <p14:tracePt t="32824" x="3448050" y="5219700"/>
          <p14:tracePt t="32833" x="3441700" y="5213350"/>
          <p14:tracePt t="32845" x="3429000" y="5213350"/>
          <p14:tracePt t="32860" x="3429000" y="5207000"/>
          <p14:tracePt t="33001" x="3422650" y="5207000"/>
          <p14:tracePt t="33049" x="3416300" y="5207000"/>
          <p14:tracePt t="33090" x="3409950" y="5207000"/>
          <p14:tracePt t="33250" x="3409950" y="5175250"/>
          <p14:tracePt t="33257" x="3403600" y="5143500"/>
          <p14:tracePt t="33265" x="3403600" y="5124450"/>
          <p14:tracePt t="33278" x="3403600" y="5099050"/>
          <p14:tracePt t="33295" x="3397250" y="5041900"/>
          <p14:tracePt t="33312" x="3390900" y="4953000"/>
          <p14:tracePt t="33327" x="3384550" y="4914900"/>
          <p14:tracePt t="33344" x="3384550" y="4857750"/>
          <p14:tracePt t="33361" x="3384550" y="4838700"/>
          <p14:tracePt t="33378" x="3384550" y="4819650"/>
          <p14:tracePt t="33395" x="3384550" y="4813300"/>
          <p14:tracePt t="33411" x="3384550" y="4806950"/>
          <p14:tracePt t="33428" x="3384550" y="4794250"/>
          <p14:tracePt t="33445" x="3384550" y="4781550"/>
          <p14:tracePt t="33462" x="3384550" y="4775200"/>
          <p14:tracePt t="33480" x="3384550" y="4768850"/>
          <p14:tracePt t="33714" x="3384550" y="4806950"/>
          <p14:tracePt t="33721" x="3384550" y="4845050"/>
          <p14:tracePt t="33729" x="3384550" y="4876800"/>
          <p14:tracePt t="33746" x="3409950" y="4965700"/>
          <p14:tracePt t="33762" x="3454400" y="5060950"/>
          <p14:tracePt t="33778" x="3492500" y="5143500"/>
          <p14:tracePt t="33795" x="3536950" y="5219700"/>
          <p14:tracePt t="33811" x="3594100" y="5283200"/>
          <p14:tracePt t="33827" x="3657600" y="5340350"/>
          <p14:tracePt t="33844" x="3714750" y="5384800"/>
          <p14:tracePt t="33862" x="3765550" y="5422900"/>
          <p14:tracePt t="33879" x="3810000" y="5441950"/>
          <p14:tracePt t="33894" x="3873500" y="5467350"/>
          <p14:tracePt t="33911" x="3937000" y="5480050"/>
          <p14:tracePt t="33928" x="4044950" y="5486400"/>
          <p14:tracePt t="33944" x="4114800" y="5492750"/>
          <p14:tracePt t="33962" x="4159250" y="5492750"/>
          <p14:tracePt t="33978" x="4197350" y="5492750"/>
          <p14:tracePt t="33995" x="4229100" y="5480050"/>
          <p14:tracePt t="34012" x="4267200" y="5461000"/>
          <p14:tracePt t="34028" x="4292600" y="5435600"/>
          <p14:tracePt t="34045" x="4324350" y="5416550"/>
          <p14:tracePt t="34061" x="4349750" y="5384800"/>
          <p14:tracePt t="34078" x="4362450" y="5365750"/>
          <p14:tracePt t="34095" x="4381500" y="5346700"/>
          <p14:tracePt t="34112" x="4394200" y="5321300"/>
          <p14:tracePt t="34128" x="4394200" y="5308600"/>
          <p14:tracePt t="34144" x="4400550" y="5283200"/>
          <p14:tracePt t="34161" x="4400550" y="5276850"/>
          <p14:tracePt t="34202" x="4400550" y="5270500"/>
          <p14:tracePt t="34312" x="4400550" y="5276850"/>
          <p14:tracePt t="34369" x="4394200" y="5276850"/>
          <p14:tracePt t="34418" x="4394200" y="5245100"/>
          <p14:tracePt t="34425" x="4387850" y="5219700"/>
          <p14:tracePt t="34432" x="4387850" y="5175250"/>
          <p14:tracePt t="34444" x="4381500" y="5124450"/>
          <p14:tracePt t="34462" x="4356100" y="5010150"/>
          <p14:tracePt t="34478" x="4324350" y="4870450"/>
          <p14:tracePt t="34494" x="4298950" y="4781550"/>
          <p14:tracePt t="34510" x="4292600" y="4730750"/>
          <p14:tracePt t="34528" x="4292600" y="4692650"/>
          <p14:tracePt t="34544" x="4292600" y="4679950"/>
          <p14:tracePt t="34569" x="4292600" y="4673600"/>
          <p14:tracePt t="34690" x="4292600" y="4667250"/>
          <p14:tracePt t="34705" x="4298950" y="4654550"/>
          <p14:tracePt t="34721" x="4305300" y="4648200"/>
          <p14:tracePt t="34737" x="4305300" y="4641850"/>
          <p14:tracePt t="34793" x="4305300" y="4635500"/>
          <p14:tracePt t="34809" x="4305300" y="4629150"/>
          <p14:tracePt t="34833" x="4311650" y="4622800"/>
          <p14:tracePt t="34857" x="4311650" y="4616450"/>
          <p14:tracePt t="36361" x="4311650" y="4641850"/>
          <p14:tracePt t="36369" x="4311650" y="4654550"/>
          <p14:tracePt t="36377" x="4311650" y="4660900"/>
          <p14:tracePt t="36394" x="4311650" y="4686300"/>
          <p14:tracePt t="36410" x="4311650" y="4699000"/>
          <p14:tracePt t="36427" x="4311650" y="4718050"/>
          <p14:tracePt t="36444" x="4311650" y="4724400"/>
          <p14:tracePt t="36704" x="4311650" y="4737100"/>
          <p14:tracePt t="36712" x="4311650" y="4749800"/>
          <p14:tracePt t="36721" x="4311650" y="4762500"/>
          <p14:tracePt t="36729" x="4311650" y="4768850"/>
          <p14:tracePt t="36745" x="4311650" y="4775200"/>
          <p14:tracePt t="36761" x="4311650" y="4781550"/>
          <p14:tracePt t="37098" x="4311650" y="4787900"/>
          <p14:tracePt t="37105" x="4311650" y="4800600"/>
          <p14:tracePt t="37112" x="4311650" y="4806950"/>
          <p14:tracePt t="37136" x="4311650" y="4813300"/>
          <p14:tracePt t="37202" x="4311650" y="4819650"/>
          <p14:tracePt t="37234" x="4311650" y="4826000"/>
          <p14:tracePt t="37240" x="4311650" y="4832350"/>
          <p14:tracePt t="37249" x="4311650" y="4838700"/>
          <p14:tracePt t="37278" x="4311650" y="4857750"/>
          <p14:tracePt t="37295" x="4311650" y="4876800"/>
          <p14:tracePt t="37312" x="4311650" y="4889500"/>
          <p14:tracePt t="37328" x="4311650" y="4902200"/>
          <p14:tracePt t="37344" x="4311650" y="4927600"/>
          <p14:tracePt t="37362" x="4311650" y="4933950"/>
          <p14:tracePt t="37378" x="4311650" y="4940300"/>
          <p14:tracePt t="37395" x="4311650" y="4946650"/>
          <p14:tracePt t="37425" x="4311650" y="4953000"/>
          <p14:tracePt t="37432" x="4311650" y="4959350"/>
          <p14:tracePt t="37445" x="4311650" y="4965700"/>
          <p14:tracePt t="37460" x="4311650" y="4984750"/>
          <p14:tracePt t="37478" x="4318000" y="5003800"/>
          <p14:tracePt t="37494" x="4324350" y="5016500"/>
          <p14:tracePt t="37512" x="4324350" y="5035550"/>
          <p14:tracePt t="37528" x="4330700" y="5048250"/>
          <p14:tracePt t="37544" x="4330700" y="5054600"/>
          <p14:tracePt t="37561" x="4330700" y="5060950"/>
          <p14:tracePt t="37578" x="4330700" y="5073650"/>
          <p14:tracePt t="37595" x="4330700" y="5080000"/>
          <p14:tracePt t="37612" x="4330700" y="5086350"/>
          <p14:tracePt t="37628" x="4330700" y="5099050"/>
          <p14:tracePt t="37645" x="4330700" y="5105400"/>
          <p14:tracePt t="37662" x="4330700" y="5118100"/>
          <p14:tracePt t="37678" x="4330700" y="5137150"/>
          <p14:tracePt t="37695" x="4330700" y="5149850"/>
          <p14:tracePt t="37711" x="4330700" y="5168900"/>
          <p14:tracePt t="37728" x="4330700" y="5194300"/>
          <p14:tracePt t="37744" x="4330700" y="5207000"/>
          <p14:tracePt t="37761" x="4330700" y="5219700"/>
          <p14:tracePt t="37816" x="4330700" y="5226050"/>
          <p14:tracePt t="37888" x="4330700" y="5232400"/>
          <p14:tracePt t="37937" x="4337050" y="5238750"/>
          <p14:tracePt t="38097" x="4330700" y="5238750"/>
          <p14:tracePt t="38105" x="4311650" y="5232400"/>
          <p14:tracePt t="38114" x="4298950" y="5232400"/>
          <p14:tracePt t="38128" x="4279900" y="5232400"/>
          <p14:tracePt t="38144" x="4267200" y="5226050"/>
          <p14:tracePt t="38161" x="4260850" y="5219700"/>
          <p14:tracePt t="38178" x="4248150" y="5219700"/>
          <p14:tracePt t="38195" x="4241800" y="5219700"/>
          <p14:tracePt t="38228" x="4235450" y="5213350"/>
          <p14:tracePt t="38262" x="4222750" y="5213350"/>
          <p14:tracePt t="38295" x="4210050" y="5213350"/>
          <p14:tracePt t="38321" x="4203700" y="5207000"/>
          <p14:tracePt t="38354" x="4197350" y="5207000"/>
          <p14:tracePt t="38377" x="4197350" y="5200650"/>
          <p14:tracePt t="38401" x="4191000" y="5200650"/>
          <p14:tracePt t="38457" x="4191000" y="5194300"/>
          <p14:tracePt t="38465" x="4184650" y="5194300"/>
          <p14:tracePt t="38480" x="4184650" y="5187950"/>
          <p14:tracePt t="38495" x="4184650" y="5181600"/>
          <p14:tracePt t="38511" x="4184650" y="5175250"/>
          <p14:tracePt t="38529" x="4184650" y="5162550"/>
          <p14:tracePt t="38561" x="4184650" y="5156200"/>
          <p14:tracePt t="38576" x="4184650" y="5149850"/>
          <p14:tracePt t="38610" x="4184650" y="5143500"/>
          <p14:tracePt t="38633" x="4184650" y="5137150"/>
          <p14:tracePt t="38649" x="4184650" y="5130800"/>
          <p14:tracePt t="38673" x="4184650" y="5124450"/>
          <p14:tracePt t="39074" x="4171950" y="5124450"/>
          <p14:tracePt t="39090" x="4165600" y="5124450"/>
          <p14:tracePt t="39113" x="4159250" y="5130800"/>
          <p14:tracePt t="39162" x="4152900" y="5130800"/>
          <p14:tracePt t="39177" x="4146550" y="5137150"/>
          <p14:tracePt t="39185" x="4140200" y="5137150"/>
          <p14:tracePt t="39194" x="4133850" y="5143500"/>
          <p14:tracePt t="39228" x="4095750" y="5162550"/>
          <p14:tracePt t="39262" x="4051300" y="5181600"/>
          <p14:tracePt t="39295" x="3981450" y="5207000"/>
          <p14:tracePt t="39312" x="3937000" y="5226050"/>
          <p14:tracePt t="39328" x="3886200" y="5238750"/>
          <p14:tracePt t="39345" x="3803650" y="5257800"/>
          <p14:tracePt t="39360" x="3752850" y="5276850"/>
          <p14:tracePt t="39378" x="3708400" y="5283200"/>
          <p14:tracePt t="39394" x="3651250" y="5302250"/>
          <p14:tracePt t="39412" x="3587750" y="5314950"/>
          <p14:tracePt t="39428" x="3543300" y="5321300"/>
          <p14:tracePt t="39445" x="3505200" y="5321300"/>
          <p14:tracePt t="39462" x="3473450" y="5321300"/>
          <p14:tracePt t="39478" x="3435350" y="5314950"/>
          <p14:tracePt t="39494" x="3390900" y="5302250"/>
          <p14:tracePt t="39511" x="3352800" y="5295900"/>
          <p14:tracePt t="39529" x="3295650" y="5283200"/>
          <p14:tracePt t="39545" x="3263900" y="5270500"/>
          <p14:tracePt t="39561" x="3225800" y="5264150"/>
          <p14:tracePt t="39578" x="3194050" y="5257800"/>
          <p14:tracePt t="39595" x="3175000" y="5245100"/>
          <p14:tracePt t="39611" x="3168650" y="5245100"/>
          <p14:tracePt t="39628" x="3155950" y="5245100"/>
          <p14:tracePt t="39644" x="3155950" y="5238750"/>
          <p14:tracePt t="39697" x="3149600" y="5232400"/>
          <p14:tracePt t="39704" x="3149600" y="5219700"/>
          <p14:tracePt t="39713" x="3149600" y="5213350"/>
          <p14:tracePt t="39728" x="3149600" y="5207000"/>
          <p14:tracePt t="39745" x="3149600" y="5200650"/>
          <p14:tracePt t="39761" x="3149600" y="5194300"/>
          <p14:tracePt t="39778" x="3143250" y="5194300"/>
          <p14:tracePt t="40001" x="3143250" y="5187950"/>
          <p14:tracePt t="40130" x="3155950" y="5200650"/>
          <p14:tracePt t="40137" x="3175000" y="5219700"/>
          <p14:tracePt t="40145" x="3200400" y="5238750"/>
          <p14:tracePt t="40161" x="3251200" y="5276850"/>
          <p14:tracePt t="40178" x="3321050" y="5327650"/>
          <p14:tracePt t="40195" x="3409950" y="5378450"/>
          <p14:tracePt t="40211" x="3505200" y="5435600"/>
          <p14:tracePt t="40228" x="3594100" y="5467350"/>
          <p14:tracePt t="40245" x="3702050" y="5499100"/>
          <p14:tracePt t="40261" x="3822700" y="5518150"/>
          <p14:tracePt t="40278" x="3975100" y="5537200"/>
          <p14:tracePt t="40294" x="4146550" y="5568950"/>
          <p14:tracePt t="40311" x="4368800" y="5581650"/>
          <p14:tracePt t="40328" x="4756150" y="5594350"/>
          <p14:tracePt t="40344" x="5086350" y="5594350"/>
          <p14:tracePt t="40362" x="5473700" y="5581650"/>
          <p14:tracePt t="40378" x="5842000" y="5556250"/>
          <p14:tracePt t="40395" x="6076950" y="5549900"/>
          <p14:tracePt t="40411" x="6146800" y="5537200"/>
          <p14:tracePt t="40428" x="6159500" y="5537200"/>
          <p14:tracePt t="40445" x="6159500" y="5530850"/>
          <p14:tracePt t="40473" x="6159500" y="5524500"/>
          <p14:tracePt t="40489" x="6159500" y="5518150"/>
          <p14:tracePt t="40497" x="6159500" y="5511800"/>
          <p14:tracePt t="40512" x="6159500" y="5505450"/>
          <p14:tracePt t="40527" x="6172200" y="5492750"/>
          <p14:tracePt t="40546" x="6178550" y="5486400"/>
          <p14:tracePt t="40561" x="6191250" y="5467350"/>
          <p14:tracePt t="40577" x="6203950" y="5454650"/>
          <p14:tracePt t="40595" x="6229350" y="5441950"/>
          <p14:tracePt t="40611" x="6261100" y="5422900"/>
          <p14:tracePt t="40628" x="6330950" y="5391150"/>
          <p14:tracePt t="40645" x="6413500" y="5353050"/>
          <p14:tracePt t="40661" x="6515100" y="5308600"/>
          <p14:tracePt t="40678" x="6610350" y="5257800"/>
          <p14:tracePt t="40695" x="6680200" y="5226050"/>
          <p14:tracePt t="40711" x="6699250" y="5207000"/>
          <p14:tracePt t="40728" x="6711950" y="5200650"/>
          <p14:tracePt t="40825" x="6718300" y="5200650"/>
          <p14:tracePt t="40833" x="6724650" y="5187950"/>
          <p14:tracePt t="40849" x="6724650" y="5181600"/>
          <p14:tracePt t="40861" x="6731000" y="5175250"/>
          <p14:tracePt t="40878" x="6731000" y="5168900"/>
          <p14:tracePt t="40938" x="6737350" y="5168900"/>
          <p14:tracePt t="40946" x="6737350" y="5162550"/>
          <p14:tracePt t="40985" x="6737350" y="5156200"/>
          <p14:tracePt t="41001" x="6743700" y="5156200"/>
          <p14:tracePt t="41122" x="6750050" y="5156200"/>
          <p14:tracePt t="41154" x="6756400" y="5156200"/>
          <p14:tracePt t="41161" x="6762750" y="5168900"/>
          <p14:tracePt t="41178" x="6788150" y="5194300"/>
          <p14:tracePt t="41195" x="6813550" y="5226050"/>
          <p14:tracePt t="41211" x="6845300" y="5251450"/>
          <p14:tracePt t="41228" x="6883400" y="5276850"/>
          <p14:tracePt t="41244" x="6915150" y="5302250"/>
          <p14:tracePt t="41261" x="6953250" y="5321300"/>
          <p14:tracePt t="41278" x="6991350" y="5340350"/>
          <p14:tracePt t="41295" x="7029450" y="5346700"/>
          <p14:tracePt t="41311" x="7067550" y="5353050"/>
          <p14:tracePt t="41329" x="7124700" y="5359400"/>
          <p14:tracePt t="41345" x="7169150" y="5359400"/>
          <p14:tracePt t="41361" x="7207250" y="5359400"/>
          <p14:tracePt t="41378" x="7245350" y="5359400"/>
          <p14:tracePt t="41395" x="7296150" y="5340350"/>
          <p14:tracePt t="41411" x="7334250" y="5321300"/>
          <p14:tracePt t="41428" x="7385050" y="5295900"/>
          <p14:tracePt t="41445" x="7429500" y="5276850"/>
          <p14:tracePt t="41461" x="7473950" y="5245100"/>
          <p14:tracePt t="41477" x="7512050" y="5226050"/>
          <p14:tracePt t="41495" x="7531100" y="5213350"/>
          <p14:tracePt t="41511" x="7562850" y="5194300"/>
          <p14:tracePt t="41528" x="7581900" y="5181600"/>
          <p14:tracePt t="41545" x="7594600" y="5168900"/>
          <p14:tracePt t="41563" x="7600950" y="5162550"/>
          <p14:tracePt t="41578" x="7607300" y="5162550"/>
          <p14:tracePt t="41594" x="7607300" y="5156200"/>
          <p14:tracePt t="41657" x="7607300" y="5149850"/>
          <p14:tracePt t="41673" x="7613650" y="5149850"/>
          <p14:tracePt t="41689" x="7620000" y="5143500"/>
          <p14:tracePt t="41697" x="7626350" y="5137150"/>
          <p14:tracePt t="41712" x="7639050" y="5130800"/>
          <p14:tracePt t="41728" x="7658100" y="5105400"/>
          <p14:tracePt t="41745" x="7670800" y="5105400"/>
          <p14:tracePt t="41761" x="7677150" y="5099050"/>
          <p14:tracePt t="41778" x="7683500" y="5092700"/>
          <p14:tracePt t="42250" x="7664450" y="5092700"/>
          <p14:tracePt t="42257" x="7651750" y="5105400"/>
          <p14:tracePt t="42265" x="7645400" y="5105400"/>
          <p14:tracePt t="42278" x="7632700" y="5111750"/>
          <p14:tracePt t="42294" x="7594600" y="5124450"/>
          <p14:tracePt t="42310" x="7562850" y="5137150"/>
          <p14:tracePt t="42328" x="7505700" y="5149850"/>
          <p14:tracePt t="42362" x="7423150" y="5181600"/>
          <p14:tracePt t="42395" x="7321550" y="5200650"/>
          <p14:tracePt t="42427" x="7239000" y="5207000"/>
          <p14:tracePt t="42444" x="7194550" y="5207000"/>
          <p14:tracePt t="42460" x="7143750" y="5207000"/>
          <p14:tracePt t="42477" x="7112000" y="5207000"/>
          <p14:tracePt t="42493" x="7080250" y="5194300"/>
          <p14:tracePt t="42510" x="7054850" y="5194300"/>
          <p14:tracePt t="42527" x="7042150" y="5187950"/>
          <p14:tracePt t="42545" x="7016750" y="5168900"/>
          <p14:tracePt t="42560" x="7004050" y="5162550"/>
          <p14:tracePt t="42577" x="6997700" y="5162550"/>
          <p14:tracePt t="42595" x="6991350" y="5156200"/>
          <p14:tracePt t="42616" x="6985000" y="5156200"/>
          <p14:tracePt t="42632" x="6985000" y="5149850"/>
          <p14:tracePt t="42644" x="6978650" y="5149850"/>
          <p14:tracePt t="42660" x="6978650" y="5143500"/>
          <p14:tracePt t="42678" x="6972300" y="5137150"/>
          <p14:tracePt t="42944" x="6965950" y="5137150"/>
          <p14:tracePt t="42952" x="6953250" y="5130800"/>
          <p14:tracePt t="42960" x="6946900" y="5130800"/>
          <p14:tracePt t="42977" x="6934200" y="5130800"/>
          <p14:tracePt t="42994" x="6927850" y="5130800"/>
          <p14:tracePt t="43011" x="6921500" y="5130800"/>
          <p14:tracePt t="43028" x="6908800" y="5130800"/>
          <p14:tracePt t="43044" x="6889750" y="5130800"/>
          <p14:tracePt t="43061" x="6877050" y="5130800"/>
          <p14:tracePt t="43078" x="6864350" y="5137150"/>
          <p14:tracePt t="43095" x="6826250" y="5156200"/>
          <p14:tracePt t="43113" x="6788150" y="5175250"/>
          <p14:tracePt t="43128" x="6756400" y="5194300"/>
          <p14:tracePt t="43144" x="6705600" y="5219700"/>
          <p14:tracePt t="43161" x="6648450" y="5238750"/>
          <p14:tracePt t="43178" x="6553200" y="5264150"/>
          <p14:tracePt t="43195" x="6413500" y="5295900"/>
          <p14:tracePt t="43212" x="6254750" y="5314950"/>
          <p14:tracePt t="43228" x="6026150" y="5321300"/>
          <p14:tracePt t="43245" x="5765800" y="5321300"/>
          <p14:tracePt t="43261" x="5454650" y="5321300"/>
          <p14:tracePt t="43278" x="5060950" y="5302250"/>
          <p14:tracePt t="43295" x="4667250" y="5257800"/>
          <p14:tracePt t="43311" x="4324350" y="5207000"/>
          <p14:tracePt t="43327" x="4051300" y="5181600"/>
          <p14:tracePt t="43345" x="3778250" y="5168900"/>
          <p14:tracePt t="43361" x="3702050" y="5168900"/>
          <p14:tracePt t="43378" x="3657600" y="5168900"/>
          <p14:tracePt t="43395" x="3632200" y="5168900"/>
          <p14:tracePt t="43411" x="3594100" y="5168900"/>
          <p14:tracePt t="43427" x="3568700" y="5162550"/>
          <p14:tracePt t="43444" x="3549650" y="5156200"/>
          <p14:tracePt t="43460" x="3524250" y="5149850"/>
          <p14:tracePt t="43477" x="3511550" y="5143500"/>
          <p14:tracePt t="43494" x="3505200" y="5143500"/>
          <p14:tracePt t="43511" x="3492500" y="5143500"/>
          <p14:tracePt t="43529" x="3486150" y="5143500"/>
          <p14:tracePt t="43545" x="3473450" y="5137150"/>
          <p14:tracePt t="43561" x="3460750" y="5137150"/>
          <p14:tracePt t="43578" x="3435350" y="5130800"/>
          <p14:tracePt t="43595" x="3403600" y="5130800"/>
          <p14:tracePt t="43611" x="3378200" y="5118100"/>
          <p14:tracePt t="43628" x="3346450" y="5118100"/>
          <p14:tracePt t="43645" x="3333750" y="5111750"/>
          <p14:tracePt t="43662" x="3321050" y="5111750"/>
          <p14:tracePt t="43678" x="3314700" y="5111750"/>
          <p14:tracePt t="44114" x="3308350" y="5111750"/>
          <p14:tracePt t="44121" x="3308350" y="5118100"/>
          <p14:tracePt t="44136" x="3308350" y="5124450"/>
          <p14:tracePt t="44153" x="3302000" y="5124450"/>
          <p14:tracePt t="44168" x="3295650" y="5124450"/>
          <p14:tracePt t="44178" x="3289300" y="5130800"/>
          <p14:tracePt t="44194" x="3276600" y="5130800"/>
          <p14:tracePt t="44211" x="3257550" y="5124450"/>
          <p14:tracePt t="44245" x="3175000" y="5080000"/>
          <p14:tracePt t="44279" x="3067050" y="4978400"/>
          <p14:tracePt t="44312" x="2940050" y="4838700"/>
          <p14:tracePt t="44328" x="2927350" y="4826000"/>
          <p14:tracePt t="44344" x="2908300" y="4781550"/>
          <p14:tracePt t="44361" x="2901950" y="4743450"/>
          <p14:tracePt t="44378" x="2895600" y="4718050"/>
          <p14:tracePt t="44394" x="2882900" y="4673600"/>
          <p14:tracePt t="44412" x="2863850" y="4629150"/>
          <p14:tracePt t="44428" x="2844800" y="4591050"/>
          <p14:tracePt t="44445" x="2825750" y="4559300"/>
          <p14:tracePt t="44461" x="2813050" y="4540250"/>
          <p14:tracePt t="44478" x="2806700" y="4514850"/>
          <p14:tracePt t="44495" x="2800350" y="4508500"/>
          <p14:tracePt t="44512" x="2800350" y="4502150"/>
          <p14:tracePt t="44562" x="2800350" y="4495800"/>
          <p14:tracePt t="44569" x="2794000" y="4495800"/>
          <p14:tracePt t="44578" x="2787650" y="4489450"/>
          <p14:tracePt t="44595" x="2787650" y="4483100"/>
          <p14:tracePt t="44625" x="2787650" y="4476750"/>
          <p14:tracePt t="44858" x="2787650" y="4483100"/>
          <p14:tracePt t="44873" x="2794000" y="4483100"/>
          <p14:tracePt t="44880" x="2794000" y="4489450"/>
          <p14:tracePt t="44895" x="2800350" y="4495800"/>
          <p14:tracePt t="44911" x="2806700" y="4502150"/>
          <p14:tracePt t="44928" x="2813050" y="4508500"/>
          <p14:tracePt t="44944" x="2832100" y="4514850"/>
          <p14:tracePt t="44961" x="2851150" y="4514850"/>
          <p14:tracePt t="44978" x="2882900" y="4508500"/>
          <p14:tracePt t="44994" x="2914650" y="4483100"/>
          <p14:tracePt t="45011" x="2940050" y="4464050"/>
          <p14:tracePt t="45027" x="2952750" y="4438650"/>
          <p14:tracePt t="45045" x="2959100" y="4432300"/>
          <p14:tracePt t="45061" x="2959100" y="4425950"/>
          <p14:tracePt t="45078" x="2959100" y="4419600"/>
          <p14:tracePt t="45121" x="2959100" y="4413250"/>
          <p14:tracePt t="45225" x="2952750" y="4413250"/>
          <p14:tracePt t="45241" x="2946400" y="4413250"/>
          <p14:tracePt t="45298" x="2940050" y="4413250"/>
          <p14:tracePt t="45313" x="2933700" y="4406900"/>
          <p14:tracePt t="45666" x="2933700" y="4413250"/>
          <p14:tracePt t="45762" x="2933700" y="4425950"/>
          <p14:tracePt t="45770" x="2940050" y="4438650"/>
          <p14:tracePt t="45777" x="2946400" y="4457700"/>
          <p14:tracePt t="45794" x="2959100" y="4476750"/>
          <p14:tracePt t="45811" x="2978150" y="4502150"/>
          <p14:tracePt t="45828" x="2990850" y="4527550"/>
          <p14:tracePt t="45844" x="3003550" y="4540250"/>
          <p14:tracePt t="45861" x="3009900" y="4546600"/>
          <p14:tracePt t="45896" x="3022600" y="4552950"/>
          <p14:tracePt t="46225" x="3073400" y="4565650"/>
          <p14:tracePt t="46233" x="3175000" y="4616450"/>
          <p14:tracePt t="46245" x="3340100" y="4673600"/>
          <p14:tracePt t="46261" x="3898900" y="4895850"/>
          <p14:tracePt t="46278" x="4673600" y="5175250"/>
          <p14:tracePt t="46295" x="5575300" y="5473700"/>
          <p14:tracePt t="46312" x="6235700" y="5632450"/>
          <p14:tracePt t="46328" x="6686550" y="5702300"/>
          <p14:tracePt t="46344" x="7061200" y="5721350"/>
          <p14:tracePt t="46361" x="7105650" y="5715000"/>
          <p14:tracePt t="46378" x="7112000" y="5670550"/>
          <p14:tracePt t="46395" x="7080250" y="5600700"/>
          <p14:tracePt t="46411" x="7029450" y="5524500"/>
          <p14:tracePt t="46427" x="6965950" y="5461000"/>
          <p14:tracePt t="46444" x="6915150" y="5391150"/>
          <p14:tracePt t="46461" x="6896100" y="5359400"/>
          <p14:tracePt t="46478" x="6877050" y="5321300"/>
          <p14:tracePt t="46494" x="6870700" y="5283200"/>
          <p14:tracePt t="46511" x="6870700" y="5245100"/>
          <p14:tracePt t="46528" x="6864350" y="5194300"/>
          <p14:tracePt t="46544" x="6864350" y="5149850"/>
          <p14:tracePt t="46561" x="6858000" y="5111750"/>
          <p14:tracePt t="46578" x="6851650" y="5060950"/>
          <p14:tracePt t="46594" x="6845300" y="5022850"/>
          <p14:tracePt t="46611" x="6845300" y="4972050"/>
          <p14:tracePt t="46628" x="6838950" y="4921250"/>
          <p14:tracePt t="46644" x="6838950" y="4908550"/>
          <p14:tracePt t="46661" x="6838950" y="4864100"/>
          <p14:tracePt t="46677" x="6845300" y="4838700"/>
          <p14:tracePt t="46695" x="6851650" y="4813300"/>
          <p14:tracePt t="46710" x="6851650" y="4806950"/>
          <p14:tracePt t="46728" x="6858000" y="4794250"/>
          <p14:tracePt t="46745" x="6858000" y="4787900"/>
          <p14:tracePt t="46761" x="6858000" y="4775200"/>
          <p14:tracePt t="46802" x="6858000" y="4768850"/>
          <p14:tracePt t="46905" x="6858000" y="4762500"/>
          <p14:tracePt t="46912" x="6858000" y="4743450"/>
          <p14:tracePt t="46928" x="6864350" y="4730750"/>
          <p14:tracePt t="46962" x="6877050" y="4692650"/>
          <p14:tracePt t="46978" x="6883400" y="4673600"/>
          <p14:tracePt t="46995" x="6889750" y="4660900"/>
          <p14:tracePt t="47011" x="6889750" y="4654550"/>
          <p14:tracePt t="47028" x="6889750" y="4648200"/>
          <p14:tracePt t="48193" x="6889750" y="4673600"/>
          <p14:tracePt t="48201" x="6883400" y="4686300"/>
          <p14:tracePt t="48211" x="6870700" y="4705350"/>
          <p14:tracePt t="48228" x="6845300" y="4749800"/>
          <p14:tracePt t="48245" x="6794500" y="4819650"/>
          <p14:tracePt t="48261" x="6737350" y="4914900"/>
          <p14:tracePt t="48278" x="6673850" y="4991100"/>
          <p14:tracePt t="48312" x="6419850" y="5226050"/>
          <p14:tracePt t="48346" x="6108700" y="5353050"/>
          <p14:tracePt t="48379" x="5721350" y="5410200"/>
          <p14:tracePt t="48395" x="5613400" y="5416550"/>
          <p14:tracePt t="48411" x="5429250" y="5416550"/>
          <p14:tracePt t="48428" x="5283200" y="5378450"/>
          <p14:tracePt t="48444" x="5149850" y="5314950"/>
          <p14:tracePt t="48461" x="5054600" y="5219700"/>
          <p14:tracePt t="48478" x="4978400" y="5105400"/>
          <p14:tracePt t="48494" x="4927600" y="5010150"/>
          <p14:tracePt t="48511" x="4876800" y="4908550"/>
          <p14:tracePt t="48528" x="4857750" y="4857750"/>
          <p14:tracePt t="48544" x="4845050" y="4838700"/>
          <p14:tracePt t="48560" x="4845050" y="4832350"/>
          <p14:tracePt t="48578" x="4838700" y="4832350"/>
          <p14:tracePt t="48658" x="4838700" y="4838700"/>
          <p14:tracePt t="48664" x="4819650" y="4870450"/>
          <p14:tracePt t="48677" x="4813300" y="4889500"/>
          <p14:tracePt t="48694" x="4794250" y="4933950"/>
          <p14:tracePt t="48710" x="4762500" y="4959350"/>
          <p14:tracePt t="48728" x="4699000" y="4991100"/>
          <p14:tracePt t="48744" x="4660900" y="5003800"/>
          <p14:tracePt t="48761" x="4603750" y="5010150"/>
          <p14:tracePt t="48778" x="4559300" y="5016500"/>
          <p14:tracePt t="48795" x="4508500" y="5016500"/>
          <p14:tracePt t="48811" x="4464050" y="5022850"/>
          <p14:tracePt t="48828" x="4438650" y="5035550"/>
          <p14:tracePt t="48844" x="4432300" y="5041900"/>
          <p14:tracePt t="48862" x="4425950" y="5041900"/>
          <p14:tracePt t="48878" x="4445000" y="5067300"/>
          <p14:tracePt t="48895" x="4565650" y="5137150"/>
          <p14:tracePt t="48911" x="4806950" y="5213350"/>
          <p14:tracePt t="48929" x="5600700" y="5365750"/>
          <p14:tracePt t="48945" x="6318250" y="5441950"/>
          <p14:tracePt t="48961" x="7061200" y="5454650"/>
          <p14:tracePt t="48978" x="7969250" y="5480050"/>
          <p14:tracePt t="48995" x="8699500" y="5505450"/>
          <p14:tracePt t="49011" x="9036050" y="5518150"/>
          <p14:tracePt t="49028" x="9055100" y="5518150"/>
          <p14:tracePt t="49049" x="9055100" y="5511800"/>
          <p14:tracePt t="49061" x="9010650" y="5473700"/>
          <p14:tracePt t="49078" x="8902700" y="5378450"/>
          <p14:tracePt t="49095" x="8782050" y="5295900"/>
          <p14:tracePt t="49111" x="8667750" y="5219700"/>
          <p14:tracePt t="49128" x="8547100" y="5149850"/>
          <p14:tracePt t="49145" x="8489950" y="5124450"/>
          <p14:tracePt t="49161" x="8439150" y="5105400"/>
          <p14:tracePt t="49178" x="8401050" y="5099050"/>
          <p14:tracePt t="49194" x="8369300" y="5092700"/>
          <p14:tracePt t="49211" x="8324850" y="5092700"/>
          <p14:tracePt t="49229" x="8248650" y="5092700"/>
          <p14:tracePt t="49245" x="8153400" y="5092700"/>
          <p14:tracePt t="49260" x="8064500" y="5092700"/>
          <p14:tracePt t="49278" x="7962900" y="5118100"/>
          <p14:tracePt t="49295" x="7899400" y="5130800"/>
          <p14:tracePt t="49311" x="7810500" y="5156200"/>
          <p14:tracePt t="49328" x="7766050" y="5156200"/>
          <p14:tracePt t="49343" x="7670800" y="5175250"/>
          <p14:tracePt t="49361" x="7651750" y="5181600"/>
          <p14:tracePt t="49378" x="7632700" y="5187950"/>
          <p14:tracePt t="49394" x="7531100" y="5200650"/>
          <p14:tracePt t="49411" x="7429500" y="5207000"/>
          <p14:tracePt t="49428" x="7296150" y="5207000"/>
          <p14:tracePt t="49444" x="7150100" y="5207000"/>
          <p14:tracePt t="49461" x="6902450" y="5194300"/>
          <p14:tracePt t="49478" x="6534150" y="5175250"/>
          <p14:tracePt t="49495" x="6134100" y="5156200"/>
          <p14:tracePt t="49511" x="5740400" y="5124450"/>
          <p14:tracePt t="49528" x="5314950" y="5105400"/>
          <p14:tracePt t="49544" x="5156200" y="5099050"/>
          <p14:tracePt t="49561" x="5048250" y="5111750"/>
          <p14:tracePt t="49578" x="4984750" y="5137150"/>
          <p14:tracePt t="49595" x="4953000" y="5156200"/>
          <p14:tracePt t="49611" x="4927600" y="5168900"/>
          <p14:tracePt t="49628" x="4908550" y="5175250"/>
          <p14:tracePt t="49644" x="4889500" y="5181600"/>
          <p14:tracePt t="49661" x="4870450" y="5181600"/>
          <p14:tracePt t="49678" x="4845050" y="5181600"/>
          <p14:tracePt t="49694" x="4806950" y="5175250"/>
          <p14:tracePt t="49711" x="4743450" y="5156200"/>
          <p14:tracePt t="49728" x="4622800" y="5130800"/>
          <p14:tracePt t="49744" x="4432300" y="5080000"/>
          <p14:tracePt t="49761" x="4330700" y="5067300"/>
          <p14:tracePt t="49778" x="4260850" y="5054600"/>
          <p14:tracePt t="49794" x="4241800" y="5048250"/>
          <p14:tracePt t="49811" x="4222750" y="5048250"/>
          <p14:tracePt t="49828" x="4210050" y="5048250"/>
          <p14:tracePt t="49844" x="4203700" y="5048250"/>
          <p14:tracePt t="50066" x="4191000" y="5003800"/>
          <p14:tracePt t="50073" x="4178300" y="4965700"/>
          <p14:tracePt t="50081" x="4165600" y="4940300"/>
          <p14:tracePt t="50094" x="4140200" y="4895850"/>
          <p14:tracePt t="50111" x="4102100" y="4826000"/>
          <p14:tracePt t="50129" x="4038600" y="4718050"/>
          <p14:tracePt t="50145" x="4006850" y="4673600"/>
          <p14:tracePt t="50161" x="3987800" y="4629150"/>
          <p14:tracePt t="50178" x="3968750" y="4597400"/>
          <p14:tracePt t="50194" x="3968750" y="4578350"/>
          <p14:tracePt t="50211" x="3962400" y="4565650"/>
          <p14:tracePt t="50228" x="3962400" y="4559300"/>
          <p14:tracePt t="50244" x="3962400" y="4552950"/>
          <p14:tracePt t="50261" x="3962400" y="4540250"/>
          <p14:tracePt t="50289" x="3962400" y="4533900"/>
          <p14:tracePt t="50313" x="3956050" y="4521200"/>
          <p14:tracePt t="50321" x="3949700" y="4521200"/>
          <p14:tracePt t="50329" x="3937000" y="4508500"/>
          <p14:tracePt t="50344" x="3924300" y="4495800"/>
          <p14:tracePt t="50361" x="3917950" y="4476750"/>
          <p14:tracePt t="50378" x="3905250" y="4457700"/>
          <p14:tracePt t="50395" x="3905250" y="4451350"/>
          <p14:tracePt t="50411" x="3898900" y="4445000"/>
          <p14:tracePt t="50428" x="3898900" y="4438650"/>
          <p14:tracePt t="50498" x="3892550" y="4438650"/>
          <p14:tracePt t="50505" x="3892550" y="4432300"/>
          <p14:tracePt t="50755" x="3892550" y="4438650"/>
          <p14:tracePt t="51074" x="3892550" y="4445000"/>
          <p14:tracePt t="51089" x="3892550" y="4451350"/>
          <p14:tracePt t="51097" x="3892550" y="4457700"/>
          <p14:tracePt t="51110" x="3892550" y="4464050"/>
          <p14:tracePt t="51128" x="3892550" y="4476750"/>
          <p14:tracePt t="51144" x="3892550" y="4495800"/>
          <p14:tracePt t="51161" x="3892550" y="4508500"/>
          <p14:tracePt t="51178" x="3898900" y="4527550"/>
          <p14:tracePt t="51211" x="3898900" y="4540250"/>
          <p14:tracePt t="51246" x="3905250" y="4546600"/>
          <p14:tracePt t="51297" x="3905250" y="4552950"/>
          <p14:tracePt t="51465" x="3930650" y="4578350"/>
          <p14:tracePt t="51473" x="3962400" y="4610100"/>
          <p14:tracePt t="51481" x="4000500" y="4641850"/>
          <p14:tracePt t="51495" x="4006850" y="4641850"/>
          <p14:tracePt t="51511" x="4044950" y="4673600"/>
          <p14:tracePt t="51528" x="4171950" y="4762500"/>
          <p14:tracePt t="51545" x="4216400" y="4800600"/>
          <p14:tracePt t="51561" x="4318000" y="4838700"/>
          <p14:tracePt t="51578" x="4406900" y="4857750"/>
          <p14:tracePt t="51594" x="4464050" y="4870450"/>
          <p14:tracePt t="51611" x="4470400" y="4870450"/>
          <p14:tracePt t="51628" x="4502150" y="4870450"/>
          <p14:tracePt t="51645" x="4552950" y="4876800"/>
          <p14:tracePt t="51661" x="4660900" y="4883150"/>
          <p14:tracePt t="51678" x="4826000" y="4883150"/>
          <p14:tracePt t="51695" x="5073650" y="4908550"/>
          <p14:tracePt t="51711" x="5251450" y="4933950"/>
          <p14:tracePt t="51727" x="5492750" y="4965700"/>
          <p14:tracePt t="51744" x="5765800" y="5016500"/>
          <p14:tracePt t="51760" x="6000750" y="5054600"/>
          <p14:tracePt t="51778" x="6159500" y="5054600"/>
          <p14:tracePt t="51794" x="6280150" y="5041900"/>
          <p14:tracePt t="51811" x="6350000" y="5022850"/>
          <p14:tracePt t="51827" x="6407150" y="4972050"/>
          <p14:tracePt t="51845" x="6438900" y="4933950"/>
          <p14:tracePt t="51861" x="6470650" y="4895850"/>
          <p14:tracePt t="51878" x="6496050" y="4851400"/>
          <p14:tracePt t="51894" x="6521450" y="4806950"/>
          <p14:tracePt t="51911" x="6540500" y="4787900"/>
          <p14:tracePt t="51954" x="6578600" y="4762500"/>
          <p14:tracePt t="51962" x="6623050" y="4749800"/>
          <p14:tracePt t="51978" x="6673850" y="4718050"/>
          <p14:tracePt t="51994" x="6699250" y="4711700"/>
          <p14:tracePt t="52011" x="6737350" y="4686300"/>
          <p14:tracePt t="52027" x="6769100" y="4673600"/>
          <p14:tracePt t="52044" x="6794500" y="4654550"/>
          <p14:tracePt t="52061" x="6832600" y="4641850"/>
          <p14:tracePt t="52078" x="6845300" y="4635500"/>
          <p14:tracePt t="52094" x="6858000" y="4635500"/>
          <p14:tracePt t="52111" x="6896100" y="4635500"/>
          <p14:tracePt t="52128" x="6946900" y="4635500"/>
          <p14:tracePt t="52143" x="7067550" y="4654550"/>
          <p14:tracePt t="52160" x="7188200" y="4667250"/>
          <p14:tracePt t="52177" x="7321550" y="4686300"/>
          <p14:tracePt t="52194" x="7461250" y="4711700"/>
          <p14:tracePt t="52211" x="7600950" y="4730750"/>
          <p14:tracePt t="52228" x="7670800" y="4749800"/>
          <p14:tracePt t="52244" x="7715250" y="4749800"/>
          <p14:tracePt t="52261" x="7734300" y="4749800"/>
          <p14:tracePt t="52279" x="7740650" y="4749800"/>
          <p14:tracePt t="52295" x="7747000" y="4749800"/>
          <p14:tracePt t="52329" x="7753350" y="4749800"/>
          <p14:tracePt t="53168" x="7740650" y="4762500"/>
          <p14:tracePt t="53176" x="7721600" y="4794250"/>
          <p14:tracePt t="53184" x="7702550" y="4826000"/>
          <p14:tracePt t="53194" x="7689850" y="4845050"/>
          <p14:tracePt t="53211" x="7658100" y="4902200"/>
          <p14:tracePt t="53227" x="7613650" y="4972050"/>
          <p14:tracePt t="53244" x="7575550" y="5022850"/>
          <p14:tracePt t="53278" x="7524750" y="5099050"/>
          <p14:tracePt t="53313" x="7454900" y="5162550"/>
          <p14:tracePt t="53344" x="7416800" y="5187950"/>
          <p14:tracePt t="53361" x="7404100" y="5194300"/>
          <p14:tracePt t="53378" x="7391400" y="5207000"/>
          <p14:tracePt t="53395" x="7378700" y="5213350"/>
          <p14:tracePt t="53411" x="7359650" y="5226050"/>
          <p14:tracePt t="53428" x="7340600" y="5238750"/>
          <p14:tracePt t="53444" x="7334250" y="5238750"/>
          <p14:tracePt t="53461" x="7334250" y="5245100"/>
          <p14:tracePt t="53478" x="7327900" y="5245100"/>
          <p14:tracePt t="53494" x="7327900" y="5251450"/>
          <p14:tracePt t="53511" x="7315200" y="5251450"/>
          <p14:tracePt t="53528" x="7308850" y="5257800"/>
          <p14:tracePt t="53545" x="7302500" y="5264150"/>
          <p14:tracePt t="53738" x="7296150" y="5264150"/>
          <p14:tracePt t="53753" x="7289800" y="5264150"/>
          <p14:tracePt t="53768" x="7283450" y="5264150"/>
          <p14:tracePt t="53794" x="7277100" y="5264150"/>
          <p14:tracePt t="53818" x="7264400" y="5264150"/>
          <p14:tracePt t="53841" x="7258050" y="5264150"/>
          <p14:tracePt t="53874" x="7251700" y="5264150"/>
          <p14:tracePt t="53904" x="7245350" y="5257800"/>
          <p14:tracePt t="53937" x="7239000" y="5257800"/>
          <p14:tracePt t="54090" x="7239000" y="5251450"/>
          <p14:tracePt t="54097" x="7239000" y="5232400"/>
          <p14:tracePt t="54111" x="7239000" y="5213350"/>
          <p14:tracePt t="54127" x="7239000" y="5162550"/>
          <p14:tracePt t="54144" x="7219950" y="5092700"/>
          <p14:tracePt t="54161" x="7207250" y="5035550"/>
          <p14:tracePt t="54194" x="7188200" y="4965700"/>
          <p14:tracePt t="54228" x="7181850" y="4914900"/>
          <p14:tracePt t="54262" x="7181850" y="4895850"/>
          <p14:tracePt t="54278" x="7181850" y="4889500"/>
          <p14:tracePt t="54295" x="7175500" y="4883150"/>
          <p14:tracePt t="54311" x="7169150" y="4864100"/>
          <p14:tracePt t="54329" x="7156450" y="4832350"/>
          <p14:tracePt t="54345" x="7150100" y="4819650"/>
          <p14:tracePt t="54360" x="7150100" y="4813300"/>
          <p14:tracePt t="54378" x="7143750" y="4806950"/>
          <p14:tracePt t="54394" x="7143750" y="4794250"/>
          <p14:tracePt t="54411" x="7143750" y="4787900"/>
          <p14:tracePt t="54428" x="7137400" y="4775200"/>
          <p14:tracePt t="54444" x="7131050" y="4762500"/>
          <p14:tracePt t="54461" x="7131050" y="4743450"/>
          <p14:tracePt t="54478" x="7118350" y="4730750"/>
          <p14:tracePt t="54494" x="7118350" y="4718050"/>
          <p14:tracePt t="54511" x="7118350" y="4711700"/>
          <p14:tracePt t="54529" x="7118350" y="4705350"/>
          <p14:tracePt t="54544" x="7118350" y="4692650"/>
          <p14:tracePt t="54561" x="7118350" y="4686300"/>
          <p14:tracePt t="54578" x="7118350" y="4679950"/>
          <p14:tracePt t="54594" x="7118350" y="4673600"/>
          <p14:tracePt t="54729" x="7118350" y="4686300"/>
          <p14:tracePt t="54737" x="7118350" y="4692650"/>
          <p14:tracePt t="54745" x="7118350" y="4705350"/>
          <p14:tracePt t="54761" x="7118350" y="4737100"/>
          <p14:tracePt t="54778" x="7118350" y="4749800"/>
          <p14:tracePt t="54810" x="7118350" y="4756150"/>
          <p14:tracePt t="54817" x="7124700" y="4775200"/>
          <p14:tracePt t="54828" x="7143750" y="4787900"/>
          <p14:tracePt t="54845" x="7162800" y="4819650"/>
          <p14:tracePt t="54861" x="7200900" y="4857750"/>
          <p14:tracePt t="54878" x="7213600" y="4864100"/>
          <p14:tracePt t="54895" x="7219950" y="4876800"/>
          <p14:tracePt t="54911" x="7232650" y="4889500"/>
          <p14:tracePt t="54927" x="7232650" y="4895850"/>
          <p14:tracePt t="54945" x="7239000" y="4895850"/>
          <p14:tracePt t="55234" x="7239000" y="4902200"/>
          <p14:tracePt t="55241" x="7283450" y="4940300"/>
          <p14:tracePt t="55248" x="7340600" y="4978400"/>
          <p14:tracePt t="55261" x="7385050" y="5016500"/>
          <p14:tracePt t="55278" x="7467600" y="5073650"/>
          <p14:tracePt t="55294" x="7569200" y="5124450"/>
          <p14:tracePt t="55310" x="7632700" y="5162550"/>
          <p14:tracePt t="55328" x="7658100" y="5181600"/>
          <p14:tracePt t="55343" x="7670800" y="5181600"/>
          <p14:tracePt t="55682" x="7677150" y="5168900"/>
          <p14:tracePt t="55689" x="7689850" y="5149850"/>
          <p14:tracePt t="55696" x="7702550" y="5118100"/>
          <p14:tracePt t="55710" x="7715250" y="5092700"/>
          <p14:tracePt t="55728" x="7727950" y="5041900"/>
          <p14:tracePt t="55745" x="7759700" y="4946650"/>
          <p14:tracePt t="55761" x="7759700" y="4889500"/>
          <p14:tracePt t="55778" x="7759700" y="4851400"/>
          <p14:tracePt t="55794" x="7759700" y="4826000"/>
          <p14:tracePt t="55811" x="7759700" y="4800600"/>
          <p14:tracePt t="55828" x="7753350" y="4781550"/>
          <p14:tracePt t="55844" x="7740650" y="4756150"/>
          <p14:tracePt t="55861" x="7740650" y="4743450"/>
          <p14:tracePt t="55878" x="7740650" y="4730750"/>
          <p14:tracePt t="55894" x="7734300" y="4724400"/>
          <p14:tracePt t="55921" x="7734300" y="4718050"/>
          <p14:tracePt t="56010" x="7734300" y="4705350"/>
          <p14:tracePt t="56017" x="7734300" y="4692650"/>
          <p14:tracePt t="56027" x="7734300" y="4686300"/>
          <p14:tracePt t="56044" x="7734300" y="4673600"/>
          <p14:tracePt t="56061" x="7734300" y="4667250"/>
          <p14:tracePt t="56078" x="7734300" y="4660900"/>
          <p14:tracePt t="56474" x="7734300" y="4667250"/>
          <p14:tracePt t="56482" x="7734300" y="4673600"/>
          <p14:tracePt t="56494" x="7734300" y="4679950"/>
          <p14:tracePt t="56511" x="7734300" y="4686300"/>
          <p14:tracePt t="56545" x="7727950" y="4711700"/>
          <p14:tracePt t="56585" x="7721600" y="4711700"/>
          <p14:tracePt t="56641" x="7721600" y="4718050"/>
          <p14:tracePt t="56649" x="7740650" y="4718050"/>
          <p14:tracePt t="56660" x="7753350" y="4718050"/>
          <p14:tracePt t="56678" x="7772400" y="4718050"/>
          <p14:tracePt t="56746" x="7778750" y="4718050"/>
          <p14:tracePt t="57065" x="7785100" y="4718050"/>
          <p14:tracePt t="57073" x="7816850" y="4718050"/>
          <p14:tracePt t="57082" x="7835900" y="4718050"/>
          <p14:tracePt t="57095" x="7861300" y="4718050"/>
          <p14:tracePt t="57111" x="7931150" y="4718050"/>
          <p14:tracePt t="57128" x="8007350" y="4718050"/>
          <p14:tracePt t="57144" x="8077200" y="4724400"/>
          <p14:tracePt t="57161" x="8128000" y="4724400"/>
          <p14:tracePt t="57178" x="8134350" y="4724400"/>
          <p14:tracePt t="57778" x="8134350" y="4730750"/>
          <p14:tracePt t="58066" x="8128000" y="4743450"/>
          <p14:tracePt t="58073" x="8121650" y="4756150"/>
          <p14:tracePt t="58081" x="8108950" y="4762500"/>
          <p14:tracePt t="58094" x="8108950" y="4775200"/>
          <p14:tracePt t="58111" x="8089900" y="4794250"/>
          <p14:tracePt t="58127" x="8070850" y="4819650"/>
          <p14:tracePt t="58144" x="8032750" y="4864100"/>
          <p14:tracePt t="58178" x="7975600" y="4914900"/>
          <p14:tracePt t="58210" x="7905750" y="4984750"/>
          <p14:tracePt t="58243" x="7778750" y="5060950"/>
          <p14:tracePt t="58260" x="7689850" y="5092700"/>
          <p14:tracePt t="58277" x="7626350" y="5092700"/>
          <p14:tracePt t="58294" x="7531100" y="5099050"/>
          <p14:tracePt t="58311" x="7410450" y="5099050"/>
          <p14:tracePt t="58328" x="7258050" y="5099050"/>
          <p14:tracePt t="58344" x="7251700" y="5099050"/>
          <p14:tracePt t="58361" x="7162800" y="5099050"/>
          <p14:tracePt t="58377" x="7061200" y="5092700"/>
          <p14:tracePt t="58394" x="6997700" y="5092700"/>
          <p14:tracePt t="58411" x="6978650" y="5092700"/>
          <p14:tracePt t="58433" x="6972300" y="5092700"/>
          <p14:tracePt t="58445" x="6965950" y="5092700"/>
          <p14:tracePt t="58461" x="6959600" y="5092700"/>
          <p14:tracePt t="58478" x="6953250" y="5092700"/>
          <p14:tracePt t="58514" x="6953250" y="5099050"/>
          <p14:tracePt t="58529" x="6946900" y="5099050"/>
          <p14:tracePt t="58536" x="6940550" y="5105400"/>
          <p14:tracePt t="58545" x="6934200" y="5105400"/>
          <p14:tracePt t="58561" x="6927850" y="5111750"/>
          <p14:tracePt t="58673" x="6921500" y="5111750"/>
          <p14:tracePt t="58761" x="6921500" y="5118100"/>
          <p14:tracePt t="58776" x="6927850" y="5124450"/>
          <p14:tracePt t="58785" x="6934200" y="5124450"/>
          <p14:tracePt t="58794" x="6946900" y="5130800"/>
          <p14:tracePt t="58811" x="6959600" y="5130800"/>
          <p14:tracePt t="58827" x="6997700" y="5130800"/>
          <p14:tracePt t="58844" x="7023100" y="5130800"/>
          <p14:tracePt t="58897" x="7035800" y="5130800"/>
          <p14:tracePt t="58905" x="7054850" y="5130800"/>
          <p14:tracePt t="58913" x="7067550" y="5130800"/>
          <p14:tracePt t="58928" x="7086600" y="5130800"/>
          <p14:tracePt t="58945" x="7131050" y="5130800"/>
          <p14:tracePt t="58961" x="7156450" y="5130800"/>
          <p14:tracePt t="58977" x="7175500" y="5130800"/>
          <p14:tracePt t="58994" x="7188200" y="5130800"/>
          <p14:tracePt t="59010" x="7213600" y="5130800"/>
          <p14:tracePt t="59045" x="7232650" y="5130800"/>
          <p14:tracePt t="59061" x="7239000" y="5130800"/>
          <p14:tracePt t="59078" x="7239000" y="5137150"/>
          <p14:tracePt t="59105" x="7251700" y="5137150"/>
          <p14:tracePt t="59112" x="7258050" y="5143500"/>
          <p14:tracePt t="59128" x="7289800" y="5149850"/>
          <p14:tracePt t="59144" x="7315200" y="5149850"/>
          <p14:tracePt t="59160" x="7334250" y="5156200"/>
          <p14:tracePt t="59178" x="7359650" y="5162550"/>
          <p14:tracePt t="59194" x="7372350" y="5162550"/>
          <p14:tracePt t="59211" x="7391400" y="5168900"/>
          <p14:tracePt t="59227" x="7416800" y="5175250"/>
          <p14:tracePt t="59244" x="7442200" y="5181600"/>
          <p14:tracePt t="59261" x="7467600" y="5194300"/>
          <p14:tracePt t="59278" x="7499350" y="5194300"/>
          <p14:tracePt t="59295" x="7512050" y="5200650"/>
          <p14:tracePt t="59311" x="7524750" y="5200650"/>
          <p14:tracePt t="59328" x="7531100" y="5200650"/>
          <p14:tracePt t="59344" x="7537450" y="5200650"/>
          <p14:tracePt t="59360" x="7550150" y="5200650"/>
          <p14:tracePt t="59378" x="7556500" y="5200650"/>
          <p14:tracePt t="59394" x="7575550" y="5200650"/>
          <p14:tracePt t="59410" x="7594600" y="5200650"/>
          <p14:tracePt t="59427" x="7620000" y="5200650"/>
          <p14:tracePt t="59444" x="7632700" y="5200650"/>
          <p14:tracePt t="59461" x="7639050" y="5200650"/>
          <p14:tracePt t="59477" x="7664450" y="5200650"/>
          <p14:tracePt t="59494" x="7670800" y="5200650"/>
          <p14:tracePt t="59511" x="7683500" y="5200650"/>
          <p14:tracePt t="59528" x="7696200" y="5200650"/>
          <p14:tracePt t="59544" x="7721600" y="5200650"/>
          <p14:tracePt t="59561" x="7747000" y="5200650"/>
          <p14:tracePt t="59577" x="7753350" y="5200650"/>
          <p14:tracePt t="59594" x="7759700" y="5194300"/>
          <p14:tracePt t="59817" x="7753350" y="5194300"/>
          <p14:tracePt t="59825" x="7747000" y="5200650"/>
          <p14:tracePt t="59832" x="7734300" y="5207000"/>
          <p14:tracePt t="59844" x="7715250" y="5207000"/>
          <p14:tracePt t="59861" x="7670800" y="5207000"/>
          <p14:tracePt t="59877" x="7613650" y="5207000"/>
          <p14:tracePt t="59895" x="7537450" y="5207000"/>
          <p14:tracePt t="59911" x="7480300" y="5207000"/>
          <p14:tracePt t="59928" x="7429500" y="5207000"/>
          <p14:tracePt t="59943" x="7378700" y="5207000"/>
          <p14:tracePt t="59960" x="7315200" y="5207000"/>
          <p14:tracePt t="59978" x="7270750" y="5207000"/>
          <p14:tracePt t="59994" x="7213600" y="5207000"/>
          <p14:tracePt t="60011" x="7200900" y="5207000"/>
          <p14:tracePt t="60028" x="7169150" y="5207000"/>
          <p14:tracePt t="60044" x="7118350" y="5207000"/>
          <p14:tracePt t="60061" x="7067550" y="5200650"/>
          <p14:tracePt t="60078" x="7029450" y="5194300"/>
          <p14:tracePt t="60095" x="7016750" y="5187950"/>
          <p14:tracePt t="60113" x="7010400" y="5187950"/>
          <p14:tracePt t="60185" x="7048500" y="5187950"/>
          <p14:tracePt t="60193" x="7086600" y="5187950"/>
          <p14:tracePt t="60201" x="7156450" y="5194300"/>
          <p14:tracePt t="60211" x="7239000" y="5200650"/>
          <p14:tracePt t="60227" x="7315200" y="5207000"/>
          <p14:tracePt t="60244" x="7670800" y="5264150"/>
          <p14:tracePt t="60261" x="8032750" y="5314950"/>
          <p14:tracePt t="60278" x="8261350" y="5372100"/>
          <p14:tracePt t="60294" x="8382000" y="5391150"/>
          <p14:tracePt t="60311" x="8432800" y="5391150"/>
          <p14:tracePt t="60328" x="8477250" y="5384800"/>
          <p14:tracePt t="60344" x="8489950" y="5378450"/>
          <p14:tracePt t="60361" x="8559800" y="5353050"/>
          <p14:tracePt t="60378" x="8642350" y="5340350"/>
          <p14:tracePt t="60394" x="8686800" y="5340350"/>
          <p14:tracePt t="60411" x="8731250" y="5340350"/>
          <p14:tracePt t="60428" x="8763000" y="5340350"/>
          <p14:tracePt t="60445" x="8782050" y="5340350"/>
          <p14:tracePt t="60461" x="8820150" y="5327650"/>
          <p14:tracePt t="60478" x="8870950" y="5321300"/>
          <p14:tracePt t="60495" x="8953500" y="5314950"/>
          <p14:tracePt t="60511" x="9023350" y="5314950"/>
          <p14:tracePt t="60528" x="9086850" y="5314950"/>
          <p14:tracePt t="60544" x="9112250" y="5314950"/>
          <p14:tracePt t="60561" x="9131300" y="5314950"/>
          <p14:tracePt t="60578" x="9137650" y="5314950"/>
          <p14:tracePt t="60594" x="9144000" y="5308600"/>
          <p14:tracePt t="60611" x="9188450" y="5308600"/>
          <p14:tracePt t="60628" x="9239250" y="5308600"/>
          <p14:tracePt t="60644" x="9283700" y="5308600"/>
          <p14:tracePt t="60661" x="9340850" y="5308600"/>
          <p14:tracePt t="60677" x="9359900" y="5308600"/>
          <p14:tracePt t="60694" x="9372600" y="5308600"/>
          <p14:tracePt t="60711" x="9378950" y="5308600"/>
          <p14:tracePt t="60728" x="9391650" y="5308600"/>
          <p14:tracePt t="60744" x="9417050" y="5308600"/>
          <p14:tracePt t="60762" x="9429750" y="5308600"/>
          <p14:tracePt t="60778" x="9448800" y="5308600"/>
          <p14:tracePt t="60795" x="9455150" y="5308600"/>
          <p14:tracePt t="60811" x="9461500" y="5302250"/>
          <p14:tracePt t="60828" x="9467850" y="5302250"/>
          <p14:tracePt t="60844" x="9480550" y="5289550"/>
          <p14:tracePt t="60861" x="9493250" y="5283200"/>
          <p14:tracePt t="60878" x="9525000" y="5270500"/>
          <p14:tracePt t="60894" x="9550400" y="5264150"/>
          <p14:tracePt t="60911" x="9575800" y="5251450"/>
          <p14:tracePt t="60928" x="9588500" y="5245100"/>
          <p14:tracePt t="60943" x="9607550" y="5238750"/>
          <p14:tracePt t="60961" x="9620250" y="5226050"/>
          <p14:tracePt t="60976" x="9626600" y="5226050"/>
          <p14:tracePt t="60995" x="9632950" y="5219700"/>
          <p14:tracePt t="61011" x="9639300" y="5219700"/>
          <p14:tracePt t="61426" x="9645650" y="5219700"/>
          <p14:tracePt t="61432" x="9690100" y="5213350"/>
          <p14:tracePt t="61444" x="9734550" y="5200650"/>
          <p14:tracePt t="61460" x="9810750" y="5175250"/>
          <p14:tracePt t="61477" x="9893300" y="5137150"/>
          <p14:tracePt t="61494" x="9950450" y="5099050"/>
          <p14:tracePt t="61512" x="9994900" y="5054600"/>
          <p14:tracePt t="61544" x="10007600" y="4997450"/>
          <p14:tracePt t="61576" x="10007600" y="4965700"/>
          <p14:tracePt t="61611" x="10001250" y="4927600"/>
          <p14:tracePt t="61627" x="9988550" y="4889500"/>
          <p14:tracePt t="61644" x="9950450" y="4813300"/>
          <p14:tracePt t="61661" x="9906000" y="4730750"/>
          <p14:tracePt t="61677" x="9855200" y="4635500"/>
          <p14:tracePt t="61694" x="9804400" y="4565650"/>
          <p14:tracePt t="61711" x="9759950" y="4502150"/>
          <p14:tracePt t="61727" x="9740900" y="4464050"/>
          <p14:tracePt t="61744" x="9721850" y="4425950"/>
          <p14:tracePt t="61760" x="9715500" y="4413250"/>
          <p14:tracePt t="61777" x="9709150" y="4413250"/>
          <p14:tracePt t="61849" x="9709150" y="4406900"/>
          <p14:tracePt t="61874" x="9702800" y="4406900"/>
          <p14:tracePt t="62002" x="9696450" y="4413250"/>
          <p14:tracePt t="62009" x="9683750" y="4432300"/>
          <p14:tracePt t="62016" x="9677400" y="4445000"/>
          <p14:tracePt t="62027" x="9664700" y="4451350"/>
          <p14:tracePt t="62044" x="9664700" y="4457700"/>
          <p14:tracePt t="62061" x="9658350" y="4464050"/>
          <p14:tracePt t="62738" x="9664700" y="4470400"/>
          <p14:tracePt t="62744" x="9671050" y="4476750"/>
          <p14:tracePt t="62761" x="9683750" y="4483100"/>
          <p14:tracePt t="62777" x="9702800" y="4495800"/>
          <p14:tracePt t="62794" x="9715500" y="4502150"/>
          <p14:tracePt t="62810" x="9740900" y="4514850"/>
          <p14:tracePt t="62827" x="9772650" y="4521200"/>
          <p14:tracePt t="62862" x="9804400" y="4533900"/>
          <p14:tracePt t="62895" x="9817100" y="4546600"/>
          <p14:tracePt t="62928" x="9861550" y="4572000"/>
          <p14:tracePt t="62944" x="9880600" y="4591050"/>
          <p14:tracePt t="62961" x="9899650" y="4603750"/>
          <p14:tracePt t="62976" x="9912350" y="4616450"/>
          <p14:tracePt t="63011" x="9925050" y="4635500"/>
          <p14:tracePt t="63028" x="9925050" y="4641850"/>
          <p14:tracePt t="63044" x="9931400" y="4654550"/>
          <p14:tracePt t="63061" x="9937750" y="4654550"/>
          <p14:tracePt t="63078" x="9937750" y="4660900"/>
          <p14:tracePt t="63097" x="9937750" y="4667250"/>
          <p14:tracePt t="63186" x="9944100" y="4667250"/>
          <p14:tracePt t="63217" x="9944100" y="4673600"/>
          <p14:tracePt t="63224" x="9956800" y="4679950"/>
          <p14:tracePt t="63233" x="9963150" y="4686300"/>
          <p14:tracePt t="63244" x="9975850" y="4692650"/>
          <p14:tracePt t="63261" x="10001250" y="4711700"/>
          <p14:tracePt t="63278" x="10026650" y="4724400"/>
          <p14:tracePt t="63294" x="10039350" y="4743450"/>
          <p14:tracePt t="63311" x="10045700" y="4743450"/>
          <p14:tracePt t="63328" x="10045700" y="4749800"/>
          <p14:tracePt t="63545" x="10052050" y="4762500"/>
          <p14:tracePt t="63553" x="10058400" y="4762500"/>
          <p14:tracePt t="63560" x="10058400" y="4768850"/>
          <p14:tracePt t="63577" x="10064750" y="4775200"/>
          <p14:tracePt t="63594" x="10064750" y="4781550"/>
          <p14:tracePt t="63612" x="10071100" y="4787900"/>
          <p14:tracePt t="63689" x="10071100" y="4794250"/>
          <p14:tracePt t="63698" x="10077450" y="4794250"/>
          <p14:tracePt t="63711" x="10083800" y="4806950"/>
          <p14:tracePt t="63728" x="10083800" y="4813300"/>
          <p14:tracePt t="63745" x="10090150" y="4819650"/>
          <p14:tracePt t="63761" x="10102850" y="4832350"/>
          <p14:tracePt t="63785" x="10109200" y="4838700"/>
          <p14:tracePt t="63794" x="10109200" y="4845050"/>
          <p14:tracePt t="63811" x="10115550" y="4857750"/>
          <p14:tracePt t="63828" x="10121900" y="4870450"/>
          <p14:tracePt t="63844" x="10128250" y="4876800"/>
          <p14:tracePt t="63861" x="10134600" y="4889500"/>
          <p14:tracePt t="63878" x="10134600" y="4902200"/>
          <p14:tracePt t="63894" x="10140950" y="4908550"/>
          <p14:tracePt t="63911" x="10147300" y="4921250"/>
          <p14:tracePt t="63927" x="10147300" y="4927600"/>
          <p14:tracePt t="63943" x="10147300" y="4933950"/>
          <p14:tracePt t="63961" x="10147300" y="4953000"/>
          <p14:tracePt t="63978" x="10147300" y="4959350"/>
          <p14:tracePt t="63994" x="10147300" y="4972050"/>
          <p14:tracePt t="64010" x="10147300" y="4978400"/>
          <p14:tracePt t="64027" x="10147300" y="4984750"/>
          <p14:tracePt t="64045" x="10147300" y="4997450"/>
          <p14:tracePt t="64072" x="10147300" y="5003800"/>
          <p14:tracePt t="64105" x="10147300" y="5010150"/>
          <p14:tracePt t="64226" x="10147300" y="5016500"/>
          <p14:tracePt t="64233" x="10147300" y="5022850"/>
          <p14:tracePt t="64248" x="10147300" y="5029200"/>
          <p14:tracePt t="64273" x="10147300" y="5035550"/>
          <p14:tracePt t="64322" x="10147300" y="5041900"/>
          <p14:tracePt t="64329" x="10147300" y="5048250"/>
          <p14:tracePt t="64345" x="10153650" y="5054600"/>
          <p14:tracePt t="64361" x="10160000" y="5067300"/>
          <p14:tracePt t="64377" x="10172700" y="5073650"/>
          <p14:tracePt t="64394" x="10179050" y="5080000"/>
          <p14:tracePt t="64411" x="10185400" y="5080000"/>
          <p14:tracePt t="64428" x="10191750" y="5080000"/>
          <p14:tracePt t="64594" x="10191750" y="5092700"/>
          <p14:tracePt t="64601" x="10191750" y="5099050"/>
          <p14:tracePt t="64611" x="10191750" y="5105400"/>
          <p14:tracePt t="64627" x="10191750" y="5118100"/>
          <p14:tracePt t="64644" x="10191750" y="5137150"/>
          <p14:tracePt t="64661" x="10191750" y="5143500"/>
          <p14:tracePt t="64678" x="10191750" y="5156200"/>
          <p14:tracePt t="64694" x="10191750" y="5168900"/>
          <p14:tracePt t="64711" x="10198100" y="5175250"/>
          <p14:tracePt t="64727" x="10198100" y="5181600"/>
          <p14:tracePt t="64744" x="10204450" y="5187950"/>
          <p14:tracePt t="64761" x="10217150" y="5200650"/>
          <p14:tracePt t="64777" x="10236200" y="5213350"/>
          <p14:tracePt t="64794" x="10255250" y="5226050"/>
          <p14:tracePt t="64811" x="10280650" y="5238750"/>
          <p14:tracePt t="64828" x="10299700" y="5251450"/>
          <p14:tracePt t="64844" x="10331450" y="5270500"/>
          <p14:tracePt t="64861" x="10356850" y="5289550"/>
          <p14:tracePt t="64878" x="10388600" y="5302250"/>
          <p14:tracePt t="64894" x="10420350" y="5308600"/>
          <p14:tracePt t="64911" x="10439400" y="5321300"/>
          <p14:tracePt t="64927" x="10464800" y="5327650"/>
          <p14:tracePt t="64945" x="10490200" y="5334000"/>
          <p14:tracePt t="64960" x="10515600" y="5340350"/>
          <p14:tracePt t="64977" x="10528300" y="5346700"/>
          <p14:tracePt t="64994" x="10553700" y="5353050"/>
          <p14:tracePt t="65011" x="10572750" y="5353050"/>
          <p14:tracePt t="65028" x="10598150" y="5353050"/>
          <p14:tracePt t="65045" x="10604500" y="5353050"/>
          <p14:tracePt t="65060" x="10623550" y="5353050"/>
          <p14:tracePt t="65077" x="10636250" y="5353050"/>
          <p14:tracePt t="65094" x="10668000" y="5353050"/>
          <p14:tracePt t="65111" x="10699750" y="5353050"/>
          <p14:tracePt t="65127" x="10737850" y="5353050"/>
          <p14:tracePt t="65144" x="10788650" y="5353050"/>
          <p14:tracePt t="65161" x="10820400" y="5346700"/>
          <p14:tracePt t="65177" x="10852150" y="5340350"/>
          <p14:tracePt t="65194" x="10877550" y="5327650"/>
          <p14:tracePt t="65211" x="10915650" y="5308600"/>
          <p14:tracePt t="65227" x="10960100" y="5283200"/>
          <p14:tracePt t="65244" x="11017250" y="5245100"/>
          <p14:tracePt t="65261" x="11068050" y="5213350"/>
          <p14:tracePt t="65277" x="11106150" y="5175250"/>
          <p14:tracePt t="65295" x="11144250" y="5143500"/>
          <p14:tracePt t="65311" x="11169650" y="5105400"/>
          <p14:tracePt t="65327" x="11195050" y="5054600"/>
          <p14:tracePt t="65344" x="11226800" y="4978400"/>
          <p14:tracePt t="65361" x="11245850" y="4940300"/>
          <p14:tracePt t="65377" x="11258550" y="4889500"/>
          <p14:tracePt t="65394" x="11264900" y="4864100"/>
          <p14:tracePt t="65411" x="11264900" y="4832350"/>
          <p14:tracePt t="65427" x="11264900" y="4806950"/>
          <p14:tracePt t="65444" x="11264900" y="4781550"/>
          <p14:tracePt t="65461" x="11264900" y="4756150"/>
          <p14:tracePt t="65478" x="11258550" y="4718050"/>
          <p14:tracePt t="65494" x="11233150" y="4686300"/>
          <p14:tracePt t="65511" x="11207750" y="4648200"/>
          <p14:tracePt t="65528" x="11176000" y="4603750"/>
          <p14:tracePt t="65543" x="11150600" y="4578350"/>
          <p14:tracePt t="65562" x="11131550" y="4552950"/>
          <p14:tracePt t="65577" x="11125200" y="4546600"/>
          <p14:tracePt t="65609" x="11118850" y="4533900"/>
          <p14:tracePt t="65617" x="11112500" y="4527550"/>
          <p14:tracePt t="65628" x="11099800" y="4514850"/>
          <p14:tracePt t="65644" x="11068050" y="4483100"/>
          <p14:tracePt t="65661" x="11023600" y="4464050"/>
          <p14:tracePt t="65678" x="10972800" y="4445000"/>
          <p14:tracePt t="65694" x="10947400" y="4438650"/>
          <p14:tracePt t="65711" x="10922000" y="4438650"/>
          <p14:tracePt t="65728" x="10896600" y="4432300"/>
          <p14:tracePt t="65744" x="10890250" y="4432300"/>
          <p14:tracePt t="65761" x="10839450" y="4425950"/>
          <p14:tracePt t="65778" x="10807700" y="4425950"/>
          <p14:tracePt t="65795" x="10763250" y="4425950"/>
          <p14:tracePt t="65811" x="10718800" y="4425950"/>
          <p14:tracePt t="65828" x="10687050" y="4425950"/>
          <p14:tracePt t="65844" x="10668000" y="4425950"/>
          <p14:tracePt t="65861" x="10642600" y="4425950"/>
          <p14:tracePt t="65877" x="10610850" y="4425950"/>
          <p14:tracePt t="65895" x="10566400" y="4432300"/>
          <p14:tracePt t="65910" x="10509250" y="4438650"/>
          <p14:tracePt t="65928" x="10414000" y="4445000"/>
          <p14:tracePt t="65944" x="10356850" y="4457700"/>
          <p14:tracePt t="65960" x="10318750" y="4470400"/>
          <p14:tracePt t="65977" x="10280650" y="4483100"/>
          <p14:tracePt t="65994" x="10242550" y="4502150"/>
          <p14:tracePt t="66011" x="10204450" y="4527550"/>
          <p14:tracePt t="66027" x="10172700" y="4552950"/>
          <p14:tracePt t="66044" x="10134600" y="4584700"/>
          <p14:tracePt t="66062" x="10109200" y="4610100"/>
          <p14:tracePt t="66078" x="10090150" y="4629150"/>
          <p14:tracePt t="66095" x="10071100" y="4648200"/>
          <p14:tracePt t="66111" x="10058400" y="4673600"/>
          <p14:tracePt t="66128" x="10026650" y="4718050"/>
          <p14:tracePt t="66144" x="10001250" y="4781550"/>
          <p14:tracePt t="66161" x="9982200" y="4826000"/>
          <p14:tracePt t="66177" x="9969500" y="4870450"/>
          <p14:tracePt t="66194" x="9956800" y="4902200"/>
          <p14:tracePt t="66211" x="9950450" y="4927600"/>
          <p14:tracePt t="66227" x="9950450" y="4946650"/>
          <p14:tracePt t="66244" x="9950450" y="4959350"/>
          <p14:tracePt t="66261" x="9950450" y="4978400"/>
          <p14:tracePt t="66277" x="9950450" y="4991100"/>
          <p14:tracePt t="66294" x="9950450" y="5010150"/>
          <p14:tracePt t="66311" x="9950450" y="5035550"/>
          <p14:tracePt t="66328" x="9950450" y="5048250"/>
          <p14:tracePt t="66343" x="9956800" y="5054600"/>
          <p14:tracePt t="66361" x="9956800" y="5073650"/>
          <p14:tracePt t="66377" x="9963150" y="5080000"/>
          <p14:tracePt t="66394" x="9963150" y="5086350"/>
          <p14:tracePt t="66411" x="9963150" y="5092700"/>
          <p14:tracePt t="66427" x="9963150" y="5099050"/>
          <p14:tracePt t="66445" x="9969500" y="5099050"/>
          <p14:tracePt t="66461" x="9969500" y="5105400"/>
          <p14:tracePt t="66481" x="9969500" y="5111750"/>
          <p14:tracePt t="66514" x="9975850" y="5111750"/>
          <p14:tracePt t="66520" x="9975850" y="5118100"/>
          <p14:tracePt t="66594" x="9975850" y="5124450"/>
          <p14:tracePt t="66634" x="9982200" y="5137150"/>
          <p14:tracePt t="66641" x="9988550" y="5143500"/>
          <p14:tracePt t="66648" x="10013950" y="5162550"/>
          <p14:tracePt t="66661" x="10039350" y="5168900"/>
          <p14:tracePt t="66677" x="10128250" y="5200650"/>
          <p14:tracePt t="66694" x="10236200" y="5226050"/>
          <p14:tracePt t="66712" x="10337800" y="5264150"/>
          <p14:tracePt t="66728" x="10420350" y="5270500"/>
          <p14:tracePt t="66745" x="10464800" y="5276850"/>
          <p14:tracePt t="66760" x="10471150" y="5276850"/>
          <p14:tracePt t="66850" x="10477500" y="5276850"/>
          <p14:tracePt t="66881" x="10483850" y="5276850"/>
          <p14:tracePt t="66954" x="10483850" y="5270500"/>
          <p14:tracePt t="66962" x="10496550" y="5270500"/>
          <p14:tracePt t="66978" x="10509250" y="5270500"/>
          <p14:tracePt t="66994" x="10515600" y="5270500"/>
          <p14:tracePt t="67011" x="10521950" y="5270500"/>
          <p14:tracePt t="67650" x="10528300" y="5270500"/>
          <p14:tracePt t="67665" x="10534650" y="5276850"/>
          <p14:tracePt t="67681" x="10541000" y="5283200"/>
          <p14:tracePt t="67697" x="10547350" y="5283200"/>
          <p14:tracePt t="67729" x="10553700" y="5283200"/>
          <p14:tracePt t="67841" x="10553700" y="5289550"/>
          <p14:tracePt t="67849" x="10528300" y="5321300"/>
          <p14:tracePt t="67860" x="10483850" y="5353050"/>
          <p14:tracePt t="67894" x="10236200" y="5486400"/>
          <p14:tracePt t="67929" x="9753600" y="5632450"/>
          <p14:tracePt t="67961" x="9398000" y="5715000"/>
          <p14:tracePt t="67978" x="9124950" y="5778500"/>
          <p14:tracePt t="67994" x="8890000" y="5797550"/>
          <p14:tracePt t="68011" x="8686800" y="5803900"/>
          <p14:tracePt t="68028" x="8470900" y="5803900"/>
          <p14:tracePt t="68044" x="8223250" y="5803900"/>
          <p14:tracePt t="68061" x="7874000" y="5765800"/>
          <p14:tracePt t="68078" x="7448550" y="5657850"/>
          <p14:tracePt t="68095" x="7016750" y="5518150"/>
          <p14:tracePt t="68110" x="6788150" y="5441950"/>
          <p14:tracePt t="68128" x="6146800" y="5226050"/>
          <p14:tracePt t="68144" x="5905500" y="5130800"/>
          <p14:tracePt t="68161" x="5695950" y="5054600"/>
          <p14:tracePt t="68178" x="5340350" y="4838700"/>
          <p14:tracePt t="68194" x="5054600" y="4622800"/>
          <p14:tracePt t="68211" x="4902200" y="4483100"/>
          <p14:tracePt t="68227" x="4864100" y="4445000"/>
          <p14:tracePt t="68249" x="4832350" y="4406900"/>
          <p14:tracePt t="68261" x="4692650" y="4260850"/>
          <p14:tracePt t="68278" x="4368800" y="3867150"/>
          <p14:tracePt t="68294" x="4051300" y="3492500"/>
          <p14:tracePt t="68311" x="3752850" y="3136900"/>
          <p14:tracePt t="68327" x="3498850" y="2832100"/>
          <p14:tracePt t="68344" x="3149600" y="2457450"/>
          <p14:tracePt t="68361" x="2997200" y="2286000"/>
          <p14:tracePt t="68377" x="2895600" y="2171700"/>
          <p14:tracePt t="68394" x="2825750" y="2089150"/>
          <p14:tracePt t="68410" x="2774950" y="2012950"/>
          <p14:tracePt t="68427" x="2717800" y="1924050"/>
          <p14:tracePt t="68443" x="2628900" y="1835150"/>
          <p14:tracePt t="68460" x="2514600" y="1727200"/>
          <p14:tracePt t="68477" x="2444750" y="1651000"/>
          <p14:tracePt t="68493" x="2368550" y="1568450"/>
          <p14:tracePt t="68510" x="2216150" y="1422400"/>
          <p14:tracePt t="68528" x="2006600" y="1219200"/>
          <p14:tracePt t="68544" x="1752600" y="1003300"/>
          <p14:tracePt t="68561" x="1460500" y="730250"/>
          <p14:tracePt t="68578" x="1320800" y="571500"/>
          <p14:tracePt t="68594" x="1206500" y="444500"/>
          <p14:tracePt t="68611" x="1136650" y="342900"/>
          <p14:tracePt t="69310" x="1022350" y="19050"/>
          <p14:tracePt t="69402" x="1022350" y="25400"/>
          <p14:tracePt t="69425" x="1022350" y="31750"/>
          <p14:tracePt t="69432" x="1035050" y="50800"/>
          <p14:tracePt t="69444" x="1047750" y="69850"/>
          <p14:tracePt t="69478" x="1231900" y="234950"/>
          <p14:tracePt t="69495" x="1454150" y="425450"/>
          <p14:tracePt t="69511" x="1803400" y="717550"/>
          <p14:tracePt t="69528" x="2476500" y="1250950"/>
          <p14:tracePt t="69544" x="2673350" y="1428750"/>
          <p14:tracePt t="69560" x="3467100" y="1987550"/>
          <p14:tracePt t="69577" x="4127500" y="2362200"/>
          <p14:tracePt t="69594" x="4838700" y="2755900"/>
          <p14:tracePt t="69611" x="5594350" y="311150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546704" y="465647"/>
                <a:ext cx="11098592" cy="6392353"/>
              </a:xfrm>
            </p:spPr>
            <p:txBody>
              <a:bodyPr anchor="ctr">
                <a:noAutofit/>
              </a:bodyPr>
              <a:lstStyle/>
              <a:p>
                <a:pPr algn="just"/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1-тапсырма.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Қосудың мәнін табыңыз:  </a:t>
                </a: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US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e>
                    </m:d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𝟏𝟏</m:t>
                            </m:r>
                          </m:den>
                        </m:f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num>
                          <m:den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den>
                        </m:f>
                      </m:e>
                    </m:d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00000"/>
                  </a:lnSpc>
                  <a:buFont typeface="+mj-lt"/>
                  <a:buAutoNum type="alphaLcParenR"/>
                </a:pPr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𝟏𝟓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num>
                          <m:den>
                            <m:r>
                              <a:rPr lang="en-US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457200" indent="-457200" algn="just">
                  <a:lnSpc>
                    <a:spcPct val="150000"/>
                  </a:lnSpc>
                  <a:buFont typeface="+mj-lt"/>
                  <a:buAutoNum type="alphaLcParenR"/>
                </a:pPr>
                <a:r>
                  <a:rPr lang="en-US" sz="2800" b="1" dirty="0">
                    <a:solidFill>
                      <a:srgbClr val="002060"/>
                    </a:solidFill>
                    <a:ea typeface="Cambria Math" panose="02040503050406030204" pitchFamily="18" charset="0"/>
                  </a:rPr>
                  <a:t>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𝟗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𝟐𝟒</m:t>
                            </m:r>
                          </m:den>
                        </m:f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𝟐𝟎</m:t>
                            </m:r>
                          </m:num>
                          <m:den>
                            <m:r>
                              <a:rPr lang="en-US" sz="28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𝟐𝟒</m:t>
                            </m:r>
                          </m:den>
                        </m:f>
                      </m:e>
                    </m:d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US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</m:den>
                    </m:f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</m:den>
                    </m:f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𝟏𝟕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endParaRPr lang="en-US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</a:pPr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546704" y="465647"/>
                <a:ext cx="11098592" cy="6392353"/>
              </a:xfrm>
              <a:blipFill>
                <a:blip r:embed="rId5"/>
                <a:stretch>
                  <a:fillRect l="-1154" t="-591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xmlns="" id="{341A738E-87FA-6804-2946-9A84A26D9A39}"/>
              </a:ext>
            </a:extLst>
          </p:cNvPr>
          <p:cNvCxnSpPr/>
          <p:nvPr/>
        </p:nvCxnSpPr>
        <p:spPr>
          <a:xfrm flipH="1">
            <a:off x="1178943" y="3176980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67314E1C-64C3-4990-22EA-28C9357A6432}"/>
              </a:ext>
            </a:extLst>
          </p:cNvPr>
          <p:cNvCxnSpPr/>
          <p:nvPr/>
        </p:nvCxnSpPr>
        <p:spPr>
          <a:xfrm flipH="1">
            <a:off x="2017017" y="3176980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37F3B9E8-6D5E-F63E-43EA-F7F94E8C1A62}"/>
              </a:ext>
            </a:extLst>
          </p:cNvPr>
          <p:cNvCxnSpPr/>
          <p:nvPr/>
        </p:nvCxnSpPr>
        <p:spPr>
          <a:xfrm flipH="1">
            <a:off x="2017017" y="4272534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43629DC7-3CB3-1CF0-1D79-2D380DB7E22B}"/>
              </a:ext>
            </a:extLst>
          </p:cNvPr>
          <p:cNvCxnSpPr/>
          <p:nvPr/>
        </p:nvCxnSpPr>
        <p:spPr>
          <a:xfrm flipH="1">
            <a:off x="1178943" y="4272533"/>
            <a:ext cx="205835" cy="1231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6F29756-79BF-8A04-0B98-F4DD98CD5F09}"/>
              </a:ext>
            </a:extLst>
          </p:cNvPr>
          <p:cNvSpPr txBox="1"/>
          <p:nvPr/>
        </p:nvSpPr>
        <p:spPr>
          <a:xfrm>
            <a:off x="1935804" y="4019037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ru-R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17745CC-4A85-0249-2C6B-FAD9EE17CAE8}"/>
              </a:ext>
            </a:extLst>
          </p:cNvPr>
          <p:cNvSpPr txBox="1"/>
          <p:nvPr/>
        </p:nvSpPr>
        <p:spPr>
          <a:xfrm>
            <a:off x="1969091" y="2927064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EBD321C-0EC2-4487-FA89-247252464957}"/>
              </a:ext>
            </a:extLst>
          </p:cNvPr>
          <p:cNvSpPr txBox="1"/>
          <p:nvPr/>
        </p:nvSpPr>
        <p:spPr>
          <a:xfrm>
            <a:off x="1090411" y="4026344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EA3CC1F-3CFC-A090-98B1-2A0F5430DC87}"/>
              </a:ext>
            </a:extLst>
          </p:cNvPr>
          <p:cNvSpPr txBox="1"/>
          <p:nvPr/>
        </p:nvSpPr>
        <p:spPr>
          <a:xfrm>
            <a:off x="1131017" y="2927064"/>
            <a:ext cx="301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12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5063"/>
    </mc:Choice>
    <mc:Fallback xmlns="">
      <p:transition spd="slow" advTm="1550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883" x="6102350" y="4133850"/>
          <p14:tracePt t="1387" x="6064250" y="4121150"/>
          <p14:tracePt t="1395" x="6007100" y="4102100"/>
          <p14:tracePt t="1411" x="5873750" y="4032250"/>
          <p14:tracePt t="1428" x="5727700" y="3962400"/>
          <p14:tracePt t="1444" x="5556250" y="3867150"/>
          <p14:tracePt t="1461" x="5308600" y="3752850"/>
          <p14:tracePt t="1478" x="5054600" y="3587750"/>
          <p14:tracePt t="1512" x="4806950" y="3429000"/>
          <p14:tracePt t="1546" x="4667250" y="3263900"/>
          <p14:tracePt t="1580" x="4591050" y="3168650"/>
          <p14:tracePt t="1594" x="4584700" y="3168650"/>
          <p14:tracePt t="1611" x="4584700" y="3162300"/>
          <p14:tracePt t="5806" x="4533900" y="3168650"/>
          <p14:tracePt t="5813" x="4502150" y="3175000"/>
          <p14:tracePt t="5828" x="4400550" y="3181350"/>
          <p14:tracePt t="5844" x="4311650" y="3181350"/>
          <p14:tracePt t="5861" x="4241800" y="3181350"/>
          <p14:tracePt t="5879" x="4210050" y="3175000"/>
          <p14:tracePt t="5894" x="4197350" y="3168650"/>
          <p14:tracePt t="6197" x="4197350" y="3162300"/>
          <p14:tracePt t="6213" x="4197350" y="3155950"/>
          <p14:tracePt t="6301" x="4197350" y="3136900"/>
          <p14:tracePt t="6309" x="4171950" y="3098800"/>
          <p14:tracePt t="6316" x="4133850" y="3060700"/>
          <p14:tracePt t="6345" x="3949700" y="2933700"/>
          <p14:tracePt t="6362" x="3790950" y="2832100"/>
          <p14:tracePt t="6378" x="3606800" y="2717800"/>
          <p14:tracePt t="6395" x="3429000" y="2597150"/>
          <p14:tracePt t="6411" x="3282950" y="2501900"/>
          <p14:tracePt t="6428" x="3105150" y="2362200"/>
          <p14:tracePt t="6445" x="2990850" y="2279650"/>
          <p14:tracePt t="6461" x="2876550" y="2184400"/>
          <p14:tracePt t="6478" x="2749550" y="2089150"/>
          <p14:tracePt t="6495" x="2641600" y="1993900"/>
          <p14:tracePt t="6512" x="2540000" y="1905000"/>
          <p14:tracePt t="6528" x="2463800" y="1847850"/>
          <p14:tracePt t="6545" x="2413000" y="1822450"/>
          <p14:tracePt t="6561" x="2368550" y="1790700"/>
          <p14:tracePt t="6578" x="2324100" y="1765300"/>
          <p14:tracePt t="6596" x="2298700" y="1758950"/>
          <p14:tracePt t="6611" x="2292350" y="1752600"/>
          <p14:tracePt t="6694" x="2286000" y="1752600"/>
          <p14:tracePt t="6701" x="2279650" y="1752600"/>
          <p14:tracePt t="6712" x="2273300" y="1752600"/>
          <p14:tracePt t="6728" x="2241550" y="1739900"/>
          <p14:tracePt t="6745" x="2203450" y="1720850"/>
          <p14:tracePt t="6762" x="2178050" y="1714500"/>
          <p14:tracePt t="6778" x="2139950" y="1701800"/>
          <p14:tracePt t="6795" x="2076450" y="1689100"/>
          <p14:tracePt t="6811" x="2051050" y="1676400"/>
          <p14:tracePt t="6828" x="2000250" y="1657350"/>
          <p14:tracePt t="6845" x="1987550" y="1651000"/>
          <p14:tracePt t="6862" x="1968500" y="1638300"/>
          <p14:tracePt t="6878" x="1943100" y="1631950"/>
          <p14:tracePt t="6895" x="1917700" y="1619250"/>
          <p14:tracePt t="6911" x="1854200" y="1581150"/>
          <p14:tracePt t="6928" x="1778000" y="1555750"/>
          <p14:tracePt t="6945" x="1708150" y="1536700"/>
          <p14:tracePt t="6962" x="1657350" y="1517650"/>
          <p14:tracePt t="6978" x="1619250" y="1511300"/>
          <p14:tracePt t="6995" x="1593850" y="1498600"/>
          <p14:tracePt t="7011" x="1587500" y="1498600"/>
          <p14:tracePt t="7028" x="1581150" y="1498600"/>
          <p14:tracePt t="9549" x="1574800" y="1498600"/>
          <p14:tracePt t="9557" x="1543050" y="1511300"/>
          <p14:tracePt t="9564" x="1536700" y="1511300"/>
          <p14:tracePt t="9578" x="1530350" y="1511300"/>
          <p14:tracePt t="9595" x="1473200" y="1511300"/>
          <p14:tracePt t="9611" x="1409700" y="1511300"/>
          <p14:tracePt t="9628" x="1384300" y="1511300"/>
          <p14:tracePt t="9645" x="1365250" y="1511300"/>
          <p14:tracePt t="9680" x="1358900" y="1511300"/>
          <p14:tracePt t="9870" x="1327150" y="1498600"/>
          <p14:tracePt t="9876" x="1314450" y="1485900"/>
          <p14:tracePt t="9895" x="1295400" y="1466850"/>
          <p14:tracePt t="9911" x="1282700" y="1454150"/>
          <p14:tracePt t="9928" x="1276350" y="1435100"/>
          <p14:tracePt t="9945" x="1270000" y="1416050"/>
          <p14:tracePt t="9962" x="1270000" y="1409700"/>
          <p14:tracePt t="10013" x="1270000" y="1403350"/>
          <p14:tracePt t="10028" x="1270000" y="1397000"/>
          <p14:tracePt t="10317" x="1270000" y="1390650"/>
          <p14:tracePt t="10325" x="1276350" y="1390650"/>
          <p14:tracePt t="10332" x="1289050" y="1397000"/>
          <p14:tracePt t="10345" x="1295400" y="1409700"/>
          <p14:tracePt t="10361" x="1308100" y="1441450"/>
          <p14:tracePt t="10378" x="1320800" y="1485900"/>
          <p14:tracePt t="10396" x="1339850" y="1504950"/>
          <p14:tracePt t="10430" x="1365250" y="1511300"/>
          <p14:tracePt t="10464" x="1390650" y="1504950"/>
          <p14:tracePt t="10495" x="1460500" y="1485900"/>
          <p14:tracePt t="10512" x="1511300" y="1485900"/>
          <p14:tracePt t="10529" x="1543050" y="1479550"/>
          <p14:tracePt t="10545" x="1562100" y="1479550"/>
          <p14:tracePt t="10561" x="1581150" y="1479550"/>
          <p14:tracePt t="10597" x="1581150" y="1473200"/>
          <p14:tracePt t="10709" x="1574800" y="1473200"/>
          <p14:tracePt t="10725" x="1574800" y="1479550"/>
          <p14:tracePt t="10757" x="1574800" y="1485900"/>
          <p14:tracePt t="10765" x="1574800" y="1492250"/>
          <p14:tracePt t="10778" x="1574800" y="1511300"/>
          <p14:tracePt t="10795" x="1562100" y="1530350"/>
          <p14:tracePt t="10812" x="1555750" y="1555750"/>
          <p14:tracePt t="10828" x="1555750" y="1568450"/>
          <p14:tracePt t="10845" x="1555750" y="1587500"/>
          <p14:tracePt t="10861" x="1562100" y="1587500"/>
          <p14:tracePt t="10878" x="1562100" y="1593850"/>
          <p14:tracePt t="10941" x="1568450" y="1593850"/>
          <p14:tracePt t="10949" x="1574800" y="1593850"/>
          <p14:tracePt t="10962" x="1581150" y="1593850"/>
          <p14:tracePt t="10978" x="1587500" y="1593850"/>
          <p14:tracePt t="10995" x="1612900" y="1600200"/>
          <p14:tracePt t="11012" x="1657350" y="1600200"/>
          <p14:tracePt t="11028" x="1695450" y="1600200"/>
          <p14:tracePt t="11045" x="1758950" y="1600200"/>
          <p14:tracePt t="11061" x="1841500" y="1587500"/>
          <p14:tracePt t="11078" x="1924050" y="1562100"/>
          <p14:tracePt t="11095" x="1974850" y="1549400"/>
          <p14:tracePt t="11112" x="1981200" y="1549400"/>
          <p14:tracePt t="11148" x="1981200" y="1543050"/>
          <p14:tracePt t="11156" x="1981200" y="1524000"/>
          <p14:tracePt t="11165" x="1981200" y="1504950"/>
          <p14:tracePt t="11178" x="1981200" y="1485900"/>
          <p14:tracePt t="11195" x="1981200" y="1441450"/>
          <p14:tracePt t="11212" x="1981200" y="1365250"/>
          <p14:tracePt t="11228" x="1962150" y="1270000"/>
          <p14:tracePt t="11245" x="1962150" y="1257300"/>
          <p14:tracePt t="11277" x="1962150" y="1250950"/>
          <p14:tracePt t="11284" x="1962150" y="1244600"/>
          <p14:tracePt t="11295" x="1962150" y="1238250"/>
          <p14:tracePt t="11312" x="1962150" y="1231900"/>
          <p14:tracePt t="11328" x="1962150" y="1225550"/>
          <p14:tracePt t="11557" x="1962150" y="1231900"/>
          <p14:tracePt t="11581" x="1962150" y="1238250"/>
          <p14:tracePt t="11877" x="2019300" y="1250950"/>
          <p14:tracePt t="11885" x="2038350" y="1257300"/>
          <p14:tracePt t="11895" x="2051050" y="1263650"/>
          <p14:tracePt t="11912" x="2057400" y="1263650"/>
          <p14:tracePt t="11933" x="2082800" y="1276350"/>
          <p14:tracePt t="11945" x="2095500" y="1276350"/>
          <p14:tracePt t="11962" x="2101850" y="1282700"/>
          <p14:tracePt t="11978" x="2108200" y="1289050"/>
          <p14:tracePt t="12037" x="2120900" y="1289050"/>
          <p14:tracePt t="12045" x="2139950" y="1282700"/>
          <p14:tracePt t="12079" x="2178050" y="1257300"/>
          <p14:tracePt t="12095" x="2203450" y="1244600"/>
          <p14:tracePt t="12111" x="2216150" y="1225550"/>
          <p14:tracePt t="12129" x="2216150" y="1219200"/>
          <p14:tracePt t="12157" x="2222500" y="1219200"/>
          <p14:tracePt t="12164" x="2228850" y="1212850"/>
          <p14:tracePt t="12181" x="2228850" y="1206500"/>
          <p14:tracePt t="12470" x="2228850" y="1212850"/>
          <p14:tracePt t="12477" x="2228850" y="1219200"/>
          <p14:tracePt t="12495" x="2241550" y="1231900"/>
          <p14:tracePt t="12511" x="2247900" y="1244600"/>
          <p14:tracePt t="12528" x="2260600" y="1257300"/>
          <p14:tracePt t="12545" x="2286000" y="1276350"/>
          <p14:tracePt t="12562" x="2311400" y="1301750"/>
          <p14:tracePt t="12578" x="2330450" y="1327150"/>
          <p14:tracePt t="12594" x="2349500" y="1339850"/>
          <p14:tracePt t="12612" x="2362200" y="1358900"/>
          <p14:tracePt t="12628" x="2374900" y="1371600"/>
          <p14:tracePt t="12645" x="2387600" y="1384300"/>
          <p14:tracePt t="12662" x="2393950" y="1390650"/>
          <p14:tracePt t="12678" x="2400300" y="1397000"/>
          <p14:tracePt t="12708" x="2419350" y="1403350"/>
          <p14:tracePt t="12716" x="2425700" y="1403350"/>
          <p14:tracePt t="12728" x="2438400" y="1409700"/>
          <p14:tracePt t="12744" x="2457450" y="1428750"/>
          <p14:tracePt t="12762" x="2482850" y="1447800"/>
          <p14:tracePt t="12778" x="2501900" y="1460500"/>
          <p14:tracePt t="12795" x="2533650" y="1473200"/>
          <p14:tracePt t="12811" x="2559050" y="1479550"/>
          <p14:tracePt t="12828" x="2609850" y="1479550"/>
          <p14:tracePt t="12844" x="2641600" y="1479550"/>
          <p14:tracePt t="12861" x="2673350" y="1479550"/>
          <p14:tracePt t="12878" x="2724150" y="1454150"/>
          <p14:tracePt t="12894" x="2755900" y="1428750"/>
          <p14:tracePt t="12912" x="2768600" y="1428750"/>
          <p14:tracePt t="12928" x="2774950" y="1422400"/>
          <p14:tracePt t="12945" x="2794000" y="1409700"/>
          <p14:tracePt t="12961" x="2794000" y="1397000"/>
          <p14:tracePt t="13268" x="2800350" y="1384300"/>
          <p14:tracePt t="13276" x="2806700" y="1371600"/>
          <p14:tracePt t="13283" x="2813050" y="1365250"/>
          <p14:tracePt t="13294" x="2819400" y="1358900"/>
          <p14:tracePt t="13311" x="2819400" y="1346200"/>
          <p14:tracePt t="13328" x="2832100" y="1333500"/>
          <p14:tracePt t="13344" x="2832100" y="1320800"/>
          <p14:tracePt t="13361" x="2832100" y="1308100"/>
          <p14:tracePt t="13378" x="2838450" y="1295400"/>
          <p14:tracePt t="13395" x="2838450" y="1276350"/>
          <p14:tracePt t="13412" x="2844800" y="1250950"/>
          <p14:tracePt t="13428" x="2844800" y="1238250"/>
          <p14:tracePt t="13445" x="2844800" y="1225550"/>
          <p14:tracePt t="13462" x="2844800" y="1219200"/>
          <p14:tracePt t="13478" x="2844800" y="1206500"/>
          <p14:tracePt t="13497" x="2844800" y="1200150"/>
          <p14:tracePt t="13710" x="2838450" y="1219200"/>
          <p14:tracePt t="13717" x="2838450" y="1231900"/>
          <p14:tracePt t="13728" x="2832100" y="1250950"/>
          <p14:tracePt t="13745" x="2832100" y="1295400"/>
          <p14:tracePt t="13762" x="2832100" y="1333500"/>
          <p14:tracePt t="13778" x="2832100" y="1377950"/>
          <p14:tracePt t="13794" x="2832100" y="1403350"/>
          <p14:tracePt t="13811" x="2832100" y="1428750"/>
          <p14:tracePt t="13828" x="2825750" y="1441450"/>
          <p14:tracePt t="13845" x="2825750" y="1447800"/>
          <p14:tracePt t="13862" x="2819400" y="1454150"/>
          <p14:tracePt t="13878" x="2813050" y="1466850"/>
          <p14:tracePt t="13895" x="2806700" y="1466850"/>
          <p14:tracePt t="14029" x="2800350" y="1466850"/>
          <p14:tracePt t="14045" x="2794000" y="1466850"/>
          <p14:tracePt t="14079" x="2679700" y="1441450"/>
          <p14:tracePt t="14095" x="2654300" y="1428750"/>
          <p14:tracePt t="14112" x="2628900" y="1416050"/>
          <p14:tracePt t="14128" x="2603500" y="1397000"/>
          <p14:tracePt t="14145" x="2590800" y="1377950"/>
          <p14:tracePt t="14161" x="2565400" y="1358900"/>
          <p14:tracePt t="14177" x="2533650" y="1333500"/>
          <p14:tracePt t="14195" x="2501900" y="1308100"/>
          <p14:tracePt t="14211" x="2425700" y="1270000"/>
          <p14:tracePt t="14228" x="2393950" y="1244600"/>
          <p14:tracePt t="14245" x="2374900" y="1231900"/>
          <p14:tracePt t="14261" x="2368550" y="1231900"/>
          <p14:tracePt t="14638" x="2355850" y="1238250"/>
          <p14:tracePt t="14644" x="2343150" y="1270000"/>
          <p14:tracePt t="14661" x="2324100" y="1301750"/>
          <p14:tracePt t="14678" x="2305050" y="1320800"/>
          <p14:tracePt t="14695" x="2292350" y="1346200"/>
          <p14:tracePt t="14712" x="2266950" y="1371600"/>
          <p14:tracePt t="14746" x="2178050" y="1416050"/>
          <p14:tracePt t="14779" x="2146300" y="1435100"/>
          <p14:tracePt t="14811" x="2076450" y="1441450"/>
          <p14:tracePt t="14828" x="2006600" y="1454150"/>
          <p14:tracePt t="14844" x="1943100" y="1454150"/>
          <p14:tracePt t="14861" x="1930400" y="1460500"/>
          <p14:tracePt t="14878" x="1924050" y="1460500"/>
          <p14:tracePt t="14901" x="1924050" y="1466850"/>
          <p14:tracePt t="14981" x="1905000" y="1466850"/>
          <p14:tracePt t="14989" x="1898650" y="1460500"/>
          <p14:tracePt t="15213" x="1885950" y="1460500"/>
          <p14:tracePt t="15221" x="1847850" y="1454150"/>
          <p14:tracePt t="15227" x="1822450" y="1447800"/>
          <p14:tracePt t="15245" x="1746250" y="1435100"/>
          <p14:tracePt t="15261" x="1682750" y="1428750"/>
          <p14:tracePt t="15296" x="1606550" y="1416050"/>
          <p14:tracePt t="15328" x="1549400" y="1403350"/>
          <p14:tracePt t="15362" x="1511300" y="1390650"/>
          <p14:tracePt t="15378" x="1485900" y="1384300"/>
          <p14:tracePt t="15395" x="1466850" y="1371600"/>
          <p14:tracePt t="15412" x="1460500" y="1371600"/>
          <p14:tracePt t="15517" x="1454150" y="1365250"/>
          <p14:tracePt t="15524" x="1403350" y="1339850"/>
          <p14:tracePt t="15533" x="1377950" y="1320800"/>
          <p14:tracePt t="15546" x="1352550" y="1301750"/>
          <p14:tracePt t="15561" x="1327150" y="1282700"/>
          <p14:tracePt t="15578" x="1320800" y="1276350"/>
          <p14:tracePt t="15595" x="1314450" y="1270000"/>
          <p14:tracePt t="15669" x="1308100" y="1250950"/>
          <p14:tracePt t="15677" x="1308100" y="1231900"/>
          <p14:tracePt t="15695" x="1308100" y="1212850"/>
          <p14:tracePt t="15712" x="1308100" y="1193800"/>
          <p14:tracePt t="15728" x="1308100" y="1181100"/>
          <p14:tracePt t="15745" x="1320800" y="1174750"/>
          <p14:tracePt t="15761" x="1320800" y="1168400"/>
          <p14:tracePt t="15781" x="1320800" y="1162050"/>
          <p14:tracePt t="15814" x="1327150" y="1162050"/>
          <p14:tracePt t="16934" x="1333500" y="1174750"/>
          <p14:tracePt t="16940" x="1346200" y="1193800"/>
          <p14:tracePt t="16948" x="1358900" y="1206500"/>
          <p14:tracePt t="16961" x="1377950" y="1231900"/>
          <p14:tracePt t="16978" x="1447800" y="1314450"/>
          <p14:tracePt t="16994" x="1536700" y="1403350"/>
          <p14:tracePt t="17012" x="1644650" y="1498600"/>
          <p14:tracePt t="17046" x="1797050" y="1581150"/>
          <p14:tracePt t="17079" x="1879600" y="1619250"/>
          <p14:tracePt t="17118" x="1885950" y="1619250"/>
          <p14:tracePt t="17128" x="1892300" y="1619250"/>
          <p14:tracePt t="17144" x="1987550" y="1600200"/>
          <p14:tracePt t="17161" x="2082800" y="1555750"/>
          <p14:tracePt t="17178" x="2082800" y="1549400"/>
          <p14:tracePt t="17194" x="2165350" y="1530350"/>
          <p14:tracePt t="17211" x="2209800" y="1504950"/>
          <p14:tracePt t="17228" x="2209800" y="1498600"/>
          <p14:tracePt t="17277" x="2209800" y="1492250"/>
          <p14:tracePt t="17309" x="2209800" y="1485900"/>
          <p14:tracePt t="17317" x="2209800" y="1479550"/>
          <p14:tracePt t="17328" x="2209800" y="1466850"/>
          <p14:tracePt t="17345" x="2209800" y="1454150"/>
          <p14:tracePt t="17361" x="2209800" y="1435100"/>
          <p14:tracePt t="17378" x="2209800" y="1422400"/>
          <p14:tracePt t="17395" x="2203450" y="1416050"/>
          <p14:tracePt t="17411" x="2203450" y="1409700"/>
          <p14:tracePt t="17437" x="2203450" y="1403350"/>
          <p14:tracePt t="17525" x="2203450" y="1397000"/>
          <p14:tracePt t="17533" x="2209800" y="1390650"/>
          <p14:tracePt t="17557" x="2216150" y="1384300"/>
          <p14:tracePt t="17669" x="2222500" y="1384300"/>
          <p14:tracePt t="17677" x="2247900" y="1384300"/>
          <p14:tracePt t="17695" x="2317750" y="1422400"/>
          <p14:tracePt t="17712" x="2419350" y="1466850"/>
          <p14:tracePt t="17728" x="2540000" y="1517650"/>
          <p14:tracePt t="17744" x="2717800" y="1562100"/>
          <p14:tracePt t="17761" x="3009900" y="1644650"/>
          <p14:tracePt t="17778" x="3384550" y="1727200"/>
          <p14:tracePt t="17794" x="3759200" y="1822450"/>
          <p14:tracePt t="17811" x="4254500" y="1892300"/>
          <p14:tracePt t="17828" x="4521200" y="1898650"/>
          <p14:tracePt t="17845" x="4667250" y="1898650"/>
          <p14:tracePt t="17861" x="4686300" y="1898650"/>
          <p14:tracePt t="17878" x="4838700" y="1898650"/>
          <p14:tracePt t="17894" x="5022850" y="1885950"/>
          <p14:tracePt t="17911" x="5194300" y="1860550"/>
          <p14:tracePt t="17927" x="5340350" y="1822450"/>
          <p14:tracePt t="17945" x="5486400" y="1765300"/>
          <p14:tracePt t="17961" x="5543550" y="1752600"/>
          <p14:tracePt t="18077" x="5543550" y="1746250"/>
          <p14:tracePt t="18085" x="5562600" y="1733550"/>
          <p14:tracePt t="18095" x="5575300" y="1720850"/>
          <p14:tracePt t="18112" x="5600700" y="1695450"/>
          <p14:tracePt t="18128" x="5626100" y="1676400"/>
          <p14:tracePt t="18144" x="5651500" y="1657350"/>
          <p14:tracePt t="18161" x="5689600" y="1631950"/>
          <p14:tracePt t="18178" x="5727700" y="1606550"/>
          <p14:tracePt t="18196" x="5803900" y="1568450"/>
          <p14:tracePt t="18211" x="5848350" y="1549400"/>
          <p14:tracePt t="18228" x="5943600" y="1504950"/>
          <p14:tracePt t="18245" x="5988050" y="1479550"/>
          <p14:tracePt t="18261" x="6026150" y="1460500"/>
          <p14:tracePt t="18278" x="6051550" y="1441450"/>
          <p14:tracePt t="18295" x="6064250" y="1435100"/>
          <p14:tracePt t="18311" x="6070600" y="1428750"/>
          <p14:tracePt t="18340" x="6076950" y="1428750"/>
          <p14:tracePt t="18356" x="6083300" y="1428750"/>
          <p14:tracePt t="18364" x="6083300" y="1416050"/>
          <p14:tracePt t="18377" x="6096000" y="1409700"/>
          <p14:tracePt t="18394" x="6115050" y="1390650"/>
          <p14:tracePt t="18411" x="6121400" y="1384300"/>
          <p14:tracePt t="18476" x="6121400" y="1377950"/>
          <p14:tracePt t="18582" x="6134100" y="1371600"/>
          <p14:tracePt t="18589" x="6153150" y="1358900"/>
          <p14:tracePt t="18597" x="6159500" y="1352550"/>
          <p14:tracePt t="18981" x="6165850" y="1352550"/>
          <p14:tracePt t="18997" x="6127750" y="1416050"/>
          <p14:tracePt t="19005" x="6108700" y="1473200"/>
          <p14:tracePt t="19012" x="6083300" y="1524000"/>
          <p14:tracePt t="19028" x="6032500" y="1638300"/>
          <p14:tracePt t="19044" x="5937250" y="1790700"/>
          <p14:tracePt t="19061" x="5842000" y="1936750"/>
          <p14:tracePt t="19096" x="5829300" y="1955800"/>
          <p14:tracePt t="19129" x="5689600" y="2006600"/>
          <p14:tracePt t="19162" x="5638800" y="2025650"/>
          <p14:tracePt t="19178" x="5486400" y="2019300"/>
          <p14:tracePt t="19195" x="5346700" y="2025650"/>
          <p14:tracePt t="19212" x="5207000" y="2051050"/>
          <p14:tracePt t="19228" x="5130800" y="2057400"/>
          <p14:tracePt t="19245" x="5035550" y="2044700"/>
          <p14:tracePt t="19261" x="4857750" y="1981200"/>
          <p14:tracePt t="19278" x="4711700" y="1924050"/>
          <p14:tracePt t="19295" x="4546600" y="1911350"/>
          <p14:tracePt t="19311" x="4387850" y="1905000"/>
          <p14:tracePt t="19328" x="4229100" y="1905000"/>
          <p14:tracePt t="19345" x="4114800" y="1892300"/>
          <p14:tracePt t="19361" x="4032250" y="1866900"/>
          <p14:tracePt t="19378" x="3917950" y="1758950"/>
          <p14:tracePt t="19395" x="3905250" y="1727200"/>
          <p14:tracePt t="19412" x="3905250" y="1739900"/>
          <p14:tracePt t="19428" x="3898900" y="1752600"/>
          <p14:tracePt t="19445" x="3873500" y="1758950"/>
          <p14:tracePt t="19461" x="3841750" y="1758950"/>
          <p14:tracePt t="19477" x="3835400" y="1746250"/>
          <p14:tracePt t="19495" x="3835400" y="1739900"/>
          <p14:tracePt t="19511" x="3822700" y="1739900"/>
          <p14:tracePt t="19528" x="3778250" y="1733550"/>
          <p14:tracePt t="19544" x="3689350" y="1708150"/>
          <p14:tracePt t="19561" x="3575050" y="1682750"/>
          <p14:tracePt t="19578" x="3429000" y="1631950"/>
          <p14:tracePt t="19594" x="3289300" y="1587500"/>
          <p14:tracePt t="19612" x="3117850" y="1536700"/>
          <p14:tracePt t="19628" x="3028950" y="1511300"/>
          <p14:tracePt t="19645" x="2984500" y="1492250"/>
          <p14:tracePt t="19661" x="2952750" y="1485900"/>
          <p14:tracePt t="19678" x="2927350" y="1473200"/>
          <p14:tracePt t="19695" x="2895600" y="1466850"/>
          <p14:tracePt t="19712" x="2876550" y="1460500"/>
          <p14:tracePt t="19806" x="2876550" y="1447800"/>
          <p14:tracePt t="19813" x="2882900" y="1428750"/>
          <p14:tracePt t="19828" x="2895600" y="1416050"/>
          <p14:tracePt t="19853" x="2895600" y="1409700"/>
          <p14:tracePt t="19916" x="2895600" y="1403350"/>
          <p14:tracePt t="20005" x="2889250" y="1403350"/>
          <p14:tracePt t="20012" x="2870200" y="1403350"/>
          <p14:tracePt t="20028" x="2832100" y="1403350"/>
          <p14:tracePt t="20045" x="2768600" y="1384300"/>
          <p14:tracePt t="20061" x="2667000" y="1365250"/>
          <p14:tracePt t="20078" x="2565400" y="1339850"/>
          <p14:tracePt t="20095" x="2501900" y="1327150"/>
          <p14:tracePt t="20111" x="2463800" y="1320800"/>
          <p14:tracePt t="20128" x="2438400" y="1314450"/>
          <p14:tracePt t="20145" x="2419350" y="1314450"/>
          <p14:tracePt t="20161" x="2387600" y="1308100"/>
          <p14:tracePt t="20177" x="2362200" y="1308100"/>
          <p14:tracePt t="20194" x="2343150" y="1301750"/>
          <p14:tracePt t="20213" x="2324100" y="1301750"/>
          <p14:tracePt t="20276" x="2311400" y="1301750"/>
          <p14:tracePt t="20284" x="2286000" y="1308100"/>
          <p14:tracePt t="20295" x="2254250" y="1314450"/>
          <p14:tracePt t="20311" x="2190750" y="1333500"/>
          <p14:tracePt t="20327" x="2127250" y="1346200"/>
          <p14:tracePt t="20345" x="2063750" y="1358900"/>
          <p14:tracePt t="20361" x="2012950" y="1365250"/>
          <p14:tracePt t="20378" x="1962150" y="1365250"/>
          <p14:tracePt t="20396" x="1873250" y="1365250"/>
          <p14:tracePt t="20411" x="1816100" y="1371600"/>
          <p14:tracePt t="20428" x="1758950" y="1371600"/>
          <p14:tracePt t="20445" x="1720850" y="1371600"/>
          <p14:tracePt t="20461" x="1682750" y="1371600"/>
          <p14:tracePt t="20478" x="1663700" y="1371600"/>
          <p14:tracePt t="21198" x="1663700" y="1377950"/>
          <p14:tracePt t="21213" x="1663700" y="1384300"/>
          <p14:tracePt t="21237" x="1663700" y="1390650"/>
          <p14:tracePt t="21341" x="1670050" y="1390650"/>
          <p14:tracePt t="21365" x="1682750" y="1390650"/>
          <p14:tracePt t="21373" x="1708150" y="1371600"/>
          <p14:tracePt t="21396" x="1746250" y="1346200"/>
          <p14:tracePt t="21429" x="1784350" y="1314450"/>
          <p14:tracePt t="21445" x="1797050" y="1289050"/>
          <p14:tracePt t="21461" x="1809750" y="1270000"/>
          <p14:tracePt t="21478" x="1809750" y="1263650"/>
          <p14:tracePt t="22397" x="1803400" y="1276350"/>
          <p14:tracePt t="22404" x="1803400" y="1289050"/>
          <p14:tracePt t="22411" x="1797050" y="1289050"/>
          <p14:tracePt t="22427" x="1797050" y="1295400"/>
          <p14:tracePt t="22444" x="1790700" y="1301750"/>
          <p14:tracePt t="22461" x="1790700" y="1308100"/>
          <p14:tracePt t="22478" x="1784350" y="1314450"/>
          <p14:tracePt t="22766" x="1778000" y="1327150"/>
          <p14:tracePt t="22773" x="1771650" y="1339850"/>
          <p14:tracePt t="22780" x="1765300" y="1352550"/>
          <p14:tracePt t="22794" x="1758950" y="1352550"/>
          <p14:tracePt t="23029" x="1758950" y="1339850"/>
          <p14:tracePt t="23036" x="1758950" y="1314450"/>
          <p14:tracePt t="23044" x="1758950" y="1295400"/>
          <p14:tracePt t="23061" x="1758950" y="1238250"/>
          <p14:tracePt t="23078" x="1758950" y="1187450"/>
          <p14:tracePt t="23095" x="1758950" y="1143000"/>
          <p14:tracePt t="23111" x="1758950" y="1104900"/>
          <p14:tracePt t="23127" x="1758950" y="1073150"/>
          <p14:tracePt t="23145" x="1758950" y="1035050"/>
          <p14:tracePt t="23162" x="1758950" y="1009650"/>
          <p14:tracePt t="23177" x="1758950" y="984250"/>
          <p14:tracePt t="23195" x="1758950" y="971550"/>
          <p14:tracePt t="23484" x="1758950" y="990600"/>
          <p14:tracePt t="23500" x="1765300" y="1003300"/>
          <p14:tracePt t="23508" x="1765300" y="1016000"/>
          <p14:tracePt t="23516" x="1771650" y="1022350"/>
          <p14:tracePt t="23528" x="1771650" y="1028700"/>
          <p14:tracePt t="23544" x="1771650" y="1035050"/>
          <p14:tracePt t="23561" x="1778000" y="1047750"/>
          <p14:tracePt t="23577" x="1784350" y="1066800"/>
          <p14:tracePt t="23611" x="1797050" y="1117600"/>
          <p14:tracePt t="23645" x="1841500" y="1212850"/>
          <p14:tracePt t="23679" x="1885950" y="1282700"/>
          <p14:tracePt t="23695" x="1905000" y="1314450"/>
          <p14:tracePt t="23711" x="1917700" y="1339850"/>
          <p14:tracePt t="23727" x="1936750" y="1358900"/>
          <p14:tracePt t="23745" x="1949450" y="1384300"/>
          <p14:tracePt t="23761" x="1968500" y="1409700"/>
          <p14:tracePt t="23777" x="2000250" y="1441450"/>
          <p14:tracePt t="23794" x="2019300" y="1460500"/>
          <p14:tracePt t="23812" x="2057400" y="1498600"/>
          <p14:tracePt t="23828" x="2063750" y="1504950"/>
          <p14:tracePt t="23844" x="2076450" y="1517650"/>
          <p14:tracePt t="23861" x="2127250" y="1555750"/>
          <p14:tracePt t="23877" x="2165350" y="1574800"/>
          <p14:tracePt t="23895" x="2222500" y="1606550"/>
          <p14:tracePt t="23912" x="2279650" y="1619250"/>
          <p14:tracePt t="23928" x="2343150" y="1631950"/>
          <p14:tracePt t="23944" x="2393950" y="1638300"/>
          <p14:tracePt t="23961" x="2406650" y="1644650"/>
          <p14:tracePt t="23977" x="2419350" y="1644650"/>
          <p14:tracePt t="23994" x="2419350" y="1651000"/>
          <p14:tracePt t="24011" x="2438400" y="1651000"/>
          <p14:tracePt t="24037" x="2451100" y="1651000"/>
          <p14:tracePt t="24045" x="2463800" y="1644650"/>
          <p14:tracePt t="24061" x="2489200" y="1631950"/>
          <p14:tracePt t="24078" x="2508250" y="1612900"/>
          <p14:tracePt t="24095" x="2540000" y="1600200"/>
          <p14:tracePt t="24111" x="2552700" y="1587500"/>
          <p14:tracePt t="24128" x="2584450" y="1568450"/>
          <p14:tracePt t="24145" x="2603500" y="1549400"/>
          <p14:tracePt t="24161" x="2616200" y="1536700"/>
          <p14:tracePt t="24177" x="2616200" y="1530350"/>
          <p14:tracePt t="24194" x="2622550" y="1530350"/>
          <p14:tracePt t="24212" x="2622550" y="1524000"/>
          <p14:tracePt t="24229" x="2635250" y="1511300"/>
          <p14:tracePt t="24245" x="2647950" y="1498600"/>
          <p14:tracePt t="24261" x="2654300" y="1492250"/>
          <p14:tracePt t="24278" x="2660650" y="1485900"/>
          <p14:tracePt t="24621" x="2692400" y="1460500"/>
          <p14:tracePt t="24628" x="2717800" y="1441450"/>
          <p14:tracePt t="24644" x="2781300" y="1377950"/>
          <p14:tracePt t="24661" x="2838450" y="1308100"/>
          <p14:tracePt t="24678" x="2901950" y="1219200"/>
          <p14:tracePt t="24695" x="2940050" y="1143000"/>
          <p14:tracePt t="24728" x="3016250" y="1003300"/>
          <p14:tracePt t="24763" x="3035300" y="901700"/>
          <p14:tracePt t="24796" x="3035300" y="825500"/>
          <p14:tracePt t="24811" x="3035300" y="819150"/>
          <p14:tracePt t="24828" x="3035300" y="806450"/>
          <p14:tracePt t="25125" x="3035300" y="819150"/>
          <p14:tracePt t="25133" x="3035300" y="857250"/>
          <p14:tracePt t="25144" x="3035300" y="876300"/>
          <p14:tracePt t="25161" x="3054350" y="933450"/>
          <p14:tracePt t="25178" x="3086100" y="990600"/>
          <p14:tracePt t="25194" x="3136900" y="1047750"/>
          <p14:tracePt t="25212" x="3238500" y="1123950"/>
          <p14:tracePt t="25228" x="3314700" y="1174750"/>
          <p14:tracePt t="25262" x="3371850" y="1200150"/>
          <p14:tracePt t="25296" x="3473450" y="1219200"/>
          <p14:tracePt t="25329" x="3498850" y="1219200"/>
          <p14:tracePt t="25345" x="3651250" y="1219200"/>
          <p14:tracePt t="25363" x="3841750" y="1225550"/>
          <p14:tracePt t="25377" x="4006850" y="1231900"/>
          <p14:tracePt t="25395" x="4140200" y="1250950"/>
          <p14:tracePt t="25410" x="4260850" y="1250950"/>
          <p14:tracePt t="25428" x="4375150" y="1250950"/>
          <p14:tracePt t="25445" x="4419600" y="1250950"/>
          <p14:tracePt t="25461" x="4464050" y="1238250"/>
          <p14:tracePt t="25477" x="4508500" y="1231900"/>
          <p14:tracePt t="25495" x="4572000" y="1225550"/>
          <p14:tracePt t="25511" x="4641850" y="1219200"/>
          <p14:tracePt t="25527" x="4705350" y="1219200"/>
          <p14:tracePt t="25544" x="4762500" y="1219200"/>
          <p14:tracePt t="25561" x="4826000" y="1225550"/>
          <p14:tracePt t="25578" x="4908550" y="1238250"/>
          <p14:tracePt t="25594" x="4984750" y="1257300"/>
          <p14:tracePt t="25612" x="5143500" y="1301750"/>
          <p14:tracePt t="25629" x="5264150" y="1346200"/>
          <p14:tracePt t="25645" x="5391150" y="1384300"/>
          <p14:tracePt t="25661" x="5537200" y="1441450"/>
          <p14:tracePt t="25678" x="5676900" y="1492250"/>
          <p14:tracePt t="25694" x="5810250" y="1530350"/>
          <p14:tracePt t="25711" x="5943600" y="1574800"/>
          <p14:tracePt t="25728" x="6051550" y="1593850"/>
          <p14:tracePt t="25744" x="6178550" y="1606550"/>
          <p14:tracePt t="25761" x="6318250" y="1619250"/>
          <p14:tracePt t="25778" x="6445250" y="1625600"/>
          <p14:tracePt t="25795" x="6546850" y="1625600"/>
          <p14:tracePt t="25811" x="6623050" y="1625600"/>
          <p14:tracePt t="25827" x="6629400" y="1625600"/>
          <p14:tracePt t="25982" x="6654800" y="1619250"/>
          <p14:tracePt t="25988" x="6686550" y="1606550"/>
          <p14:tracePt t="25996" x="6692900" y="1606550"/>
          <p14:tracePt t="26045" x="6908800" y="1574800"/>
          <p14:tracePt t="26061" x="6985000" y="1574800"/>
          <p14:tracePt t="26077" x="7004050" y="1574800"/>
          <p14:tracePt t="26095" x="7010400" y="1574800"/>
          <p14:tracePt t="26117" x="7016750" y="1574800"/>
          <p14:tracePt t="26128" x="7016750" y="1568450"/>
          <p14:tracePt t="26605" x="7061200" y="1568450"/>
          <p14:tracePt t="26613" x="7086600" y="1562100"/>
          <p14:tracePt t="26628" x="7162800" y="1549400"/>
          <p14:tracePt t="26644" x="7226300" y="1524000"/>
          <p14:tracePt t="26661" x="7289800" y="1492250"/>
          <p14:tracePt t="26678" x="7366000" y="1441450"/>
          <p14:tracePt t="26694" x="7435850" y="1390650"/>
          <p14:tracePt t="26712" x="7493000" y="1333500"/>
          <p14:tracePt t="26745" x="7537450" y="1244600"/>
          <p14:tracePt t="26779" x="7537450" y="1168400"/>
          <p14:tracePt t="26813" x="7537450" y="1073150"/>
          <p14:tracePt t="26829" x="7537450" y="1035050"/>
          <p14:tracePt t="26845" x="7537450" y="977900"/>
          <p14:tracePt t="26861" x="7518400" y="920750"/>
          <p14:tracePt t="26877" x="7518400" y="908050"/>
          <p14:tracePt t="26895" x="7518400" y="901700"/>
          <p14:tracePt t="26912" x="7518400" y="895350"/>
          <p14:tracePt t="26933" x="7518400" y="889000"/>
          <p14:tracePt t="27501" x="7512050" y="889000"/>
          <p14:tracePt t="27509" x="7505700" y="889000"/>
          <p14:tracePt t="27516" x="7493000" y="889000"/>
          <p14:tracePt t="27528" x="7486650" y="889000"/>
          <p14:tracePt t="27545" x="7480300" y="889000"/>
          <p14:tracePt t="27561" x="7467600" y="889000"/>
          <p14:tracePt t="27581" x="7461250" y="889000"/>
          <p14:tracePt t="27630" x="7454900" y="889000"/>
          <p14:tracePt t="27660" x="7448550" y="889000"/>
          <p14:tracePt t="27981" x="7435850" y="889000"/>
          <p14:tracePt t="27989" x="7397750" y="914400"/>
          <p14:tracePt t="27997" x="7372350" y="927100"/>
          <p14:tracePt t="28011" x="7346950" y="933450"/>
          <p14:tracePt t="28027" x="7175500" y="933450"/>
          <p14:tracePt t="28044" x="7118350" y="939800"/>
          <p14:tracePt t="28061" x="7086600" y="952500"/>
          <p14:tracePt t="28077" x="7073900" y="958850"/>
          <p14:tracePt t="28095" x="7067550" y="958850"/>
          <p14:tracePt t="28111" x="7067550" y="965200"/>
          <p14:tracePt t="28333" x="7067550" y="958850"/>
          <p14:tracePt t="28341" x="7067550" y="952500"/>
          <p14:tracePt t="28347" x="7067550" y="933450"/>
          <p14:tracePt t="28361" x="7048500" y="908050"/>
          <p14:tracePt t="28377" x="6985000" y="857250"/>
          <p14:tracePt t="28395" x="6883400" y="787400"/>
          <p14:tracePt t="28412" x="6781800" y="723900"/>
          <p14:tracePt t="28428" x="6705600" y="692150"/>
          <p14:tracePt t="28444" x="6648450" y="685800"/>
          <p14:tracePt t="28461" x="6616700" y="679450"/>
          <p14:tracePt t="28478" x="6591300" y="679450"/>
          <p14:tracePt t="28494" x="6565900" y="679450"/>
          <p14:tracePt t="28511" x="6553200" y="692150"/>
          <p14:tracePt t="28527" x="6534150" y="704850"/>
          <p14:tracePt t="28545" x="6515100" y="723900"/>
          <p14:tracePt t="28561" x="6502400" y="742950"/>
          <p14:tracePt t="28577" x="6489700" y="755650"/>
          <p14:tracePt t="28594" x="6483350" y="774700"/>
          <p14:tracePt t="28611" x="6470650" y="800100"/>
          <p14:tracePt t="28627" x="6464300" y="838200"/>
          <p14:tracePt t="28644" x="6457950" y="869950"/>
          <p14:tracePt t="28661" x="6457950" y="908050"/>
          <p14:tracePt t="28677" x="6457950" y="952500"/>
          <p14:tracePt t="28695" x="6464300" y="996950"/>
          <p14:tracePt t="28711" x="6477000" y="1028700"/>
          <p14:tracePt t="28727" x="6483350" y="1060450"/>
          <p14:tracePt t="28745" x="6502400" y="1098550"/>
          <p14:tracePt t="28761" x="6508750" y="1136650"/>
          <p14:tracePt t="28777" x="6515100" y="1168400"/>
          <p14:tracePt t="28794" x="6527800" y="1206500"/>
          <p14:tracePt t="28811" x="6546850" y="1244600"/>
          <p14:tracePt t="28827" x="6559550" y="1270000"/>
          <p14:tracePt t="28845" x="6578600" y="1295400"/>
          <p14:tracePt t="28861" x="6584950" y="1320800"/>
          <p14:tracePt t="28878" x="6604000" y="1339850"/>
          <p14:tracePt t="28894" x="6623050" y="1365250"/>
          <p14:tracePt t="28911" x="6654800" y="1403350"/>
          <p14:tracePt t="28928" x="6686550" y="1435100"/>
          <p14:tracePt t="28945" x="6724650" y="1466850"/>
          <p14:tracePt t="28961" x="6762750" y="1498600"/>
          <p14:tracePt t="28977" x="6807200" y="1530350"/>
          <p14:tracePt t="28995" x="6851650" y="1562100"/>
          <p14:tracePt t="29011" x="6927850" y="1600200"/>
          <p14:tracePt t="29028" x="7016750" y="1619250"/>
          <p14:tracePt t="29045" x="7105650" y="1638300"/>
          <p14:tracePt t="29061" x="7162800" y="1638300"/>
          <p14:tracePt t="29077" x="7219950" y="1638300"/>
          <p14:tracePt t="29095" x="7283450" y="1644650"/>
          <p14:tracePt t="29111" x="7340600" y="1625600"/>
          <p14:tracePt t="29127" x="7423150" y="1574800"/>
          <p14:tracePt t="29145" x="7499350" y="1504950"/>
          <p14:tracePt t="29161" x="7562850" y="1454150"/>
          <p14:tracePt t="29178" x="7626350" y="1371600"/>
          <p14:tracePt t="29194" x="7670800" y="1308100"/>
          <p14:tracePt t="29212" x="7702550" y="1219200"/>
          <p14:tracePt t="29229" x="7715250" y="1174750"/>
          <p14:tracePt t="29244" x="7715250" y="1130300"/>
          <p14:tracePt t="29261" x="7702550" y="1066800"/>
          <p14:tracePt t="29277" x="7677150" y="1003300"/>
          <p14:tracePt t="29294" x="7639050" y="965200"/>
          <p14:tracePt t="29311" x="7600950" y="914400"/>
          <p14:tracePt t="29327" x="7550150" y="869950"/>
          <p14:tracePt t="29344" x="7493000" y="831850"/>
          <p14:tracePt t="29361" x="7442200" y="793750"/>
          <p14:tracePt t="29377" x="7397750" y="762000"/>
          <p14:tracePt t="29394" x="7359650" y="736600"/>
          <p14:tracePt t="29411" x="7277100" y="698500"/>
          <p14:tracePt t="29428" x="7219950" y="679450"/>
          <p14:tracePt t="29445" x="7162800" y="654050"/>
          <p14:tracePt t="29461" x="7099300" y="628650"/>
          <p14:tracePt t="29477" x="7042150" y="615950"/>
          <p14:tracePt t="29495" x="7010400" y="609600"/>
          <p14:tracePt t="29512" x="6978650" y="609600"/>
          <p14:tracePt t="29528" x="6953250" y="609600"/>
          <p14:tracePt t="29545" x="6908800" y="609600"/>
          <p14:tracePt t="29561" x="6858000" y="628650"/>
          <p14:tracePt t="29577" x="6807200" y="660400"/>
          <p14:tracePt t="29594" x="6756400" y="685800"/>
          <p14:tracePt t="29611" x="6673850" y="742950"/>
          <p14:tracePt t="29627" x="6648450" y="774700"/>
          <p14:tracePt t="29644" x="6629400" y="800100"/>
          <p14:tracePt t="29661" x="6604000" y="838200"/>
          <p14:tracePt t="29677" x="6591300" y="869950"/>
          <p14:tracePt t="29695" x="6578600" y="895350"/>
          <p14:tracePt t="29711" x="6565900" y="927100"/>
          <p14:tracePt t="29727" x="6553200" y="952500"/>
          <p14:tracePt t="29744" x="6546850" y="984250"/>
          <p14:tracePt t="29761" x="6540500" y="1009650"/>
          <p14:tracePt t="29777" x="6534150" y="1047750"/>
          <p14:tracePt t="29795" x="6534150" y="1079500"/>
          <p14:tracePt t="29811" x="6534150" y="1136650"/>
          <p14:tracePt t="29827" x="6534150" y="1162050"/>
          <p14:tracePt t="29845" x="6534150" y="1181100"/>
          <p14:tracePt t="29863" x="6534150" y="1212850"/>
          <p14:tracePt t="29877" x="6534150" y="1238250"/>
          <p14:tracePt t="29894" x="6534150" y="1270000"/>
          <p14:tracePt t="29911" x="6540500" y="1295400"/>
          <p14:tracePt t="29945" x="6553200" y="1327150"/>
          <p14:tracePt t="29961" x="6559550" y="1346200"/>
          <p14:tracePt t="29977" x="6559550" y="1352550"/>
          <p14:tracePt t="29995" x="6565900" y="1352550"/>
          <p14:tracePt t="30012" x="6572250" y="1371600"/>
          <p14:tracePt t="30029" x="6591300" y="1390650"/>
          <p14:tracePt t="30045" x="6604000" y="1403350"/>
          <p14:tracePt t="30061" x="6642100" y="1441450"/>
          <p14:tracePt t="30077" x="6680200" y="1466850"/>
          <p14:tracePt t="30095" x="6724650" y="1492250"/>
          <p14:tracePt t="30111" x="6756400" y="1511300"/>
          <p14:tracePt t="30127" x="6769100" y="1524000"/>
          <p14:tracePt t="30144" x="6775450" y="1524000"/>
          <p14:tracePt t="30197" x="6781800" y="1530350"/>
          <p14:tracePt t="30213" x="6788150" y="1530350"/>
          <p14:tracePt t="30221" x="6807200" y="1530350"/>
          <p14:tracePt t="30228" x="6819900" y="1536700"/>
          <p14:tracePt t="30244" x="6845300" y="1543050"/>
          <p14:tracePt t="30261" x="6870700" y="1543050"/>
          <p14:tracePt t="30277" x="6883400" y="1543050"/>
          <p14:tracePt t="30295" x="6908800" y="1543050"/>
          <p14:tracePt t="30311" x="6921500" y="1543050"/>
          <p14:tracePt t="30327" x="6940550" y="1543050"/>
          <p14:tracePt t="30345" x="6959600" y="1543050"/>
          <p14:tracePt t="30363" x="6965950" y="1543050"/>
          <p14:tracePt t="30378" x="6972300" y="1543050"/>
          <p14:tracePt t="30395" x="6978650" y="1543050"/>
          <p14:tracePt t="30429" x="6985000" y="1543050"/>
          <p14:tracePt t="30437" x="6997700" y="1543050"/>
          <p14:tracePt t="30445" x="7029450" y="1536700"/>
          <p14:tracePt t="30461" x="7092950" y="1524000"/>
          <p14:tracePt t="30477" x="7137400" y="1511300"/>
          <p14:tracePt t="30495" x="7194550" y="1504950"/>
          <p14:tracePt t="30511" x="7219950" y="1492250"/>
          <p14:tracePt t="30527" x="7232650" y="1485900"/>
          <p14:tracePt t="30544" x="7245350" y="1479550"/>
          <p14:tracePt t="30561" x="7264400" y="1466850"/>
          <p14:tracePt t="30577" x="7283450" y="1454150"/>
          <p14:tracePt t="30595" x="7315200" y="1435100"/>
          <p14:tracePt t="30611" x="7346950" y="1403350"/>
          <p14:tracePt t="30628" x="7372350" y="1384300"/>
          <p14:tracePt t="30644" x="7391400" y="1358900"/>
          <p14:tracePt t="30661" x="7410450" y="1339850"/>
          <p14:tracePt t="30678" x="7423150" y="1320800"/>
          <p14:tracePt t="30695" x="7429500" y="1301750"/>
          <p14:tracePt t="30711" x="7435850" y="1282700"/>
          <p14:tracePt t="30728" x="7442200" y="1263650"/>
          <p14:tracePt t="30744" x="7442200" y="1225550"/>
          <p14:tracePt t="30761" x="7442200" y="1193800"/>
          <p14:tracePt t="30777" x="7442200" y="1155700"/>
          <p14:tracePt t="30794" x="7416800" y="1098550"/>
          <p14:tracePt t="30811" x="7397750" y="1047750"/>
          <p14:tracePt t="30828" x="7353300" y="971550"/>
          <p14:tracePt t="30844" x="7315200" y="920750"/>
          <p14:tracePt t="30862" x="7277100" y="869950"/>
          <p14:tracePt t="30878" x="7226300" y="812800"/>
          <p14:tracePt t="30894" x="7175500" y="768350"/>
          <p14:tracePt t="30911" x="7131050" y="736600"/>
          <p14:tracePt t="30927" x="7112000" y="723900"/>
          <p14:tracePt t="30944" x="7105650" y="723900"/>
          <p14:tracePt t="31029" x="7099300" y="723900"/>
          <p14:tracePt t="31037" x="7080250" y="723900"/>
          <p14:tracePt t="31044" x="7048500" y="723900"/>
          <p14:tracePt t="31061" x="6997700" y="736600"/>
          <p14:tracePt t="31078" x="6940550" y="755650"/>
          <p14:tracePt t="31095" x="6896100" y="768350"/>
          <p14:tracePt t="31111" x="6883400" y="781050"/>
          <p14:tracePt t="31127" x="6858000" y="800100"/>
          <p14:tracePt t="31144" x="6832600" y="819150"/>
          <p14:tracePt t="31161" x="6813550" y="838200"/>
          <p14:tracePt t="31178" x="6794500" y="863600"/>
          <p14:tracePt t="31194" x="6769100" y="889000"/>
          <p14:tracePt t="31211" x="6737350" y="946150"/>
          <p14:tracePt t="31228" x="6724650" y="984250"/>
          <p14:tracePt t="31244" x="6705600" y="1041400"/>
          <p14:tracePt t="31262" x="6699250" y="1085850"/>
          <p14:tracePt t="31277" x="6699250" y="1143000"/>
          <p14:tracePt t="31295" x="6699250" y="1193800"/>
          <p14:tracePt t="31311" x="6699250" y="1238250"/>
          <p14:tracePt t="31327" x="6699250" y="1289050"/>
          <p14:tracePt t="31344" x="6711950" y="1346200"/>
          <p14:tracePt t="31361" x="6731000" y="1390650"/>
          <p14:tracePt t="31378" x="6743700" y="1435100"/>
          <p14:tracePt t="31395" x="6769100" y="1466850"/>
          <p14:tracePt t="31411" x="6794500" y="1485900"/>
          <p14:tracePt t="31427" x="6800850" y="1492250"/>
          <p14:tracePt t="31452" x="6813550" y="1492250"/>
          <p14:tracePt t="31461" x="6838950" y="1492250"/>
          <p14:tracePt t="31477" x="6889750" y="1498600"/>
          <p14:tracePt t="31495" x="6959600" y="1504950"/>
          <p14:tracePt t="31511" x="6997700" y="1504950"/>
          <p14:tracePt t="31527" x="7035800" y="1504950"/>
          <p14:tracePt t="31544" x="7042150" y="1504950"/>
          <p14:tracePt t="31561" x="7048500" y="1504950"/>
          <p14:tracePt t="31577" x="7048500" y="1511300"/>
          <p14:tracePt t="31613" x="7061200" y="1511300"/>
          <p14:tracePt t="31621" x="7086600" y="1485900"/>
          <p14:tracePt t="31628" x="7112000" y="1460500"/>
          <p14:tracePt t="31644" x="7143750" y="1428750"/>
          <p14:tracePt t="31661" x="7150100" y="1403350"/>
          <p14:tracePt t="31678" x="7156450" y="1390650"/>
          <p14:tracePt t="31695" x="7156450" y="1377950"/>
          <p14:tracePt t="31717" x="7162800" y="1377950"/>
          <p14:tracePt t="31789" x="7156450" y="1377950"/>
          <p14:tracePt t="31797" x="6978650" y="1377950"/>
          <p14:tracePt t="31811" x="6477000" y="1384300"/>
          <p14:tracePt t="31827" x="5988050" y="1397000"/>
          <p14:tracePt t="31845" x="5353050" y="1409700"/>
          <p14:tracePt t="31861" x="5219700" y="1416050"/>
          <p14:tracePt t="31878" x="5200650" y="1416050"/>
          <p14:tracePt t="31896" x="5156200" y="1416050"/>
          <p14:tracePt t="31911" x="4984750" y="1460500"/>
          <p14:tracePt t="31928" x="4870450" y="1485900"/>
          <p14:tracePt t="31944" x="4838700" y="1485900"/>
          <p14:tracePt t="32021" x="4794250" y="1504950"/>
          <p14:tracePt t="32028" x="4730750" y="1536700"/>
          <p14:tracePt t="32044" x="4565650" y="1587500"/>
          <p14:tracePt t="32061" x="4400550" y="1631950"/>
          <p14:tracePt t="32077" x="4241800" y="1670050"/>
          <p14:tracePt t="32094" x="4095750" y="1714500"/>
          <p14:tracePt t="32111" x="3968750" y="1752600"/>
          <p14:tracePt t="32127" x="3854450" y="1803400"/>
          <p14:tracePt t="32145" x="3771900" y="1841500"/>
          <p14:tracePt t="32161" x="3683000" y="1873250"/>
          <p14:tracePt t="32177" x="3600450" y="1911350"/>
          <p14:tracePt t="32194" x="3511550" y="1936750"/>
          <p14:tracePt t="32211" x="3384550" y="1981200"/>
          <p14:tracePt t="32227" x="3289300" y="2000250"/>
          <p14:tracePt t="32244" x="3181350" y="2025650"/>
          <p14:tracePt t="32261" x="3092450" y="2044700"/>
          <p14:tracePt t="32278" x="2978150" y="2063750"/>
          <p14:tracePt t="32294" x="2946400" y="2063750"/>
          <p14:tracePt t="32311" x="2940050" y="2063750"/>
          <p14:tracePt t="32327" x="2774950" y="2082800"/>
          <p14:tracePt t="32344" x="2603500" y="2101850"/>
          <p14:tracePt t="32361" x="2597150" y="2101850"/>
          <p14:tracePt t="32377" x="2578100" y="2108200"/>
          <p14:tracePt t="32394" x="2520950" y="2120900"/>
          <p14:tracePt t="32412" x="2476500" y="2127250"/>
          <p14:tracePt t="32428" x="2470150" y="2133600"/>
          <p14:tracePt t="32444" x="2451100" y="2139950"/>
          <p14:tracePt t="32461" x="2438400" y="2146300"/>
          <p14:tracePt t="32478" x="2425700" y="2146300"/>
          <p14:tracePt t="32495" x="2419350" y="2146300"/>
          <p14:tracePt t="32511" x="2413000" y="2152650"/>
          <p14:tracePt t="32527" x="2400300" y="2152650"/>
          <p14:tracePt t="32544" x="2387600" y="2152650"/>
          <p14:tracePt t="32561" x="2362200" y="2159000"/>
          <p14:tracePt t="32577" x="2317750" y="2159000"/>
          <p14:tracePt t="32595" x="2266950" y="2165350"/>
          <p14:tracePt t="32612" x="2152650" y="2165350"/>
          <p14:tracePt t="32627" x="2101850" y="2165350"/>
          <p14:tracePt t="32644" x="1974850" y="2165350"/>
          <p14:tracePt t="32661" x="1879600" y="2165350"/>
          <p14:tracePt t="32678" x="1822450" y="2165350"/>
          <p14:tracePt t="32695" x="1771650" y="2165350"/>
          <p14:tracePt t="32711" x="1758950" y="2165350"/>
          <p14:tracePt t="32765" x="1758950" y="2159000"/>
          <p14:tracePt t="32780" x="1758950" y="2146300"/>
          <p14:tracePt t="32788" x="1758950" y="2139950"/>
          <p14:tracePt t="32797" x="1758950" y="2133600"/>
          <p14:tracePt t="33109" x="1733550" y="2127250"/>
          <p14:tracePt t="33116" x="1663700" y="2101850"/>
          <p14:tracePt t="33127" x="1619250" y="2089150"/>
          <p14:tracePt t="33144" x="1530350" y="2063750"/>
          <p14:tracePt t="33161" x="1447800" y="2025650"/>
          <p14:tracePt t="33177" x="1390650" y="2000250"/>
          <p14:tracePt t="33212" x="1365250" y="1987550"/>
          <p14:tracePt t="33253" x="1358900" y="1987550"/>
          <p14:tracePt t="33278" x="1346200" y="1987550"/>
          <p14:tracePt t="33296" x="1333500" y="1987550"/>
          <p14:tracePt t="33341" x="1327150" y="1987550"/>
          <p14:tracePt t="33374" x="1320800" y="1987550"/>
          <p14:tracePt t="33381" x="1314450" y="1993900"/>
          <p14:tracePt t="33397" x="1308100" y="1993900"/>
          <p14:tracePt t="33788" x="1308100" y="2000250"/>
          <p14:tracePt t="33795" x="1308100" y="2019300"/>
          <p14:tracePt t="33812" x="1327150" y="2063750"/>
          <p14:tracePt t="33827" x="1346200" y="2108200"/>
          <p14:tracePt t="33844" x="1371600" y="2146300"/>
          <p14:tracePt t="33878" x="1409700" y="2197100"/>
          <p14:tracePt t="33911" x="1416050" y="2203450"/>
          <p14:tracePt t="33965" x="1422400" y="2203450"/>
          <p14:tracePt t="33997" x="1428750" y="2203450"/>
          <p14:tracePt t="34004" x="1441450" y="2203450"/>
          <p14:tracePt t="34028" x="1485900" y="2203450"/>
          <p14:tracePt t="34045" x="1517650" y="2203450"/>
          <p14:tracePt t="34061" x="1530350" y="2203450"/>
          <p14:tracePt t="34149" x="1536700" y="2203450"/>
          <p14:tracePt t="34165" x="1543050" y="2203450"/>
          <p14:tracePt t="34270" x="1549400" y="2203450"/>
          <p14:tracePt t="34277" x="1549400" y="2197100"/>
          <p14:tracePt t="34295" x="1568450" y="2184400"/>
          <p14:tracePt t="34311" x="1587500" y="2178050"/>
          <p14:tracePt t="34327" x="1606550" y="2171700"/>
          <p14:tracePt t="34345" x="1619250" y="2152650"/>
          <p14:tracePt t="34361" x="1631950" y="2139950"/>
          <p14:tracePt t="34377" x="1644650" y="2120900"/>
          <p14:tracePt t="34396" x="1670050" y="2070100"/>
          <p14:tracePt t="34411" x="1682750" y="2044700"/>
          <p14:tracePt t="34428" x="1689100" y="2019300"/>
          <p14:tracePt t="34446" x="1689100" y="2012950"/>
          <p14:tracePt t="34493" x="1689100" y="2006600"/>
          <p14:tracePt t="34613" x="1689100" y="2000250"/>
          <p14:tracePt t="34726" x="1701800" y="2006600"/>
          <p14:tracePt t="34733" x="1708150" y="2025650"/>
          <p14:tracePt t="34744" x="1714500" y="2032000"/>
          <p14:tracePt t="34761" x="1720850" y="2044700"/>
          <p14:tracePt t="34777" x="1727200" y="2051050"/>
          <p14:tracePt t="34794" x="1727200" y="2057400"/>
          <p14:tracePt t="35037" x="1733550" y="2063750"/>
          <p14:tracePt t="35046" x="1746250" y="2108200"/>
          <p14:tracePt t="35061" x="1778000" y="2171700"/>
          <p14:tracePt t="35078" x="1816100" y="2222500"/>
          <p14:tracePt t="35094" x="1847850" y="2254250"/>
          <p14:tracePt t="35111" x="1873250" y="2273300"/>
          <p14:tracePt t="35127" x="1879600" y="2279650"/>
          <p14:tracePt t="35325" x="1892300" y="2279650"/>
          <p14:tracePt t="35333" x="1917700" y="2279650"/>
          <p14:tracePt t="35344" x="1936750" y="2286000"/>
          <p14:tracePt t="35361" x="1974850" y="2292350"/>
          <p14:tracePt t="35378" x="2025650" y="2305050"/>
          <p14:tracePt t="35412" x="2089150" y="2317750"/>
          <p14:tracePt t="35446" x="2095500" y="2317750"/>
          <p14:tracePt t="35479" x="2133600" y="2317750"/>
          <p14:tracePt t="35494" x="2139950" y="2317750"/>
          <p14:tracePt t="35566" x="2133600" y="2311400"/>
          <p14:tracePt t="35588" x="2120900" y="2311400"/>
          <p14:tracePt t="35637" x="2120900" y="2305050"/>
          <p14:tracePt t="35878" x="2127250" y="2305050"/>
          <p14:tracePt t="35917" x="2133600" y="2305050"/>
          <p14:tracePt t="36085" x="2139950" y="2305050"/>
          <p14:tracePt t="36093" x="2146300" y="2305050"/>
          <p14:tracePt t="36111" x="2171700" y="2279650"/>
          <p14:tracePt t="36127" x="2190750" y="2273300"/>
          <p14:tracePt t="36145" x="2197100" y="2273300"/>
          <p14:tracePt t="36161" x="2203450" y="2273300"/>
          <p14:tracePt t="36177" x="2209800" y="2273300"/>
          <p14:tracePt t="36212" x="2216150" y="2273300"/>
          <p14:tracePt t="36260" x="2222500" y="2273300"/>
          <p14:tracePt t="36293" x="2228850" y="2273300"/>
          <p14:tracePt t="36622" x="2235200" y="2273300"/>
          <p14:tracePt t="36654" x="2241550" y="2273300"/>
          <p14:tracePt t="36677" x="2247900" y="2273300"/>
          <p14:tracePt t="36942" x="2241550" y="2273300"/>
          <p14:tracePt t="36948" x="2228850" y="2273300"/>
          <p14:tracePt t="36961" x="2216150" y="2279650"/>
          <p14:tracePt t="36978" x="2203450" y="2292350"/>
          <p14:tracePt t="36995" x="2197100" y="2298700"/>
          <p14:tracePt t="37011" x="2184400" y="2311400"/>
          <p14:tracePt t="37028" x="2146300" y="2330450"/>
          <p14:tracePt t="37062" x="2108200" y="2336800"/>
          <p14:tracePt t="37096" x="2101850" y="2343150"/>
          <p14:tracePt t="37221" x="2095500" y="2336800"/>
          <p14:tracePt t="37228" x="2082800" y="2317750"/>
          <p14:tracePt t="37245" x="2070100" y="2298700"/>
          <p14:tracePt t="37261" x="2057400" y="2266950"/>
          <p14:tracePt t="37277" x="2051050" y="2235200"/>
          <p14:tracePt t="37294" x="2051050" y="2209800"/>
          <p14:tracePt t="37311" x="2051050" y="2184400"/>
          <p14:tracePt t="37327" x="2051050" y="2165350"/>
          <p14:tracePt t="37344" x="2051050" y="2146300"/>
          <p14:tracePt t="37361" x="2051050" y="2139950"/>
          <p14:tracePt t="37377" x="2051050" y="2133600"/>
          <p14:tracePt t="37395" x="2051050" y="2120900"/>
          <p14:tracePt t="37412" x="2051050" y="2108200"/>
          <p14:tracePt t="37445" x="2051050" y="2101850"/>
          <p14:tracePt t="37861" x="2044700" y="2108200"/>
          <p14:tracePt t="37868" x="2032000" y="2120900"/>
          <p14:tracePt t="37878" x="2025650" y="2127250"/>
          <p14:tracePt t="37895" x="2000250" y="2146300"/>
          <p14:tracePt t="37911" x="1974850" y="2171700"/>
          <p14:tracePt t="37928" x="1943100" y="2203450"/>
          <p14:tracePt t="37961" x="1828800" y="2241550"/>
          <p14:tracePt t="38013" x="1498600" y="2273300"/>
          <p14:tracePt t="38045" x="1282700" y="2241550"/>
          <p14:tracePt t="38301" x="1282700" y="2235200"/>
          <p14:tracePt t="38316" x="1282700" y="2228850"/>
          <p14:tracePt t="38325" x="1282700" y="2222500"/>
          <p14:tracePt t="38333" x="1282700" y="2216150"/>
          <p14:tracePt t="38361" x="1282700" y="2209800"/>
          <p14:tracePt t="38502" x="1289050" y="2209800"/>
          <p14:tracePt t="38509" x="1320800" y="2209800"/>
          <p14:tracePt t="38516" x="1365250" y="2209800"/>
          <p14:tracePt t="38527" x="1454150" y="2247900"/>
          <p14:tracePt t="38545" x="1644650" y="2355850"/>
          <p14:tracePt t="38561" x="1987550" y="2501900"/>
          <p14:tracePt t="38577" x="1987550" y="2514600"/>
          <p14:tracePt t="38595" x="1993900" y="2514600"/>
          <p14:tracePt t="38612" x="2000250" y="2514600"/>
          <p14:tracePt t="38628" x="2012950" y="2520950"/>
          <p14:tracePt t="38644" x="2082800" y="2527300"/>
          <p14:tracePt t="38661" x="2222500" y="2527300"/>
          <p14:tracePt t="38677" x="2317750" y="2527300"/>
          <p14:tracePt t="38695" x="2381250" y="2520950"/>
          <p14:tracePt t="38711" x="2546350" y="2495550"/>
          <p14:tracePt t="38727" x="2711450" y="2463800"/>
          <p14:tracePt t="38744" x="2819400" y="2457450"/>
          <p14:tracePt t="38761" x="2933700" y="2438400"/>
          <p14:tracePt t="38777" x="3035300" y="2406650"/>
          <p14:tracePt t="38794" x="3111500" y="2387600"/>
          <p14:tracePt t="38811" x="3200400" y="2355850"/>
          <p14:tracePt t="38827" x="3378200" y="2317750"/>
          <p14:tracePt t="38844" x="3479800" y="2292350"/>
          <p14:tracePt t="38861" x="3486150" y="2292350"/>
          <p14:tracePt t="38884" x="3543300" y="2273300"/>
          <p14:tracePt t="38894" x="3619500" y="2260600"/>
          <p14:tracePt t="38910" x="3886200" y="2190750"/>
          <p14:tracePt t="38927" x="3987800" y="2165350"/>
          <p14:tracePt t="38944" x="4241800" y="2127250"/>
          <p14:tracePt t="38961" x="4343400" y="2114550"/>
          <p14:tracePt t="38977" x="4425950" y="2095500"/>
          <p14:tracePt t="38995" x="4521200" y="2070100"/>
          <p14:tracePt t="39012" x="4591050" y="2051050"/>
          <p14:tracePt t="39027" x="4610100" y="2044700"/>
          <p14:tracePt t="39045" x="4635500" y="2044700"/>
          <p14:tracePt t="39061" x="4667250" y="2044700"/>
          <p14:tracePt t="39077" x="4737100" y="2044700"/>
          <p14:tracePt t="39094" x="4775200" y="2057400"/>
          <p14:tracePt t="39111" x="4876800" y="2082800"/>
          <p14:tracePt t="39127" x="5086350" y="2159000"/>
          <p14:tracePt t="39145" x="5175250" y="2190750"/>
          <p14:tracePt t="39161" x="5416550" y="2247900"/>
          <p14:tracePt t="39177" x="5632450" y="2286000"/>
          <p14:tracePt t="39194" x="5670550" y="2292350"/>
          <p14:tracePt t="39211" x="5702300" y="2292350"/>
          <p14:tracePt t="39227" x="5746750" y="2292350"/>
          <p14:tracePt t="39284" x="5746750" y="2286000"/>
          <p14:tracePt t="39292" x="5759450" y="2266950"/>
          <p14:tracePt t="39300" x="5765800" y="2254250"/>
          <p14:tracePt t="39311" x="5765800" y="2241550"/>
          <p14:tracePt t="39327" x="5778500" y="2216150"/>
          <p14:tracePt t="39345" x="5791200" y="2197100"/>
          <p14:tracePt t="39361" x="5797550" y="2171700"/>
          <p14:tracePt t="39377" x="5810250" y="2152650"/>
          <p14:tracePt t="39394" x="5810250" y="2146300"/>
          <p14:tracePt t="39411" x="5848350" y="2101850"/>
          <p14:tracePt t="39427" x="5854700" y="2095500"/>
          <p14:tracePt t="39444" x="5861050" y="2089150"/>
          <p14:tracePt t="39654" x="5861050" y="2082800"/>
          <p14:tracePt t="39965" x="5835650" y="2089150"/>
          <p14:tracePt t="39973" x="5759450" y="2089150"/>
          <p14:tracePt t="39980" x="5695950" y="2089150"/>
          <p14:tracePt t="39994" x="5645150" y="2089150"/>
          <p14:tracePt t="40011" x="5568950" y="2089150"/>
          <p14:tracePt t="40027" x="5524500" y="2089150"/>
          <p14:tracePt t="40044" x="5499100" y="2089150"/>
          <p14:tracePt t="40118" x="5454650" y="2089150"/>
          <p14:tracePt t="40125" x="5422900" y="2089150"/>
          <p14:tracePt t="40132" x="5403850" y="2089150"/>
          <p14:tracePt t="40161" x="5353050" y="2082800"/>
          <p14:tracePt t="40177" x="5334000" y="2082800"/>
          <p14:tracePt t="40195" x="5302250" y="2076450"/>
          <p14:tracePt t="40211" x="5276850" y="2076450"/>
          <p14:tracePt t="40227" x="5245100" y="2076450"/>
          <p14:tracePt t="40244" x="5226050" y="2070100"/>
          <p14:tracePt t="40261" x="5219700" y="2070100"/>
          <p14:tracePt t="40277" x="5213350" y="2070100"/>
          <p14:tracePt t="40295" x="5207000" y="2070100"/>
          <p14:tracePt t="40311" x="5187950" y="2070100"/>
          <p14:tracePt t="40333" x="5175250" y="2070100"/>
          <p14:tracePt t="40344" x="5130800" y="2070100"/>
          <p14:tracePt t="40361" x="5073650" y="2070100"/>
          <p14:tracePt t="40377" x="5029200" y="2070100"/>
          <p14:tracePt t="40394" x="5016500" y="2070100"/>
          <p14:tracePt t="40629" x="5022850" y="2070100"/>
          <p14:tracePt t="40637" x="5060950" y="2076450"/>
          <p14:tracePt t="40644" x="5086350" y="2076450"/>
          <p14:tracePt t="40661" x="5137150" y="2082800"/>
          <p14:tracePt t="40677" x="5162550" y="2095500"/>
          <p14:tracePt t="40764" x="5168900" y="2095500"/>
          <p14:tracePt t="40805" x="5175250" y="2095500"/>
          <p14:tracePt t="40813" x="5187950" y="2095500"/>
          <p14:tracePt t="40829" x="5232400" y="2095500"/>
          <p14:tracePt t="40845" x="5283200" y="2108200"/>
          <p14:tracePt t="40861" x="5340350" y="2120900"/>
          <p14:tracePt t="40877" x="5372100" y="2127250"/>
          <p14:tracePt t="41118" x="5372100" y="2120900"/>
          <p14:tracePt t="41124" x="5384800" y="2095500"/>
          <p14:tracePt t="41132" x="5391150" y="2082800"/>
          <p14:tracePt t="41144" x="5391150" y="2063750"/>
          <p14:tracePt t="41161" x="5403850" y="2032000"/>
          <p14:tracePt t="41177" x="5410200" y="1993900"/>
          <p14:tracePt t="41194" x="5422900" y="1968500"/>
          <p14:tracePt t="41211" x="5435600" y="1930400"/>
          <p14:tracePt t="41227" x="5441950" y="1892300"/>
          <p14:tracePt t="41244" x="5448300" y="1866900"/>
          <p14:tracePt t="41654" x="5524500" y="1924050"/>
          <p14:tracePt t="41661" x="5607050" y="1974850"/>
          <p14:tracePt t="41678" x="5695950" y="2044700"/>
          <p14:tracePt t="41695" x="5886450" y="2127250"/>
          <p14:tracePt t="41728" x="6248400" y="2273300"/>
          <p14:tracePt t="41762" x="6242050" y="2330450"/>
          <p14:tracePt t="41821" x="6242050" y="2336800"/>
          <p14:tracePt t="41918" x="6248400" y="2336800"/>
          <p14:tracePt t="41950" x="6254750" y="2330450"/>
          <p14:tracePt t="41957" x="6254750" y="2324100"/>
          <p14:tracePt t="41964" x="6254750" y="2317750"/>
          <p14:tracePt t="41977" x="6261100" y="2317750"/>
          <p14:tracePt t="41994" x="6261100" y="2305050"/>
          <p14:tracePt t="42011" x="6273800" y="2292350"/>
          <p14:tracePt t="42037" x="6273800" y="2286000"/>
          <p14:tracePt t="42068" x="6273800" y="2279650"/>
          <p14:tracePt t="42477" x="6242050" y="2317750"/>
          <p14:tracePt t="42485" x="6235700" y="2336800"/>
          <p14:tracePt t="42517" x="6235700" y="2343150"/>
          <p14:tracePt t="42525" x="6235700" y="2349500"/>
          <p14:tracePt t="42545" x="6216650" y="2362200"/>
          <p14:tracePt t="42578" x="6210300" y="2368550"/>
          <p14:tracePt t="42741" x="6223000" y="2362200"/>
          <p14:tracePt t="42748" x="6223000" y="2355850"/>
          <p14:tracePt t="42781" x="6229350" y="2355850"/>
          <p14:tracePt t="42797" x="6235700" y="2355850"/>
          <p14:tracePt t="42830" x="6242050" y="2355850"/>
          <p14:tracePt t="42845" x="6242050" y="2343150"/>
          <p14:tracePt t="42852" x="6254750" y="2330450"/>
          <p14:tracePt t="42861" x="6254750" y="2324100"/>
          <p14:tracePt t="42877" x="6254750" y="2317750"/>
          <p14:tracePt t="42900" x="6254750" y="2311400"/>
          <p14:tracePt t="43685" x="6254750" y="2305050"/>
          <p14:tracePt t="43693" x="6254750" y="2286000"/>
          <p14:tracePt t="43711" x="6254750" y="2254250"/>
          <p14:tracePt t="43727" x="6254750" y="2241550"/>
          <p14:tracePt t="43745" x="6254750" y="2235200"/>
          <p14:tracePt t="43761" x="6261100" y="2235200"/>
          <p14:tracePt t="43789" x="6261100" y="2228850"/>
          <p14:tracePt t="43853" x="6261100" y="2222500"/>
          <p14:tracePt t="43869" x="6267450" y="2216150"/>
          <p14:tracePt t="43877" x="6267450" y="2209800"/>
          <p14:tracePt t="43894" x="6273800" y="2203450"/>
          <p14:tracePt t="43911" x="6280150" y="2197100"/>
          <p14:tracePt t="44004" x="6280150" y="2190750"/>
          <p14:tracePt t="44019" x="6286500" y="2190750"/>
          <p14:tracePt t="44035" x="6305550" y="2190750"/>
          <p14:tracePt t="44044" x="6324600" y="2190750"/>
          <p14:tracePt t="44061" x="6350000" y="2190750"/>
          <p14:tracePt t="44077" x="6356350" y="2190750"/>
          <p14:tracePt t="44094" x="6362700" y="2190750"/>
          <p14:tracePt t="44174" x="6369050" y="2190750"/>
          <p14:tracePt t="44181" x="6375400" y="2197100"/>
          <p14:tracePt t="44197" x="6381750" y="2209800"/>
          <p14:tracePt t="44211" x="6400800" y="2228850"/>
          <p14:tracePt t="44227" x="6419850" y="2241550"/>
          <p14:tracePt t="44244" x="6419850" y="2247900"/>
          <p14:tracePt t="44277" x="6419850" y="2254250"/>
          <p14:tracePt t="44308" x="6426200" y="2254250"/>
          <p14:tracePt t="44381" x="6438900" y="2260600"/>
          <p14:tracePt t="44389" x="6477000" y="2260600"/>
          <p14:tracePt t="44397" x="6508750" y="2266950"/>
          <p14:tracePt t="44411" x="6515100" y="2266950"/>
          <p14:tracePt t="44427" x="6496050" y="2266950"/>
          <p14:tracePt t="44444" x="6489700" y="2266950"/>
          <p14:tracePt t="44460" x="6477000" y="2266950"/>
          <p14:tracePt t="44478" x="6470650" y="2266950"/>
          <p14:tracePt t="44495" x="6489700" y="2266950"/>
          <p14:tracePt t="44511" x="6515100" y="2260600"/>
          <p14:tracePt t="44527" x="6540500" y="2254250"/>
          <p14:tracePt t="44544" x="6584950" y="2241550"/>
          <p14:tracePt t="44561" x="6635750" y="2228850"/>
          <p14:tracePt t="44577" x="6667500" y="2222500"/>
          <p14:tracePt t="44594" x="6673850" y="2216150"/>
          <p14:tracePt t="44612" x="6673850" y="2209800"/>
          <p14:tracePt t="44627" x="6680200" y="2209800"/>
          <p14:tracePt t="44701" x="6711950" y="2197100"/>
          <p14:tracePt t="44709" x="6718300" y="2184400"/>
          <p14:tracePt t="44728" x="6743700" y="2146300"/>
          <p14:tracePt t="44745" x="6788150" y="2139950"/>
          <p14:tracePt t="44761" x="6800850" y="2133600"/>
          <p14:tracePt t="44788" x="6807200" y="2133600"/>
          <p14:tracePt t="46493" x="6800850" y="2139950"/>
          <p14:tracePt t="46501" x="6762750" y="2152650"/>
          <p14:tracePt t="46511" x="6743700" y="2165350"/>
          <p14:tracePt t="46527" x="6686550" y="2190750"/>
          <p14:tracePt t="46544" x="6604000" y="2228850"/>
          <p14:tracePt t="46561" x="6457950" y="2292350"/>
          <p14:tracePt t="46577" x="6184900" y="2349500"/>
          <p14:tracePt t="46595" x="5765800" y="2438400"/>
          <p14:tracePt t="46628" x="4864100" y="2622550"/>
          <p14:tracePt t="46662" x="4629150" y="2654300"/>
          <p14:tracePt t="46695" x="4260850" y="2673350"/>
          <p14:tracePt t="46711" x="4133850" y="2679700"/>
          <p14:tracePt t="46741" x="4083050" y="2686050"/>
          <p14:tracePt t="46749" x="4044950" y="2711450"/>
          <p14:tracePt t="46761" x="4006850" y="2730500"/>
          <p14:tracePt t="46777" x="3917950" y="2749550"/>
          <p14:tracePt t="46838" x="3911600" y="2749550"/>
          <p14:tracePt t="46845" x="3867150" y="2755900"/>
          <p14:tracePt t="46861" x="3829050" y="2774950"/>
          <p14:tracePt t="46892" x="3752850" y="2787650"/>
          <p14:tracePt t="46900" x="3721100" y="2794000"/>
          <p14:tracePt t="46911" x="3651250" y="2806700"/>
          <p14:tracePt t="46927" x="3619500" y="2819400"/>
          <p14:tracePt t="46981" x="3613150" y="2819400"/>
          <p14:tracePt t="47014" x="3600450" y="2819400"/>
          <p14:tracePt t="47021" x="3594100" y="2819400"/>
          <p14:tracePt t="47028" x="3536950" y="2819400"/>
          <p14:tracePt t="47044" x="3384550" y="2832100"/>
          <p14:tracePt t="47061" x="3289300" y="2838450"/>
          <p14:tracePt t="47077" x="3251200" y="2838450"/>
          <p14:tracePt t="47094" x="3244850" y="2838450"/>
          <p14:tracePt t="47111" x="3219450" y="2838450"/>
          <p14:tracePt t="47127" x="3200400" y="2838450"/>
          <p14:tracePt t="47144" x="3181350" y="2844800"/>
          <p14:tracePt t="47162" x="3143250" y="2851150"/>
          <p14:tracePt t="47177" x="3079750" y="2857500"/>
          <p14:tracePt t="47194" x="3035300" y="2863850"/>
          <p14:tracePt t="47229" x="2971800" y="2863850"/>
          <p14:tracePt t="47237" x="2940050" y="2863850"/>
          <p14:tracePt t="47244" x="2908300" y="2857500"/>
          <p14:tracePt t="47260" x="2844800" y="2825750"/>
          <p14:tracePt t="47277" x="2838450" y="2825750"/>
          <p14:tracePt t="47294" x="2832100" y="2825750"/>
          <p14:tracePt t="47325" x="2819400" y="2825750"/>
          <p14:tracePt t="47373" x="2755900" y="2825750"/>
          <p14:tracePt t="47381" x="2660650" y="2844800"/>
          <p14:tracePt t="47394" x="2590800" y="2863850"/>
          <p14:tracePt t="47411" x="2546350" y="2876550"/>
          <p14:tracePt t="47614" x="2501900" y="2876550"/>
          <p14:tracePt t="47622" x="2438400" y="2876550"/>
          <p14:tracePt t="47628" x="2387600" y="2870200"/>
          <p14:tracePt t="47644" x="2374900" y="2863850"/>
          <p14:tracePt t="47677" x="2368550" y="2863850"/>
          <p14:tracePt t="47685" x="2324100" y="2863850"/>
          <p14:tracePt t="47694" x="2305050" y="2863850"/>
          <p14:tracePt t="47711" x="2197100" y="2832100"/>
          <p14:tracePt t="47727" x="2178050" y="2844800"/>
          <p14:tracePt t="47744" x="2127250" y="2851150"/>
          <p14:tracePt t="47761" x="2120900" y="2863850"/>
          <p14:tracePt t="48213" x="2120900" y="2870200"/>
          <p14:tracePt t="48285" x="2127250" y="2870200"/>
          <p14:tracePt t="48366" x="2127250" y="2857500"/>
          <p14:tracePt t="48782" x="2120900" y="2863850"/>
          <p14:tracePt t="48797" x="2114550" y="2863850"/>
          <p14:tracePt t="48804" x="2108200" y="2870200"/>
          <p14:tracePt t="48812" x="2101850" y="2870200"/>
          <p14:tracePt t="48836" x="2101850" y="2876550"/>
          <p14:tracePt t="48869" x="2095500" y="2876550"/>
          <p14:tracePt t="49068" x="2082800" y="2876550"/>
          <p14:tracePt t="49076" x="2070100" y="2876550"/>
          <p14:tracePt t="49108" x="2063750" y="2876550"/>
          <p14:tracePt t="49140" x="2063750" y="2882900"/>
          <p14:tracePt t="49309" x="2057400" y="2889250"/>
          <p14:tracePt t="49317" x="2038350" y="2901950"/>
          <p14:tracePt t="49327" x="2032000" y="2901950"/>
          <p14:tracePt t="49344" x="2025650" y="2908300"/>
          <p14:tracePt t="49360" x="2025650" y="2914650"/>
          <p14:tracePt t="49378" x="2019300" y="2921000"/>
          <p14:tracePt t="49870" x="2025650" y="2921000"/>
          <p14:tracePt t="49877" x="2025650" y="2914650"/>
          <p14:tracePt t="49894" x="2032000" y="2914650"/>
          <p14:tracePt t="49965" x="2032000" y="2908300"/>
          <p14:tracePt t="50110" x="2032000" y="2901950"/>
          <p14:tracePt t="50133" x="2032000" y="2895600"/>
          <p14:tracePt t="50181" x="2032000" y="2889250"/>
          <p14:tracePt t="50189" x="2038350" y="2882900"/>
          <p14:tracePt t="50196" x="2038350" y="2876550"/>
          <p14:tracePt t="50211" x="2044700" y="2863850"/>
          <p14:tracePt t="50245" x="2044700" y="2857500"/>
          <p14:tracePt t="50278" x="2051050" y="2857500"/>
          <p14:tracePt t="50312" x="2057400" y="2844800"/>
          <p14:tracePt t="50328" x="2057400" y="2838450"/>
          <p14:tracePt t="50344" x="2063750" y="2832100"/>
          <p14:tracePt t="50361" x="2076450" y="2819400"/>
          <p14:tracePt t="50377" x="2082800" y="2813050"/>
          <p14:tracePt t="50394" x="2089150" y="2813050"/>
          <p14:tracePt t="50413" x="2089150" y="2806700"/>
          <p14:tracePt t="50477" x="2095500" y="2806700"/>
          <p14:tracePt t="50550" x="2101850" y="2806700"/>
          <p14:tracePt t="50557" x="2108200" y="2806700"/>
          <p14:tracePt t="50564" x="2114550" y="2806700"/>
          <p14:tracePt t="50577" x="2127250" y="2806700"/>
          <p14:tracePt t="50594" x="2146300" y="2806700"/>
          <p14:tracePt t="50611" x="2184400" y="2806700"/>
          <p14:tracePt t="50627" x="2279650" y="2838450"/>
          <p14:tracePt t="50644" x="2317750" y="2838450"/>
          <p14:tracePt t="50661" x="2381250" y="2844800"/>
          <p14:tracePt t="50677" x="2432050" y="2857500"/>
          <p14:tracePt t="50694" x="2451100" y="2857500"/>
          <p14:tracePt t="50711" x="2463800" y="2857500"/>
          <p14:tracePt t="50733" x="2470150" y="2857500"/>
          <p14:tracePt t="50744" x="2476500" y="2857500"/>
          <p14:tracePt t="50761" x="2489200" y="2857500"/>
          <p14:tracePt t="50778" x="2501900" y="2857500"/>
          <p14:tracePt t="50794" x="2508250" y="2857500"/>
          <p14:tracePt t="50812" x="2514600" y="2857500"/>
          <p14:tracePt t="50877" x="2514600" y="2851150"/>
          <p14:tracePt t="50910" x="2520950" y="2851150"/>
          <p14:tracePt t="50917" x="2520950" y="2844800"/>
          <p14:tracePt t="50927" x="2527300" y="2844800"/>
          <p14:tracePt t="50944" x="2533650" y="2832100"/>
          <p14:tracePt t="51301" x="2527300" y="2825750"/>
          <p14:tracePt t="51308" x="2527300" y="2819400"/>
          <p14:tracePt t="51325" x="2520950" y="2806700"/>
          <p14:tracePt t="51332" x="2514600" y="2806700"/>
          <p14:tracePt t="51344" x="2514600" y="2800350"/>
          <p14:tracePt t="51446" x="2514600" y="2794000"/>
          <p14:tracePt t="51558" x="2514600" y="2787650"/>
          <p14:tracePt t="51564" x="2520950" y="2787650"/>
          <p14:tracePt t="51577" x="2527300" y="2787650"/>
          <p14:tracePt t="51594" x="2540000" y="2787650"/>
          <p14:tracePt t="51611" x="2546350" y="2787650"/>
          <p14:tracePt t="51627" x="2552700" y="2787650"/>
          <p14:tracePt t="51644" x="2559050" y="2794000"/>
          <p14:tracePt t="51678" x="2578100" y="2806700"/>
          <p14:tracePt t="51712" x="2609850" y="2832100"/>
          <p14:tracePt t="51746" x="2635250" y="2863850"/>
          <p14:tracePt t="51761" x="2647950" y="2870200"/>
          <p14:tracePt t="51777" x="2654300" y="2876550"/>
          <p14:tracePt t="51794" x="2660650" y="2889250"/>
          <p14:tracePt t="51811" x="2679700" y="2901950"/>
          <p14:tracePt t="51827" x="2705100" y="2921000"/>
          <p14:tracePt t="51844" x="2711450" y="2927350"/>
          <p14:tracePt t="51861" x="2717800" y="2927350"/>
          <p14:tracePt t="52180" x="2724150" y="2921000"/>
          <p14:tracePt t="52189" x="2730500" y="2908300"/>
          <p14:tracePt t="52196" x="2736850" y="2895600"/>
          <p14:tracePt t="52211" x="2743200" y="2889250"/>
          <p14:tracePt t="52227" x="2755900" y="2870200"/>
          <p14:tracePt t="52244" x="2762250" y="2857500"/>
          <p14:tracePt t="52261" x="2768600" y="2844800"/>
          <p14:tracePt t="52295" x="2787650" y="2819400"/>
          <p14:tracePt t="52328" x="2794000" y="2800350"/>
          <p14:tracePt t="52362" x="2800350" y="2774950"/>
          <p14:tracePt t="52377" x="2806700" y="2755900"/>
          <p14:tracePt t="52394" x="2806700" y="2736850"/>
          <p14:tracePt t="52410" x="2806700" y="2724150"/>
          <p14:tracePt t="52427" x="2806700" y="2705100"/>
          <p14:tracePt t="52453" x="2806700" y="2698750"/>
          <p14:tracePt t="52462" x="2806700" y="2692400"/>
          <p14:tracePt t="52501" x="2806700" y="2686050"/>
          <p14:tracePt t="52525" x="2806700" y="2673350"/>
          <p14:tracePt t="52533" x="2806700" y="2660650"/>
          <p14:tracePt t="52544" x="2806700" y="2647950"/>
          <p14:tracePt t="52561" x="2800350" y="2635250"/>
          <p14:tracePt t="52577" x="2794000" y="2622550"/>
          <p14:tracePt t="52594" x="2787650" y="2616200"/>
          <p14:tracePt t="52612" x="2781300" y="2603500"/>
          <p14:tracePt t="52628" x="2774950" y="2597150"/>
          <p14:tracePt t="52652" x="2774950" y="2590800"/>
          <p14:tracePt t="52669" x="2768600" y="2584450"/>
          <p14:tracePt t="52684" x="2762250" y="2578100"/>
          <p14:tracePt t="52694" x="2762250" y="2571750"/>
          <p14:tracePt t="52711" x="2755900" y="2571750"/>
          <p14:tracePt t="52727" x="2749550" y="2565400"/>
          <p14:tracePt t="52744" x="2743200" y="2559050"/>
          <p14:tracePt t="52761" x="2736850" y="2552700"/>
          <p14:tracePt t="52778" x="2730500" y="2546350"/>
          <p14:tracePt t="52794" x="2730500" y="2540000"/>
          <p14:tracePt t="52893" x="2730500" y="2533650"/>
          <p14:tracePt t="52989" x="2730500" y="2527300"/>
          <p14:tracePt t="53046" x="2730500" y="2520950"/>
          <p14:tracePt t="53677" x="2762250" y="2520950"/>
          <p14:tracePt t="53685" x="2832100" y="2552700"/>
          <p14:tracePt t="53694" x="2889250" y="2578100"/>
          <p14:tracePt t="53711" x="2952750" y="2603500"/>
          <p14:tracePt t="53727" x="3022600" y="2635250"/>
          <p14:tracePt t="53744" x="3067050" y="2654300"/>
          <p14:tracePt t="53760" x="3073400" y="2660650"/>
          <p14:tracePt t="53789" x="3079750" y="2660650"/>
          <p14:tracePt t="53989" x="3111500" y="2660650"/>
          <p14:tracePt t="53996" x="3130550" y="2660650"/>
          <p14:tracePt t="54011" x="3168650" y="2667000"/>
          <p14:tracePt t="54027" x="3251200" y="2679700"/>
          <p14:tracePt t="54062" x="3333750" y="2705100"/>
          <p14:tracePt t="54078" x="3346450" y="2711450"/>
          <p14:tracePt t="54148" x="3352800" y="2711450"/>
          <p14:tracePt t="54156" x="3365500" y="2711450"/>
          <p14:tracePt t="54163" x="3378200" y="2711450"/>
          <p14:tracePt t="54177" x="3397250" y="2711450"/>
          <p14:tracePt t="54194" x="3435350" y="2717800"/>
          <p14:tracePt t="54210" x="3492500" y="2736850"/>
          <p14:tracePt t="54227" x="3556000" y="2755900"/>
          <p14:tracePt t="54253" x="3562350" y="2755900"/>
          <p14:tracePt t="54293" x="3568700" y="2755900"/>
          <p14:tracePt t="54308" x="3575050" y="2755900"/>
          <p14:tracePt t="54581" x="3581400" y="2762250"/>
          <p14:tracePt t="54589" x="3587750" y="2768600"/>
          <p14:tracePt t="54596" x="3594100" y="2781300"/>
          <p14:tracePt t="54610" x="3613150" y="2800350"/>
          <p14:tracePt t="54628" x="3670300" y="2838450"/>
          <p14:tracePt t="54733" x="3702050" y="2838450"/>
          <p14:tracePt t="54741" x="3721100" y="2825750"/>
          <p14:tracePt t="54748" x="3733800" y="2825750"/>
          <p14:tracePt t="54778" x="3771900" y="2813050"/>
          <p14:tracePt t="54796" x="3810000" y="2794000"/>
          <p14:tracePt t="54810" x="3822700" y="2794000"/>
          <p14:tracePt t="54827" x="3822700" y="2787650"/>
          <p14:tracePt t="54844" x="3835400" y="2781300"/>
          <p14:tracePt t="54861" x="3848100" y="2768600"/>
          <p14:tracePt t="54877" x="3854450" y="2762250"/>
          <p14:tracePt t="54934" x="3854450" y="2755900"/>
          <p14:tracePt t="54965" x="3860800" y="2755900"/>
          <p14:tracePt t="55157" x="3968750" y="2819400"/>
          <p14:tracePt t="55165" x="4038600" y="2863850"/>
          <p14:tracePt t="55177" x="4108450" y="2908300"/>
          <p14:tracePt t="55194" x="4298950" y="3003550"/>
          <p14:tracePt t="55211" x="4489450" y="3098800"/>
          <p14:tracePt t="55228" x="4718050" y="3194050"/>
          <p14:tracePt t="55244" x="4864100" y="3238500"/>
          <p14:tracePt t="55279" x="4997450" y="3282950"/>
          <p14:tracePt t="55313" x="5238750" y="3308350"/>
          <p14:tracePt t="55345" x="5480050" y="3327400"/>
          <p14:tracePt t="55361" x="5600700" y="3333750"/>
          <p14:tracePt t="55377" x="5784850" y="3333750"/>
          <p14:tracePt t="55394" x="5861050" y="3333750"/>
          <p14:tracePt t="55437" x="5899150" y="3333750"/>
          <p14:tracePt t="55444" x="5937250" y="3321050"/>
          <p14:tracePt t="55460" x="6019800" y="3282950"/>
          <p14:tracePt t="55477" x="6083300" y="3251200"/>
          <p14:tracePt t="55494" x="6134100" y="3225800"/>
          <p14:tracePt t="55511" x="6191250" y="3187700"/>
          <p14:tracePt t="55527" x="6235700" y="3143250"/>
          <p14:tracePt t="55544" x="6261100" y="3111500"/>
          <p14:tracePt t="55561" x="6267450" y="3079750"/>
          <p14:tracePt t="55577" x="6286500" y="3035300"/>
          <p14:tracePt t="55594" x="6299200" y="3009900"/>
          <p14:tracePt t="55611" x="6311900" y="2984500"/>
          <p14:tracePt t="55661" x="6311900" y="2978150"/>
          <p14:tracePt t="55676" x="6311900" y="2971800"/>
          <p14:tracePt t="55717" x="6311900" y="2965450"/>
          <p14:tracePt t="55725" x="6311900" y="2959100"/>
          <p14:tracePt t="55741" x="6318250" y="2952750"/>
          <p14:tracePt t="55748" x="6318250" y="2946400"/>
          <p14:tracePt t="55761" x="6318250" y="2940050"/>
          <p14:tracePt t="55777" x="6324600" y="2940050"/>
          <p14:tracePt t="55794" x="6324600" y="2927350"/>
          <p14:tracePt t="55811" x="6330950" y="2921000"/>
          <p14:tracePt t="55827" x="6337300" y="2914650"/>
          <p14:tracePt t="55844" x="6343650" y="2901950"/>
          <p14:tracePt t="55861" x="6343650" y="2889250"/>
          <p14:tracePt t="55877" x="6356350" y="2870200"/>
          <p14:tracePt t="55894" x="6362700" y="2851150"/>
          <p14:tracePt t="55911" x="6369050" y="2832100"/>
          <p14:tracePt t="55928" x="6369050" y="2825750"/>
          <p14:tracePt t="55944" x="6375400" y="2825750"/>
          <p14:tracePt t="56125" x="6369050" y="2825750"/>
          <p14:tracePt t="56133" x="6330950" y="2863850"/>
          <p14:tracePt t="56144" x="6311900" y="2882900"/>
          <p14:tracePt t="56161" x="6254750" y="2940050"/>
          <p14:tracePt t="56177" x="6178550" y="3009900"/>
          <p14:tracePt t="56194" x="6102350" y="3067050"/>
          <p14:tracePt t="56211" x="6013450" y="3124200"/>
          <p14:tracePt t="56227" x="5930900" y="3181350"/>
          <p14:tracePt t="56244" x="5829300" y="3232150"/>
          <p14:tracePt t="56261" x="5778500" y="3251200"/>
          <p14:tracePt t="56277" x="5721350" y="3263900"/>
          <p14:tracePt t="56295" x="5670550" y="3270250"/>
          <p14:tracePt t="56311" x="5626100" y="3276600"/>
          <p14:tracePt t="56333" x="5588000" y="3276600"/>
          <p14:tracePt t="56344" x="5537200" y="3276600"/>
          <p14:tracePt t="56361" x="5454650" y="3276600"/>
          <p14:tracePt t="56377" x="5422900" y="3270250"/>
          <p14:tracePt t="56394" x="5403850" y="3270250"/>
          <p14:tracePt t="56453" x="5397500" y="3270250"/>
          <p14:tracePt t="56518" x="5397500" y="3257550"/>
          <p14:tracePt t="56524" x="5397500" y="3251200"/>
          <p14:tracePt t="56545" x="5397500" y="3238500"/>
          <p14:tracePt t="56561" x="5397500" y="3225800"/>
          <p14:tracePt t="56581" x="5397500" y="3219450"/>
          <p14:tracePt t="56621" x="5397500" y="3213100"/>
          <p14:tracePt t="57109" x="5397500" y="3168650"/>
          <p14:tracePt t="57116" x="5397500" y="3155950"/>
          <p14:tracePt t="57127" x="5397500" y="3086100"/>
          <p14:tracePt t="57144" x="5391150" y="2882900"/>
          <p14:tracePt t="57161" x="5378450" y="2686050"/>
          <p14:tracePt t="57177" x="5378450" y="2590800"/>
          <p14:tracePt t="57194" x="5365750" y="2495550"/>
          <p14:tracePt t="57211" x="5365750" y="2444750"/>
          <p14:tracePt t="57245" x="5397500" y="2368550"/>
          <p14:tracePt t="57279" x="5435600" y="2349500"/>
          <p14:tracePt t="57312" x="5480050" y="2343150"/>
          <p14:tracePt t="57327" x="5505450" y="2336800"/>
          <p14:tracePt t="57344" x="5524500" y="2336800"/>
          <p14:tracePt t="57361" x="5543550" y="2336800"/>
          <p14:tracePt t="57378" x="5556250" y="2336800"/>
          <p14:tracePt t="57394" x="5568950" y="2336800"/>
          <p14:tracePt t="57411" x="5568950" y="2343150"/>
          <p14:tracePt t="57427" x="5581650" y="2374900"/>
          <p14:tracePt t="57444" x="5607050" y="2425700"/>
          <p14:tracePt t="57460" x="5613400" y="2463800"/>
          <p14:tracePt t="57477" x="5626100" y="2501900"/>
          <p14:tracePt t="57494" x="5626100" y="2533650"/>
          <p14:tracePt t="57511" x="5632450" y="2565400"/>
          <p14:tracePt t="57527" x="5632450" y="2590800"/>
          <p14:tracePt t="57544" x="5632450" y="2616200"/>
          <p14:tracePt t="57561" x="5632450" y="2628900"/>
          <p14:tracePt t="57577" x="5632450" y="2654300"/>
          <p14:tracePt t="57594" x="5632450" y="2679700"/>
          <p14:tracePt t="57611" x="5626100" y="2692400"/>
          <p14:tracePt t="57627" x="5613400" y="2717800"/>
          <p14:tracePt t="57644" x="5613400" y="2730500"/>
          <p14:tracePt t="57661" x="5607050" y="2736850"/>
          <p14:tracePt t="57677" x="5600700" y="2749550"/>
          <p14:tracePt t="57694" x="5600700" y="2762250"/>
          <p14:tracePt t="57710" x="5594350" y="2768600"/>
          <p14:tracePt t="57727" x="5594350" y="2794000"/>
          <p14:tracePt t="57744" x="5594350" y="2800350"/>
          <p14:tracePt t="57761" x="5594350" y="2806700"/>
          <p14:tracePt t="57777" x="5594350" y="2813050"/>
          <p14:tracePt t="57794" x="5594350" y="2844800"/>
          <p14:tracePt t="57810" x="5594350" y="2870200"/>
          <p14:tracePt t="57827" x="5594350" y="2895600"/>
          <p14:tracePt t="57844" x="5594350" y="2940050"/>
          <p14:tracePt t="57860" x="5594350" y="2971800"/>
          <p14:tracePt t="57877" x="5594350" y="2990850"/>
          <p14:tracePt t="57894" x="5600700" y="3009900"/>
          <p14:tracePt t="57911" x="5607050" y="3022600"/>
          <p14:tracePt t="57927" x="5607050" y="3028950"/>
          <p14:tracePt t="57944" x="5607050" y="3035300"/>
          <p14:tracePt t="57974" x="5613400" y="3035300"/>
          <p14:tracePt t="57981" x="5613400" y="3041650"/>
          <p14:tracePt t="57994" x="5619750" y="3041650"/>
          <p14:tracePt t="58011" x="5626100" y="3048000"/>
          <p14:tracePt t="58045" x="5676900" y="3060700"/>
          <p14:tracePt t="58101" x="5683250" y="3060700"/>
          <p14:tracePt t="58116" x="5689600" y="3060700"/>
          <p14:tracePt t="58132" x="5695950" y="3060700"/>
          <p14:tracePt t="58413" x="5702300" y="3060700"/>
          <p14:tracePt t="58421" x="5708650" y="3060700"/>
          <p14:tracePt t="58428" x="5721350" y="3054350"/>
          <p14:tracePt t="58444" x="5727700" y="3054350"/>
          <p14:tracePt t="58461" x="5734050" y="3054350"/>
          <p14:tracePt t="58830" x="5734050" y="3060700"/>
          <p14:tracePt t="58837" x="5734050" y="3067050"/>
          <p14:tracePt t="58876" x="5734050" y="3073400"/>
          <p14:tracePt t="59069" x="5746750" y="3060700"/>
          <p14:tracePt t="59077" x="5753100" y="3048000"/>
          <p14:tracePt t="59094" x="5765800" y="3016250"/>
          <p14:tracePt t="59111" x="5791200" y="2965450"/>
          <p14:tracePt t="59128" x="5816600" y="2927350"/>
          <p14:tracePt t="59144" x="5835650" y="2882900"/>
          <p14:tracePt t="59178" x="5854700" y="2800350"/>
          <p14:tracePt t="59212" x="5861050" y="2749550"/>
          <p14:tracePt t="59244" x="5867400" y="2692400"/>
          <p14:tracePt t="59260" x="5867400" y="2660650"/>
          <p14:tracePt t="59277" x="5867400" y="2641600"/>
          <p14:tracePt t="59294" x="5867400" y="2622550"/>
          <p14:tracePt t="59310" x="5867400" y="2590800"/>
          <p14:tracePt t="59327" x="5867400" y="2578100"/>
          <p14:tracePt t="59343" x="5867400" y="2546350"/>
          <p14:tracePt t="59361" x="5867400" y="2508250"/>
          <p14:tracePt t="59377" x="5854700" y="2482850"/>
          <p14:tracePt t="59394" x="5848350" y="2457450"/>
          <p14:tracePt t="59410" x="5848350" y="2438400"/>
          <p14:tracePt t="59427" x="5848350" y="2419350"/>
          <p14:tracePt t="59444" x="5848350" y="2400300"/>
          <p14:tracePt t="59510" x="5848350" y="2393950"/>
          <p14:tracePt t="59693" x="5854700" y="2425700"/>
          <p14:tracePt t="59702" x="5886450" y="2470150"/>
          <p14:tracePt t="59711" x="5930900" y="2514600"/>
          <p14:tracePt t="59727" x="6026150" y="2603500"/>
          <p14:tracePt t="59744" x="6102350" y="2679700"/>
          <p14:tracePt t="59760" x="6108700" y="2679700"/>
          <p14:tracePt t="59777" x="6140450" y="2705100"/>
          <p14:tracePt t="59794" x="6203950" y="2736850"/>
          <p14:tracePt t="59811" x="6261100" y="2768600"/>
          <p14:tracePt t="59828" x="6375400" y="2813050"/>
          <p14:tracePt t="59860" x="6438900" y="2825750"/>
          <p14:tracePt t="59868" x="6496050" y="2844800"/>
          <p14:tracePt t="59877" x="6559550" y="2851150"/>
          <p14:tracePt t="59894" x="6692900" y="2882900"/>
          <p14:tracePt t="59911" x="6826250" y="2914650"/>
          <p14:tracePt t="59957" x="6832600" y="2914650"/>
          <p14:tracePt t="59964" x="6902450" y="2914650"/>
          <p14:tracePt t="59977" x="6953250" y="2901950"/>
          <p14:tracePt t="59994" x="7048500" y="2863850"/>
          <p14:tracePt t="60011" x="7112000" y="2832100"/>
          <p14:tracePt t="60027" x="7137400" y="2813050"/>
          <p14:tracePt t="60044" x="7156450" y="2774950"/>
          <p14:tracePt t="60061" x="7156450" y="2762250"/>
          <p14:tracePt t="60077" x="7156450" y="2743200"/>
          <p14:tracePt t="60094" x="7156450" y="2736850"/>
          <p14:tracePt t="60381" x="7175500" y="2730500"/>
          <p14:tracePt t="60389" x="7213600" y="2717800"/>
          <p14:tracePt t="60397" x="7239000" y="2705100"/>
          <p14:tracePt t="60410" x="7258050" y="2698750"/>
          <p14:tracePt t="60427" x="7289800" y="2673350"/>
          <p14:tracePt t="60443" x="7327900" y="2635250"/>
          <p14:tracePt t="60460" x="7346950" y="2597150"/>
          <p14:tracePt t="60477" x="7359650" y="2559050"/>
          <p14:tracePt t="60494" x="7359650" y="2514600"/>
          <p14:tracePt t="60511" x="7359650" y="2438400"/>
          <p14:tracePt t="60527" x="7346950" y="2368550"/>
          <p14:tracePt t="60544" x="7327900" y="2279650"/>
          <p14:tracePt t="60561" x="7308850" y="2197100"/>
          <p14:tracePt t="60577" x="7296150" y="2133600"/>
          <p14:tracePt t="60594" x="7296150" y="2101850"/>
          <p14:tracePt t="60611" x="7296150" y="2082800"/>
          <p14:tracePt t="60627" x="7289800" y="2057400"/>
          <p14:tracePt t="60645" x="7289800" y="2051050"/>
          <p14:tracePt t="60661" x="7289800" y="2044700"/>
          <p14:tracePt t="60693" x="7289800" y="2038350"/>
          <p14:tracePt t="60749" x="7289800" y="2025650"/>
          <p14:tracePt t="60757" x="7289800" y="2019300"/>
          <p14:tracePt t="60764" x="7289800" y="2012950"/>
          <p14:tracePt t="60780" x="7289800" y="2006600"/>
          <p14:tracePt t="60813" x="7289800" y="2000250"/>
          <p14:tracePt t="61709" x="7283450" y="2006600"/>
          <p14:tracePt t="61717" x="7226300" y="2044700"/>
          <p14:tracePt t="61728" x="7188200" y="2070100"/>
          <p14:tracePt t="61744" x="7105650" y="2120900"/>
          <p14:tracePt t="61760" x="7016750" y="2171700"/>
          <p14:tracePt t="61777" x="6965950" y="2203450"/>
          <p14:tracePt t="61812" x="6826250" y="2286000"/>
          <p14:tracePt t="61845" x="6667500" y="2355850"/>
          <p14:tracePt t="61878" x="6572250" y="2400300"/>
          <p14:tracePt t="61894" x="6515100" y="2419350"/>
          <p14:tracePt t="61911" x="6508750" y="2419350"/>
          <p14:tracePt t="61928" x="6477000" y="2425700"/>
          <p14:tracePt t="61944" x="6280150" y="2457450"/>
          <p14:tracePt t="61961" x="6178550" y="2476500"/>
          <p14:tracePt t="61980" x="6172200" y="2482850"/>
          <p14:tracePt t="61995" x="6026150" y="2501900"/>
          <p14:tracePt t="62010" x="5753100" y="2540000"/>
          <p14:tracePt t="62027" x="5530850" y="2565400"/>
          <p14:tracePt t="62044" x="5302250" y="2603500"/>
          <p14:tracePt t="62078" x="4787900" y="2622550"/>
          <p14:tracePt t="62094" x="4464050" y="2647950"/>
          <p14:tracePt t="62111" x="4222750" y="2673350"/>
          <p14:tracePt t="62127" x="3994150" y="2698750"/>
          <p14:tracePt t="62144" x="3816350" y="2730500"/>
          <p14:tracePt t="62161" x="3702050" y="2755900"/>
          <p14:tracePt t="62177" x="3549650" y="2774950"/>
          <p14:tracePt t="62194" x="3359150" y="2825750"/>
          <p14:tracePt t="62211" x="3194050" y="2889250"/>
          <p14:tracePt t="62227" x="2851150" y="3016250"/>
          <p14:tracePt t="62243" x="2622550" y="3092450"/>
          <p14:tracePt t="62260" x="2425700" y="3155950"/>
          <p14:tracePt t="62277" x="2400300" y="3155950"/>
          <p14:tracePt t="62294" x="2330450" y="3194050"/>
          <p14:tracePt t="62310" x="2216150" y="3257550"/>
          <p14:tracePt t="62327" x="2139950" y="3308350"/>
          <p14:tracePt t="62344" x="2127250" y="3308350"/>
          <p14:tracePt t="62373" x="2108200" y="3321050"/>
          <p14:tracePt t="62381" x="2089150" y="3340100"/>
          <p14:tracePt t="62393" x="2070100" y="3346450"/>
          <p14:tracePt t="62411" x="2051050" y="3365500"/>
          <p14:tracePt t="62429" x="1987550" y="3403600"/>
          <p14:tracePt t="62444" x="1936750" y="3435350"/>
          <p14:tracePt t="62460" x="1892300" y="3467100"/>
          <p14:tracePt t="62484" x="1879600" y="3486150"/>
          <p14:tracePt t="62494" x="1828800" y="3511550"/>
          <p14:tracePt t="62511" x="1765300" y="3556000"/>
          <p14:tracePt t="62527" x="1701800" y="3587750"/>
          <p14:tracePt t="62544" x="1644650" y="3613150"/>
          <p14:tracePt t="62561" x="1625600" y="3625850"/>
          <p14:tracePt t="62578" x="1593850" y="3638550"/>
          <p14:tracePt t="62594" x="1568450" y="3663950"/>
          <p14:tracePt t="62611" x="1555750" y="3676650"/>
          <p14:tracePt t="62627" x="1530350" y="3702050"/>
          <p14:tracePt t="62644" x="1517650" y="3708400"/>
          <p14:tracePt t="62660" x="1504950" y="3721100"/>
          <p14:tracePt t="62677" x="1485900" y="3733800"/>
          <p14:tracePt t="62694" x="1460500" y="3746500"/>
          <p14:tracePt t="62711" x="1435100" y="3759200"/>
          <p14:tracePt t="62727" x="1409700" y="3771900"/>
          <p14:tracePt t="62744" x="1390650" y="3784600"/>
          <p14:tracePt t="62761" x="1365250" y="3790950"/>
          <p14:tracePt t="62777" x="1346200" y="3797300"/>
          <p14:tracePt t="62794" x="1339850" y="3803650"/>
          <p14:tracePt t="62811" x="1339850" y="3810000"/>
          <p14:tracePt t="62827" x="1327150" y="3816350"/>
          <p14:tracePt t="62843" x="1320800" y="3816350"/>
          <p14:tracePt t="63006" x="1308100" y="3829050"/>
          <p14:tracePt t="63012" x="1282700" y="3860800"/>
          <p14:tracePt t="63028" x="1257300" y="3905250"/>
          <p14:tracePt t="63045" x="1238250" y="3924300"/>
          <p14:tracePt t="63061" x="1219200" y="3943350"/>
          <p14:tracePt t="63077" x="1206500" y="3956050"/>
          <p14:tracePt t="63094" x="1200150" y="3962400"/>
          <p14:tracePt t="63111" x="1200150" y="3968750"/>
          <p14:tracePt t="63596" x="1200150" y="3962400"/>
          <p14:tracePt t="63603" x="1193800" y="3962400"/>
          <p14:tracePt t="63637" x="1187450" y="3962400"/>
          <p14:tracePt t="63644" x="1187450" y="3956050"/>
          <p14:tracePt t="63693" x="1181100" y="3956050"/>
          <p14:tracePt t="63725" x="1174750" y="3956050"/>
          <p14:tracePt t="63733" x="1168400" y="3956050"/>
          <p14:tracePt t="63748" x="1162050" y="3956050"/>
          <p14:tracePt t="63778" x="1155700" y="3956050"/>
          <p14:tracePt t="63794" x="1155700" y="3949700"/>
          <p14:tracePt t="63821" x="1149350" y="3949700"/>
          <p14:tracePt t="63862" x="1149350" y="3943350"/>
          <p14:tracePt t="63885" x="1143000" y="3943350"/>
          <p14:tracePt t="63973" x="1143000" y="3937000"/>
          <p14:tracePt t="64245" x="1149350" y="3943350"/>
          <p14:tracePt t="64253" x="1187450" y="3975100"/>
          <p14:tracePt t="64261" x="1212850" y="3994150"/>
          <p14:tracePt t="64277" x="1263650" y="4019550"/>
          <p14:tracePt t="64294" x="1314450" y="4051300"/>
          <p14:tracePt t="64310" x="1371600" y="4076700"/>
          <p14:tracePt t="64327" x="1390650" y="4089400"/>
          <p14:tracePt t="64357" x="1397000" y="4089400"/>
          <p14:tracePt t="64484" x="1403350" y="4089400"/>
          <p14:tracePt t="64493" x="1409700" y="4089400"/>
          <p14:tracePt t="64500" x="1435100" y="4076700"/>
          <p14:tracePt t="64511" x="1447800" y="4070350"/>
          <p14:tracePt t="64527" x="1460500" y="4064000"/>
          <p14:tracePt t="64544" x="1473200" y="4057650"/>
          <p14:tracePt t="64561" x="1479550" y="4051300"/>
          <p14:tracePt t="64577" x="1485900" y="4044950"/>
          <p14:tracePt t="64594" x="1492250" y="4032250"/>
          <p14:tracePt t="64611" x="1492250" y="4019550"/>
          <p14:tracePt t="64653" x="1492250" y="4013200"/>
          <p14:tracePt t="64719" x="1498600" y="3981450"/>
          <p14:tracePt t="64725" x="1504950" y="3962400"/>
          <p14:tracePt t="64732" x="1504950" y="3949700"/>
          <p14:tracePt t="64744" x="1511300" y="3930650"/>
          <p14:tracePt t="64761" x="1517650" y="3905250"/>
          <p14:tracePt t="64777" x="1524000" y="3886200"/>
          <p14:tracePt t="64794" x="1524000" y="3860800"/>
          <p14:tracePt t="64810" x="1524000" y="3848100"/>
          <p14:tracePt t="64828" x="1524000" y="3822700"/>
          <p14:tracePt t="64844" x="1524000" y="3803650"/>
          <p14:tracePt t="64861" x="1530350" y="3790950"/>
          <p14:tracePt t="64877" x="1530350" y="3771900"/>
          <p14:tracePt t="64894" x="1530350" y="3765550"/>
          <p14:tracePt t="64911" x="1530350" y="3759200"/>
          <p14:tracePt t="64933" x="1530350" y="3752850"/>
          <p14:tracePt t="65349" x="1536700" y="3752850"/>
          <p14:tracePt t="65356" x="1555750" y="3752850"/>
          <p14:tracePt t="65373" x="1562100" y="3752850"/>
          <p14:tracePt t="65541" x="1574800" y="3746500"/>
          <p14:tracePt t="65549" x="1581150" y="3740150"/>
          <p14:tracePt t="65560" x="1587500" y="3740150"/>
          <p14:tracePt t="65577" x="1593850" y="3740150"/>
          <p14:tracePt t="65629" x="1600200" y="3740150"/>
          <p14:tracePt t="65693" x="1606550" y="3740150"/>
          <p14:tracePt t="65701" x="1612900" y="3752850"/>
          <p14:tracePt t="65711" x="1619250" y="3759200"/>
          <p14:tracePt t="65744" x="1695450" y="3822700"/>
          <p14:tracePt t="65778" x="1790700" y="3886200"/>
          <p14:tracePt t="65812" x="1828800" y="3905250"/>
          <p14:tracePt t="65827" x="1835150" y="3905250"/>
          <p14:tracePt t="65844" x="1860550" y="3905250"/>
          <p14:tracePt t="65861" x="1898650" y="3898900"/>
          <p14:tracePt t="65877" x="1955800" y="3879850"/>
          <p14:tracePt t="65894" x="2006600" y="3867150"/>
          <p14:tracePt t="65910" x="2032000" y="3860800"/>
          <p14:tracePt t="65927" x="2051050" y="3854450"/>
          <p14:tracePt t="65944" x="2063750" y="3854450"/>
          <p14:tracePt t="65961" x="2070100" y="3854450"/>
          <p14:tracePt t="66358" x="2070100" y="3892550"/>
          <p14:tracePt t="66365" x="2076450" y="3917950"/>
          <p14:tracePt t="66377" x="2082800" y="3949700"/>
          <p14:tracePt t="66394" x="2089150" y="3981450"/>
          <p14:tracePt t="66428" x="2120900" y="4019550"/>
          <p14:tracePt t="66463" x="2120900" y="4025900"/>
          <p14:tracePt t="66574" x="2133600" y="4025900"/>
          <p14:tracePt t="66581" x="2171700" y="4032250"/>
          <p14:tracePt t="66594" x="2209800" y="4038600"/>
          <p14:tracePt t="66610" x="2305050" y="4044950"/>
          <p14:tracePt t="66628" x="2419350" y="4064000"/>
          <p14:tracePt t="66644" x="2444750" y="4064000"/>
          <p14:tracePt t="66660" x="2451100" y="4064000"/>
          <p14:tracePt t="66956" x="2457450" y="4038600"/>
          <p14:tracePt t="66965" x="2463800" y="4019550"/>
          <p14:tracePt t="66977" x="2463800" y="3994150"/>
          <p14:tracePt t="66993" x="2463800" y="3949700"/>
          <p14:tracePt t="67010" x="2463800" y="3924300"/>
          <p14:tracePt t="67027" x="2463800" y="3873500"/>
          <p14:tracePt t="67045" x="2463800" y="3822700"/>
          <p14:tracePt t="67060" x="2451100" y="3771900"/>
          <p14:tracePt t="67077" x="2444750" y="3733800"/>
          <p14:tracePt t="67094" x="2444750" y="3714750"/>
          <p14:tracePt t="67111" x="2438400" y="3689350"/>
          <p14:tracePt t="67127" x="2438400" y="3683000"/>
          <p14:tracePt t="67214" x="2438400" y="3676650"/>
          <p14:tracePt t="67221" x="2438400" y="3670300"/>
          <p14:tracePt t="67228" x="2438400" y="3663950"/>
          <p14:tracePt t="67244" x="2432050" y="3657600"/>
          <p14:tracePt t="67261" x="2432050" y="3644900"/>
          <p14:tracePt t="67277" x="2432050" y="3632200"/>
          <p14:tracePt t="67294" x="2432050" y="3625850"/>
          <p14:tracePt t="67310" x="2432050" y="3619500"/>
          <p14:tracePt t="67327" x="2432050" y="3606800"/>
          <p14:tracePt t="67349" x="2432050" y="3600450"/>
          <p14:tracePt t="67390" x="2432050" y="3594100"/>
          <p14:tracePt t="67574" x="2425700" y="3594100"/>
          <p14:tracePt t="67582" x="2406650" y="3600450"/>
          <p14:tracePt t="67593" x="2374900" y="3613150"/>
          <p14:tracePt t="67611" x="2336800" y="3638550"/>
          <p14:tracePt t="67669" x="2330450" y="3638550"/>
          <p14:tracePt t="67701" x="2330450" y="3644900"/>
          <p14:tracePt t="67717" x="2324100" y="3644900"/>
          <p14:tracePt t="68077" x="2317750" y="3651250"/>
          <p14:tracePt t="68085" x="2311400" y="3657600"/>
          <p14:tracePt t="68094" x="2292350" y="3657600"/>
          <p14:tracePt t="68221" x="2286000" y="3657600"/>
          <p14:tracePt t="68229" x="2279650" y="3663950"/>
          <p14:tracePt t="68244" x="2247900" y="3683000"/>
          <p14:tracePt t="68278" x="2216150" y="3714750"/>
          <p14:tracePt t="68311" x="2209800" y="3727450"/>
          <p14:tracePt t="68345" x="2203450" y="3733800"/>
          <p14:tracePt t="68493" x="2203450" y="3740150"/>
          <p14:tracePt t="68500" x="2203450" y="3746500"/>
          <p14:tracePt t="68524" x="2197100" y="3752850"/>
          <p14:tracePt t="68540" x="2197100" y="3759200"/>
          <p14:tracePt t="68564" x="2190750" y="3759200"/>
          <p14:tracePt t="68614" x="2190750" y="3765550"/>
          <p14:tracePt t="68629" x="2190750" y="3771900"/>
          <p14:tracePt t="68636" x="2190750" y="3778250"/>
          <p14:tracePt t="68652" x="2190750" y="3784600"/>
          <p14:tracePt t="68668" x="2190750" y="3797300"/>
          <p14:tracePt t="68684" x="2197100" y="3803650"/>
          <p14:tracePt t="68694" x="2197100" y="3810000"/>
          <p14:tracePt t="68711" x="2197100" y="3822700"/>
          <p14:tracePt t="68727" x="2209800" y="3841750"/>
          <p14:tracePt t="68744" x="2222500" y="3860800"/>
          <p14:tracePt t="68760" x="2235200" y="3873500"/>
          <p14:tracePt t="68777" x="2235200" y="3886200"/>
          <p14:tracePt t="68793" x="2241550" y="3892550"/>
          <p14:tracePt t="68811" x="2241550" y="3898900"/>
          <p14:tracePt t="68845" x="2247900" y="3898900"/>
          <p14:tracePt t="68853" x="2247900" y="3905250"/>
          <p14:tracePt t="68877" x="2254250" y="3905250"/>
          <p14:tracePt t="68910" x="2254250" y="3911600"/>
          <p14:tracePt t="69030" x="2260600" y="3911600"/>
          <p14:tracePt t="69037" x="2286000" y="3911600"/>
          <p14:tracePt t="69044" x="2305050" y="3911600"/>
          <p14:tracePt t="69061" x="2336800" y="3911600"/>
          <p14:tracePt t="69077" x="2355850" y="3911600"/>
          <p14:tracePt t="69109" x="2362200" y="3911600"/>
          <p14:tracePt t="69884" x="2355850" y="3911600"/>
          <p14:tracePt t="69892" x="2355850" y="3905250"/>
          <p14:tracePt t="69900" x="2349500" y="3905250"/>
          <p14:tracePt t="69932" x="2343150" y="3898900"/>
          <p14:tracePt t="69964" x="2336800" y="3898900"/>
          <p14:tracePt t="69989" x="2330450" y="3892550"/>
          <p14:tracePt t="70012" x="2330450" y="3886200"/>
          <p14:tracePt t="70020" x="2324100" y="3886200"/>
          <p14:tracePt t="70044" x="2324100" y="3879850"/>
          <p14:tracePt t="70068" x="2317750" y="3873500"/>
          <p14:tracePt t="70318" x="2311400" y="3873500"/>
          <p14:tracePt t="70333" x="2305050" y="3873500"/>
          <p14:tracePt t="70348" x="2298700" y="3873500"/>
          <p14:tracePt t="70364" x="2292350" y="3873500"/>
          <p14:tracePt t="70381" x="2286000" y="3873500"/>
          <p14:tracePt t="71014" x="2286000" y="3879850"/>
          <p14:tracePt t="71021" x="2279650" y="3892550"/>
          <p14:tracePt t="71028" x="2279650" y="3898900"/>
          <p14:tracePt t="71045" x="2273300" y="3911600"/>
          <p14:tracePt t="71060" x="2260600" y="3930650"/>
          <p14:tracePt t="71076" x="2247900" y="3956050"/>
          <p14:tracePt t="71094" x="2216150" y="3987800"/>
          <p14:tracePt t="71110" x="2184400" y="4006850"/>
          <p14:tracePt t="71144" x="2127250" y="4057650"/>
          <p14:tracePt t="71179" x="2095500" y="4083050"/>
          <p14:tracePt t="71211" x="2095500" y="4102100"/>
          <p14:tracePt t="71229" x="2095500" y="4108450"/>
          <p14:tracePt t="71244" x="2101850" y="4108450"/>
          <p14:tracePt t="71261" x="2108200" y="4108450"/>
          <p14:tracePt t="71301" x="2114550" y="4114800"/>
          <p14:tracePt t="71341" x="2120900" y="4114800"/>
          <p14:tracePt t="71372" x="2120900" y="4108450"/>
          <p14:tracePt t="71494" x="2120900" y="4102100"/>
          <p14:tracePt t="71885" x="2108200" y="4102100"/>
          <p14:tracePt t="71900" x="2101850" y="4102100"/>
          <p14:tracePt t="71911" x="2095500" y="4102100"/>
          <p14:tracePt t="71927" x="2082800" y="4095750"/>
          <p14:tracePt t="71943" x="2070100" y="4089400"/>
          <p14:tracePt t="71960" x="2051050" y="4076700"/>
          <p14:tracePt t="71977" x="2038350" y="4064000"/>
          <p14:tracePt t="71994" x="2019300" y="4051300"/>
          <p14:tracePt t="72028" x="1974850" y="3987800"/>
          <p14:tracePt t="72062" x="1949450" y="3943350"/>
          <p14:tracePt t="72095" x="1949450" y="3924300"/>
          <p14:tracePt t="72110" x="1949450" y="3917950"/>
          <p14:tracePt t="72127" x="1949450" y="3911600"/>
          <p14:tracePt t="72621" x="1949450" y="3905250"/>
          <p14:tracePt t="72636" x="1949450" y="3886200"/>
          <p14:tracePt t="72644" x="1949450" y="3873500"/>
          <p14:tracePt t="72661" x="1949450" y="3854450"/>
          <p14:tracePt t="72695" x="1936750" y="3835400"/>
          <p14:tracePt t="72814" x="1936750" y="3829050"/>
          <p14:tracePt t="72853" x="1936750" y="3822700"/>
          <p14:tracePt t="72861" x="1936750" y="3816350"/>
          <p14:tracePt t="72877" x="1943100" y="3810000"/>
          <p14:tracePt t="72894" x="1955800" y="3784600"/>
          <p14:tracePt t="72911" x="1955800" y="3771900"/>
          <p14:tracePt t="72927" x="1962150" y="3765550"/>
          <p14:tracePt t="72943" x="1968500" y="3752850"/>
          <p14:tracePt t="72960" x="1968500" y="3740150"/>
          <p14:tracePt t="72977" x="1974850" y="3727450"/>
          <p14:tracePt t="72997" x="1974850" y="3721100"/>
          <p14:tracePt t="73029" x="1974850" y="3714750"/>
          <p14:tracePt t="73212" x="1949450" y="3727450"/>
          <p14:tracePt t="73220" x="1936750" y="3727450"/>
          <p14:tracePt t="73229" x="1924050" y="3733800"/>
          <p14:tracePt t="73245" x="1911350" y="3740150"/>
          <p14:tracePt t="73260" x="1898650" y="3746500"/>
          <p14:tracePt t="73277" x="1898650" y="3752850"/>
          <p14:tracePt t="73309" x="1892300" y="3752850"/>
          <p14:tracePt t="73333" x="1885950" y="3759200"/>
          <p14:tracePt t="73341" x="1866900" y="3765550"/>
          <p14:tracePt t="73348" x="1847850" y="3784600"/>
          <p14:tracePt t="73360" x="1828800" y="3790950"/>
          <p14:tracePt t="73377" x="1778000" y="3816350"/>
          <p14:tracePt t="73394" x="1733550" y="3829050"/>
          <p14:tracePt t="73410" x="1720850" y="3829050"/>
          <p14:tracePt t="73427" x="1714500" y="3829050"/>
          <p14:tracePt t="73444" x="1708150" y="3829050"/>
          <p14:tracePt t="73468" x="1701800" y="3829050"/>
          <p14:tracePt t="73477" x="1695450" y="3829050"/>
          <p14:tracePt t="73494" x="1689100" y="3829050"/>
          <p14:tracePt t="73510" x="1676400" y="3822700"/>
          <p14:tracePt t="73527" x="1644650" y="3803650"/>
          <p14:tracePt t="73543" x="1593850" y="3784600"/>
          <p14:tracePt t="73561" x="1536700" y="3752850"/>
          <p14:tracePt t="73577" x="1485900" y="3733800"/>
          <p14:tracePt t="73594" x="1466850" y="3714750"/>
          <p14:tracePt t="73610" x="1435100" y="3702050"/>
          <p14:tracePt t="73627" x="1428750" y="3695700"/>
          <p14:tracePt t="73678" x="1422400" y="3695700"/>
          <p14:tracePt t="73684" x="1416050" y="3695700"/>
          <p14:tracePt t="73694" x="1390650" y="3689350"/>
          <p14:tracePt t="73711" x="1352550" y="3683000"/>
          <p14:tracePt t="73727" x="1295400" y="3670300"/>
          <p14:tracePt t="73744" x="1231900" y="3663950"/>
          <p14:tracePt t="73760" x="1225550" y="3657600"/>
          <p14:tracePt t="73777" x="1206500" y="3644900"/>
          <p14:tracePt t="73794" x="1193800" y="3638550"/>
          <p14:tracePt t="73837" x="1193800" y="3632200"/>
          <p14:tracePt t="73902" x="1187450" y="3632200"/>
          <p14:tracePt t="74133" x="1187450" y="3638550"/>
          <p14:tracePt t="74141" x="1212850" y="3676650"/>
          <p14:tracePt t="74148" x="1238250" y="3708400"/>
          <p14:tracePt t="74160" x="1244600" y="3714750"/>
          <p14:tracePt t="74204" x="1257300" y="3733800"/>
          <p14:tracePt t="74212" x="1289050" y="3759200"/>
          <p14:tracePt t="74261" x="1466850" y="3873500"/>
          <p14:tracePt t="74295" x="1663700" y="3962400"/>
          <p14:tracePt t="74310" x="1778000" y="3994150"/>
          <p14:tracePt t="74327" x="1924050" y="4013200"/>
          <p14:tracePt t="74344" x="2076450" y="4025900"/>
          <p14:tracePt t="74361" x="2241550" y="4044950"/>
          <p14:tracePt t="74377" x="2413000" y="4044950"/>
          <p14:tracePt t="74394" x="2578100" y="4044950"/>
          <p14:tracePt t="74411" x="2787650" y="4006850"/>
          <p14:tracePt t="74427" x="3136900" y="3930650"/>
          <p14:tracePt t="74443" x="3321050" y="3886200"/>
          <p14:tracePt t="74460" x="3435350" y="3854450"/>
          <p14:tracePt t="74477" x="3454400" y="3848100"/>
          <p14:tracePt t="74494" x="3524250" y="3816350"/>
          <p14:tracePt t="74510" x="3536950" y="3797300"/>
          <p14:tracePt t="74527" x="3549650" y="3790950"/>
          <p14:tracePt t="74544" x="3549650" y="3784600"/>
          <p14:tracePt t="74560" x="3556000" y="3784600"/>
          <p14:tracePt t="74577" x="3556000" y="3778250"/>
          <p14:tracePt t="74981" x="3619500" y="3790950"/>
          <p14:tracePt t="74988" x="3702050" y="3810000"/>
          <p14:tracePt t="74996" x="3867150" y="3854450"/>
          <p14:tracePt t="75010" x="4108450" y="3924300"/>
          <p14:tracePt t="75028" x="4870450" y="4070350"/>
          <p14:tracePt t="75044" x="5321300" y="4165600"/>
          <p14:tracePt t="75060" x="5511800" y="4184650"/>
          <p14:tracePt t="75094" x="6191250" y="4203700"/>
          <p14:tracePt t="75129" x="6457950" y="4108450"/>
          <p14:tracePt t="75162" x="6515100" y="4013200"/>
          <p14:tracePt t="75177" x="6515100" y="3968750"/>
          <p14:tracePt t="75194" x="6515100" y="3924300"/>
          <p14:tracePt t="75211" x="6502400" y="3886200"/>
          <p14:tracePt t="75227" x="6464300" y="3848100"/>
          <p14:tracePt t="75245" x="6438900" y="3829050"/>
          <p14:tracePt t="75261" x="6432550" y="3803650"/>
          <p14:tracePt t="75277" x="6426200" y="3790950"/>
          <p14:tracePt t="75293" x="6426200" y="3778250"/>
          <p14:tracePt t="75310" x="6426200" y="3759200"/>
          <p14:tracePt t="75327" x="6426200" y="3733800"/>
          <p14:tracePt t="75344" x="6438900" y="3708400"/>
          <p14:tracePt t="75361" x="6445250" y="3689350"/>
          <p14:tracePt t="75377" x="6451600" y="3683000"/>
          <p14:tracePt t="75397" x="6457950" y="3676650"/>
          <p14:tracePt t="75438" x="6464300" y="3670300"/>
          <p14:tracePt t="75445" x="6470650" y="3670300"/>
          <p14:tracePt t="75460" x="6470650" y="3663950"/>
          <p14:tracePt t="75485" x="6477000" y="3663950"/>
          <p14:tracePt t="75757" x="6470650" y="3663950"/>
          <p14:tracePt t="75765" x="6457950" y="3670300"/>
          <p14:tracePt t="75777" x="6438900" y="3689350"/>
          <p14:tracePt t="75794" x="6400800" y="3721100"/>
          <p14:tracePt t="75810" x="6356350" y="3765550"/>
          <p14:tracePt t="75827" x="6280150" y="3822700"/>
          <p14:tracePt t="75861" x="6184900" y="3879850"/>
          <p14:tracePt t="75895" x="6184900" y="3886200"/>
          <p14:tracePt t="75929" x="6057900" y="3905250"/>
          <p14:tracePt t="75944" x="5886450" y="3937000"/>
          <p14:tracePt t="75960" x="5829300" y="3943350"/>
          <p14:tracePt t="75977" x="5626100" y="3943350"/>
          <p14:tracePt t="75994" x="5461000" y="3943350"/>
          <p14:tracePt t="76010" x="5270500" y="3943350"/>
          <p14:tracePt t="76027" x="5086350" y="3943350"/>
          <p14:tracePt t="76044" x="4597400" y="3892550"/>
          <p14:tracePt t="76060" x="4324350" y="3854450"/>
          <p14:tracePt t="76077" x="4292600" y="3854450"/>
          <p14:tracePt t="76094" x="4159250" y="3835400"/>
          <p14:tracePt t="76111" x="3962400" y="3822700"/>
          <p14:tracePt t="76127" x="3778250" y="3816350"/>
          <p14:tracePt t="76143" x="3594100" y="3803650"/>
          <p14:tracePt t="76161" x="3422650" y="3797300"/>
          <p14:tracePt t="76177" x="3270250" y="3790950"/>
          <p14:tracePt t="76194" x="3168650" y="3778250"/>
          <p14:tracePt t="76211" x="3143250" y="3778250"/>
          <p14:tracePt t="76227" x="3048000" y="3771900"/>
          <p14:tracePt t="76244" x="2889250" y="3771900"/>
          <p14:tracePt t="76260" x="2774950" y="3771900"/>
          <p14:tracePt t="76277" x="2667000" y="3784600"/>
          <p14:tracePt t="76294" x="2546350" y="3784600"/>
          <p14:tracePt t="76310" x="2438400" y="3784600"/>
          <p14:tracePt t="76327" x="2368550" y="3784600"/>
          <p14:tracePt t="76343" x="2311400" y="3784600"/>
          <p14:tracePt t="76360" x="2247900" y="3784600"/>
          <p14:tracePt t="76377" x="2222500" y="3784600"/>
          <p14:tracePt t="76394" x="2209800" y="3784600"/>
          <p14:tracePt t="76410" x="2203450" y="3790950"/>
          <p14:tracePt t="76427" x="2190750" y="3790950"/>
          <p14:tracePt t="76444" x="2152650" y="3790950"/>
          <p14:tracePt t="76460" x="2101850" y="3790950"/>
          <p14:tracePt t="76477" x="2006600" y="3790950"/>
          <p14:tracePt t="76494" x="1917700" y="3790950"/>
          <p14:tracePt t="76511" x="1841500" y="3784600"/>
          <p14:tracePt t="76527" x="1765300" y="3784600"/>
          <p14:tracePt t="76544" x="1714500" y="3778250"/>
          <p14:tracePt t="76560" x="1701800" y="3778250"/>
          <p14:tracePt t="76580" x="1695450" y="3778250"/>
          <p14:tracePt t="76637" x="1689100" y="3778250"/>
          <p14:tracePt t="76644" x="1682750" y="3778250"/>
          <p14:tracePt t="76660" x="1676400" y="3778250"/>
          <p14:tracePt t="76726" x="1682750" y="3784600"/>
          <p14:tracePt t="76733" x="1689100" y="3784600"/>
          <p14:tracePt t="76743" x="1714500" y="3790950"/>
          <p14:tracePt t="76760" x="1752600" y="3790950"/>
          <p14:tracePt t="76777" x="1803400" y="3790950"/>
          <p14:tracePt t="76794" x="1841500" y="3790950"/>
          <p14:tracePt t="76810" x="1847850" y="3790950"/>
          <p14:tracePt t="76854" x="1841500" y="3790950"/>
          <p14:tracePt t="76861" x="1828800" y="3790950"/>
          <p14:tracePt t="76877" x="1797050" y="3797300"/>
          <p14:tracePt t="76894" x="1727200" y="3810000"/>
          <p14:tracePt t="76911" x="1606550" y="3816350"/>
          <p14:tracePt t="76927" x="1479550" y="3816350"/>
          <p14:tracePt t="76944" x="1377950" y="3816350"/>
          <p14:tracePt t="76961" x="1333500" y="3816350"/>
          <p14:tracePt t="76977" x="1327150" y="3816350"/>
          <p14:tracePt t="77013" x="1320800" y="3816350"/>
          <p14:tracePt t="77029" x="1314450" y="3816350"/>
          <p14:tracePt t="77036" x="1308100" y="3822700"/>
          <p14:tracePt t="77044" x="1301750" y="3829050"/>
          <p14:tracePt t="77060" x="1289050" y="3829050"/>
          <p14:tracePt t="77077" x="1270000" y="3835400"/>
          <p14:tracePt t="77094" x="1257300" y="3841750"/>
          <p14:tracePt t="77111" x="1250950" y="3841750"/>
          <p14:tracePt t="77127" x="1244600" y="3841750"/>
          <p14:tracePt t="77144" x="1238250" y="3841750"/>
          <p14:tracePt t="77161" x="1231900" y="3841750"/>
          <p14:tracePt t="77180" x="1225550" y="3841750"/>
          <p14:tracePt t="77204" x="1219200" y="3848100"/>
          <p14:tracePt t="78054" x="1225550" y="3860800"/>
          <p14:tracePt t="78061" x="1225550" y="3873500"/>
          <p14:tracePt t="78077" x="1244600" y="3892550"/>
          <p14:tracePt t="78111" x="1250950" y="3911600"/>
          <p14:tracePt t="78127" x="1250950" y="3917950"/>
          <p14:tracePt t="78149" x="1257300" y="3917950"/>
          <p14:tracePt t="78178" x="1257300" y="3924300"/>
          <p14:tracePt t="78341" x="1263650" y="3930650"/>
          <p14:tracePt t="78349" x="1270000" y="3937000"/>
          <p14:tracePt t="78360" x="1289050" y="3949700"/>
          <p14:tracePt t="78377" x="1327150" y="3956050"/>
          <p14:tracePt t="78394" x="1377950" y="3968750"/>
          <p14:tracePt t="78410" x="1435100" y="3981450"/>
          <p14:tracePt t="78427" x="1504950" y="3987800"/>
          <p14:tracePt t="78444" x="1536700" y="3987800"/>
          <p14:tracePt t="78461" x="1549400" y="3994150"/>
          <p14:tracePt t="78477" x="1562100" y="3994150"/>
          <p14:tracePt t="78494" x="1581150" y="3994150"/>
          <p14:tracePt t="78511" x="1625600" y="3994150"/>
          <p14:tracePt t="78527" x="1676400" y="3994150"/>
          <p14:tracePt t="78544" x="1733550" y="4000500"/>
          <p14:tracePt t="78560" x="1790700" y="4000500"/>
          <p14:tracePt t="78577" x="1828800" y="4000500"/>
          <p14:tracePt t="78594" x="1854200" y="4006850"/>
          <p14:tracePt t="78611" x="1885950" y="4006850"/>
          <p14:tracePt t="78628" x="1968500" y="4006850"/>
          <p14:tracePt t="78644" x="2025650" y="4000500"/>
          <p14:tracePt t="78660" x="2076450" y="3994150"/>
          <p14:tracePt t="78678" x="2120900" y="3987800"/>
          <p14:tracePt t="78694" x="2159000" y="3987800"/>
          <p14:tracePt t="78710" x="2190750" y="3981450"/>
          <p14:tracePt t="78727" x="2222500" y="3968750"/>
          <p14:tracePt t="78743" x="2254250" y="3968750"/>
          <p14:tracePt t="78760" x="2273300" y="3962400"/>
          <p14:tracePt t="78777" x="2292350" y="3956050"/>
          <p14:tracePt t="78794" x="2311400" y="3943350"/>
          <p14:tracePt t="78810" x="2317750" y="3937000"/>
          <p14:tracePt t="78827" x="2330450" y="3930650"/>
          <p14:tracePt t="78844" x="2362200" y="3917950"/>
          <p14:tracePt t="78860" x="2381250" y="3911600"/>
          <p14:tracePt t="78877" x="2387600" y="3905250"/>
          <p14:tracePt t="78894" x="2393950" y="3905250"/>
          <p14:tracePt t="78917" x="2393950" y="3898900"/>
          <p14:tracePt t="79134" x="2381250" y="3898900"/>
          <p14:tracePt t="79141" x="2349500" y="3917950"/>
          <p14:tracePt t="79148" x="2311400" y="3930650"/>
          <p14:tracePt t="79160" x="2273300" y="3943350"/>
          <p14:tracePt t="79177" x="2203450" y="3949700"/>
          <p14:tracePt t="79194" x="2120900" y="3962400"/>
          <p14:tracePt t="79210" x="2038350" y="3962400"/>
          <p14:tracePt t="79227" x="1962150" y="3962400"/>
          <p14:tracePt t="79244" x="1873250" y="3962400"/>
          <p14:tracePt t="79260" x="1809750" y="3962400"/>
          <p14:tracePt t="79277" x="1765300" y="3962400"/>
          <p14:tracePt t="79294" x="1720850" y="3962400"/>
          <p14:tracePt t="79311" x="1644650" y="3962400"/>
          <p14:tracePt t="79327" x="1574800" y="3949700"/>
          <p14:tracePt t="79343" x="1511300" y="3930650"/>
          <p14:tracePt t="79361" x="1473200" y="3917950"/>
          <p14:tracePt t="79377" x="1447800" y="3917950"/>
          <p14:tracePt t="79394" x="1441450" y="3911600"/>
          <p14:tracePt t="79410" x="1435100" y="3911600"/>
          <p14:tracePt t="79427" x="1409700" y="3905250"/>
          <p14:tracePt t="79444" x="1397000" y="3905250"/>
          <p14:tracePt t="79460" x="1384300" y="3905250"/>
          <p14:tracePt t="79779" x="1428750" y="3905250"/>
          <p14:tracePt t="79788" x="1473200" y="3905250"/>
          <p14:tracePt t="79796" x="1517650" y="3917950"/>
          <p14:tracePt t="79810" x="1587500" y="3924300"/>
          <p14:tracePt t="79827" x="1739900" y="3956050"/>
          <p14:tracePt t="79844" x="1924050" y="3987800"/>
          <p14:tracePt t="79860" x="1987550" y="4000500"/>
          <p14:tracePt t="79877" x="2019300" y="4006850"/>
          <p14:tracePt t="79894" x="2032000" y="4006850"/>
          <p14:tracePt t="79910" x="2038350" y="4006850"/>
          <p14:tracePt t="79927" x="2076450" y="4006850"/>
          <p14:tracePt t="79943" x="2120900" y="4000500"/>
          <p14:tracePt t="79960" x="2165350" y="3987800"/>
          <p14:tracePt t="79977" x="2197100" y="3987800"/>
          <p14:tracePt t="79993" x="2209800" y="3981450"/>
          <p14:tracePt t="80010" x="2216150" y="3975100"/>
          <p14:tracePt t="80027" x="2235200" y="3962400"/>
          <p14:tracePt t="80043" x="2235200" y="3956050"/>
          <p14:tracePt t="80060" x="2260600" y="3937000"/>
          <p14:tracePt t="80077" x="2273300" y="3930650"/>
          <p14:tracePt t="80094" x="2273300" y="3924300"/>
          <p14:tracePt t="80110" x="2279650" y="3917950"/>
          <p14:tracePt t="80127" x="2279650" y="3911600"/>
          <p14:tracePt t="80144" x="2286000" y="3911600"/>
          <p14:tracePt t="80161" x="2286000" y="3905250"/>
          <p14:tracePt t="80869" x="2343150" y="3905250"/>
          <p14:tracePt t="80877" x="2419350" y="3930650"/>
          <p14:tracePt t="80894" x="2584450" y="3994150"/>
          <p14:tracePt t="80911" x="2851150" y="4057650"/>
          <p14:tracePt t="80927" x="3308350" y="4171950"/>
          <p14:tracePt t="80943" x="3721100" y="4279900"/>
          <p14:tracePt t="80960" x="4025900" y="4349750"/>
          <p14:tracePt t="80977" x="4184650" y="4375150"/>
          <p14:tracePt t="81012" x="4432300" y="4387850"/>
          <p14:tracePt t="81044" x="4495800" y="4368800"/>
          <p14:tracePt t="81076" x="4546600" y="4330700"/>
          <p14:tracePt t="81094" x="4565650" y="4298950"/>
          <p14:tracePt t="81110" x="4591050" y="4267200"/>
          <p14:tracePt t="81127" x="4622800" y="4222750"/>
          <p14:tracePt t="81144" x="4660900" y="4178300"/>
          <p14:tracePt t="81160" x="4699000" y="4140200"/>
          <p14:tracePt t="81177" x="4762500" y="4089400"/>
          <p14:tracePt t="81193" x="4775200" y="4083050"/>
          <p14:tracePt t="81210" x="4895850" y="4025900"/>
          <p14:tracePt t="81228" x="5022850" y="3949700"/>
          <p14:tracePt t="81244" x="5073650" y="3917950"/>
          <p14:tracePt t="81260" x="5086350" y="3905250"/>
          <p14:tracePt t="81397" x="5073650" y="3905250"/>
          <p14:tracePt t="81404" x="5029200" y="3924300"/>
          <p14:tracePt t="81413" x="5010150" y="3930650"/>
          <p14:tracePt t="81427" x="4978400" y="3943350"/>
          <p14:tracePt t="81443" x="4946650" y="3949700"/>
          <p14:tracePt t="81460" x="4895850" y="3956050"/>
          <p14:tracePt t="81477" x="4883150" y="3962400"/>
          <p14:tracePt t="81501" x="4876800" y="3962400"/>
          <p14:tracePt t="82126" x="4870450" y="3962400"/>
          <p14:tracePt t="82133" x="4819650" y="3968750"/>
          <p14:tracePt t="82144" x="4794250" y="3968750"/>
          <p14:tracePt t="82161" x="4730750" y="3968750"/>
          <p14:tracePt t="82177" x="4711700" y="3968750"/>
          <p14:tracePt t="82193" x="4699000" y="3968750"/>
          <p14:tracePt t="82485" x="4699000" y="3962400"/>
          <p14:tracePt t="82492" x="4699000" y="3956050"/>
          <p14:tracePt t="82510" x="4711700" y="3943350"/>
          <p14:tracePt t="82527" x="4724400" y="3937000"/>
          <p14:tracePt t="82544" x="4730750" y="3937000"/>
          <p14:tracePt t="82561" x="4743450" y="3924300"/>
          <p14:tracePt t="82577" x="4768850" y="3905250"/>
          <p14:tracePt t="82594" x="4775200" y="3892550"/>
          <p14:tracePt t="82627" x="4787900" y="3879850"/>
          <p14:tracePt t="82765" x="4787900" y="3873500"/>
          <p14:tracePt t="82789" x="4787900" y="3867150"/>
          <p14:tracePt t="82805" x="4794250" y="3867150"/>
          <p14:tracePt t="82813" x="4794250" y="3860800"/>
          <p14:tracePt t="82965" x="4787900" y="3867150"/>
          <p14:tracePt t="82973" x="4743450" y="3911600"/>
          <p14:tracePt t="82980" x="4718050" y="3937000"/>
          <p14:tracePt t="82994" x="4686300" y="3968750"/>
          <p14:tracePt t="83010" x="4610100" y="4019550"/>
          <p14:tracePt t="83027" x="4508500" y="4083050"/>
          <p14:tracePt t="83044" x="4311650" y="4146550"/>
          <p14:tracePt t="83060" x="4121150" y="4178300"/>
          <p14:tracePt t="83077" x="3873500" y="4184650"/>
          <p14:tracePt t="83093" x="3575050" y="4184650"/>
          <p14:tracePt t="83110" x="3327400" y="4152900"/>
          <p14:tracePt t="83126" x="3263900" y="4140200"/>
          <p14:tracePt t="83144" x="3073400" y="4114800"/>
          <p14:tracePt t="83160" x="2908300" y="4083050"/>
          <p14:tracePt t="83177" x="2781300" y="4057650"/>
          <p14:tracePt t="83193" x="2673350" y="4038600"/>
          <p14:tracePt t="83210" x="2578100" y="4019550"/>
          <p14:tracePt t="83229" x="2495550" y="3987800"/>
          <p14:tracePt t="83286" x="2470150" y="3987800"/>
          <p14:tracePt t="83292" x="2432050" y="3981450"/>
          <p14:tracePt t="83311" x="2374900" y="3962400"/>
          <p14:tracePt t="83327" x="2324100" y="3943350"/>
          <p14:tracePt t="83343" x="2279650" y="3937000"/>
          <p14:tracePt t="83360" x="2273300" y="3930650"/>
          <p14:tracePt t="83377" x="2260600" y="3924300"/>
          <p14:tracePt t="83414" x="2247900" y="3924300"/>
          <p14:tracePt t="83420" x="2178050" y="3905250"/>
          <p14:tracePt t="83428" x="2165350" y="3905250"/>
          <p14:tracePt t="83444" x="2139950" y="3892550"/>
          <p14:tracePt t="83460" x="2120900" y="3892550"/>
          <p14:tracePt t="83565" x="2114550" y="3892550"/>
          <p14:tracePt t="83573" x="2101850" y="3892550"/>
          <p14:tracePt t="83580" x="2051050" y="3892550"/>
          <p14:tracePt t="83594" x="2019300" y="3892550"/>
          <p14:tracePt t="83612" x="1911350" y="3898900"/>
          <p14:tracePt t="83626" x="1752600" y="3898900"/>
          <p14:tracePt t="83644" x="1511300" y="3854450"/>
          <p14:tracePt t="83660" x="1358900" y="3822700"/>
          <p14:tracePt t="83677" x="1231900" y="3790950"/>
          <p14:tracePt t="83693" x="1130300" y="3746500"/>
          <p14:tracePt t="83710" x="1123950" y="3746500"/>
          <p14:tracePt t="83726" x="1117600" y="3746500"/>
          <p14:tracePt t="83988" x="1123950" y="3746500"/>
          <p14:tracePt t="83996" x="1149350" y="3746500"/>
          <p14:tracePt t="84010" x="1162050" y="3746500"/>
          <p14:tracePt t="84026" x="1174750" y="3746500"/>
          <p14:tracePt t="84043" x="1187450" y="3746500"/>
          <p14:tracePt t="84076" x="1212850" y="3733800"/>
          <p14:tracePt t="84110" x="1250950" y="3695700"/>
          <p14:tracePt t="84143" x="1250950" y="3625850"/>
          <p14:tracePt t="84160" x="1250950" y="3568700"/>
          <p14:tracePt t="84177" x="1244600" y="3543300"/>
          <p14:tracePt t="84193" x="1219200" y="3460750"/>
          <p14:tracePt t="84210" x="1193800" y="3371850"/>
          <p14:tracePt t="84227" x="1181100" y="3314700"/>
          <p14:tracePt t="84244" x="1174750" y="3295650"/>
          <p14:tracePt t="84261" x="1174750" y="3289300"/>
          <p14:tracePt t="84277" x="1174750" y="3282950"/>
          <p14:tracePt t="84293" x="1174750" y="3270250"/>
          <p14:tracePt t="84310" x="1174750" y="3257550"/>
          <p14:tracePt t="84327" x="1174750" y="3232150"/>
          <p14:tracePt t="84343" x="1174750" y="3225800"/>
          <p14:tracePt t="84364" x="1174750" y="3219450"/>
          <p14:tracePt t="84686" x="1181100" y="3219450"/>
          <p14:tracePt t="84693" x="1212850" y="3257550"/>
          <p14:tracePt t="84711" x="1282700" y="3340100"/>
          <p14:tracePt t="84727" x="1447800" y="3473450"/>
          <p14:tracePt t="84743" x="1479550" y="3498850"/>
          <p14:tracePt t="84760" x="1492250" y="3505200"/>
          <p14:tracePt t="84777" x="1854200" y="3663950"/>
          <p14:tracePt t="84793" x="2330450" y="3822700"/>
          <p14:tracePt t="84827" x="3403600" y="4197350"/>
          <p14:tracePt t="84860" x="4152900" y="4406900"/>
          <p14:tracePt t="84894" x="4324350" y="4432300"/>
          <p14:tracePt t="84910" x="4406900" y="4425950"/>
          <p14:tracePt t="84926" x="4464050" y="4400550"/>
          <p14:tracePt t="84944" x="4508500" y="4387850"/>
          <p14:tracePt t="84960" x="4572000" y="4356100"/>
          <p14:tracePt t="84976" x="4616450" y="4324350"/>
          <p14:tracePt t="84994" x="4635500" y="4305300"/>
          <p14:tracePt t="85010" x="4641850" y="4305300"/>
          <p14:tracePt t="85027" x="4660900" y="4279900"/>
          <p14:tracePt t="85044" x="4737100" y="4222750"/>
          <p14:tracePt t="85060" x="4806950" y="4178300"/>
          <p14:tracePt t="85077" x="4851400" y="4165600"/>
          <p14:tracePt t="85093" x="4870450" y="4152900"/>
          <p14:tracePt t="85125" x="4876800" y="4152900"/>
          <p14:tracePt t="85132" x="4876800" y="4146550"/>
          <p14:tracePt t="85189" x="4889500" y="4127500"/>
          <p14:tracePt t="85196" x="4908550" y="4121150"/>
          <p14:tracePt t="85210" x="4908550" y="4108450"/>
          <p14:tracePt t="85227" x="4914900" y="4095750"/>
          <p14:tracePt t="85244" x="4921250" y="4095750"/>
          <p14:tracePt t="85293" x="4921250" y="4089400"/>
          <p14:tracePt t="85309" x="4921250" y="4083050"/>
          <p14:tracePt t="85316" x="4921250" y="4076700"/>
          <p14:tracePt t="85327" x="4921250" y="4070350"/>
          <p14:tracePt t="85344" x="4921250" y="4051300"/>
          <p14:tracePt t="85360" x="4908550" y="4019550"/>
          <p14:tracePt t="85377" x="4889500" y="3987800"/>
          <p14:tracePt t="85394" x="4864100" y="3943350"/>
          <p14:tracePt t="85410" x="4845050" y="3911600"/>
          <p14:tracePt t="85427" x="4838700" y="3886200"/>
          <p14:tracePt t="85444" x="4832350" y="3879850"/>
          <p14:tracePt t="85460" x="4832350" y="3873500"/>
          <p14:tracePt t="85476" x="4826000" y="3867150"/>
          <p14:tracePt t="85500" x="4826000" y="3860800"/>
          <p14:tracePt t="85605" x="4800600" y="3879850"/>
          <p14:tracePt t="85612" x="4768850" y="3905250"/>
          <p14:tracePt t="85627" x="4711700" y="3943350"/>
          <p14:tracePt t="85643" x="4559300" y="4019550"/>
          <p14:tracePt t="85660" x="4514850" y="4044950"/>
          <p14:tracePt t="85677" x="4324350" y="4114800"/>
          <p14:tracePt t="85693" x="4089400" y="4165600"/>
          <p14:tracePt t="85710" x="3829050" y="4203700"/>
          <p14:tracePt t="85727" x="3625850" y="4210050"/>
          <p14:tracePt t="85743" x="3454400" y="4216400"/>
          <p14:tracePt t="85760" x="3219450" y="4197350"/>
          <p14:tracePt t="85777" x="2959100" y="4165600"/>
          <p14:tracePt t="85793" x="2743200" y="4127500"/>
          <p14:tracePt t="85810" x="2571750" y="4076700"/>
          <p14:tracePt t="85827" x="2425700" y="4032250"/>
          <p14:tracePt t="85844" x="2317750" y="4000500"/>
          <p14:tracePt t="85860" x="2286000" y="3981450"/>
          <p14:tracePt t="85876" x="2266950" y="3968750"/>
          <p14:tracePt t="85893" x="2254250" y="3956050"/>
          <p14:tracePt t="85910" x="2241550" y="3943350"/>
          <p14:tracePt t="85928" x="2228850" y="3924300"/>
          <p14:tracePt t="85943" x="2209800" y="3905250"/>
          <p14:tracePt t="85960" x="2184400" y="3879850"/>
          <p14:tracePt t="85976" x="2165350" y="3848100"/>
          <p14:tracePt t="85994" x="2146300" y="3810000"/>
          <p14:tracePt t="86010" x="2127250" y="3778250"/>
          <p14:tracePt t="86027" x="2114550" y="3765550"/>
          <p14:tracePt t="86044" x="2108200" y="3752850"/>
          <p14:tracePt t="86060" x="2108200" y="3746500"/>
          <p14:tracePt t="86077" x="2108200" y="3740150"/>
          <p14:tracePt t="86112" x="2108200" y="3733800"/>
          <p14:tracePt t="86127" x="2108200" y="3727450"/>
          <p14:tracePt t="86173" x="2108200" y="3721100"/>
          <p14:tracePt t="86398" x="2108200" y="3727450"/>
          <p14:tracePt t="86526" x="2146300" y="3727450"/>
          <p14:tracePt t="86532" x="2178050" y="3708400"/>
          <p14:tracePt t="86543" x="2203450" y="3695700"/>
          <p14:tracePt t="86560" x="2241550" y="3651250"/>
          <p14:tracePt t="86577" x="2273300" y="3594100"/>
          <p14:tracePt t="86594" x="2292350" y="3530600"/>
          <p14:tracePt t="86628" x="2254250" y="3321050"/>
          <p14:tracePt t="86661" x="2222500" y="3213100"/>
          <p14:tracePt t="86694" x="2197100" y="3136900"/>
          <p14:tracePt t="86710" x="2184400" y="3117850"/>
          <p14:tracePt t="86727" x="2184400" y="3111500"/>
          <p14:tracePt t="86845" x="2184400" y="3105150"/>
          <p14:tracePt t="86852" x="2184400" y="3086100"/>
          <p14:tracePt t="86860" x="2178050" y="3073400"/>
          <p14:tracePt t="86877" x="2171700" y="3054350"/>
          <p14:tracePt t="86894" x="2171700" y="3048000"/>
          <p14:tracePt t="86910" x="2171700" y="3041650"/>
          <p14:tracePt t="86974" x="2171700" y="3035300"/>
          <p14:tracePt t="87661" x="2139950" y="3079750"/>
          <p14:tracePt t="87668" x="2101850" y="3130550"/>
          <p14:tracePt t="87676" x="2070100" y="3181350"/>
          <p14:tracePt t="87693" x="2006600" y="3257550"/>
          <p14:tracePt t="87710" x="1949450" y="3314700"/>
          <p14:tracePt t="87727" x="1879600" y="3371850"/>
          <p14:tracePt t="87743" x="1822450" y="3416300"/>
          <p14:tracePt t="87778" x="1701800" y="3479800"/>
          <p14:tracePt t="87820" x="1676400" y="3479800"/>
          <p14:tracePt t="87846" x="1524000" y="3511550"/>
          <p14:tracePt t="87860" x="1492250" y="3511550"/>
          <p14:tracePt t="87885" x="1479550" y="3511550"/>
          <p14:tracePt t="87893" x="1441450" y="3511550"/>
          <p14:tracePt t="87910" x="1397000" y="3511550"/>
          <p14:tracePt t="87926" x="1365250" y="3498850"/>
          <p14:tracePt t="87943" x="1346200" y="3498850"/>
          <p14:tracePt t="87960" x="1339850" y="3492500"/>
          <p14:tracePt t="87977" x="1333500" y="3492500"/>
          <p14:tracePt t="87994" x="1320800" y="3479800"/>
          <p14:tracePt t="88010" x="1308100" y="3467100"/>
          <p14:tracePt t="88028" x="1282700" y="3448050"/>
          <p14:tracePt t="88044" x="1276350" y="3422650"/>
          <p14:tracePt t="88060" x="1263650" y="3403600"/>
          <p14:tracePt t="88077" x="1257300" y="3378200"/>
          <p14:tracePt t="88093" x="1250950" y="3359150"/>
          <p14:tracePt t="88110" x="1244600" y="3340100"/>
          <p14:tracePt t="88127" x="1231900" y="3321050"/>
          <p14:tracePt t="88143" x="1225550" y="3308350"/>
          <p14:tracePt t="88160" x="1219200" y="3282950"/>
          <p14:tracePt t="88177" x="1206500" y="3270250"/>
          <p14:tracePt t="88193" x="1200150" y="3257550"/>
          <p14:tracePt t="88237" x="1200150" y="3251200"/>
          <p14:tracePt t="88245" x="1193800" y="3238500"/>
          <p14:tracePt t="88260" x="1187450" y="3225800"/>
          <p14:tracePt t="88277" x="1181100" y="3219450"/>
          <p14:tracePt t="88342" x="1181100" y="3213100"/>
          <p14:tracePt t="88710" x="1187450" y="3213100"/>
          <p14:tracePt t="88958" x="1193800" y="3213100"/>
          <p14:tracePt t="88965" x="1200150" y="3244850"/>
          <p14:tracePt t="88976" x="1200150" y="3257550"/>
          <p14:tracePt t="88994" x="1200150" y="3276600"/>
          <p14:tracePt t="89010" x="1200150" y="3295650"/>
          <p14:tracePt t="89027" x="1206500" y="3314700"/>
          <p14:tracePt t="89044" x="1206500" y="3327400"/>
          <p14:tracePt t="89077" x="1206500" y="3333750"/>
          <p14:tracePt t="89110" x="1212850" y="3333750"/>
          <p14:tracePt t="89341" x="1276350" y="3333750"/>
          <p14:tracePt t="89349" x="1397000" y="3359150"/>
          <p14:tracePt t="89360" x="1619250" y="3416300"/>
          <p14:tracePt t="89378" x="2203450" y="3575050"/>
          <p14:tracePt t="89394" x="2819400" y="3733800"/>
          <p14:tracePt t="89410" x="3740150" y="3994150"/>
          <p14:tracePt t="89427" x="4305300" y="4133850"/>
          <p14:tracePt t="89443" x="4641850" y="4222750"/>
          <p14:tracePt t="89460" x="4851400" y="4235450"/>
          <p14:tracePt t="89476" x="4864100" y="4235450"/>
          <p14:tracePt t="89558" x="4870450" y="4229100"/>
          <p14:tracePt t="89565" x="4876800" y="4210050"/>
          <p14:tracePt t="89577" x="4883150" y="4197350"/>
          <p14:tracePt t="89594" x="4883150" y="4165600"/>
          <p14:tracePt t="89610" x="4895850" y="4108450"/>
          <p14:tracePt t="89627" x="4908550" y="4076700"/>
          <p14:tracePt t="89643" x="4946650" y="3968750"/>
          <p14:tracePt t="89660" x="4953000" y="3924300"/>
          <p14:tracePt t="89677" x="4959350" y="3879850"/>
          <p14:tracePt t="89694" x="4959350" y="3835400"/>
          <p14:tracePt t="89710" x="4933950" y="3784600"/>
          <p14:tracePt t="89727" x="4902200" y="3733800"/>
          <p14:tracePt t="89743" x="4876800" y="3683000"/>
          <p14:tracePt t="89761" x="4857750" y="3638550"/>
          <p14:tracePt t="89777" x="4845050" y="3613150"/>
          <p14:tracePt t="89793" x="4832350" y="3587750"/>
          <p14:tracePt t="89810" x="4819650" y="3575050"/>
          <p14:tracePt t="89827" x="4806950" y="3556000"/>
          <p14:tracePt t="89843" x="4800600" y="3556000"/>
          <p14:tracePt t="89860" x="4794250" y="3530600"/>
          <p14:tracePt t="89877" x="4781550" y="3511550"/>
          <p14:tracePt t="89893" x="4781550" y="3486150"/>
          <p14:tracePt t="89910" x="4775200" y="3479800"/>
          <p14:tracePt t="90406" x="4737100" y="3492500"/>
          <p14:tracePt t="90412" x="4686300" y="3524250"/>
          <p14:tracePt t="90427" x="4629150" y="3556000"/>
          <p14:tracePt t="90444" x="4406900" y="3689350"/>
          <p14:tracePt t="90460" x="4210050" y="3797300"/>
          <p14:tracePt t="90477" x="3956050" y="3943350"/>
          <p14:tracePt t="90494" x="3695700" y="4076700"/>
          <p14:tracePt t="90528" x="3206750" y="4191000"/>
          <p14:tracePt t="90561" x="3136900" y="4203700"/>
          <p14:tracePt t="90595" x="3009900" y="4184650"/>
          <p14:tracePt t="90629" x="2965450" y="4165600"/>
          <p14:tracePt t="90637" x="2933700" y="4140200"/>
          <p14:tracePt t="90645" x="2901950" y="4108450"/>
          <p14:tracePt t="90660" x="2857500" y="4044950"/>
          <p14:tracePt t="90677" x="2825750" y="3994150"/>
          <p14:tracePt t="90693" x="2794000" y="3937000"/>
          <p14:tracePt t="90710" x="2749550" y="3873500"/>
          <p14:tracePt t="90727" x="2711450" y="3816350"/>
          <p14:tracePt t="90743" x="2673350" y="3759200"/>
          <p14:tracePt t="90760" x="2622550" y="3702050"/>
          <p14:tracePt t="90777" x="2590800" y="3657600"/>
          <p14:tracePt t="90793" x="2578100" y="3638550"/>
          <p14:tracePt t="90810" x="2546350" y="3600450"/>
          <p14:tracePt t="90827" x="2501900" y="3556000"/>
          <p14:tracePt t="90844" x="2406650" y="3486150"/>
          <p14:tracePt t="90860" x="2317750" y="3429000"/>
          <p14:tracePt t="90877" x="2235200" y="3378200"/>
          <p14:tracePt t="90894" x="2159000" y="3327400"/>
          <p14:tracePt t="90910" x="2114550" y="3282950"/>
          <p14:tracePt t="90927" x="2101850" y="3257550"/>
          <p14:tracePt t="90943" x="2089150" y="3232150"/>
          <p14:tracePt t="90960" x="2082800" y="3219450"/>
          <p14:tracePt t="90977" x="2076450" y="3194050"/>
          <p14:tracePt t="90993" x="2057400" y="3175000"/>
          <p14:tracePt t="91010" x="2032000" y="3136900"/>
          <p14:tracePt t="91028" x="2012950" y="3092450"/>
          <p14:tracePt t="91043" x="2006600" y="3079750"/>
          <p14:tracePt t="91060" x="2000250" y="3048000"/>
          <p14:tracePt t="91077" x="2000250" y="3041650"/>
          <p14:tracePt t="91093" x="2000250" y="3028950"/>
          <p14:tracePt t="91110" x="2000250" y="3022600"/>
          <p14:tracePt t="91230" x="2000250" y="3048000"/>
          <p14:tracePt t="91236" x="2000250" y="3060700"/>
          <p14:tracePt t="91244" x="2000250" y="3079750"/>
          <p14:tracePt t="91260" x="2000250" y="3124200"/>
          <p14:tracePt t="91277" x="2006600" y="3162300"/>
          <p14:tracePt t="91294" x="2012950" y="3194050"/>
          <p14:tracePt t="91310" x="2025650" y="3219450"/>
          <p14:tracePt t="91327" x="2038350" y="3244850"/>
          <p14:tracePt t="91344" x="2044700" y="3251200"/>
          <p14:tracePt t="91360" x="2051050" y="3257550"/>
          <p14:tracePt t="91377" x="2057400" y="3263900"/>
          <p14:tracePt t="91394" x="2063750" y="3270250"/>
          <p14:tracePt t="91410" x="2063750" y="3276600"/>
          <p14:tracePt t="91460" x="2070100" y="3276600"/>
          <p14:tracePt t="91837" x="2114550" y="3295650"/>
          <p14:tracePt t="91845" x="2197100" y="3340100"/>
          <p14:tracePt t="91860" x="2559050" y="3498850"/>
          <p14:tracePt t="91877" x="3181350" y="3708400"/>
          <p14:tracePt t="91893" x="3962400" y="4000500"/>
          <p14:tracePt t="91910" x="4819650" y="4254500"/>
          <p14:tracePt t="91927" x="5626100" y="4464050"/>
          <p14:tracePt t="91961" x="6724650" y="4635500"/>
          <p14:tracePt t="91995" x="7239000" y="4629150"/>
          <p14:tracePt t="92029" x="7359650" y="4591050"/>
          <p14:tracePt t="92044" x="7378700" y="4559300"/>
          <p14:tracePt t="92060" x="7385050" y="4540250"/>
          <p14:tracePt t="92077" x="7397750" y="4508500"/>
          <p14:tracePt t="92093" x="7404100" y="4464050"/>
          <p14:tracePt t="92110" x="7410450" y="4432300"/>
          <p14:tracePt t="92127" x="7416800" y="4394200"/>
          <p14:tracePt t="92143" x="7423150" y="4356100"/>
          <p14:tracePt t="92160" x="7423150" y="4311650"/>
          <p14:tracePt t="92177" x="7423150" y="4260850"/>
          <p14:tracePt t="92193" x="7416800" y="4210050"/>
          <p14:tracePt t="92209" x="7416800" y="4171950"/>
          <p14:tracePt t="92227" x="7416800" y="4133850"/>
          <p14:tracePt t="92243" x="7416800" y="4089400"/>
          <p14:tracePt t="92260" x="7410450" y="4038600"/>
          <p14:tracePt t="92277" x="7397750" y="3994150"/>
          <p14:tracePt t="92293" x="7359650" y="3949700"/>
          <p14:tracePt t="92310" x="7289800" y="3892550"/>
          <p14:tracePt t="92327" x="7188200" y="3829050"/>
          <p14:tracePt t="92343" x="7054850" y="3752850"/>
          <p14:tracePt t="92360" x="6870700" y="3663950"/>
          <p14:tracePt t="92377" x="6616700" y="3568700"/>
          <p14:tracePt t="92393" x="6369050" y="3479800"/>
          <p14:tracePt t="92410" x="6070600" y="3390900"/>
          <p14:tracePt t="92427" x="5791200" y="3308350"/>
          <p14:tracePt t="92444" x="5365750" y="3244850"/>
          <p14:tracePt t="92460" x="5099050" y="3232150"/>
          <p14:tracePt t="92476" x="4946650" y="3225800"/>
          <p14:tracePt t="92493" x="4832350" y="3225800"/>
          <p14:tracePt t="92510" x="4743450" y="3225800"/>
          <p14:tracePt t="92527" x="4686300" y="3225800"/>
          <p14:tracePt t="92544" x="4667250" y="3225800"/>
          <p14:tracePt t="92670" x="4673600" y="3238500"/>
          <p14:tracePt t="92677" x="4699000" y="3257550"/>
          <p14:tracePt t="92693" x="4749800" y="3282950"/>
          <p14:tracePt t="92710" x="4819650" y="3314700"/>
          <p14:tracePt t="92727" x="4927600" y="3346450"/>
          <p14:tracePt t="92744" x="5054600" y="3378200"/>
          <p14:tracePt t="92760" x="5194300" y="3409950"/>
          <p14:tracePt t="92777" x="5289550" y="3429000"/>
          <p14:tracePt t="92793" x="5353050" y="3441700"/>
          <p14:tracePt t="92810" x="5384800" y="3441700"/>
          <p14:tracePt t="93389" x="5384800" y="3448050"/>
          <p14:tracePt t="93397" x="5384800" y="3454400"/>
          <p14:tracePt t="93413" x="5384800" y="3460750"/>
          <p14:tracePt t="93437" x="5384800" y="3467100"/>
          <p14:tracePt t="93509" x="5384800" y="3473450"/>
          <p14:tracePt t="93598" x="5384800" y="3479800"/>
          <p14:tracePt t="93621" x="5391150" y="3486150"/>
          <p14:tracePt t="93741" x="5391150" y="3492500"/>
          <p14:tracePt t="95301" x="5378450" y="3524250"/>
          <p14:tracePt t="95309" x="5346700" y="3581400"/>
          <p14:tracePt t="95316" x="5327650" y="3625850"/>
          <p14:tracePt t="95327" x="5289550" y="3676650"/>
          <p14:tracePt t="95343" x="5213350" y="3797300"/>
          <p14:tracePt t="95360" x="5143500" y="3911600"/>
          <p14:tracePt t="95377" x="5086350" y="4006850"/>
          <p14:tracePt t="95412" x="5029200" y="4121150"/>
          <p14:tracePt t="95693" x="5022850" y="4121150"/>
          <p14:tracePt t="95700" x="5016500" y="4121150"/>
          <p14:tracePt t="95710" x="5010150" y="4121150"/>
          <p14:tracePt t="95727" x="4997450" y="4121150"/>
          <p14:tracePt t="95743" x="4972050" y="4121150"/>
          <p14:tracePt t="95760" x="4953000" y="4114800"/>
          <p14:tracePt t="95777" x="4940300" y="4108450"/>
          <p14:tracePt t="95793" x="4927600" y="4083050"/>
          <p14:tracePt t="95810" x="4914900" y="4044950"/>
          <p14:tracePt t="95827" x="4908550" y="4019550"/>
          <p14:tracePt t="95843" x="4908550" y="3987800"/>
          <p14:tracePt t="95869" x="4908550" y="3981450"/>
          <p14:tracePt t="95885" x="4908550" y="3975100"/>
          <p14:tracePt t="95900" x="4908550" y="3968750"/>
          <p14:tracePt t="95925" x="4908550" y="3962400"/>
          <p14:tracePt t="95998" x="4908550" y="3956050"/>
          <p14:tracePt t="96054" x="4908550" y="3949700"/>
          <p14:tracePt t="96109" x="4908550" y="3943350"/>
          <p14:tracePt t="96117" x="4908550" y="3937000"/>
          <p14:tracePt t="96127" x="4908550" y="3924300"/>
          <p14:tracePt t="96143" x="4914900" y="3898900"/>
          <p14:tracePt t="96160" x="4927600" y="3873500"/>
          <p14:tracePt t="96177" x="4940300" y="3829050"/>
          <p14:tracePt t="96194" x="4953000" y="3790950"/>
          <p14:tracePt t="96210" x="4965700" y="3740150"/>
          <p14:tracePt t="96227" x="4978400" y="3689350"/>
          <p14:tracePt t="96244" x="4991100" y="3606800"/>
          <p14:tracePt t="96260" x="4997450" y="3568700"/>
          <p14:tracePt t="96277" x="5003800" y="3543300"/>
          <p14:tracePt t="96293" x="5003800" y="3524250"/>
          <p14:tracePt t="96310" x="5003800" y="3517900"/>
          <p14:tracePt t="96493" x="5003800" y="3556000"/>
          <p14:tracePt t="96501" x="5003800" y="3600450"/>
          <p14:tracePt t="96510" x="5003800" y="3632200"/>
          <p14:tracePt t="96526" x="5003800" y="3702050"/>
          <p14:tracePt t="96543" x="5010150" y="3759200"/>
          <p14:tracePt t="96560" x="5041900" y="3803650"/>
          <p14:tracePt t="96594" x="5086350" y="3848100"/>
          <p14:tracePt t="96627" x="5111750" y="3867150"/>
          <p14:tracePt t="96662" x="5124450" y="3873500"/>
          <p14:tracePt t="96701" x="5124450" y="3879850"/>
          <p14:tracePt t="96718" x="5130800" y="3879850"/>
          <p14:tracePt t="96725" x="5130800" y="3886200"/>
          <p14:tracePt t="96741" x="5143500" y="3886200"/>
          <p14:tracePt t="96748" x="5149850" y="3892550"/>
          <p14:tracePt t="96760" x="5162550" y="3898900"/>
          <p14:tracePt t="96777" x="5194300" y="3917950"/>
          <p14:tracePt t="96793" x="5219700" y="3930650"/>
          <p14:tracePt t="96810" x="5238750" y="3943350"/>
          <p14:tracePt t="96826" x="5251450" y="3949700"/>
          <p14:tracePt t="96843" x="5264150" y="3962400"/>
          <p14:tracePt t="96860" x="5276850" y="3981450"/>
          <p14:tracePt t="96876" x="5283200" y="4006850"/>
          <p14:tracePt t="96893" x="5295900" y="4032250"/>
          <p14:tracePt t="96910" x="5314950" y="4044950"/>
          <p14:tracePt t="96926" x="5334000" y="4044950"/>
          <p14:tracePt t="96943" x="5346700" y="4051300"/>
          <p14:tracePt t="96961" x="5372100" y="4051300"/>
          <p14:tracePt t="96976" x="5416550" y="4051300"/>
          <p14:tracePt t="96993" x="5486400" y="4051300"/>
          <p14:tracePt t="97010" x="5537200" y="4051300"/>
          <p14:tracePt t="97027" x="5575300" y="4051300"/>
          <p14:tracePt t="97043" x="5588000" y="4051300"/>
          <p14:tracePt t="97060" x="5594350" y="4051300"/>
          <p14:tracePt t="97109" x="5607050" y="4051300"/>
          <p14:tracePt t="97117" x="5619750" y="4038600"/>
          <p14:tracePt t="97127" x="5626100" y="4032250"/>
          <p14:tracePt t="97143" x="5645150" y="4006850"/>
          <p14:tracePt t="97160" x="5657850" y="3987800"/>
          <p14:tracePt t="97177" x="5676900" y="3949700"/>
          <p14:tracePt t="97193" x="5683250" y="3898900"/>
          <p14:tracePt t="97210" x="5689600" y="3841750"/>
          <p14:tracePt t="97226" x="5702300" y="3797300"/>
          <p14:tracePt t="97243" x="5708650" y="3759200"/>
          <p14:tracePt t="97260" x="5708650" y="3714750"/>
          <p14:tracePt t="97277" x="5715000" y="3695700"/>
          <p14:tracePt t="97293" x="5721350" y="3676650"/>
          <p14:tracePt t="97310" x="5727700" y="3663950"/>
          <p14:tracePt t="97327" x="5734050" y="3651250"/>
          <p14:tracePt t="97343" x="5734050" y="3644900"/>
          <p14:tracePt t="97360" x="5740400" y="3638550"/>
          <p14:tracePt t="97376" x="5746750" y="3632200"/>
          <p14:tracePt t="97394" x="5759450" y="3613150"/>
          <p14:tracePt t="97410" x="5765800" y="3600450"/>
          <p14:tracePt t="97436" x="5765800" y="3594100"/>
          <p14:tracePt t="97452" x="5772150" y="3594100"/>
          <p14:tracePt t="97493" x="5778500" y="3581400"/>
          <p14:tracePt t="97509" x="5778500" y="3575050"/>
          <p14:tracePt t="97661" x="5778500" y="3568700"/>
          <p14:tracePt t="98350" x="5772150" y="3568700"/>
          <p14:tracePt t="101197" x="5772150" y="3575050"/>
          <p14:tracePt t="101205" x="5765800" y="3575050"/>
          <p14:tracePt t="101221" x="5765800" y="3581400"/>
          <p14:tracePt t="101253" x="5765800" y="3587750"/>
          <p14:tracePt t="101261" x="5765800" y="3594100"/>
          <p14:tracePt t="101276" x="5778500" y="3600450"/>
          <p14:tracePt t="101293" x="5791200" y="3619500"/>
          <p14:tracePt t="101328" x="5822950" y="3657600"/>
          <p14:tracePt t="101362" x="5829300" y="3670300"/>
          <p14:tracePt t="101394" x="5835650" y="3676650"/>
          <p14:tracePt t="101410" x="5848350" y="3689350"/>
          <p14:tracePt t="101427" x="5854700" y="3695700"/>
          <p14:tracePt t="101445" x="5854700" y="3702050"/>
          <p14:tracePt t="101614" x="5880100" y="3695700"/>
          <p14:tracePt t="101621" x="5911850" y="3695700"/>
          <p14:tracePt t="101629" x="5930900" y="3695700"/>
          <p14:tracePt t="101643" x="5969000" y="3695700"/>
          <p14:tracePt t="101660" x="6070600" y="3714750"/>
          <p14:tracePt t="101676" x="6146800" y="3740150"/>
          <p14:tracePt t="101693" x="6203950" y="3752850"/>
          <p14:tracePt t="101710" x="6248400" y="3752850"/>
          <p14:tracePt t="101727" x="6273800" y="3759200"/>
          <p14:tracePt t="101743" x="6305550" y="3759200"/>
          <p14:tracePt t="101760" x="6343650" y="3759200"/>
          <p14:tracePt t="101777" x="6394450" y="3759200"/>
          <p14:tracePt t="101793" x="6477000" y="3759200"/>
          <p14:tracePt t="101810" x="6565900" y="3771900"/>
          <p14:tracePt t="101827" x="6673850" y="3803650"/>
          <p14:tracePt t="101843" x="6807200" y="3841750"/>
          <p14:tracePt t="101860" x="6870700" y="3854450"/>
          <p14:tracePt t="101877" x="6915150" y="3873500"/>
          <p14:tracePt t="101893" x="6934200" y="3879850"/>
          <p14:tracePt t="101910" x="6940550" y="3879850"/>
          <p14:tracePt t="102005" x="6940550" y="3886200"/>
          <p14:tracePt t="102013" x="6940550" y="3911600"/>
          <p14:tracePt t="102026" x="6940550" y="3930650"/>
          <p14:tracePt t="102044" x="6940550" y="3981450"/>
          <p14:tracePt t="102061" x="6940550" y="3994150"/>
          <p14:tracePt t="102076" x="6940550" y="4000500"/>
          <p14:tracePt t="102230" x="6959600" y="3981450"/>
          <p14:tracePt t="102237" x="6985000" y="3943350"/>
          <p14:tracePt t="102244" x="7004050" y="3911600"/>
          <p14:tracePt t="102260" x="7035800" y="3848100"/>
          <p14:tracePt t="102276" x="7073900" y="3765550"/>
          <p14:tracePt t="102293" x="7105650" y="3702050"/>
          <p14:tracePt t="102310" x="7124700" y="3657600"/>
          <p14:tracePt t="102327" x="7150100" y="3606800"/>
          <p14:tracePt t="102343" x="7156450" y="3575050"/>
          <p14:tracePt t="102360" x="7156450" y="3543300"/>
          <p14:tracePt t="102377" x="7156450" y="3530600"/>
          <p14:tracePt t="102393" x="7156450" y="3511550"/>
          <p14:tracePt t="102410" x="7156450" y="3492500"/>
          <p14:tracePt t="102426" x="7156450" y="3473450"/>
          <p14:tracePt t="102444" x="7156450" y="3460750"/>
          <p14:tracePt t="102460" x="7156450" y="3454400"/>
          <p14:tracePt t="102485" x="7156450" y="3448050"/>
          <p14:tracePt t="102493" x="7156450" y="3441700"/>
          <p14:tracePt t="102510" x="7150100" y="3416300"/>
          <p14:tracePt t="102527" x="7150100" y="3403600"/>
          <p14:tracePt t="102543" x="7143750" y="3384550"/>
          <p14:tracePt t="102560" x="7137400" y="3378200"/>
          <p14:tracePt t="102588" x="7137400" y="3371850"/>
          <p14:tracePt t="102670" x="7137400" y="3365500"/>
          <p14:tracePt t="102693" x="7131050" y="3365500"/>
          <p14:tracePt t="102909" x="7124700" y="3365500"/>
          <p14:tracePt t="102925" x="7118350" y="3378200"/>
          <p14:tracePt t="102932" x="7118350" y="3384550"/>
          <p14:tracePt t="102943" x="7118350" y="3390900"/>
          <p14:tracePt t="102965" x="7118350" y="3397250"/>
          <p14:tracePt t="102976" x="7112000" y="3403600"/>
          <p14:tracePt t="102993" x="7112000" y="3409950"/>
          <p14:tracePt t="103010" x="7105650" y="3422650"/>
          <p14:tracePt t="103026" x="7105650" y="3435350"/>
          <p14:tracePt t="103043" x="7092950" y="3454400"/>
          <p14:tracePt t="103060" x="7067550" y="3486150"/>
          <p14:tracePt t="103077" x="7048500" y="3517900"/>
          <p14:tracePt t="103093" x="7010400" y="3543300"/>
          <p14:tracePt t="103110" x="6985000" y="3568700"/>
          <p14:tracePt t="103127" x="6953250" y="3600450"/>
          <p14:tracePt t="103143" x="6908800" y="3625850"/>
          <p14:tracePt t="103160" x="6851650" y="3644900"/>
          <p14:tracePt t="103177" x="6781800" y="3676650"/>
          <p14:tracePt t="103193" x="6711950" y="3695700"/>
          <p14:tracePt t="103210" x="6642100" y="3708400"/>
          <p14:tracePt t="103226" x="6597650" y="3714750"/>
          <p14:tracePt t="103244" x="6553200" y="3721100"/>
          <p14:tracePt t="103260" x="6546850" y="3721100"/>
          <p14:tracePt t="103318" x="6546850" y="3727450"/>
          <p14:tracePt t="103373" x="6534150" y="3727450"/>
          <p14:tracePt t="103381" x="6521450" y="3727450"/>
          <p14:tracePt t="103393" x="6515100" y="3733800"/>
          <p14:tracePt t="103410" x="6502400" y="3740150"/>
          <p14:tracePt t="103426" x="6489700" y="3746500"/>
          <p14:tracePt t="103443" x="6477000" y="3746500"/>
          <p14:tracePt t="103469" x="6477000" y="3752850"/>
          <p14:tracePt t="103477" x="6470650" y="3759200"/>
          <p14:tracePt t="103493" x="6464300" y="3765550"/>
          <p14:tracePt t="103510" x="6457950" y="3778250"/>
          <p14:tracePt t="103527" x="6451600" y="3784600"/>
          <p14:tracePt t="103543" x="6445250" y="3810000"/>
          <p14:tracePt t="103560" x="6432550" y="3835400"/>
          <p14:tracePt t="103577" x="6419850" y="3854450"/>
          <p14:tracePt t="103594" x="6413500" y="3867150"/>
          <p14:tracePt t="103610" x="6407150" y="3873500"/>
          <p14:tracePt t="103654" x="6407150" y="3879850"/>
          <p14:tracePt t="103669" x="6407150" y="3886200"/>
          <p14:tracePt t="103676" x="6407150" y="3892550"/>
          <p14:tracePt t="103693" x="6400800" y="3905250"/>
          <p14:tracePt t="103710" x="6394450" y="3924300"/>
          <p14:tracePt t="103727" x="6381750" y="3930650"/>
          <p14:tracePt t="103743" x="6375400" y="3943350"/>
          <p14:tracePt t="103760" x="6375400" y="3949700"/>
          <p14:tracePt t="103776" x="6369050" y="3962400"/>
          <p14:tracePt t="103793" x="6362700" y="3968750"/>
          <p14:tracePt t="103811" x="6356350" y="3975100"/>
          <p14:tracePt t="103826" x="6350000" y="3987800"/>
          <p14:tracePt t="103843" x="6350000" y="3994150"/>
          <p14:tracePt t="103860" x="6350000" y="4000500"/>
          <p14:tracePt t="103876" x="6350000" y="4006850"/>
          <p14:tracePt t="104134" x="6350000" y="3987800"/>
          <p14:tracePt t="104141" x="6350000" y="3968750"/>
          <p14:tracePt t="104148" x="6350000" y="3943350"/>
          <p14:tracePt t="104160" x="6350000" y="3924300"/>
          <p14:tracePt t="104177" x="6350000" y="3892550"/>
          <p14:tracePt t="104193" x="6350000" y="3867150"/>
          <p14:tracePt t="104210" x="6343650" y="3848100"/>
          <p14:tracePt t="104227" x="6337300" y="3835400"/>
          <p14:tracePt t="104301" x="6337300" y="3829050"/>
          <p14:tracePt t="104342" x="6330950" y="3829050"/>
          <p14:tracePt t="104508" x="6330950" y="3854450"/>
          <p14:tracePt t="104516" x="6343650" y="3873500"/>
          <p14:tracePt t="104527" x="6350000" y="3892550"/>
          <p14:tracePt t="104543" x="6375400" y="3930650"/>
          <p14:tracePt t="104560" x="6400800" y="3956050"/>
          <p14:tracePt t="104576" x="6426200" y="3975100"/>
          <p14:tracePt t="104594" x="6451600" y="4000500"/>
          <p14:tracePt t="104627" x="6572250" y="4038600"/>
          <p14:tracePt t="104660" x="6769100" y="4057650"/>
          <p14:tracePt t="104694" x="6896100" y="4057650"/>
          <p14:tracePt t="104710" x="6940550" y="4057650"/>
          <p14:tracePt t="104726" x="6965950" y="4044950"/>
          <p14:tracePt t="104743" x="6985000" y="4032250"/>
          <p14:tracePt t="104760" x="7029450" y="3994150"/>
          <p14:tracePt t="104777" x="7054850" y="3981450"/>
          <p14:tracePt t="104793" x="7080250" y="3962400"/>
          <p14:tracePt t="104809" x="7118350" y="3937000"/>
          <p14:tracePt t="104826" x="7137400" y="3924300"/>
          <p14:tracePt t="104843" x="7169150" y="3898900"/>
          <p14:tracePt t="104861" x="7181850" y="3886200"/>
          <p14:tracePt t="104876" x="7200900" y="3873500"/>
          <p14:tracePt t="104893" x="7213600" y="3860800"/>
          <p14:tracePt t="104910" x="7219950" y="3854450"/>
          <p14:tracePt t="104927" x="7219950" y="3848100"/>
          <p14:tracePt t="104948" x="7219950" y="3841750"/>
          <p14:tracePt t="105941" x="7213600" y="3848100"/>
          <p14:tracePt t="105949" x="7188200" y="3867150"/>
          <p14:tracePt t="105960" x="7175500" y="3879850"/>
          <p14:tracePt t="105976" x="7112000" y="3924300"/>
          <p14:tracePt t="105994" x="7023100" y="3981450"/>
          <p14:tracePt t="106009" x="6927850" y="4025900"/>
          <p14:tracePt t="106026" x="6819900" y="4070350"/>
          <p14:tracePt t="106044" x="6584950" y="4152900"/>
          <p14:tracePt t="106077" x="6203950" y="4254500"/>
          <p14:tracePt t="106111" x="5784850" y="4375150"/>
          <p14:tracePt t="106144" x="5346700" y="4508500"/>
          <p14:tracePt t="106160" x="5099050" y="4591050"/>
          <p14:tracePt t="106194" x="4781550" y="4699000"/>
          <p14:tracePt t="106210" x="4648200" y="4743450"/>
          <p14:tracePt t="106227" x="4508500" y="4775200"/>
          <p14:tracePt t="106243" x="4406900" y="4800600"/>
          <p14:tracePt t="106259" x="4267200" y="4832350"/>
          <p14:tracePt t="106276" x="4171950" y="4845050"/>
          <p14:tracePt t="106293" x="4064000" y="4857750"/>
          <p14:tracePt t="106310" x="3962400" y="4857750"/>
          <p14:tracePt t="106326" x="3822700" y="4857750"/>
          <p14:tracePt t="106343" x="3676650" y="4857750"/>
          <p14:tracePt t="106360" x="3549650" y="4857750"/>
          <p14:tracePt t="106377" x="3479800" y="4857750"/>
          <p14:tracePt t="106393" x="3390900" y="4857750"/>
          <p14:tracePt t="106410" x="3340100" y="4851400"/>
          <p14:tracePt t="106426" x="3295650" y="4845050"/>
          <p14:tracePt t="106444" x="3251200" y="4845050"/>
          <p14:tracePt t="106461" x="3232150" y="4845050"/>
          <p14:tracePt t="106477" x="3206750" y="4845050"/>
          <p14:tracePt t="106493" x="3200400" y="4845050"/>
          <p14:tracePt t="106510" x="3194050" y="4845050"/>
          <p14:tracePt t="106526" x="3187700" y="4845050"/>
          <p14:tracePt t="106543" x="3149600" y="4838700"/>
          <p14:tracePt t="106560" x="3098800" y="4838700"/>
          <p14:tracePt t="106576" x="3041650" y="4838700"/>
          <p14:tracePt t="106593" x="2984500" y="4838700"/>
          <p14:tracePt t="106610" x="2921000" y="4838700"/>
          <p14:tracePt t="106626" x="2901950" y="4832350"/>
          <p14:tracePt t="106644" x="2895600" y="4832350"/>
          <p14:tracePt t="106694" x="2889250" y="4832350"/>
          <p14:tracePt t="106701" x="2882900" y="4819650"/>
          <p14:tracePt t="106709" x="2876550" y="4806950"/>
          <p14:tracePt t="106726" x="2863850" y="4787900"/>
          <p14:tracePt t="106744" x="2851150" y="4768850"/>
          <p14:tracePt t="106760" x="2851150" y="4743450"/>
          <p14:tracePt t="106777" x="2863850" y="4718050"/>
          <p14:tracePt t="106793" x="2889250" y="4711700"/>
          <p14:tracePt t="106810" x="2914650" y="4711700"/>
          <p14:tracePt t="106826" x="2927350" y="4724400"/>
          <p14:tracePt t="106844" x="2933700" y="4762500"/>
          <p14:tracePt t="106861" x="2933700" y="4787900"/>
          <p14:tracePt t="106876" x="2921000" y="4806950"/>
          <p14:tracePt t="106893" x="2908300" y="4832350"/>
          <p14:tracePt t="106910" x="2876550" y="4864100"/>
          <p14:tracePt t="106927" x="2800350" y="4921250"/>
          <p14:tracePt t="106943" x="2749550" y="4953000"/>
          <p14:tracePt t="106960" x="2730500" y="4965700"/>
          <p14:tracePt t="106977" x="2705100" y="4972050"/>
          <p14:tracePt t="106993" x="2641600" y="4991100"/>
          <p14:tracePt t="107010" x="2559050" y="4991100"/>
          <p14:tracePt t="107026" x="2444750" y="5003800"/>
          <p14:tracePt t="107043" x="2279650" y="5016500"/>
          <p14:tracePt t="107060" x="2190750" y="5022850"/>
          <p14:tracePt t="107076" x="2120900" y="5022850"/>
          <p14:tracePt t="107093" x="2070100" y="5022850"/>
          <p14:tracePt t="107110" x="2032000" y="5022850"/>
          <p14:tracePt t="107126" x="2006600" y="5022850"/>
          <p14:tracePt t="107144" x="1968500" y="5022850"/>
          <p14:tracePt t="107161" x="1943100" y="5022850"/>
          <p14:tracePt t="107176" x="1911350" y="5022850"/>
          <p14:tracePt t="107193" x="1873250" y="5022850"/>
          <p14:tracePt t="107210" x="1828800" y="5022850"/>
          <p14:tracePt t="107226" x="1771650" y="5029200"/>
          <p14:tracePt t="107243" x="1676400" y="5035550"/>
          <p14:tracePt t="107261" x="1593850" y="5041900"/>
          <p14:tracePt t="107277" x="1536700" y="5048250"/>
          <p14:tracePt t="107293" x="1498600" y="5048250"/>
          <p14:tracePt t="107310" x="1466850" y="5048250"/>
          <p14:tracePt t="107327" x="1422400" y="5048250"/>
          <p14:tracePt t="107343" x="1377950" y="5054600"/>
          <p14:tracePt t="107360" x="1333500" y="5054600"/>
          <p14:tracePt t="107377" x="1327150" y="5054600"/>
          <p14:tracePt t="107461" x="1320800" y="5054600"/>
          <p14:tracePt t="108166" x="1320800" y="5060950"/>
          <p14:tracePt t="108174" x="1320800" y="5067300"/>
          <p14:tracePt t="108181" x="1327150" y="5080000"/>
          <p14:tracePt t="108193" x="1339850" y="5092700"/>
          <p14:tracePt t="108210" x="1346200" y="5092700"/>
          <p14:tracePt t="108226" x="1346200" y="5099050"/>
          <p14:tracePt t="108243" x="1352550" y="5099050"/>
          <p14:tracePt t="108279" x="1352550" y="5105400"/>
          <p14:tracePt t="108381" x="1377950" y="5099050"/>
          <p14:tracePt t="108389" x="1409700" y="5086350"/>
          <p14:tracePt t="108396" x="1428750" y="5073650"/>
          <p14:tracePt t="108409" x="1447800" y="5067300"/>
          <p14:tracePt t="108426" x="1466850" y="5060950"/>
          <p14:tracePt t="108443" x="1479550" y="5048250"/>
          <p14:tracePt t="108460" x="1485900" y="5041900"/>
          <p14:tracePt t="108476" x="1492250" y="5029200"/>
          <p14:tracePt t="108493" x="1498600" y="5016500"/>
          <p14:tracePt t="108510" x="1504950" y="4991100"/>
          <p14:tracePt t="108526" x="1511300" y="4959350"/>
          <p14:tracePt t="108543" x="1517650" y="4933950"/>
          <p14:tracePt t="108560" x="1517650" y="4895850"/>
          <p14:tracePt t="108577" x="1504950" y="4845050"/>
          <p14:tracePt t="108593" x="1473200" y="4781550"/>
          <p14:tracePt t="108610" x="1473200" y="4756150"/>
          <p14:tracePt t="108626" x="1454150" y="4718050"/>
          <p14:tracePt t="108643" x="1454150" y="4699000"/>
          <p14:tracePt t="108659" x="1454150" y="4692650"/>
          <p14:tracePt t="108676" x="1454150" y="4679950"/>
          <p14:tracePt t="108694" x="1454150" y="4673600"/>
          <p14:tracePt t="108749" x="1454150" y="4667250"/>
          <p14:tracePt t="108877" x="1454150" y="4679950"/>
          <p14:tracePt t="108885" x="1454150" y="4699000"/>
          <p14:tracePt t="108893" x="1466850" y="4718050"/>
          <p14:tracePt t="108910" x="1485900" y="4756150"/>
          <p14:tracePt t="108926" x="1511300" y="4787900"/>
          <p14:tracePt t="108943" x="1530350" y="4832350"/>
          <p14:tracePt t="108960" x="1555750" y="4864100"/>
          <p14:tracePt t="108976" x="1555750" y="4870450"/>
          <p14:tracePt t="109221" x="1574800" y="4870450"/>
          <p14:tracePt t="109229" x="1581150" y="4864100"/>
          <p14:tracePt t="109244" x="1606550" y="4845050"/>
          <p14:tracePt t="109260" x="1631950" y="4832350"/>
          <p14:tracePt t="109277" x="1644650" y="4826000"/>
          <p14:tracePt t="109293" x="1651000" y="4819650"/>
          <p14:tracePt t="109525" x="1663700" y="4819650"/>
          <p14:tracePt t="109533" x="1708150" y="4819650"/>
          <p14:tracePt t="109543" x="1739900" y="4819650"/>
          <p14:tracePt t="109560" x="1803400" y="4819650"/>
          <p14:tracePt t="109594" x="1841500" y="4819650"/>
          <p14:tracePt t="109628" x="1854200" y="4813300"/>
          <p14:tracePt t="109661" x="1860550" y="4806950"/>
          <p14:tracePt t="109709" x="1866900" y="4806950"/>
          <p14:tracePt t="109861" x="1873250" y="4806950"/>
          <p14:tracePt t="109869" x="1885950" y="4851400"/>
          <p14:tracePt t="109877" x="1905000" y="4889500"/>
          <p14:tracePt t="109893" x="1962150" y="4959350"/>
          <p14:tracePt t="109910" x="2019300" y="5016500"/>
          <p14:tracePt t="109927" x="2063750" y="5067300"/>
          <p14:tracePt t="109943" x="2120900" y="5111750"/>
          <p14:tracePt t="109960" x="2152650" y="5137150"/>
          <p14:tracePt t="109976" x="2178050" y="5162550"/>
          <p14:tracePt t="109993" x="2190750" y="5175250"/>
          <p14:tracePt t="110010" x="2197100" y="5181600"/>
          <p14:tracePt t="110118" x="2203450" y="5181600"/>
          <p14:tracePt t="110124" x="2228850" y="5162550"/>
          <p14:tracePt t="110161" x="2273300" y="5130800"/>
          <p14:tracePt t="110176" x="2292350" y="5111750"/>
          <p14:tracePt t="110193" x="2311400" y="5099050"/>
          <p14:tracePt t="110210" x="2324100" y="5086350"/>
          <p14:tracePt t="110228" x="2336800" y="5060950"/>
          <p14:tracePt t="110242" x="2343150" y="5054600"/>
          <p14:tracePt t="110260" x="2355850" y="5035550"/>
          <p14:tracePt t="110276" x="2374900" y="5010150"/>
          <p14:tracePt t="110293" x="2387600" y="4997450"/>
          <p14:tracePt t="110310" x="2400300" y="4984750"/>
          <p14:tracePt t="110326" x="2406650" y="4978400"/>
          <p14:tracePt t="110343" x="2406650" y="4972050"/>
          <p14:tracePt t="110359" x="2413000" y="4965700"/>
          <p14:tracePt t="110380" x="2419350" y="4959350"/>
          <p14:tracePt t="110393" x="2425700" y="4953000"/>
          <p14:tracePt t="110409" x="2432050" y="4940300"/>
          <p14:tracePt t="110426" x="2438400" y="4921250"/>
          <p14:tracePt t="110443" x="2451100" y="4895850"/>
          <p14:tracePt t="110459" x="2457450" y="4883150"/>
          <p14:tracePt t="110476" x="2463800" y="4857750"/>
          <p14:tracePt t="110493" x="2470150" y="4845050"/>
          <p14:tracePt t="110510" x="2476500" y="4832350"/>
          <p14:tracePt t="110527" x="2476500" y="4819650"/>
          <p14:tracePt t="110543" x="2476500" y="4806950"/>
          <p14:tracePt t="110581" x="2476500" y="4800600"/>
          <p14:tracePt t="111077" x="2482850" y="4800600"/>
          <p14:tracePt t="111084" x="2482850" y="4806950"/>
          <p14:tracePt t="111093" x="2470150" y="4832350"/>
          <p14:tracePt t="111110" x="2463800" y="4845050"/>
          <p14:tracePt t="111127" x="2457450" y="4851400"/>
          <p14:tracePt t="111143" x="2457450" y="4870450"/>
          <p14:tracePt t="111160" x="2457450" y="4876800"/>
          <p14:tracePt t="111194" x="2457450" y="4889500"/>
          <p14:tracePt t="111302" x="2457450" y="4895850"/>
          <p14:tracePt t="111637" x="2457450" y="4908550"/>
          <p14:tracePt t="111645" x="2451100" y="4914900"/>
          <p14:tracePt t="111660" x="2444750" y="4933950"/>
          <p14:tracePt t="111677" x="2438400" y="4946650"/>
          <p14:tracePt t="111693" x="2432050" y="4959350"/>
          <p14:tracePt t="111710" x="2425700" y="4984750"/>
          <p14:tracePt t="111727" x="2425700" y="4991100"/>
          <p14:tracePt t="111761" x="2425700" y="5022850"/>
          <p14:tracePt t="111794" x="2425700" y="5035550"/>
          <p14:tracePt t="111829" x="2546350" y="5060950"/>
          <p14:tracePt t="111843" x="2616200" y="5073650"/>
          <p14:tracePt t="111860" x="2876550" y="5073650"/>
          <p14:tracePt t="111877" x="3028950" y="5073650"/>
          <p14:tracePt t="111893" x="3162300" y="5073650"/>
          <p14:tracePt t="111909" x="3194050" y="5073650"/>
          <p14:tracePt t="111966" x="3206750" y="5060950"/>
          <p14:tracePt t="111973" x="3213100" y="5048250"/>
          <p14:tracePt t="111980" x="3213100" y="5041900"/>
          <p14:tracePt t="111993" x="3213100" y="5022850"/>
          <p14:tracePt t="112010" x="3213100" y="5003800"/>
          <p14:tracePt t="112026" x="3213100" y="4984750"/>
          <p14:tracePt t="112044" x="3206750" y="4953000"/>
          <p14:tracePt t="112060" x="3194050" y="4927600"/>
          <p14:tracePt t="112076" x="3175000" y="4902200"/>
          <p14:tracePt t="112093" x="3155950" y="4889500"/>
          <p14:tracePt t="112110" x="3143250" y="4870450"/>
          <p14:tracePt t="112127" x="3130550" y="4864100"/>
          <p14:tracePt t="112143" x="3117850" y="4857750"/>
          <p14:tracePt t="112159" x="3105150" y="4851400"/>
          <p14:tracePt t="112177" x="3098800" y="4851400"/>
          <p14:tracePt t="112193" x="3098800" y="4845050"/>
          <p14:tracePt t="112210" x="3092450" y="4845050"/>
          <p14:tracePt t="112226" x="3079750" y="4845050"/>
          <p14:tracePt t="112243" x="3060700" y="4845050"/>
          <p14:tracePt t="112259" x="3054350" y="4845050"/>
          <p14:tracePt t="112276" x="3048000" y="4845050"/>
          <p14:tracePt t="112357" x="3041650" y="4845050"/>
          <p14:tracePt t="112405" x="3041650" y="4851400"/>
          <p14:tracePt t="113413" x="3016250" y="4870450"/>
          <p14:tracePt t="113421" x="3003550" y="4876800"/>
          <p14:tracePt t="113428" x="2997200" y="4889500"/>
          <p14:tracePt t="113443" x="2990850" y="4895850"/>
          <p14:tracePt t="113460" x="2984500" y="4895850"/>
          <p14:tracePt t="113476" x="2978150" y="4895850"/>
          <p14:tracePt t="113741" x="2978150" y="4946650"/>
          <p14:tracePt t="113748" x="2978150" y="4972050"/>
          <p14:tracePt t="113759" x="2984500" y="4997450"/>
          <p14:tracePt t="113776" x="3022600" y="5067300"/>
          <p14:tracePt t="113812" x="3098800" y="5194300"/>
          <p14:tracePt t="113843" x="3130550" y="5226050"/>
          <p14:tracePt t="113966" x="3143250" y="5226050"/>
          <p14:tracePt t="113973" x="3149600" y="5226050"/>
          <p14:tracePt t="114005" x="3162300" y="5219700"/>
          <p14:tracePt t="114013" x="3187700" y="5207000"/>
          <p14:tracePt t="114026" x="3206750" y="5187950"/>
          <p14:tracePt t="114043" x="3244850" y="5156200"/>
          <p14:tracePt t="114060" x="3251200" y="5130800"/>
          <p14:tracePt t="114076" x="3257550" y="5118100"/>
          <p14:tracePt t="114093" x="3257550" y="5105400"/>
          <p14:tracePt t="114221" x="3257550" y="5092700"/>
          <p14:tracePt t="114228" x="3257550" y="5067300"/>
          <p14:tracePt t="114261" x="3263900" y="5003800"/>
          <p14:tracePt t="114276" x="3270250" y="4991100"/>
          <p14:tracePt t="114293" x="3276600" y="4972050"/>
          <p14:tracePt t="114309" x="3282950" y="4959350"/>
          <p14:tracePt t="114326" x="3289300" y="4946650"/>
          <p14:tracePt t="114348" x="3295650" y="4946650"/>
          <p14:tracePt t="114397" x="3295650" y="4940300"/>
          <p14:tracePt t="114509" x="3314700" y="4984750"/>
          <p14:tracePt t="114517" x="3346450" y="5035550"/>
          <p14:tracePt t="114526" x="3384550" y="5080000"/>
          <p14:tracePt t="114543" x="3492500" y="5181600"/>
          <p14:tracePt t="114560" x="3638550" y="5302250"/>
          <p14:tracePt t="114576" x="3822700" y="5435600"/>
          <p14:tracePt t="114593" x="3987800" y="5537200"/>
          <p14:tracePt t="114610" x="3987800" y="5543550"/>
          <p14:tracePt t="114627" x="4267200" y="5638800"/>
          <p14:tracePt t="114643" x="4756150" y="5784850"/>
          <p14:tracePt t="114660" x="5067300" y="5835650"/>
          <p14:tracePt t="114676" x="5232400" y="5842000"/>
          <p14:tracePt t="114693" x="5530850" y="5829300"/>
          <p14:tracePt t="114709" x="5854700" y="5791200"/>
          <p14:tracePt t="114726" x="6153150" y="5746750"/>
          <p14:tracePt t="114743" x="6362700" y="5683250"/>
          <p14:tracePt t="114759" x="6502400" y="5626100"/>
          <p14:tracePt t="114776" x="6604000" y="5575300"/>
          <p14:tracePt t="114793" x="6699250" y="5511800"/>
          <p14:tracePt t="114811" x="6775450" y="5435600"/>
          <p14:tracePt t="114826" x="6864350" y="5346700"/>
          <p14:tracePt t="114842" x="6927850" y="5276850"/>
          <p14:tracePt t="114861" x="6972300" y="5207000"/>
          <p14:tracePt t="114877" x="7016750" y="5149850"/>
          <p14:tracePt t="114893" x="7035800" y="5099050"/>
          <p14:tracePt t="114909" x="7035800" y="5054600"/>
          <p14:tracePt t="114926" x="7035800" y="5010150"/>
          <p14:tracePt t="114943" x="7035800" y="4959350"/>
          <p14:tracePt t="114960" x="7035800" y="4908550"/>
          <p14:tracePt t="114976" x="7029450" y="4870450"/>
          <p14:tracePt t="114993" x="7023100" y="4845050"/>
          <p14:tracePt t="115009" x="7004050" y="4806950"/>
          <p14:tracePt t="115026" x="6972300" y="4775200"/>
          <p14:tracePt t="115043" x="6921500" y="4724400"/>
          <p14:tracePt t="115060" x="6807200" y="4654550"/>
          <p14:tracePt t="115076" x="6743700" y="4629150"/>
          <p14:tracePt t="115093" x="6673850" y="4610100"/>
          <p14:tracePt t="115109" x="6635750" y="4597400"/>
          <p14:tracePt t="115126" x="6584950" y="4584700"/>
          <p14:tracePt t="115143" x="6553200" y="4584700"/>
          <p14:tracePt t="115160" x="6540500" y="4578350"/>
          <p14:tracePt t="115238" x="6534150" y="4578350"/>
          <p14:tracePt t="116181" x="6527800" y="4597400"/>
          <p14:tracePt t="116189" x="6515100" y="4635500"/>
          <p14:tracePt t="116197" x="6508750" y="4679950"/>
          <p14:tracePt t="116209" x="6489700" y="4724400"/>
          <p14:tracePt t="116226" x="6457950" y="4826000"/>
          <p14:tracePt t="116261" x="6324600" y="5067300"/>
          <p14:tracePt t="116294" x="6178550" y="5200650"/>
          <p14:tracePt t="116328" x="5924550" y="5295900"/>
          <p14:tracePt t="116344" x="5708650" y="5334000"/>
          <p14:tracePt t="116360" x="5448300" y="5340350"/>
          <p14:tracePt t="116376" x="5162550" y="5353050"/>
          <p14:tracePt t="116393" x="4851400" y="5346700"/>
          <p14:tracePt t="116410" x="4514850" y="5327650"/>
          <p14:tracePt t="116426" x="4140200" y="5308600"/>
          <p14:tracePt t="116444" x="3575050" y="5270500"/>
          <p14:tracePt t="116460" x="3219450" y="5238750"/>
          <p14:tracePt t="116476" x="2863850" y="5219700"/>
          <p14:tracePt t="116493" x="2559050" y="5200650"/>
          <p14:tracePt t="116510" x="2343150" y="5187950"/>
          <p14:tracePt t="116526" x="2171700" y="5181600"/>
          <p14:tracePt t="116543" x="2032000" y="5181600"/>
          <p14:tracePt t="116560" x="1924050" y="5181600"/>
          <p14:tracePt t="116576" x="1816100" y="5181600"/>
          <p14:tracePt t="116593" x="1720850" y="5187950"/>
          <p14:tracePt t="116610" x="1657350" y="5187950"/>
          <p14:tracePt t="116626" x="1606550" y="5187950"/>
          <p14:tracePt t="116643" x="1593850" y="5187950"/>
          <p14:tracePt t="116659" x="1587500" y="5187950"/>
          <p14:tracePt t="116789" x="1581150" y="5175250"/>
          <p14:tracePt t="116804" x="1581150" y="5162550"/>
          <p14:tracePt t="116812" x="1581150" y="5156200"/>
          <p14:tracePt t="116826" x="1574800" y="5156200"/>
          <p14:tracePt t="116843" x="1568450" y="5130800"/>
          <p14:tracePt t="116859" x="1549400" y="5118100"/>
          <p14:tracePt t="116876" x="1524000" y="5099050"/>
          <p14:tracePt t="116893" x="1479550" y="5073650"/>
          <p14:tracePt t="116909" x="1441450" y="5054600"/>
          <p14:tracePt t="116926" x="1409700" y="5041900"/>
          <p14:tracePt t="116943" x="1390650" y="5029200"/>
          <p14:tracePt t="116959" x="1377950" y="5022850"/>
          <p14:tracePt t="116976" x="1377950" y="5016500"/>
          <p14:tracePt t="116993" x="1371600" y="5010150"/>
          <p14:tracePt t="117013" x="1371600" y="5003800"/>
          <p14:tracePt t="117245" x="1371600" y="5010150"/>
          <p14:tracePt t="117253" x="1371600" y="5022850"/>
          <p14:tracePt t="117260" x="1384300" y="5041900"/>
          <p14:tracePt t="117276" x="1422400" y="5086350"/>
          <p14:tracePt t="117293" x="1473200" y="5137150"/>
          <p14:tracePt t="117309" x="1555750" y="5207000"/>
          <p14:tracePt t="117326" x="1663700" y="5270500"/>
          <p14:tracePt t="117343" x="1784350" y="5321300"/>
          <p14:tracePt t="117359" x="1905000" y="5340350"/>
          <p14:tracePt t="117377" x="2032000" y="5340350"/>
          <p14:tracePt t="117393" x="2165350" y="5340350"/>
          <p14:tracePt t="117410" x="2273300" y="5302250"/>
          <p14:tracePt t="117426" x="2324100" y="5270500"/>
          <p14:tracePt t="117444" x="2374900" y="5200650"/>
          <p14:tracePt t="117459" x="2387600" y="5181600"/>
          <p14:tracePt t="117476" x="2387600" y="5149850"/>
          <p14:tracePt t="117493" x="2393950" y="5111750"/>
          <p14:tracePt t="117509" x="2393950" y="5067300"/>
          <p14:tracePt t="117527" x="2400300" y="5022850"/>
          <p14:tracePt t="117543" x="2400300" y="4984750"/>
          <p14:tracePt t="117560" x="2406650" y="4953000"/>
          <p14:tracePt t="117576" x="2406650" y="4933950"/>
          <p14:tracePt t="117593" x="2406650" y="4921250"/>
          <p14:tracePt t="117610" x="2406650" y="4914900"/>
          <p14:tracePt t="117677" x="2406650" y="4908550"/>
          <p14:tracePt t="117838" x="2400300" y="4908550"/>
          <p14:tracePt t="117845" x="2393950" y="4908550"/>
          <p14:tracePt t="117860" x="2387600" y="4908550"/>
          <p14:tracePt t="117878" x="2381250" y="4908550"/>
          <p14:tracePt t="117893" x="2381250" y="4914900"/>
          <p14:tracePt t="117910" x="2374900" y="4921250"/>
          <p14:tracePt t="117926" x="2368550" y="4927600"/>
          <p14:tracePt t="117942" x="2362200" y="4927600"/>
          <p14:tracePt t="117989" x="2362200" y="4933950"/>
          <p14:tracePt t="118118" x="2381250" y="4946650"/>
          <p14:tracePt t="118124" x="2457450" y="4984750"/>
          <p14:tracePt t="118143" x="2641600" y="5054600"/>
          <p14:tracePt t="118160" x="2895600" y="5168900"/>
          <p14:tracePt t="118176" x="3168650" y="5283200"/>
          <p14:tracePt t="118193" x="3454400" y="5384800"/>
          <p14:tracePt t="118228" x="3702050" y="5467350"/>
          <p14:tracePt t="118243" x="3746500" y="5473700"/>
          <p14:tracePt t="118260" x="3810000" y="5473700"/>
          <p14:tracePt t="118276" x="3848100" y="5473700"/>
          <p14:tracePt t="118292" x="3898900" y="5461000"/>
          <p14:tracePt t="118309" x="3943350" y="5454650"/>
          <p14:tracePt t="118326" x="3994150" y="5441950"/>
          <p14:tracePt t="118343" x="4032250" y="5429250"/>
          <p14:tracePt t="118359" x="4064000" y="5416550"/>
          <p14:tracePt t="118376" x="4121150" y="5391150"/>
          <p14:tracePt t="118393" x="4171950" y="5372100"/>
          <p14:tracePt t="118410" x="4267200" y="5346700"/>
          <p14:tracePt t="118426" x="4381500" y="5308600"/>
          <p14:tracePt t="118443" x="4559300" y="5264150"/>
          <p14:tracePt t="118460" x="4641850" y="5232400"/>
          <p14:tracePt t="118476" x="4686300" y="5219700"/>
          <p14:tracePt t="118493" x="4711700" y="5200650"/>
          <p14:tracePt t="118509" x="4724400" y="5187950"/>
          <p14:tracePt t="118526" x="4737100" y="5175250"/>
          <p14:tracePt t="118543" x="4756150" y="5156200"/>
          <p14:tracePt t="118560" x="4781550" y="5137150"/>
          <p14:tracePt t="118576" x="4800600" y="5118100"/>
          <p14:tracePt t="118593" x="4819650" y="5099050"/>
          <p14:tracePt t="118621" x="4826000" y="5092700"/>
          <p14:tracePt t="119709" x="4826000" y="5086350"/>
          <p14:tracePt t="119717" x="4838700" y="5035550"/>
          <p14:tracePt t="119726" x="4845050" y="5010150"/>
          <p14:tracePt t="119743" x="4851400" y="4959350"/>
          <p14:tracePt t="119760" x="4857750" y="4927600"/>
          <p14:tracePt t="119776" x="4857750" y="4914900"/>
          <p14:tracePt t="119811" x="4857750" y="4908550"/>
          <p14:tracePt t="120021" x="4857750" y="4902200"/>
          <p14:tracePt t="120694" x="4851400" y="4902200"/>
          <p14:tracePt t="120829" x="4851400" y="4908550"/>
          <p14:tracePt t="121150" x="4845050" y="4908550"/>
          <p14:tracePt t="121189" x="4832350" y="4908550"/>
          <p14:tracePt t="121205" x="4826000" y="4908550"/>
          <p14:tracePt t="121212" x="4819650" y="4908550"/>
          <p14:tracePt t="121228" x="4813300" y="4908550"/>
          <p14:tracePt t="121582" x="4800600" y="4914900"/>
          <p14:tracePt t="121588" x="4762500" y="4946650"/>
          <p14:tracePt t="121597" x="4724400" y="4984750"/>
          <p14:tracePt t="121609" x="4667250" y="5010150"/>
          <p14:tracePt t="121626" x="4533900" y="5067300"/>
          <p14:tracePt t="121643" x="4356100" y="5118100"/>
          <p14:tracePt t="121660" x="3937000" y="5168900"/>
          <p14:tracePt t="121693" x="3060700" y="5213350"/>
          <p14:tracePt t="121728" x="2247900" y="5213350"/>
          <p14:tracePt t="121761" x="1670050" y="5162550"/>
          <p14:tracePt t="121776" x="1498600" y="5137150"/>
          <p14:tracePt t="121792" x="1390650" y="5124450"/>
          <p14:tracePt t="121810" x="1314450" y="5124450"/>
          <p14:tracePt t="121826" x="1257300" y="5111750"/>
          <p14:tracePt t="121843" x="1181100" y="5099050"/>
          <p14:tracePt t="121860" x="1016000" y="5048250"/>
          <p14:tracePt t="121876" x="901700" y="5003800"/>
          <p14:tracePt t="121893" x="774700" y="4959350"/>
          <p14:tracePt t="121909" x="628650" y="4908550"/>
          <p14:tracePt t="121926" x="495300" y="4883150"/>
          <p14:tracePt t="121943" x="381000" y="4845050"/>
          <p14:tracePt t="121960" x="311150" y="4819650"/>
          <p14:tracePt t="121976" x="298450" y="4819650"/>
          <p14:tracePt t="122005" x="292100" y="4819650"/>
          <p14:tracePt t="122021" x="292100" y="4813300"/>
          <p14:tracePt t="122045" x="292100" y="4806950"/>
          <p14:tracePt t="122053" x="292100" y="4800600"/>
          <p14:tracePt t="122068" x="292100" y="4794250"/>
          <p14:tracePt t="122076" x="304800" y="4781550"/>
          <p14:tracePt t="122093" x="336550" y="4768850"/>
          <p14:tracePt t="122110" x="400050" y="4756150"/>
          <p14:tracePt t="122126" x="501650" y="4749800"/>
          <p14:tracePt t="122143" x="628650" y="4749800"/>
          <p14:tracePt t="122177" x="876300" y="4794250"/>
          <p14:tracePt t="122193" x="971550" y="4819650"/>
          <p14:tracePt t="122210" x="1041400" y="4838700"/>
          <p14:tracePt t="122226" x="1085850" y="4845050"/>
          <p14:tracePt t="122243" x="1092200" y="4851400"/>
          <p14:tracePt t="122301" x="1098550" y="4851400"/>
          <p14:tracePt t="122326" x="1104900" y="4851400"/>
          <p14:tracePt t="122349" x="1111250" y="4851400"/>
          <p14:tracePt t="122356" x="1117600" y="4857750"/>
          <p14:tracePt t="122364" x="1130300" y="4864100"/>
          <p14:tracePt t="122376" x="1143000" y="4870450"/>
          <p14:tracePt t="122393" x="1181100" y="4889500"/>
          <p14:tracePt t="122410" x="1225550" y="4908550"/>
          <p14:tracePt t="122426" x="1244600" y="4927600"/>
          <p14:tracePt t="122444" x="1263650" y="4927600"/>
          <p14:tracePt t="122469" x="1263650" y="4933950"/>
          <p14:tracePt t="122709" x="1263650" y="4921250"/>
          <p14:tracePt t="122717" x="1257300" y="4876800"/>
          <p14:tracePt t="122726" x="1257300" y="4864100"/>
          <p14:tracePt t="122743" x="1250950" y="4813300"/>
          <p14:tracePt t="122759" x="1238250" y="4756150"/>
          <p14:tracePt t="122776" x="1231900" y="4699000"/>
          <p14:tracePt t="122811" x="1219200" y="4616450"/>
          <p14:tracePt t="122844" x="1219200" y="4559300"/>
          <p14:tracePt t="122878" x="1219200" y="4514850"/>
          <p14:tracePt t="122893" x="1212850" y="4489450"/>
          <p14:tracePt t="122910" x="1212850" y="4470400"/>
          <p14:tracePt t="122926" x="1212850" y="4451350"/>
          <p14:tracePt t="122943" x="1206500" y="4445000"/>
          <p14:tracePt t="122960" x="1200150" y="4432300"/>
          <p14:tracePt t="122976" x="1200150" y="4425950"/>
          <p14:tracePt t="122993" x="1200150" y="4413250"/>
          <p14:tracePt t="123009" x="1193800" y="4406900"/>
          <p14:tracePt t="123026" x="1187450" y="4387850"/>
          <p14:tracePt t="123043" x="1181100" y="4368800"/>
          <p14:tracePt t="123060" x="1181100" y="4349750"/>
          <p14:tracePt t="123076" x="1181100" y="4337050"/>
          <p14:tracePt t="123093" x="1181100" y="4330700"/>
          <p14:tracePt t="123110" x="1174750" y="4330700"/>
          <p14:tracePt t="123126" x="1174750" y="4324350"/>
          <p14:tracePt t="123373" x="1174750" y="4343400"/>
          <p14:tracePt t="123380" x="1174750" y="4381500"/>
          <p14:tracePt t="123393" x="1181100" y="4400550"/>
          <p14:tracePt t="123410" x="1200150" y="4457700"/>
          <p14:tracePt t="123426" x="1257300" y="4540250"/>
          <p14:tracePt t="123443" x="1320800" y="4629150"/>
          <p14:tracePt t="123459" x="1473200" y="4775200"/>
          <p14:tracePt t="123476" x="1568450" y="4870450"/>
          <p14:tracePt t="123493" x="1689100" y="4978400"/>
          <p14:tracePt t="123510" x="1835150" y="5099050"/>
          <p14:tracePt t="123526" x="2070100" y="5232400"/>
          <p14:tracePt t="123543" x="2413000" y="5391150"/>
          <p14:tracePt t="123559" x="2787650" y="5537200"/>
          <p14:tracePt t="123576" x="3117850" y="5638800"/>
          <p14:tracePt t="123593" x="3435350" y="5695950"/>
          <p14:tracePt t="123610" x="3740150" y="5715000"/>
          <p14:tracePt t="123626" x="4000500" y="5715000"/>
          <p14:tracePt t="123644" x="4362450" y="5664200"/>
          <p14:tracePt t="123659" x="4514850" y="5613400"/>
          <p14:tracePt t="123676" x="4635500" y="5549900"/>
          <p14:tracePt t="123693" x="4705350" y="5473700"/>
          <p14:tracePt t="123709" x="4762500" y="5397500"/>
          <p14:tracePt t="123726" x="4813300" y="5321300"/>
          <p14:tracePt t="123743" x="4851400" y="5251450"/>
          <p14:tracePt t="123760" x="4876800" y="5194300"/>
          <p14:tracePt t="123776" x="4889500" y="5156200"/>
          <p14:tracePt t="123793" x="4895850" y="5118100"/>
          <p14:tracePt t="123810" x="4895850" y="5086350"/>
          <p14:tracePt t="123826" x="4895850" y="5048250"/>
          <p14:tracePt t="123844" x="4902200" y="5010150"/>
          <p14:tracePt t="123859" x="4908550" y="5003800"/>
          <p14:tracePt t="123876" x="4908550" y="4978400"/>
          <p14:tracePt t="123893" x="4908550" y="4965700"/>
          <p14:tracePt t="123910" x="4908550" y="4959350"/>
          <p14:tracePt t="123926" x="4908550" y="4946650"/>
          <p14:tracePt t="123943" x="4908550" y="4933950"/>
          <p14:tracePt t="123964" x="4908550" y="4927600"/>
          <p14:tracePt t="123980" x="4908550" y="4921250"/>
          <p14:tracePt t="123996" x="4902200" y="4921250"/>
          <p14:tracePt t="124009" x="4902200" y="4914900"/>
          <p14:tracePt t="124026" x="4870450" y="4908550"/>
          <p14:tracePt t="124043" x="4806950" y="4895850"/>
          <p14:tracePt t="124060" x="4768850" y="4895850"/>
          <p14:tracePt t="124075" x="4762500" y="4895850"/>
          <p14:tracePt t="124093" x="4756150" y="4895850"/>
          <p14:tracePt t="124125" x="4749800" y="4895850"/>
          <p14:tracePt t="124141" x="4743450" y="4902200"/>
          <p14:tracePt t="124148" x="4718050" y="4921250"/>
          <p14:tracePt t="124159" x="4692650" y="4946650"/>
          <p14:tracePt t="124177" x="4629150" y="4997450"/>
          <p14:tracePt t="124193" x="4546600" y="5080000"/>
          <p14:tracePt t="124210" x="4457700" y="5143500"/>
          <p14:tracePt t="124226" x="4356100" y="5207000"/>
          <p14:tracePt t="124244" x="4159250" y="5283200"/>
          <p14:tracePt t="124260" x="3994150" y="5321300"/>
          <p14:tracePt t="124276" x="3829050" y="5340350"/>
          <p14:tracePt t="124293" x="3670300" y="5353050"/>
          <p14:tracePt t="124310" x="3511550" y="5353050"/>
          <p14:tracePt t="124326" x="3346450" y="5340350"/>
          <p14:tracePt t="124343" x="3187700" y="5302250"/>
          <p14:tracePt t="124359" x="3054350" y="5270500"/>
          <p14:tracePt t="124376" x="2959100" y="5238750"/>
          <p14:tracePt t="124393" x="2882900" y="5207000"/>
          <p14:tracePt t="124410" x="2825750" y="5168900"/>
          <p14:tracePt t="124426" x="2781300" y="5143500"/>
          <p14:tracePt t="124443" x="2755900" y="5124450"/>
          <p14:tracePt t="124461" x="2717800" y="5092700"/>
          <p14:tracePt t="124476" x="2686050" y="5067300"/>
          <p14:tracePt t="124492" x="2660650" y="5048250"/>
          <p14:tracePt t="124511" x="2628900" y="5022850"/>
          <p14:tracePt t="124527" x="2603500" y="4997450"/>
          <p14:tracePt t="124543" x="2552700" y="4959350"/>
          <p14:tracePt t="124560" x="2520950" y="4927600"/>
          <p14:tracePt t="124576" x="2476500" y="4902200"/>
          <p14:tracePt t="124593" x="2432050" y="4870450"/>
          <p14:tracePt t="124610" x="2387600" y="4845050"/>
          <p14:tracePt t="124626" x="2343150" y="4832350"/>
          <p14:tracePt t="124643" x="2298700" y="4813300"/>
          <p14:tracePt t="124659" x="2260600" y="4794250"/>
          <p14:tracePt t="124676" x="2254250" y="4787900"/>
          <p14:tracePt t="124733" x="2254250" y="4781550"/>
          <p14:tracePt t="125038" x="2254250" y="4775200"/>
          <p14:tracePt t="125046" x="2266950" y="4737100"/>
          <p14:tracePt t="125060" x="2292350" y="4686300"/>
          <p14:tracePt t="125076" x="2324100" y="4622800"/>
          <p14:tracePt t="125093" x="2349500" y="4572000"/>
          <p14:tracePt t="125110" x="2355850" y="4546600"/>
          <p14:tracePt t="125126" x="2368550" y="4521200"/>
          <p14:tracePt t="125143" x="2374900" y="4495800"/>
          <p14:tracePt t="125159" x="2381250" y="4476750"/>
          <p14:tracePt t="125176" x="2381250" y="4457700"/>
          <p14:tracePt t="125193" x="2381250" y="4432300"/>
          <p14:tracePt t="125209" x="2381250" y="4406900"/>
          <p14:tracePt t="125226" x="2368550" y="4368800"/>
          <p14:tracePt t="125243" x="2355850" y="4343400"/>
          <p14:tracePt t="125259" x="2349500" y="4330700"/>
          <p14:tracePt t="125276" x="2324100" y="4286250"/>
          <p14:tracePt t="125293" x="2292350" y="4254500"/>
          <p14:tracePt t="125309" x="2247900" y="4197350"/>
          <p14:tracePt t="125326" x="2222500" y="4165600"/>
          <p14:tracePt t="125343" x="2203450" y="4140200"/>
          <p14:tracePt t="125360" x="2197100" y="4133850"/>
          <p14:tracePt t="125376" x="2197100" y="4127500"/>
          <p14:tracePt t="125405" x="2197100" y="4121150"/>
          <p14:tracePt t="125534" x="2184400" y="4133850"/>
          <p14:tracePt t="125540" x="2171700" y="4152900"/>
          <p14:tracePt t="125559" x="2159000" y="4178300"/>
          <p14:tracePt t="125576" x="2146300" y="4203700"/>
          <p14:tracePt t="125593" x="2139950" y="4216400"/>
          <p14:tracePt t="125609" x="2139950" y="4222750"/>
          <p14:tracePt t="125626" x="2133600" y="4222750"/>
          <p14:tracePt t="126254" x="2120900" y="4235450"/>
          <p14:tracePt t="126260" x="2082800" y="4267200"/>
          <p14:tracePt t="126276" x="2012950" y="4311650"/>
          <p14:tracePt t="126293" x="1949450" y="4349750"/>
          <p14:tracePt t="126309" x="1892300" y="4375150"/>
          <p14:tracePt t="126326" x="1841500" y="4381500"/>
          <p14:tracePt t="126343" x="1784350" y="4400550"/>
          <p14:tracePt t="126360" x="1746250" y="4406900"/>
          <p14:tracePt t="126394" x="1581150" y="4425950"/>
          <p14:tracePt t="126427" x="1403350" y="4438650"/>
          <p14:tracePt t="126460" x="1193800" y="4438650"/>
          <p14:tracePt t="126477" x="1149350" y="4432300"/>
          <p14:tracePt t="126493" x="1130300" y="4432300"/>
          <p14:tracePt t="126509" x="1111250" y="4432300"/>
          <p14:tracePt t="126526" x="1079500" y="4432300"/>
          <p14:tracePt t="126544" x="1041400" y="4419600"/>
          <p14:tracePt t="126560" x="1009650" y="4419600"/>
          <p14:tracePt t="126576" x="990600" y="4406900"/>
          <p14:tracePt t="126593" x="984250" y="4406900"/>
          <p14:tracePt t="126773" x="984250" y="4394200"/>
          <p14:tracePt t="126782" x="990600" y="4387850"/>
          <p14:tracePt t="126793" x="996950" y="4381500"/>
          <p14:tracePt t="126809" x="1003300" y="4368800"/>
          <p14:tracePt t="126826" x="1016000" y="4356100"/>
          <p14:tracePt t="126843" x="1016000" y="4349750"/>
          <p14:tracePt t="126860" x="1022350" y="4343400"/>
          <p14:tracePt t="126876" x="1028700" y="4343400"/>
          <p14:tracePt t="126892" x="1035050" y="4337050"/>
          <p14:tracePt t="126909" x="1035050" y="4330700"/>
          <p14:tracePt t="126926" x="1041400" y="4330700"/>
          <p14:tracePt t="126942" x="1041400" y="4324350"/>
          <p14:tracePt t="126959" x="1047750" y="4318000"/>
          <p14:tracePt t="126976" x="1054100" y="4311650"/>
          <p14:tracePt t="126993" x="1054100" y="4305300"/>
          <p14:tracePt t="127009" x="1060450" y="4305300"/>
          <p14:tracePt t="127230" x="1060450" y="4311650"/>
          <p14:tracePt t="127237" x="1060450" y="4330700"/>
          <p14:tracePt t="127245" x="1066800" y="4349750"/>
          <p14:tracePt t="127260" x="1073150" y="4375150"/>
          <p14:tracePt t="127276" x="1092200" y="4406900"/>
          <p14:tracePt t="127293" x="1111250" y="4419600"/>
          <p14:tracePt t="127309" x="1117600" y="4432300"/>
          <p14:tracePt t="127326" x="1123950" y="4438650"/>
          <p14:tracePt t="127343" x="1130300" y="4445000"/>
          <p14:tracePt t="127359" x="1136650" y="4451350"/>
          <p14:tracePt t="127376" x="1143000" y="4451350"/>
          <p14:tracePt t="127393" x="1155700" y="4457700"/>
          <p14:tracePt t="127410" x="1162050" y="4464050"/>
          <p14:tracePt t="127426" x="1168400" y="4470400"/>
          <p14:tracePt t="127443" x="1174750" y="4470400"/>
          <p14:tracePt t="127476" x="1174750" y="4476750"/>
          <p14:tracePt t="127493" x="1181100" y="4476750"/>
          <p14:tracePt t="127678" x="1219200" y="4476750"/>
          <p14:tracePt t="127685" x="1295400" y="4495800"/>
          <p14:tracePt t="127693" x="1416050" y="4521200"/>
          <p14:tracePt t="127709" x="1758950" y="4610100"/>
          <p14:tracePt t="127726" x="2209800" y="4743450"/>
          <p14:tracePt t="127743" x="2622550" y="4864100"/>
          <p14:tracePt t="127760" x="3016250" y="4972050"/>
          <p14:tracePt t="127794" x="3695700" y="5073650"/>
          <p14:tracePt t="127828" x="4476750" y="5073650"/>
          <p14:tracePt t="127860" x="4953000" y="5048250"/>
          <p14:tracePt t="127876" x="5086350" y="5029200"/>
          <p14:tracePt t="127893" x="5149850" y="5010150"/>
          <p14:tracePt t="127910" x="5162550" y="4997450"/>
          <p14:tracePt t="127926" x="5175250" y="4984750"/>
          <p14:tracePt t="127943" x="5175250" y="4978400"/>
          <p14:tracePt t="127960" x="5181600" y="4965700"/>
          <p14:tracePt t="127976" x="5187950" y="4946650"/>
          <p14:tracePt t="127993" x="5200650" y="4927600"/>
          <p14:tracePt t="128009" x="5213350" y="4902200"/>
          <p14:tracePt t="128026" x="5232400" y="4883150"/>
          <p14:tracePt t="128042" x="5245100" y="4870450"/>
          <p14:tracePt t="128061" x="5251450" y="4851400"/>
          <p14:tracePt t="128076" x="5257800" y="4838700"/>
          <p14:tracePt t="128100" x="5257800" y="4832350"/>
          <p14:tracePt t="128110" x="5257800" y="4826000"/>
          <p14:tracePt t="128126" x="5257800" y="4806950"/>
          <p14:tracePt t="128143" x="5232400" y="4781550"/>
          <p14:tracePt t="128159" x="5194300" y="4749800"/>
          <p14:tracePt t="128176" x="5137150" y="4718050"/>
          <p14:tracePt t="128193" x="5130800" y="4711700"/>
          <p14:tracePt t="128210" x="5029200" y="4654550"/>
          <p14:tracePt t="128226" x="4921250" y="4610100"/>
          <p14:tracePt t="128244" x="4806950" y="4565650"/>
          <p14:tracePt t="128259" x="4800600" y="4565650"/>
          <p14:tracePt t="128276" x="4794250" y="4565650"/>
          <p14:tracePt t="128678" x="4749800" y="4622800"/>
          <p14:tracePt t="128685" x="4667250" y="4692650"/>
          <p14:tracePt t="128693" x="4559300" y="4781550"/>
          <p14:tracePt t="128710" x="4330700" y="4908550"/>
          <p14:tracePt t="128726" x="4127500" y="4972050"/>
          <p14:tracePt t="128743" x="3937000" y="4997450"/>
          <p14:tracePt t="128760" x="3733800" y="5010150"/>
          <p14:tracePt t="128793" x="3136900" y="4991100"/>
          <p14:tracePt t="128827" x="2584450" y="4876800"/>
          <p14:tracePt t="128861" x="2298700" y="4743450"/>
          <p14:tracePt t="128876" x="2279650" y="4718050"/>
          <p14:tracePt t="128893" x="2254250" y="4679950"/>
          <p14:tracePt t="128910" x="2222500" y="4635500"/>
          <p14:tracePt t="128926" x="2184400" y="4584700"/>
          <p14:tracePt t="128943" x="2152650" y="4552950"/>
          <p14:tracePt t="128959" x="2127250" y="4508500"/>
          <p14:tracePt t="128976" x="2108200" y="4476750"/>
          <p14:tracePt t="128993" x="2101850" y="4451350"/>
          <p14:tracePt t="129009" x="2082800" y="4419600"/>
          <p14:tracePt t="129026" x="2051050" y="4381500"/>
          <p14:tracePt t="129043" x="2006600" y="4337050"/>
          <p14:tracePt t="129060" x="1898650" y="4279900"/>
          <p14:tracePt t="129076" x="1854200" y="4254500"/>
          <p14:tracePt t="129093" x="1841500" y="4241800"/>
          <p14:tracePt t="129157" x="1841500" y="4235450"/>
          <p14:tracePt t="129164" x="1847850" y="4235450"/>
          <p14:tracePt t="129238" x="1847850" y="4229100"/>
          <p14:tracePt t="129294" x="1860550" y="4254500"/>
          <p14:tracePt t="129300" x="1873250" y="4279900"/>
          <p14:tracePt t="129310" x="1898650" y="4318000"/>
          <p14:tracePt t="129326" x="1949450" y="4387850"/>
          <p14:tracePt t="129343" x="2006600" y="4445000"/>
          <p14:tracePt t="129359" x="2044700" y="4470400"/>
          <p14:tracePt t="129377" x="2057400" y="4476750"/>
          <p14:tracePt t="129393" x="2063750" y="4483100"/>
          <p14:tracePt t="129410" x="2070100" y="4483100"/>
          <p14:tracePt t="129429" x="2076450" y="4483100"/>
          <p14:tracePt t="129443" x="2082800" y="4483100"/>
          <p14:tracePt t="129460" x="2101850" y="4483100"/>
          <p14:tracePt t="129476" x="2120900" y="4483100"/>
          <p14:tracePt t="129493" x="2146300" y="4476750"/>
          <p14:tracePt t="129509" x="2165350" y="4476750"/>
          <p14:tracePt t="129526" x="2165350" y="4470400"/>
          <p14:tracePt t="129549" x="2171700" y="4470400"/>
          <p14:tracePt t="129774" x="2178050" y="4476750"/>
          <p14:tracePt t="129781" x="2273300" y="4533900"/>
          <p14:tracePt t="129793" x="2406650" y="4610100"/>
          <p14:tracePt t="129809" x="2870200" y="4819650"/>
          <p14:tracePt t="129827" x="3562350" y="5048250"/>
          <p14:tracePt t="129842" x="4330700" y="5257800"/>
          <p14:tracePt t="129877" x="5556250" y="5473700"/>
          <p14:tracePt t="129910" x="5886450" y="5467350"/>
          <p14:tracePt t="129943" x="5981700" y="5384800"/>
          <p14:tracePt t="129960" x="6007100" y="5308600"/>
          <p14:tracePt t="129976" x="6032500" y="5245100"/>
          <p14:tracePt t="129993" x="6064250" y="5181600"/>
          <p14:tracePt t="130009" x="6096000" y="5118100"/>
          <p14:tracePt t="130026" x="6115050" y="5073650"/>
          <p14:tracePt t="130043" x="6127750" y="5035550"/>
          <p14:tracePt t="130060" x="6140450" y="4997450"/>
          <p14:tracePt t="130076" x="6140450" y="4978400"/>
          <p14:tracePt t="130093" x="6140450" y="4972050"/>
          <p14:tracePt t="130109" x="6140450" y="4965700"/>
          <p14:tracePt t="130133" x="6140450" y="4959350"/>
          <p14:tracePt t="130157" x="6140450" y="4953000"/>
          <p14:tracePt t="130165" x="6096000" y="4933950"/>
          <p14:tracePt t="130176" x="6057900" y="4914900"/>
          <p14:tracePt t="130210" x="5835650" y="4826000"/>
          <p14:tracePt t="130226" x="5715000" y="4775200"/>
          <p14:tracePt t="130243" x="5632450" y="4737100"/>
          <p14:tracePt t="130260" x="5575300" y="4699000"/>
          <p14:tracePt t="130276" x="5568950" y="4692650"/>
          <p14:tracePt t="130350" x="5568950" y="4686300"/>
          <p14:tracePt t="130357" x="5562600" y="4679950"/>
          <p14:tracePt t="130364" x="5556250" y="4673600"/>
          <p14:tracePt t="130376" x="5537200" y="4654550"/>
          <p14:tracePt t="130393" x="5524500" y="4635500"/>
          <p14:tracePt t="130409" x="5499100" y="4603750"/>
          <p14:tracePt t="130426" x="5486400" y="4584700"/>
          <p14:tracePt t="130442" x="5480050" y="4578350"/>
          <p14:tracePt t="130469" x="5473700" y="4578350"/>
          <p14:tracePt t="131918" x="5480050" y="4578350"/>
          <p14:tracePt t="131925" x="5524500" y="4578350"/>
          <p14:tracePt t="131943" x="5607050" y="4572000"/>
          <p14:tracePt t="131960" x="5695950" y="4572000"/>
          <p14:tracePt t="131977" x="5753100" y="4572000"/>
          <p14:tracePt t="131993" x="5765800" y="4572000"/>
          <p14:tracePt t="132009" x="5772150" y="4572000"/>
          <p14:tracePt t="132509" x="5778500" y="4578350"/>
          <p14:tracePt t="132516" x="5791200" y="4597400"/>
          <p14:tracePt t="132526" x="5803900" y="4629150"/>
          <p14:tracePt t="132543" x="5822950" y="4641850"/>
          <p14:tracePt t="133094" x="5822950" y="4660900"/>
          <p14:tracePt t="133101" x="5810250" y="4686300"/>
          <p14:tracePt t="133109" x="5803900" y="4699000"/>
          <p14:tracePt t="133126" x="5784850" y="4724400"/>
          <p14:tracePt t="133143" x="5759450" y="4743450"/>
          <p14:tracePt t="133159" x="5746750" y="4762500"/>
          <p14:tracePt t="133176" x="5740400" y="4768850"/>
          <p14:tracePt t="133193" x="5727700" y="4781550"/>
          <p14:tracePt t="133227" x="5695950" y="4794250"/>
          <p14:tracePt t="133260" x="5670550" y="4806950"/>
          <p14:tracePt t="133293" x="5670550" y="4813300"/>
          <p14:tracePt t="133310" x="5664200" y="4813300"/>
          <p14:tracePt t="133326" x="5632450" y="4832350"/>
          <p14:tracePt t="133343" x="5600700" y="4838700"/>
          <p14:tracePt t="133359" x="5549900" y="4851400"/>
          <p14:tracePt t="133376" x="5518150" y="4857750"/>
          <p14:tracePt t="133393" x="5492750" y="4870450"/>
          <p14:tracePt t="133410" x="5473700" y="4870450"/>
          <p14:tracePt t="133426" x="5467350" y="4876800"/>
          <p14:tracePt t="134981" x="5461000" y="4870450"/>
          <p14:tracePt t="134989" x="5461000" y="4864100"/>
          <p14:tracePt t="135214" x="5461000" y="4870450"/>
          <p14:tracePt t="135309" x="5461000" y="4876800"/>
          <p14:tracePt t="135317" x="5454650" y="4876800"/>
          <p14:tracePt t="135646" x="5448300" y="4876800"/>
          <p14:tracePt t="135653" x="5448300" y="4883150"/>
          <p14:tracePt t="135668" x="5441950" y="4889500"/>
          <p14:tracePt t="135676" x="5441950" y="4895850"/>
          <p14:tracePt t="135693" x="5435600" y="4902200"/>
          <p14:tracePt t="135709" x="5422900" y="4921250"/>
          <p14:tracePt t="135726" x="5410200" y="4940300"/>
          <p14:tracePt t="135743" x="5391150" y="4959350"/>
          <p14:tracePt t="135776" x="5365750" y="4978400"/>
          <p14:tracePt t="135810" x="5359400" y="4984750"/>
          <p14:tracePt t="135843" x="5321300" y="5010150"/>
          <p14:tracePt t="135859" x="5314950" y="5016500"/>
          <p14:tracePt t="135876" x="5276850" y="5035550"/>
          <p14:tracePt t="135892" x="5213350" y="5048250"/>
          <p14:tracePt t="135909" x="5137150" y="5054600"/>
          <p14:tracePt t="135925" x="5073650" y="5060950"/>
          <p14:tracePt t="135943" x="4997450" y="5060950"/>
          <p14:tracePt t="135959" x="4965700" y="5060950"/>
          <p14:tracePt t="135976" x="4940300" y="5060950"/>
          <p14:tracePt t="135992" x="4921250" y="5060950"/>
          <p14:tracePt t="136010" x="4914900" y="5060950"/>
          <p14:tracePt t="136026" x="4908550" y="5060950"/>
          <p14:tracePt t="136053" x="4902200" y="5060950"/>
          <p14:tracePt t="136061" x="4883150" y="5060950"/>
          <p14:tracePt t="136076" x="4826000" y="5035550"/>
          <p14:tracePt t="136093" x="4749800" y="4991100"/>
          <p14:tracePt t="136109" x="4686300" y="4953000"/>
          <p14:tracePt t="136126" x="4635500" y="4933950"/>
          <p14:tracePt t="136143" x="4616450" y="4921250"/>
          <p14:tracePt t="136159" x="4610100" y="4921250"/>
          <p14:tracePt t="136189" x="4610100" y="4914900"/>
          <p14:tracePt t="136277" x="4610100" y="4902200"/>
          <p14:tracePt t="136293" x="4610100" y="4895850"/>
          <p14:tracePt t="136301" x="4610100" y="4883150"/>
          <p14:tracePt t="136316" x="4610100" y="4876800"/>
          <p14:tracePt t="136326" x="4610100" y="4864100"/>
          <p14:tracePt t="136343" x="4610100" y="4851400"/>
          <p14:tracePt t="136359" x="4610100" y="4826000"/>
          <p14:tracePt t="136376" x="4616450" y="4813300"/>
          <p14:tracePt t="136393" x="4622800" y="4800600"/>
          <p14:tracePt t="136409" x="4629150" y="4794250"/>
          <p14:tracePt t="136426" x="4629150" y="4775200"/>
          <p14:tracePt t="136443" x="4648200" y="4749800"/>
          <p14:tracePt t="136460" x="4660900" y="4699000"/>
          <p14:tracePt t="136476" x="4667250" y="4667250"/>
          <p14:tracePt t="136492" x="4667250" y="4641850"/>
          <p14:tracePt t="136509" x="4667250" y="4622800"/>
          <p14:tracePt t="136526" x="4667250" y="4603750"/>
          <p14:tracePt t="136543" x="4667250" y="4591050"/>
          <p14:tracePt t="136559" x="4673600" y="4565650"/>
          <p14:tracePt t="136576" x="4679950" y="4546600"/>
          <p14:tracePt t="136593" x="4679950" y="4521200"/>
          <p14:tracePt t="136609" x="4679950" y="4508500"/>
          <p14:tracePt t="136626" x="4679950" y="4502150"/>
          <p14:tracePt t="136757" x="4692650" y="4533900"/>
          <p14:tracePt t="136765" x="4699000" y="4552950"/>
          <p14:tracePt t="136776" x="4711700" y="4572000"/>
          <p14:tracePt t="136793" x="4737100" y="4629150"/>
          <p14:tracePt t="136809" x="4781550" y="4692650"/>
          <p14:tracePt t="136826" x="4813300" y="4743450"/>
          <p14:tracePt t="136842" x="4838700" y="4775200"/>
          <p14:tracePt t="136860" x="4864100" y="4813300"/>
          <p14:tracePt t="136876" x="4883150" y="4838700"/>
          <p14:tracePt t="136893" x="4883150" y="4851400"/>
          <p14:tracePt t="136909" x="4895850" y="4870450"/>
          <p14:tracePt t="136926" x="4914900" y="4889500"/>
          <p14:tracePt t="136943" x="4933950" y="4914900"/>
          <p14:tracePt t="136959" x="4946650" y="4933950"/>
          <p14:tracePt t="136976" x="4959350" y="4953000"/>
          <p14:tracePt t="136993" x="4991100" y="4984750"/>
          <p14:tracePt t="137009" x="5010150" y="5003800"/>
          <p14:tracePt t="137026" x="5022850" y="5022850"/>
          <p14:tracePt t="137043" x="5035550" y="5035550"/>
          <p14:tracePt t="137059" x="5054600" y="5041900"/>
          <p14:tracePt t="137076" x="5067300" y="5041900"/>
          <p14:tracePt t="137093" x="5086350" y="5041900"/>
          <p14:tracePt t="137109" x="5105400" y="5041900"/>
          <p14:tracePt t="137126" x="5124450" y="5041900"/>
          <p14:tracePt t="137174" x="5130800" y="5041900"/>
          <p14:tracePt t="137188" x="5143500" y="5041900"/>
          <p14:tracePt t="137196" x="5156200" y="5035550"/>
          <p14:tracePt t="137209" x="5181600" y="5029200"/>
          <p14:tracePt t="137226" x="5207000" y="5022850"/>
          <p14:tracePt t="137244" x="5219700" y="5022850"/>
          <p14:tracePt t="137260" x="5238750" y="5022850"/>
          <p14:tracePt t="137741" x="5245100" y="5022850"/>
          <p14:tracePt t="137749" x="5257800" y="5022850"/>
          <p14:tracePt t="137759" x="5283200" y="5022850"/>
          <p14:tracePt t="137776" x="5289550" y="5022850"/>
          <p14:tracePt t="137792" x="5295900" y="5022850"/>
          <p14:tracePt t="137853" x="5308600" y="5003800"/>
          <p14:tracePt t="137860" x="5314950" y="4997450"/>
          <p14:tracePt t="137876" x="5340350" y="4953000"/>
          <p14:tracePt t="137910" x="5378450" y="4864100"/>
          <p14:tracePt t="137926" x="5378450" y="4838700"/>
          <p14:tracePt t="137943" x="5378450" y="4813300"/>
          <p14:tracePt t="137960" x="5378450" y="4794250"/>
          <p14:tracePt t="137976" x="5378450" y="4775200"/>
          <p14:tracePt t="137993" x="5378450" y="4749800"/>
          <p14:tracePt t="138009" x="5378450" y="4711700"/>
          <p14:tracePt t="138026" x="5378450" y="4660900"/>
          <p14:tracePt t="138042" x="5365750" y="4616450"/>
          <p14:tracePt t="138059" x="5359400" y="4572000"/>
          <p14:tracePt t="138076" x="5359400" y="4552950"/>
          <p14:tracePt t="138092" x="5353050" y="4546600"/>
          <p14:tracePt t="138110" x="5353050" y="4540250"/>
          <p14:tracePt t="138126" x="5353050" y="4533900"/>
          <p14:tracePt t="138163" x="5353050" y="4527550"/>
          <p14:tracePt t="138188" x="5353050" y="4521200"/>
          <p14:tracePt t="138209" x="5353050" y="4514850"/>
          <p14:tracePt t="138509" x="5365750" y="4559300"/>
          <p14:tracePt t="138517" x="5391150" y="4597400"/>
          <p14:tracePt t="138526" x="5441950" y="4641850"/>
          <p14:tracePt t="138543" x="5486400" y="4679950"/>
          <p14:tracePt t="138559" x="5562600" y="4718050"/>
          <p14:tracePt t="138576" x="5822950" y="4838700"/>
          <p14:tracePt t="138593" x="5994400" y="4914900"/>
          <p14:tracePt t="138609" x="6134100" y="4953000"/>
          <p14:tracePt t="138626" x="6229350" y="4972050"/>
          <p14:tracePt t="138643" x="6261100" y="4972050"/>
          <p14:tracePt t="138659" x="6311900" y="4972050"/>
          <p14:tracePt t="138676" x="6375400" y="4946650"/>
          <p14:tracePt t="138693" x="6451600" y="4927600"/>
          <p14:tracePt t="138709" x="6540500" y="4908550"/>
          <p14:tracePt t="138726" x="6623050" y="4908550"/>
          <p14:tracePt t="138743" x="6686550" y="4908550"/>
          <p14:tracePt t="138760" x="6743700" y="4908550"/>
          <p14:tracePt t="138776" x="6788150" y="4908550"/>
          <p14:tracePt t="138794" x="6826250" y="4908550"/>
          <p14:tracePt t="138809" x="6858000" y="4908550"/>
          <p14:tracePt t="138826" x="6889750" y="4902200"/>
          <p14:tracePt t="138843" x="6927850" y="4902200"/>
          <p14:tracePt t="138859" x="6972300" y="4895850"/>
          <p14:tracePt t="138875" x="6997700" y="4895850"/>
          <p14:tracePt t="138893" x="7004050" y="4895850"/>
          <p14:tracePt t="138910" x="7016750" y="4895850"/>
          <p14:tracePt t="138926" x="7023100" y="4895850"/>
          <p14:tracePt t="138943" x="7042150" y="4902200"/>
          <p14:tracePt t="138959" x="7073900" y="4921250"/>
          <p14:tracePt t="138976" x="7131050" y="4940300"/>
          <p14:tracePt t="138993" x="7188200" y="4972050"/>
          <p14:tracePt t="139009" x="7226300" y="4991100"/>
          <p14:tracePt t="139026" x="7245350" y="5010150"/>
          <p14:tracePt t="139043" x="7258050" y="5022850"/>
          <p14:tracePt t="139059" x="7270750" y="5029200"/>
          <p14:tracePt t="139117" x="7277100" y="5029200"/>
          <p14:tracePt t="139149" x="7277100" y="5035550"/>
          <p14:tracePt t="139173" x="7283450" y="5035550"/>
          <p14:tracePt t="139589" x="7289800" y="5029200"/>
          <p14:tracePt t="139597" x="7302500" y="5016500"/>
          <p14:tracePt t="139609" x="7308850" y="5003800"/>
          <p14:tracePt t="139626" x="7334250" y="4965700"/>
          <p14:tracePt t="139642" x="7359650" y="4933950"/>
          <p14:tracePt t="139660" x="7385050" y="4883150"/>
          <p14:tracePt t="139676" x="7391400" y="4845050"/>
          <p14:tracePt t="139710" x="7416800" y="4756150"/>
          <p14:tracePt t="139743" x="7416800" y="4660900"/>
          <p14:tracePt t="139778" x="7410450" y="4616450"/>
          <p14:tracePt t="139793" x="7410450" y="4610100"/>
          <p14:tracePt t="139894" x="7410450" y="4603750"/>
          <p14:tracePt t="139909" x="7410450" y="4597400"/>
          <p14:tracePt t="139916" x="7404100" y="4578350"/>
          <p14:tracePt t="139926" x="7404100" y="4565650"/>
          <p14:tracePt t="139942" x="7385050" y="4533900"/>
          <p14:tracePt t="139959" x="7385050" y="4508500"/>
          <p14:tracePt t="139976" x="7378700" y="4502150"/>
          <p14:tracePt t="139992" x="7372350" y="4489450"/>
          <p14:tracePt t="140174" x="7366000" y="4489450"/>
          <p14:tracePt t="140181" x="7353300" y="4495800"/>
          <p14:tracePt t="140193" x="7346950" y="4495800"/>
          <p14:tracePt t="140209" x="7340600" y="4502150"/>
          <p14:tracePt t="140733" x="7340600" y="4508500"/>
          <p14:tracePt t="140741" x="7340600" y="4514850"/>
          <p14:tracePt t="140759" x="7340600" y="4527550"/>
          <p14:tracePt t="140776" x="7340600" y="4540250"/>
          <p14:tracePt t="140793" x="7340600" y="4546600"/>
          <p14:tracePt t="140809" x="7340600" y="4559300"/>
          <p14:tracePt t="140826" x="7340600" y="4565650"/>
          <p14:tracePt t="140844" x="7340600" y="4572000"/>
          <p14:tracePt t="140876" x="7346950" y="4578350"/>
          <p14:tracePt t="140910" x="7346950" y="4584700"/>
          <p14:tracePt t="141149" x="7353300" y="4584700"/>
          <p14:tracePt t="141157" x="7359650" y="4584700"/>
          <p14:tracePt t="141164" x="7378700" y="4578350"/>
          <p14:tracePt t="141176" x="7385050" y="4572000"/>
          <p14:tracePt t="141193" x="7397750" y="4565650"/>
          <p14:tracePt t="141209" x="7410450" y="4559300"/>
          <p14:tracePt t="141229" x="7416800" y="4552950"/>
          <p14:tracePt t="141277" x="7423150" y="4552950"/>
          <p14:tracePt t="141285" x="7429500" y="4546600"/>
          <p14:tracePt t="141301" x="7429500" y="4540250"/>
          <p14:tracePt t="141309" x="7435850" y="4533900"/>
          <p14:tracePt t="141325" x="7435850" y="4527550"/>
          <p14:tracePt t="141343" x="7448550" y="4514850"/>
          <p14:tracePt t="141359" x="7448550" y="4495800"/>
          <p14:tracePt t="141376" x="7448550" y="4483100"/>
          <p14:tracePt t="141393" x="7448550" y="4470400"/>
          <p14:tracePt t="141409" x="7454900" y="4457700"/>
          <p14:tracePt t="141426" x="7454900" y="4445000"/>
          <p14:tracePt t="141443" x="7454900" y="4419600"/>
          <p14:tracePt t="141459" x="7448550" y="4394200"/>
          <p14:tracePt t="141476" x="7429500" y="4343400"/>
          <p14:tracePt t="141492" x="7404100" y="4311650"/>
          <p14:tracePt t="141509" x="7385050" y="4286250"/>
          <p14:tracePt t="141526" x="7366000" y="4260850"/>
          <p14:tracePt t="141543" x="7327900" y="4229100"/>
          <p14:tracePt t="141559" x="7308850" y="4216400"/>
          <p14:tracePt t="141576" x="7283450" y="4203700"/>
          <p14:tracePt t="141593" x="7270750" y="4197350"/>
          <p14:tracePt t="141609" x="7251700" y="4191000"/>
          <p14:tracePt t="141626" x="7232650" y="4184650"/>
          <p14:tracePt t="141642" x="7188200" y="4184650"/>
          <p14:tracePt t="141660" x="7124700" y="4184650"/>
          <p14:tracePt t="141676" x="7086600" y="4184650"/>
          <p14:tracePt t="141692" x="7067550" y="4184650"/>
          <p14:tracePt t="141710" x="7054850" y="4184650"/>
          <p14:tracePt t="141726" x="7016750" y="4191000"/>
          <p14:tracePt t="141743" x="6985000" y="4210050"/>
          <p14:tracePt t="141759" x="6940550" y="4235450"/>
          <p14:tracePt t="141776" x="6889750" y="4273550"/>
          <p14:tracePt t="141793" x="6858000" y="4292600"/>
          <p14:tracePt t="141809" x="6832600" y="4311650"/>
          <p14:tracePt t="141826" x="6807200" y="4337050"/>
          <p14:tracePt t="141844" x="6775450" y="4375150"/>
          <p14:tracePt t="141859" x="6756400" y="4400550"/>
          <p14:tracePt t="141876" x="6743700" y="4438650"/>
          <p14:tracePt t="141893" x="6718300" y="4476750"/>
          <p14:tracePt t="141909" x="6718300" y="4533900"/>
          <p14:tracePt t="141928" x="6699250" y="4572000"/>
          <p14:tracePt t="141943" x="6686550" y="4641850"/>
          <p14:tracePt t="141959" x="6680200" y="4692650"/>
          <p14:tracePt t="141976" x="6667500" y="4730750"/>
          <p14:tracePt t="141993" x="6648450" y="4794250"/>
          <p14:tracePt t="142009" x="6648450" y="4826000"/>
          <p14:tracePt t="142026" x="6648450" y="4857750"/>
          <p14:tracePt t="142042" x="6648450" y="4889500"/>
          <p14:tracePt t="142060" x="6648450" y="4914900"/>
          <p14:tracePt t="142077" x="6648450" y="4927600"/>
          <p14:tracePt t="142093" x="6648450" y="4946650"/>
          <p14:tracePt t="142109" x="6648450" y="4959350"/>
          <p14:tracePt t="142126" x="6648450" y="4972050"/>
          <p14:tracePt t="142142" x="6648450" y="4978400"/>
          <p14:tracePt t="142159" x="6654800" y="4991100"/>
          <p14:tracePt t="142176" x="6654800" y="4997450"/>
          <p14:tracePt t="142213" x="6661150" y="4997450"/>
          <p14:tracePt t="142220" x="6667500" y="5003800"/>
          <p14:tracePt t="142243" x="6680200" y="5022850"/>
          <p14:tracePt t="142259" x="6699250" y="5041900"/>
          <p14:tracePt t="142276" x="6731000" y="5073650"/>
          <p14:tracePt t="142293" x="6743700" y="5086350"/>
          <p14:tracePt t="142309" x="6750050" y="5092700"/>
          <p14:tracePt t="142333" x="6756400" y="5099050"/>
          <p14:tracePt t="142343" x="6762750" y="5105400"/>
          <p14:tracePt t="142361" x="6781800" y="5118100"/>
          <p14:tracePt t="142376" x="6800850" y="5130800"/>
          <p14:tracePt t="142393" x="6832600" y="5137150"/>
          <p14:tracePt t="142409" x="6877050" y="5156200"/>
          <p14:tracePt t="142426" x="6915150" y="5168900"/>
          <p14:tracePt t="142442" x="6940550" y="5168900"/>
          <p14:tracePt t="142459" x="6953250" y="5175250"/>
          <p14:tracePt t="142533" x="6972300" y="5175250"/>
          <p14:tracePt t="142541" x="7010400" y="5175250"/>
          <p14:tracePt t="142548" x="7029450" y="5181600"/>
          <p14:tracePt t="142559" x="7048500" y="5181600"/>
          <p14:tracePt t="142576" x="7092950" y="5181600"/>
          <p14:tracePt t="142593" x="7124700" y="5187950"/>
          <p14:tracePt t="142609" x="7137400" y="5187950"/>
          <p14:tracePt t="142626" x="7143750" y="5194300"/>
          <p14:tracePt t="142643" x="7162800" y="5194300"/>
          <p14:tracePt t="142659" x="7188200" y="5194300"/>
          <p14:tracePt t="142677" x="7251700" y="5194300"/>
          <p14:tracePt t="142693" x="7283450" y="5194300"/>
          <p14:tracePt t="142709" x="7315200" y="5187950"/>
          <p14:tracePt t="142726" x="7327900" y="5175250"/>
          <p14:tracePt t="142743" x="7346950" y="5168900"/>
          <p14:tracePt t="142759" x="7378700" y="5143500"/>
          <p14:tracePt t="142776" x="7416800" y="5111750"/>
          <p14:tracePt t="142793" x="7454900" y="5073650"/>
          <p14:tracePt t="142809" x="7505700" y="5022850"/>
          <p14:tracePt t="142826" x="7543800" y="4953000"/>
          <p14:tracePt t="142844" x="7575550" y="4876800"/>
          <p14:tracePt t="142859" x="7600950" y="4787900"/>
          <p14:tracePt t="142876" x="7607300" y="4737100"/>
          <p14:tracePt t="142893" x="7613650" y="4686300"/>
          <p14:tracePt t="142909" x="7613650" y="4654550"/>
          <p14:tracePt t="142926" x="7613650" y="4616450"/>
          <p14:tracePt t="142943" x="7613650" y="4584700"/>
          <p14:tracePt t="142959" x="7613650" y="4546600"/>
          <p14:tracePt t="142976" x="7613650" y="4502150"/>
          <p14:tracePt t="142993" x="7607300" y="4464050"/>
          <p14:tracePt t="143009" x="7600950" y="4432300"/>
          <p14:tracePt t="143026" x="7588250" y="4400550"/>
          <p14:tracePt t="143042" x="7581900" y="4381500"/>
          <p14:tracePt t="143061" x="7575550" y="4375150"/>
          <p14:tracePt t="143085" x="7575550" y="4368800"/>
          <p14:tracePt t="143101" x="7569200" y="4368800"/>
          <p14:tracePt t="143109" x="7562850" y="4356100"/>
          <p14:tracePt t="143126" x="7537450" y="4330700"/>
          <p14:tracePt t="143143" x="7493000" y="4292600"/>
          <p14:tracePt t="143159" x="7461250" y="4273550"/>
          <p14:tracePt t="143176" x="7435850" y="4267200"/>
          <p14:tracePt t="143192" x="7416800" y="4254500"/>
          <p14:tracePt t="143209" x="7404100" y="4254500"/>
          <p14:tracePt t="143229" x="7391400" y="4254500"/>
          <p14:tracePt t="143242" x="7378700" y="4254500"/>
          <p14:tracePt t="143259" x="7340600" y="4260850"/>
          <p14:tracePt t="143276" x="7296150" y="4267200"/>
          <p14:tracePt t="143292" x="7277100" y="4273550"/>
          <p14:tracePt t="143309" x="7264400" y="4273550"/>
          <p14:tracePt t="143340" x="7264400" y="4279900"/>
          <p14:tracePt t="143357" x="7258050" y="4279900"/>
          <p14:tracePt t="143364" x="7239000" y="4292600"/>
          <p14:tracePt t="143377" x="7232650" y="4311650"/>
          <p14:tracePt t="143393" x="7200900" y="4337050"/>
          <p14:tracePt t="143409" x="7162800" y="4375150"/>
          <p14:tracePt t="143426" x="7131050" y="4406900"/>
          <p14:tracePt t="143443" x="7112000" y="4425950"/>
          <p14:tracePt t="143459" x="7099300" y="4438650"/>
          <p14:tracePt t="143475" x="7092950" y="4451350"/>
          <p14:tracePt t="143493" x="7080250" y="4464050"/>
          <p14:tracePt t="143509" x="7061200" y="4502150"/>
          <p14:tracePt t="143526" x="7048500" y="4527550"/>
          <p14:tracePt t="143543" x="7035800" y="4552950"/>
          <p14:tracePt t="143559" x="7029450" y="4565650"/>
          <p14:tracePt t="143576" x="7023100" y="4578350"/>
          <p14:tracePt t="143593" x="7016750" y="4597400"/>
          <p14:tracePt t="143609" x="7010400" y="4616450"/>
          <p14:tracePt t="143626" x="7004050" y="4648200"/>
          <p14:tracePt t="143643" x="6997700" y="4686300"/>
          <p14:tracePt t="143660" x="6991350" y="4737100"/>
          <p14:tracePt t="143677" x="6991350" y="4775200"/>
          <p14:tracePt t="143692" x="6991350" y="4800600"/>
          <p14:tracePt t="143710" x="6991350" y="4826000"/>
          <p14:tracePt t="143726" x="6991350" y="4857750"/>
          <p14:tracePt t="143743" x="6991350" y="4889500"/>
          <p14:tracePt t="143759" x="6991350" y="4914900"/>
          <p14:tracePt t="143776" x="6991350" y="4940300"/>
          <p14:tracePt t="143793" x="6997700" y="4965700"/>
          <p14:tracePt t="143809" x="7004050" y="4984750"/>
          <p14:tracePt t="143825" x="7016750" y="5003800"/>
          <p14:tracePt t="143843" x="7016750" y="5022850"/>
          <p14:tracePt t="143859" x="7023100" y="5029200"/>
          <p14:tracePt t="143876" x="7029450" y="5041900"/>
          <p14:tracePt t="143892" x="7035800" y="5048250"/>
          <p14:tracePt t="143909" x="7042150" y="5054600"/>
          <p14:tracePt t="143926" x="7061200" y="5073650"/>
          <p14:tracePt t="143943" x="7080250" y="5086350"/>
          <p14:tracePt t="143959" x="7105650" y="5099050"/>
          <p14:tracePt t="143976" x="7118350" y="5105400"/>
          <p14:tracePt t="143993" x="7124700" y="5111750"/>
          <p14:tracePt t="144009" x="7124700" y="5118100"/>
          <p14:tracePt t="144085" x="7131050" y="5118100"/>
          <p14:tracePt t="144101" x="7162800" y="5118100"/>
          <p14:tracePt t="144109" x="7181850" y="5118100"/>
          <p14:tracePt t="144126" x="7245350" y="5118100"/>
          <p14:tracePt t="144142" x="7308850" y="5118100"/>
          <p14:tracePt t="144159" x="7340600" y="5118100"/>
          <p14:tracePt t="144176" x="7366000" y="5118100"/>
          <p14:tracePt t="144193" x="7372350" y="5111750"/>
          <p14:tracePt t="144209" x="7378700" y="5092700"/>
          <p14:tracePt t="144226" x="7391400" y="5067300"/>
          <p14:tracePt t="144242" x="7416800" y="5022850"/>
          <p14:tracePt t="144259" x="7442200" y="4991100"/>
          <p14:tracePt t="144276" x="7461250" y="4927600"/>
          <p14:tracePt t="144292" x="7467600" y="4889500"/>
          <p14:tracePt t="144309" x="7480300" y="4851400"/>
          <p14:tracePt t="144326" x="7486650" y="4813300"/>
          <p14:tracePt t="144343" x="7486650" y="4787900"/>
          <p14:tracePt t="144359" x="7486650" y="4749800"/>
          <p14:tracePt t="144376" x="7486650" y="4705350"/>
          <p14:tracePt t="144394" x="7486650" y="4648200"/>
          <p14:tracePt t="144409" x="7473950" y="4610100"/>
          <p14:tracePt t="144426" x="7461250" y="4578350"/>
          <p14:tracePt t="144443" x="7448550" y="4552950"/>
          <p14:tracePt t="144459" x="7442200" y="4527550"/>
          <p14:tracePt t="144476" x="7410450" y="4470400"/>
          <p14:tracePt t="144493" x="7397750" y="4445000"/>
          <p14:tracePt t="144509" x="7385050" y="4419600"/>
          <p14:tracePt t="144526" x="7372350" y="4400550"/>
          <p14:tracePt t="144543" x="7366000" y="4394200"/>
          <p14:tracePt t="144559" x="7366000" y="4381500"/>
          <p14:tracePt t="144576" x="7359650" y="4381500"/>
          <p14:tracePt t="144596" x="7353300" y="4381500"/>
          <p14:tracePt t="144646" x="7353300" y="4375150"/>
          <p14:tracePt t="144685" x="7346950" y="4368800"/>
          <p14:tracePt t="144693" x="7327900" y="4356100"/>
          <p14:tracePt t="144709" x="7308850" y="4337050"/>
          <p14:tracePt t="144726" x="7277100" y="4324350"/>
          <p14:tracePt t="144743" x="7251700" y="4311650"/>
          <p14:tracePt t="144759" x="7239000" y="4305300"/>
          <p14:tracePt t="144776" x="7232650" y="4305300"/>
          <p14:tracePt t="144805" x="7226300" y="4305300"/>
          <p14:tracePt t="144821" x="7207250" y="4305300"/>
          <p14:tracePt t="144829" x="7175500" y="4318000"/>
          <p14:tracePt t="144842" x="7150100" y="4324350"/>
          <p14:tracePt t="144860" x="7080250" y="4349750"/>
          <p14:tracePt t="144876" x="7054850" y="4362450"/>
          <p14:tracePt t="144893" x="7042150" y="4368800"/>
          <p14:tracePt t="144941" x="7035800" y="4375150"/>
          <p14:tracePt t="144949" x="7023100" y="4381500"/>
          <p14:tracePt t="144959" x="7004050" y="4400550"/>
          <p14:tracePt t="144976" x="6972300" y="4425950"/>
          <p14:tracePt t="144992" x="6946900" y="4451350"/>
          <p14:tracePt t="145009" x="6927850" y="4476750"/>
          <p14:tracePt t="145026" x="6908800" y="4502150"/>
          <p14:tracePt t="145043" x="6902450" y="4514850"/>
          <p14:tracePt t="145059" x="6889750" y="4527550"/>
          <p14:tracePt t="145076" x="6889750" y="4546600"/>
          <p14:tracePt t="145093" x="6877050" y="4559300"/>
          <p14:tracePt t="145109" x="6877050" y="4584700"/>
          <p14:tracePt t="145126" x="6864350" y="4622800"/>
          <p14:tracePt t="145143" x="6858000" y="4654550"/>
          <p14:tracePt t="145160" x="6858000" y="4699000"/>
          <p14:tracePt t="145176" x="6858000" y="4730750"/>
          <p14:tracePt t="145193" x="6858000" y="4768850"/>
          <p14:tracePt t="145209" x="6858000" y="4813300"/>
          <p14:tracePt t="145226" x="6858000" y="4851400"/>
          <p14:tracePt t="145242" x="6864350" y="4889500"/>
          <p14:tracePt t="145259" x="6870700" y="4940300"/>
          <p14:tracePt t="145276" x="6883400" y="4965700"/>
          <p14:tracePt t="145292" x="6889750" y="4991100"/>
          <p14:tracePt t="145309" x="6896100" y="5022850"/>
          <p14:tracePt t="145326" x="6902450" y="5054600"/>
          <p14:tracePt t="145343" x="6915150" y="5086350"/>
          <p14:tracePt t="145359" x="6921500" y="5105400"/>
          <p14:tracePt t="145376" x="6934200" y="5130800"/>
          <p14:tracePt t="145393" x="6940550" y="5143500"/>
          <p14:tracePt t="145410" x="6946900" y="5156200"/>
          <p14:tracePt t="145426" x="6946900" y="5162550"/>
          <p14:tracePt t="145443" x="6953250" y="5175250"/>
          <p14:tracePt t="145460" x="6972300" y="5194300"/>
          <p14:tracePt t="145476" x="6985000" y="5213350"/>
          <p14:tracePt t="145493" x="6991350" y="5226050"/>
          <p14:tracePt t="145509" x="6997700" y="5232400"/>
          <p14:tracePt t="145526" x="7004050" y="5238750"/>
          <p14:tracePt t="145543" x="7016750" y="5245100"/>
          <p14:tracePt t="145559" x="7029450" y="5245100"/>
          <p14:tracePt t="145576" x="7048500" y="5251450"/>
          <p14:tracePt t="145592" x="7061200" y="5257800"/>
          <p14:tracePt t="145609" x="7067550" y="5257800"/>
          <p14:tracePt t="145626" x="7073900" y="5264150"/>
          <p14:tracePt t="145642" x="7092950" y="5264150"/>
          <p14:tracePt t="145659" x="7112000" y="5270500"/>
          <p14:tracePt t="145676" x="7143750" y="5270500"/>
          <p14:tracePt t="145708" x="7150100" y="5270500"/>
          <p14:tracePt t="145814" x="7162800" y="5270500"/>
          <p14:tracePt t="145821" x="7181850" y="5270500"/>
          <p14:tracePt t="145828" x="7188200" y="5270500"/>
          <p14:tracePt t="145845" x="7200900" y="5270500"/>
          <p14:tracePt t="145877" x="7200900" y="5264150"/>
          <p14:tracePt t="146461" x="7207250" y="5264150"/>
          <p14:tracePt t="146468" x="7258050" y="5283200"/>
          <p14:tracePt t="146476" x="7283450" y="5289550"/>
          <p14:tracePt t="146492" x="7340600" y="5308600"/>
          <p14:tracePt t="146509" x="7397750" y="5327650"/>
          <p14:tracePt t="146525" x="7435850" y="5340350"/>
          <p14:tracePt t="146543" x="7461250" y="5346700"/>
          <p14:tracePt t="146577" x="7473950" y="5353050"/>
          <p14:tracePt t="146610" x="7480300" y="5353050"/>
          <p14:tracePt t="146645" x="7569200" y="5334000"/>
          <p14:tracePt t="146659" x="7588250" y="5327650"/>
          <p14:tracePt t="146676" x="7632700" y="5314950"/>
          <p14:tracePt t="146693" x="7658100" y="5295900"/>
          <p14:tracePt t="146709" x="7689850" y="5276850"/>
          <p14:tracePt t="146726" x="7715250" y="5251450"/>
          <p14:tracePt t="146743" x="7753350" y="5200650"/>
          <p14:tracePt t="146759" x="7791450" y="5143500"/>
          <p14:tracePt t="146775" x="7829550" y="5048250"/>
          <p14:tracePt t="146792" x="7861300" y="4984750"/>
          <p14:tracePt t="146809" x="7874000" y="4921250"/>
          <p14:tracePt t="146826" x="7874000" y="4851400"/>
          <p14:tracePt t="146842" x="7874000" y="4787900"/>
          <p14:tracePt t="146859" x="7874000" y="4737100"/>
          <p14:tracePt t="146876" x="7874000" y="4667250"/>
          <p14:tracePt t="146893" x="7874000" y="4641850"/>
          <p14:tracePt t="146909" x="7874000" y="4635500"/>
          <p14:tracePt t="147141" x="7874000" y="4641850"/>
          <p14:tracePt t="147149" x="7874000" y="4654550"/>
          <p14:tracePt t="147159" x="7880350" y="4667250"/>
          <p14:tracePt t="147176" x="7886700" y="4692650"/>
          <p14:tracePt t="147193" x="7893050" y="4724400"/>
          <p14:tracePt t="147209" x="7905750" y="4768850"/>
          <p14:tracePt t="147226" x="7918450" y="4800600"/>
          <p14:tracePt t="147242" x="7937500" y="4832350"/>
          <p14:tracePt t="147260" x="7969250" y="4864100"/>
          <p14:tracePt t="147276" x="7981950" y="4876800"/>
          <p14:tracePt t="147292" x="7994650" y="4889500"/>
          <p14:tracePt t="147309" x="8013700" y="4908550"/>
          <p14:tracePt t="147326" x="8039100" y="4921250"/>
          <p14:tracePt t="147343" x="8064500" y="4927600"/>
          <p14:tracePt t="147359" x="8089900" y="4940300"/>
          <p14:tracePt t="147376" x="8121650" y="4940300"/>
          <p14:tracePt t="147393" x="8153400" y="4940300"/>
          <p14:tracePt t="147409" x="8197850" y="4940300"/>
          <p14:tracePt t="147426" x="8235950" y="4914900"/>
          <p14:tracePt t="147442" x="8299450" y="4883150"/>
          <p14:tracePt t="147460" x="8413750" y="4813300"/>
          <p14:tracePt t="147476" x="8477250" y="4768850"/>
          <p14:tracePt t="147492" x="8534400" y="4737100"/>
          <p14:tracePt t="147509" x="8553450" y="4718050"/>
          <p14:tracePt t="147526" x="8559800" y="4711700"/>
          <p14:tracePt t="147901" x="8559800" y="4743450"/>
          <p14:tracePt t="147909" x="8559800" y="4756150"/>
          <p14:tracePt t="147926" x="8559800" y="4787900"/>
          <p14:tracePt t="147942" x="8559800" y="4819650"/>
          <p14:tracePt t="147960" x="8572500" y="4851400"/>
          <p14:tracePt t="147993" x="8610600" y="4895850"/>
          <p14:tracePt t="148028" x="8661400" y="4908550"/>
          <p14:tracePt t="148059" x="8724900" y="4908550"/>
          <p14:tracePt t="148075" x="8801100" y="4883150"/>
          <p14:tracePt t="148092" x="8839200" y="4864100"/>
          <p14:tracePt t="148109" x="8851900" y="4851400"/>
          <p14:tracePt t="148126" x="8864600" y="4838700"/>
          <p14:tracePt t="148142" x="8870950" y="4826000"/>
          <p14:tracePt t="148159" x="8877300" y="4806950"/>
          <p14:tracePt t="148176" x="8877300" y="4794250"/>
          <p14:tracePt t="148192" x="8877300" y="4775200"/>
          <p14:tracePt t="148209" x="8877300" y="4768850"/>
          <p14:tracePt t="148225" x="8877300" y="4756150"/>
          <p14:tracePt t="148243" x="8870950" y="4749800"/>
          <p14:tracePt t="148259" x="8870950" y="4743450"/>
          <p14:tracePt t="148293" x="8864600" y="4743450"/>
          <p14:tracePt t="148318" x="8858250" y="4743450"/>
          <p14:tracePt t="148366" x="8851900" y="4743450"/>
          <p14:tracePt t="148373" x="8845550" y="4749800"/>
          <p14:tracePt t="148380" x="8832850" y="4762500"/>
          <p14:tracePt t="148392" x="8832850" y="4775200"/>
          <p14:tracePt t="148409" x="8826500" y="4794250"/>
          <p14:tracePt t="148426" x="8820150" y="4806950"/>
          <p14:tracePt t="148442" x="8820150" y="4826000"/>
          <p14:tracePt t="148461" x="8826500" y="4851400"/>
          <p14:tracePt t="148477" x="8826500" y="4864100"/>
          <p14:tracePt t="148493" x="8832850" y="4870450"/>
          <p14:tracePt t="148509" x="8839200" y="4883150"/>
          <p14:tracePt t="148526" x="8845550" y="4908550"/>
          <p14:tracePt t="148543" x="8864600" y="4933950"/>
          <p14:tracePt t="148559" x="8883650" y="4959350"/>
          <p14:tracePt t="148576" x="8915400" y="4997450"/>
          <p14:tracePt t="148593" x="8940800" y="5022850"/>
          <p14:tracePt t="148609" x="8959850" y="5048250"/>
          <p14:tracePt t="148626" x="8972550" y="5067300"/>
          <p14:tracePt t="148643" x="8978900" y="5067300"/>
          <p14:tracePt t="148659" x="8985250" y="5080000"/>
          <p14:tracePt t="148676" x="9004300" y="5092700"/>
          <p14:tracePt t="148693" x="9010650" y="5099050"/>
          <p14:tracePt t="148709" x="9023350" y="5105400"/>
          <p14:tracePt t="148725" x="9029700" y="5111750"/>
          <p14:tracePt t="148743" x="9036050" y="5118100"/>
          <p14:tracePt t="148759" x="9042400" y="5124450"/>
          <p14:tracePt t="149254" x="9042400" y="5118100"/>
          <p14:tracePt t="149261" x="9042400" y="5111750"/>
          <p14:tracePt t="149276" x="9048750" y="5080000"/>
          <p14:tracePt t="149293" x="9086850" y="5041900"/>
          <p14:tracePt t="149309" x="9131300" y="4991100"/>
          <p14:tracePt t="149326" x="9169400" y="4940300"/>
          <p14:tracePt t="149342" x="9188450" y="4902200"/>
          <p14:tracePt t="149359" x="9201150" y="4864100"/>
          <p14:tracePt t="149393" x="9220200" y="4768850"/>
          <p14:tracePt t="149428" x="9226550" y="4692650"/>
          <p14:tracePt t="149461" x="9226550" y="4667250"/>
          <p14:tracePt t="149476" x="9220200" y="4648200"/>
          <p14:tracePt t="149493" x="9213850" y="4635500"/>
          <p14:tracePt t="149509" x="9213850" y="4622800"/>
          <p14:tracePt t="149525" x="9207500" y="4616450"/>
          <p14:tracePt t="149542" x="9207500" y="4610100"/>
          <p14:tracePt t="149564" x="9207500" y="4603750"/>
          <p14:tracePt t="149575" x="9207500" y="4597400"/>
          <p14:tracePt t="149592" x="9207500" y="4584700"/>
          <p14:tracePt t="149609" x="9207500" y="4572000"/>
          <p14:tracePt t="149625" x="9207500" y="4559300"/>
          <p14:tracePt t="149642" x="9207500" y="4546600"/>
          <p14:tracePt t="149661" x="9213850" y="4540250"/>
          <p14:tracePt t="150093" x="9213850" y="4546600"/>
          <p14:tracePt t="150100" x="9194800" y="4591050"/>
          <p14:tracePt t="150109" x="9194800" y="4603750"/>
          <p14:tracePt t="150126" x="9188450" y="4629150"/>
          <p14:tracePt t="150142" x="9188450" y="4654550"/>
          <p14:tracePt t="150159" x="9188450" y="4667250"/>
          <p14:tracePt t="150176" x="9188450" y="4679950"/>
          <p14:tracePt t="150193" x="9188450" y="4686300"/>
          <p14:tracePt t="150227" x="9194800" y="4705350"/>
          <p14:tracePt t="150278" x="9226550" y="4737100"/>
          <p14:tracePt t="150310" x="9283700" y="4762500"/>
          <p14:tracePt t="150326" x="9328150" y="4768850"/>
          <p14:tracePt t="150343" x="9378950" y="4768850"/>
          <p14:tracePt t="150359" x="9423400" y="4768850"/>
          <p14:tracePt t="150376" x="9480550" y="4768850"/>
          <p14:tracePt t="150393" x="9550400" y="4756150"/>
          <p14:tracePt t="150409" x="9601200" y="4743450"/>
          <p14:tracePt t="150426" x="9664700" y="4730750"/>
          <p14:tracePt t="150442" x="9715500" y="4730750"/>
          <p14:tracePt t="150459" x="9753600" y="4718050"/>
          <p14:tracePt t="150476" x="9779000" y="4711700"/>
          <p14:tracePt t="150493" x="9798050" y="4699000"/>
          <p14:tracePt t="150509" x="9810750" y="4692650"/>
          <p14:tracePt t="150526" x="9817100" y="4692650"/>
          <p14:tracePt t="150773" x="9810750" y="4718050"/>
          <p14:tracePt t="150781" x="9791700" y="4743450"/>
          <p14:tracePt t="150793" x="9791700" y="4749800"/>
          <p14:tracePt t="150809" x="9779000" y="4775200"/>
          <p14:tracePt t="150826" x="9779000" y="4787900"/>
          <p14:tracePt t="150842" x="9779000" y="4794250"/>
          <p14:tracePt t="150860" x="9772650" y="4806950"/>
          <p14:tracePt t="150876" x="9772650" y="4813300"/>
          <p14:tracePt t="150892" x="9772650" y="4826000"/>
          <p14:tracePt t="150909" x="9772650" y="4838700"/>
          <p14:tracePt t="150926" x="9772650" y="4851400"/>
          <p14:tracePt t="150942" x="9772650" y="4870450"/>
          <p14:tracePt t="150959" x="9772650" y="4889500"/>
          <p14:tracePt t="150976" x="9779000" y="4902200"/>
          <p14:tracePt t="150993" x="9798050" y="4921250"/>
          <p14:tracePt t="151009" x="9848850" y="4953000"/>
          <p14:tracePt t="151026" x="9906000" y="4972050"/>
          <p14:tracePt t="151043" x="9956800" y="4997450"/>
          <p14:tracePt t="151059" x="10013950" y="5016500"/>
          <p14:tracePt t="151076" x="10045700" y="5029200"/>
          <p14:tracePt t="151093" x="10058400" y="5029200"/>
          <p14:tracePt t="151133" x="10064750" y="5029200"/>
          <p14:tracePt t="151140" x="10071100" y="5029200"/>
          <p14:tracePt t="151156" x="10083800" y="5029200"/>
          <p14:tracePt t="151164" x="10083800" y="5022850"/>
          <p14:tracePt t="151175" x="10090150" y="5016500"/>
          <p14:tracePt t="151192" x="10096500" y="5003800"/>
          <p14:tracePt t="151209" x="10096500" y="4991100"/>
          <p14:tracePt t="151225" x="10102850" y="4978400"/>
          <p14:tracePt t="151242" x="10102850" y="4965700"/>
          <p14:tracePt t="151261" x="10102850" y="4959350"/>
          <p14:tracePt t="151276" x="10109200" y="4946650"/>
          <p14:tracePt t="151293" x="10115550" y="4940300"/>
          <p14:tracePt t="151309" x="10115550" y="4927600"/>
          <p14:tracePt t="151325" x="10121900" y="4914900"/>
          <p14:tracePt t="151343" x="10121900" y="4908550"/>
          <p14:tracePt t="151525" x="10121900" y="4914900"/>
          <p14:tracePt t="151533" x="10121900" y="4940300"/>
          <p14:tracePt t="151542" x="10121900" y="4946650"/>
          <p14:tracePt t="151559" x="10128250" y="4965700"/>
          <p14:tracePt t="151576" x="10128250" y="4978400"/>
          <p14:tracePt t="151596" x="10134600" y="4991100"/>
          <p14:tracePt t="151609" x="10134600" y="5003800"/>
          <p14:tracePt t="151626" x="10140950" y="5016500"/>
          <p14:tracePt t="151642" x="10147300" y="5022850"/>
          <p14:tracePt t="151659" x="10147300" y="5035550"/>
          <p14:tracePt t="151676" x="10153650" y="5041900"/>
          <p14:tracePt t="151693" x="10153650" y="5048250"/>
          <p14:tracePt t="151709" x="10166350" y="5060950"/>
          <p14:tracePt t="151726" x="10172700" y="5073650"/>
          <p14:tracePt t="151742" x="10179050" y="5086350"/>
          <p14:tracePt t="151759" x="10198100" y="5105400"/>
          <p14:tracePt t="151775" x="10210800" y="5118100"/>
          <p14:tracePt t="151793" x="10223500" y="5124450"/>
          <p14:tracePt t="151809" x="10229850" y="5130800"/>
          <p14:tracePt t="151826" x="10229850" y="5137150"/>
          <p14:tracePt t="151918" x="10236200" y="5137150"/>
          <p14:tracePt t="151925" x="10242550" y="5137150"/>
          <p14:tracePt t="151943" x="10274300" y="5137150"/>
          <p14:tracePt t="151959" x="10287000" y="5137150"/>
          <p14:tracePt t="151976" x="10293350" y="5137150"/>
          <p14:tracePt t="151993" x="10299700" y="5137150"/>
          <p14:tracePt t="152009" x="10306050" y="5137150"/>
          <p14:tracePt t="152028" x="10312400" y="5137150"/>
          <p14:tracePt t="152045" x="10318750" y="5137150"/>
          <p14:tracePt t="152060" x="10344150" y="5137150"/>
          <p14:tracePt t="152076" x="10363200" y="5130800"/>
          <p14:tracePt t="152092" x="10369550" y="5130800"/>
          <p14:tracePt t="152125" x="10375900" y="5130800"/>
          <p14:tracePt t="152261" x="10375900" y="5124450"/>
          <p14:tracePt t="152301" x="10382250" y="5124450"/>
          <p14:tracePt t="152366" x="10388600" y="5124450"/>
          <p14:tracePt t="152381" x="10394950" y="5124450"/>
          <p14:tracePt t="152388" x="10401300" y="5124450"/>
          <p14:tracePt t="152413" x="10407650" y="5124450"/>
          <p14:tracePt t="152428" x="10407650" y="5130800"/>
          <p14:tracePt t="152445" x="10414000" y="5137150"/>
          <p14:tracePt t="152469" x="10414000" y="5143500"/>
          <p14:tracePt t="152485" x="10414000" y="5149850"/>
          <p14:tracePt t="152509" x="10414000" y="5156200"/>
          <p14:tracePt t="152541" x="10414000" y="5162550"/>
          <p14:tracePt t="152549" x="10414000" y="5168900"/>
          <p14:tracePt t="152573" x="10414000" y="5175250"/>
          <p14:tracePt t="152598" x="10414000" y="5181600"/>
          <p14:tracePt t="152637" x="10414000" y="5187950"/>
          <p14:tracePt t="152644" x="10414000" y="5207000"/>
          <p14:tracePt t="152659" x="10407650" y="5213350"/>
          <p14:tracePt t="152677" x="10375900" y="5264150"/>
          <p14:tracePt t="152692" x="10344150" y="5302250"/>
          <p14:tracePt t="152709" x="10287000" y="5334000"/>
          <p14:tracePt t="152726" x="10217150" y="5372100"/>
          <p14:tracePt t="152742" x="10109200" y="5397500"/>
          <p14:tracePt t="152759" x="9982200" y="5410200"/>
          <p14:tracePt t="152776" x="9810750" y="5416550"/>
          <p14:tracePt t="152793" x="9588500" y="5416550"/>
          <p14:tracePt t="152808" x="9277350" y="5378450"/>
          <p14:tracePt t="152826" x="8858250" y="5302250"/>
          <p14:tracePt t="152842" x="8350250" y="5213350"/>
          <p14:tracePt t="152859" x="7778750" y="5099050"/>
          <p14:tracePt t="152876" x="6845300" y="4908550"/>
          <p14:tracePt t="152893" x="6197600" y="4743450"/>
          <p14:tracePt t="152909" x="5581650" y="4584700"/>
          <p14:tracePt t="152925" x="4972050" y="4387850"/>
          <p14:tracePt t="152942" x="4400550" y="4203700"/>
          <p14:tracePt t="152959" x="3930650" y="4032250"/>
          <p14:tracePt t="152976" x="3479800" y="3873500"/>
          <p14:tracePt t="152993" x="3035300" y="3702050"/>
          <p14:tracePt t="153009" x="2609850" y="3536950"/>
          <p14:tracePt t="153026" x="2247900" y="3365500"/>
          <p14:tracePt t="153043" x="2101850" y="3263900"/>
          <p14:tracePt t="153045" x="2076450" y="3232150"/>
          <p14:tracePt t="153059" x="2006600" y="3175000"/>
          <p14:tracePt t="153077" x="1847850" y="2990850"/>
          <p14:tracePt t="153093" x="1752600" y="2857500"/>
          <p14:tracePt t="153108" x="1670050" y="2711450"/>
          <p14:tracePt t="153126" x="1600200" y="2565400"/>
          <p14:tracePt t="153142" x="1543050" y="2393950"/>
          <p14:tracePt t="153159" x="1511300" y="2247900"/>
          <p14:tracePt t="153176" x="1504950" y="2114550"/>
          <p14:tracePt t="153192" x="1504950" y="1955800"/>
          <p14:tracePt t="153209" x="1504950" y="1803400"/>
          <p14:tracePt t="153226" x="1511300" y="1670050"/>
          <p14:tracePt t="153242" x="1543050" y="1574800"/>
          <p14:tracePt t="153259" x="1574800" y="1504950"/>
          <p14:tracePt t="153276" x="1631950" y="1377950"/>
          <p14:tracePt t="153293" x="1657350" y="1295400"/>
          <p14:tracePt t="153309" x="1676400" y="1206500"/>
          <p14:tracePt t="153326" x="1689100" y="1098550"/>
          <p14:tracePt t="153342" x="1701800" y="1022350"/>
          <p14:tracePt t="153359" x="1708150" y="958850"/>
          <p14:tracePt t="153376" x="1714500" y="933450"/>
          <p14:tracePt t="153461" x="1714500" y="908050"/>
          <p14:tracePt t="153468" x="1695450" y="857250"/>
          <p14:tracePt t="153476" x="1670050" y="819150"/>
          <p14:tracePt t="153492" x="1638300" y="762000"/>
          <p14:tracePt t="153509" x="1574800" y="698500"/>
          <p14:tracePt t="153526" x="1543050" y="666750"/>
          <p14:tracePt t="153542" x="1524000" y="641350"/>
          <p14:tracePt t="153559" x="1517650" y="635000"/>
          <p14:tracePt t="153621" x="1517650" y="628650"/>
          <p14:tracePt t="153629" x="1511300" y="622300"/>
          <p14:tracePt t="153642" x="1447800" y="577850"/>
          <p14:tracePt t="153659" x="1352550" y="482600"/>
          <p14:tracePt t="153676" x="1231900" y="355600"/>
          <p14:tracePt t="153692" x="1130300" y="285750"/>
          <p14:tracePt t="154775" x="1041400" y="6985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65827" y="319177"/>
                <a:ext cx="11214340" cy="6215847"/>
              </a:xfrm>
            </p:spPr>
            <p:txBody>
              <a:bodyPr>
                <a:no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-тапсырма. </a:t>
                </a:r>
                <a:r>
                  <a:rPr lang="kk-KZ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Қосудың ауыстырымдылық және терімділік қасиеттерін пайдаланып, қосындыны табыңыз:  </a:t>
                </a:r>
              </a:p>
              <a:p>
                <a:pPr algn="l">
                  <a:lnSpc>
                    <a:spcPct val="100000"/>
                  </a:lnSpc>
                </a:pPr>
                <a:r>
                  <a:rPr lang="kk-KZ" sz="2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ru-RU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а)</a:t>
                </a:r>
                <a14:m>
                  <m:oMath xmlns:m="http://schemas.openxmlformats.org/officeDocument/2006/math">
                    <m:r>
                      <a:rPr lang="ru-RU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  <m:r>
                          <a:rPr lang="kk-KZ" sz="2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</m:e>
                    </m:d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𝟏𝟐</m:t>
                            </m:r>
                          </m:den>
                        </m:f>
                        <m:r>
                          <a:rPr lang="kk-KZ" sz="28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𝟏𝟐</m:t>
                            </m:r>
                          </m:den>
                        </m:f>
                      </m:e>
                    </m:d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𝟕</m:t>
                    </m:r>
                    <m:f>
                      <m:f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𝟏𝟓</m:t>
                    </m:r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</m:oMath>
                </a14:m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>
                  <a:lnSpc>
                    <a:spcPct val="100000"/>
                  </a:lnSpc>
                </a:pPr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 </a:t>
                </a:r>
                <a:r>
                  <a:rPr lang="en-US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b</a:t>
                </a:r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𝟏𝟓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𝟏𝟎</m:t>
                        </m:r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e>
                    </m:d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den>
                        </m:f>
                      </m:e>
                    </m:d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𝟏𝟑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𝟏𝟗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𝟐𝟎</m:t>
                    </m:r>
                    <m:r>
                      <a:rPr lang="ru-RU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𝟑𝟒</m:t>
                    </m:r>
                  </m:oMath>
                </a14:m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kk-KZ" sz="28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ahoma" panose="020B0604030504040204" pitchFamily="34" charset="0"/>
                  </a:rPr>
                  <a:t>с) </a:t>
                </a:r>
                <a14:m>
                  <m:oMath xmlns:m="http://schemas.openxmlformats.org/officeDocument/2006/math">
                    <m:r>
                      <a:rPr lang="kk-KZ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f>
                      <m:fPr>
                        <m:ctrlPr>
                          <a:rPr lang="ru-RU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</m:t>
                        </m:r>
                        <m:f>
                          <m:fPr>
                            <m:ctrlPr>
                              <a:rPr lang="ru-RU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𝟖</m:t>
                            </m:r>
                          </m:den>
                        </m:f>
                      </m:e>
                    </m:d>
                    <m:r>
                      <a:rPr lang="kk-KZ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den>
                        </m:f>
                        <m:r>
                          <a:rPr lang="kk-KZ" sz="28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f>
                          <m:fPr>
                            <m:ctrlP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num>
                          <m:den>
                            <m:r>
                              <a:rPr lang="kk-KZ" sz="28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den>
                        </m:f>
                      </m:e>
                    </m:d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ru-RU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kk-KZ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𝟏𝟎</m:t>
                    </m:r>
                    <m:r>
                      <a:rPr lang="ru-RU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𝟐𝟏</m:t>
                    </m:r>
                  </m:oMath>
                </a14:m>
                <a:endParaRPr lang="ru-RU" sz="2800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b="1" dirty="0">
                  <a:solidFill>
                    <a:srgbClr val="00206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ru-RU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endParaRPr lang="kk-KZ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65827" y="319177"/>
                <a:ext cx="11214340" cy="6215847"/>
              </a:xfrm>
              <a:blipFill>
                <a:blip r:embed="rId5"/>
                <a:stretch>
                  <a:fillRect l="-815" r="-81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E29B95E-D474-B32B-813C-556C6FD46AC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9969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5000"/>
    </mc:Choice>
    <mc:Fallback xmlns="">
      <p:transition spd="slow" advTm="17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834" x="7740650" y="4781550"/>
          <p14:tracePt t="1949" x="7740650" y="4775200"/>
          <p14:tracePt t="1963" x="7740650" y="4768850"/>
          <p14:tracePt t="1979" x="7740650" y="4762500"/>
          <p14:tracePt t="2093" x="7740650" y="4756150"/>
          <p14:tracePt t="2116" x="7734300" y="4756150"/>
          <p14:tracePt t="2156" x="7734300" y="4749800"/>
          <p14:tracePt t="2204" x="7734300" y="4743450"/>
          <p14:tracePt t="2229" x="7734300" y="4737100"/>
          <p14:tracePt t="2284" x="7734300" y="4730750"/>
          <p14:tracePt t="2332" x="7734300" y="4737100"/>
          <p14:tracePt t="2340" x="7734300" y="4743450"/>
          <p14:tracePt t="6060" x="7664450" y="4737100"/>
          <p14:tracePt t="6069" x="7454900" y="4673600"/>
          <p14:tracePt t="6083" x="6965950" y="4476750"/>
          <p14:tracePt t="6100" x="6775450" y="4356100"/>
          <p14:tracePt t="6117" x="6680200" y="4292600"/>
          <p14:tracePt t="6133" x="6032500" y="3892550"/>
          <p14:tracePt t="6150" x="5556250" y="3543300"/>
          <p14:tracePt t="6184" x="5143500" y="3143250"/>
          <p14:tracePt t="6216" x="5080000" y="3016250"/>
          <p14:tracePt t="6251" x="5111750" y="2882900"/>
          <p14:tracePt t="6267" x="5156200" y="2838450"/>
          <p14:tracePt t="6283" x="5194300" y="2806700"/>
          <p14:tracePt t="6300" x="5200650" y="2800350"/>
          <p14:tracePt t="9781" x="5200650" y="2806700"/>
          <p14:tracePt t="9788" x="5200650" y="2813050"/>
          <p14:tracePt t="9800" x="5200650" y="2819400"/>
          <p14:tracePt t="9816" x="5200650" y="2825750"/>
          <p14:tracePt t="9834" x="5200650" y="2832100"/>
          <p14:tracePt t="9850" x="5200650" y="2838450"/>
          <p14:tracePt t="9868" x="5194300" y="2851150"/>
          <p14:tracePt t="9901" x="5175250" y="2876550"/>
          <p14:tracePt t="9935" x="5149850" y="2908300"/>
          <p14:tracePt t="9968" x="5137150" y="2921000"/>
          <p14:tracePt t="9983" x="5130800" y="2927350"/>
          <p14:tracePt t="9999" x="5118100" y="2940050"/>
          <p14:tracePt t="10017" x="5092700" y="2959100"/>
          <p14:tracePt t="10033" x="5080000" y="2971800"/>
          <p14:tracePt t="10909" x="5073650" y="2971800"/>
          <p14:tracePt t="10917" x="5041900" y="2971800"/>
          <p14:tracePt t="10933" x="4984750" y="2971800"/>
          <p14:tracePt t="10950" x="4972050" y="2971800"/>
          <p14:tracePt t="10967" x="4959350" y="2978150"/>
          <p14:tracePt t="10983" x="4933950" y="2984500"/>
          <p14:tracePt t="11001" x="4902200" y="2984500"/>
          <p14:tracePt t="11034" x="4794250" y="3009900"/>
          <p14:tracePt t="11068" x="4768850" y="3022600"/>
          <p14:tracePt t="11117" x="4762500" y="3022600"/>
          <p14:tracePt t="11133" x="4737100" y="3022600"/>
          <p14:tracePt t="11150" x="4718050" y="3028950"/>
          <p14:tracePt t="11172" x="4711700" y="3028950"/>
          <p14:tracePt t="11204" x="4705350" y="3028950"/>
          <p14:tracePt t="11212" x="4686300" y="3035300"/>
          <p14:tracePt t="11220" x="4673600" y="3035300"/>
          <p14:tracePt t="11233" x="4648200" y="3035300"/>
          <p14:tracePt t="11250" x="4616450" y="3035300"/>
          <p14:tracePt t="11267" x="4572000" y="3041650"/>
          <p14:tracePt t="11283" x="4540250" y="3048000"/>
          <p14:tracePt t="11300" x="4514850" y="3060700"/>
          <p14:tracePt t="11318" x="4483100" y="3067050"/>
          <p14:tracePt t="11333" x="4464050" y="3079750"/>
          <p14:tracePt t="11350" x="4457700" y="3086100"/>
          <p14:tracePt t="15164" x="4451350" y="3073400"/>
          <p14:tracePt t="15172" x="4438650" y="3028950"/>
          <p14:tracePt t="15183" x="4425950" y="2990850"/>
          <p14:tracePt t="15200" x="4419600" y="2978150"/>
          <p14:tracePt t="15216" x="4419600" y="2971800"/>
          <p14:tracePt t="15233" x="4419600" y="2965450"/>
          <p14:tracePt t="15250" x="4413250" y="2959100"/>
          <p14:tracePt t="32132" x="4445000" y="2914650"/>
          <p14:tracePt t="32149" x="4451350" y="2908300"/>
          <p14:tracePt t="32156" x="4464050" y="2908300"/>
          <p14:tracePt t="32213" x="4470400" y="2908300"/>
          <p14:tracePt t="32524" x="4464050" y="2901950"/>
          <p14:tracePt t="32532" x="4457700" y="2901950"/>
          <p14:tracePt t="32550" x="4445000" y="2895600"/>
          <p14:tracePt t="32566" x="4413250" y="2895600"/>
          <p14:tracePt t="32582" x="4381500" y="2895600"/>
          <p14:tracePt t="32599" x="4375150" y="2895600"/>
          <p14:tracePt t="32619" x="4349750" y="2895600"/>
          <p14:tracePt t="32633" x="4286250" y="2895600"/>
          <p14:tracePt t="32666" x="3968750" y="2889250"/>
          <p14:tracePt t="32699" x="3473450" y="2819400"/>
          <p14:tracePt t="32733" x="3124200" y="2768600"/>
          <p14:tracePt t="32750" x="2927350" y="2736850"/>
          <p14:tracePt t="32766" x="2774950" y="2711450"/>
          <p14:tracePt t="32782" x="2578100" y="2673350"/>
          <p14:tracePt t="32799" x="2400300" y="2641600"/>
          <p14:tracePt t="32816" x="2305050" y="2622550"/>
          <p14:tracePt t="32833" x="2203450" y="2603500"/>
          <p14:tracePt t="32849" x="2063750" y="2559050"/>
          <p14:tracePt t="32867" x="1828800" y="2495550"/>
          <p14:tracePt t="32883" x="1625600" y="2438400"/>
          <p14:tracePt t="32899" x="1473200" y="2413000"/>
          <p14:tracePt t="32916" x="1384300" y="2381250"/>
          <p14:tracePt t="32933" x="1282700" y="2368550"/>
          <p14:tracePt t="32964" x="1276350" y="2368550"/>
          <p14:tracePt t="33101" x="1289050" y="2362200"/>
          <p14:tracePt t="33108" x="1308100" y="2349500"/>
          <p14:tracePt t="33116" x="1333500" y="2343150"/>
          <p14:tracePt t="33133" x="1371600" y="2343150"/>
          <p14:tracePt t="33150" x="1441450" y="2343150"/>
          <p14:tracePt t="33167" x="1485900" y="2349500"/>
          <p14:tracePt t="33182" x="1543050" y="2368550"/>
          <p14:tracePt t="33201" x="1593850" y="2381250"/>
          <p14:tracePt t="33216" x="1631950" y="2381250"/>
          <p14:tracePt t="33233" x="1714500" y="2413000"/>
          <p14:tracePt t="33249" x="1758950" y="2419350"/>
          <p14:tracePt t="33266" x="1822450" y="2444750"/>
          <p14:tracePt t="33283" x="1885950" y="2457450"/>
          <p14:tracePt t="33299" x="1911350" y="2463800"/>
          <p14:tracePt t="33316" x="1924050" y="2463800"/>
          <p14:tracePt t="33333" x="1936750" y="2463800"/>
          <p14:tracePt t="33349" x="1949450" y="2463800"/>
          <p14:tracePt t="33366" x="1955800" y="2463800"/>
          <p14:tracePt t="33383" x="1962150" y="2463800"/>
          <p14:tracePt t="33400" x="1968500" y="2463800"/>
          <p14:tracePt t="33416" x="1987550" y="2457450"/>
          <p14:tracePt t="33432" x="2006600" y="2444750"/>
          <p14:tracePt t="33450" x="2019300" y="2432050"/>
          <p14:tracePt t="33466" x="2032000" y="2419350"/>
          <p14:tracePt t="33482" x="2038350" y="2413000"/>
          <p14:tracePt t="33499" x="2051050" y="2400300"/>
          <p14:tracePt t="33516" x="2057400" y="2387600"/>
          <p14:tracePt t="33533" x="2057400" y="2374900"/>
          <p14:tracePt t="33549" x="2063750" y="2355850"/>
          <p14:tracePt t="33567" x="2063750" y="2343150"/>
          <p14:tracePt t="33583" x="2063750" y="2336800"/>
          <p14:tracePt t="33600" x="2063750" y="2330450"/>
          <p14:tracePt t="33628" x="2063750" y="2324100"/>
          <p14:tracePt t="33836" x="2063750" y="2362200"/>
          <p14:tracePt t="33845" x="2076450" y="2374900"/>
          <p14:tracePt t="33852" x="2089150" y="2387600"/>
          <p14:tracePt t="33866" x="2095500" y="2400300"/>
          <p14:tracePt t="33882" x="2120900" y="2425700"/>
          <p14:tracePt t="33900" x="2178050" y="2463800"/>
          <p14:tracePt t="33916" x="2216150" y="2470150"/>
          <p14:tracePt t="33933" x="2254250" y="2476500"/>
          <p14:tracePt t="33950" x="2286000" y="2482850"/>
          <p14:tracePt t="33966" x="2330450" y="2482850"/>
          <p14:tracePt t="33983" x="2374900" y="2482850"/>
          <p14:tracePt t="34000" x="2419350" y="2482850"/>
          <p14:tracePt t="34016" x="2463800" y="2482850"/>
          <p14:tracePt t="34032" x="2508250" y="2476500"/>
          <p14:tracePt t="34049" x="2546350" y="2463800"/>
          <p14:tracePt t="34066" x="2584450" y="2451100"/>
          <p14:tracePt t="34082" x="2622550" y="2438400"/>
          <p14:tracePt t="34099" x="2660650" y="2413000"/>
          <p14:tracePt t="34116" x="2698750" y="2400300"/>
          <p14:tracePt t="34133" x="2711450" y="2381250"/>
          <p14:tracePt t="34149" x="2730500" y="2368550"/>
          <p14:tracePt t="34166" x="2736850" y="2362200"/>
          <p14:tracePt t="34182" x="2743200" y="2349500"/>
          <p14:tracePt t="34200" x="2743200" y="2343150"/>
          <p14:tracePt t="34217" x="2749550" y="2336800"/>
          <p14:tracePt t="34232" x="2755900" y="2324100"/>
          <p14:tracePt t="34249" x="2755900" y="2311400"/>
          <p14:tracePt t="34267" x="2762250" y="2298700"/>
          <p14:tracePt t="34282" x="2768600" y="2279650"/>
          <p14:tracePt t="34300" x="2774950" y="2254250"/>
          <p14:tracePt t="34316" x="2781300" y="2235200"/>
          <p14:tracePt t="34333" x="2781300" y="2209800"/>
          <p14:tracePt t="34349" x="2794000" y="2197100"/>
          <p14:tracePt t="34366" x="2813050" y="2165350"/>
          <p14:tracePt t="34383" x="2825750" y="2146300"/>
          <p14:tracePt t="34400" x="2838450" y="2127250"/>
          <p14:tracePt t="34416" x="2851150" y="2114550"/>
          <p14:tracePt t="34433" x="2870200" y="2101850"/>
          <p14:tracePt t="34450" x="2889250" y="2089150"/>
          <p14:tracePt t="34466" x="2901950" y="2076450"/>
          <p14:tracePt t="34483" x="2927350" y="2070100"/>
          <p14:tracePt t="34500" x="2933700" y="2063750"/>
          <p14:tracePt t="34516" x="2946400" y="2063750"/>
          <p14:tracePt t="34693" x="2946400" y="2076450"/>
          <p14:tracePt t="34701" x="2990850" y="2127250"/>
          <p14:tracePt t="34718" x="3035300" y="2184400"/>
          <p14:tracePt t="34733" x="3092450" y="2235200"/>
          <p14:tracePt t="34749" x="3124200" y="2266950"/>
          <p14:tracePt t="34766" x="3143250" y="2279650"/>
          <p14:tracePt t="34783" x="3149600" y="2286000"/>
          <p14:tracePt t="35020" x="3155950" y="2286000"/>
          <p14:tracePt t="35029" x="3200400" y="2286000"/>
          <p14:tracePt t="35036" x="3219450" y="2286000"/>
          <p14:tracePt t="35049" x="3251200" y="2286000"/>
          <p14:tracePt t="35066" x="3295650" y="2286000"/>
          <p14:tracePt t="35083" x="3321050" y="2286000"/>
          <p14:tracePt t="35100" x="3327400" y="2279650"/>
          <p14:tracePt t="35116" x="3340100" y="2273300"/>
          <p14:tracePt t="35133" x="3365500" y="2260600"/>
          <p14:tracePt t="35150" x="3397250" y="2241550"/>
          <p14:tracePt t="35166" x="3409950" y="2222500"/>
          <p14:tracePt t="35183" x="3429000" y="2203450"/>
          <p14:tracePt t="35199" x="3448050" y="2165350"/>
          <p14:tracePt t="35216" x="3467100" y="2133600"/>
          <p14:tracePt t="35233" x="3492500" y="2076450"/>
          <p14:tracePt t="35250" x="3517900" y="2025650"/>
          <p14:tracePt t="35266" x="3543300" y="1993900"/>
          <p14:tracePt t="35282" x="3549650" y="1981200"/>
          <p14:tracePt t="35300" x="3556000" y="1968500"/>
          <p14:tracePt t="35316" x="3556000" y="1962150"/>
          <p14:tracePt t="35333" x="3562350" y="1962150"/>
          <p14:tracePt t="35350" x="3562350" y="1955800"/>
          <p14:tracePt t="35367" x="3562350" y="1949450"/>
          <p14:tracePt t="35382" x="3562350" y="1936750"/>
          <p14:tracePt t="35400" x="3562350" y="1924050"/>
          <p14:tracePt t="35416" x="3562350" y="1917700"/>
          <p14:tracePt t="35433" x="3562350" y="1905000"/>
          <p14:tracePt t="35449" x="3562350" y="1898650"/>
          <p14:tracePt t="35467" x="3562350" y="1885950"/>
          <p14:tracePt t="35482" x="3562350" y="1879600"/>
          <p14:tracePt t="35500" x="3562350" y="1873250"/>
          <p14:tracePt t="35516" x="3562350" y="1866900"/>
          <p14:tracePt t="35541" x="3562350" y="1860550"/>
          <p14:tracePt t="35549" x="3562350" y="1854200"/>
          <p14:tracePt t="35566" x="3562350" y="1841500"/>
          <p14:tracePt t="35583" x="3562350" y="1835150"/>
          <p14:tracePt t="35901" x="3568700" y="1835150"/>
          <p14:tracePt t="35908" x="3600450" y="1854200"/>
          <p14:tracePt t="35916" x="3619500" y="1873250"/>
          <p14:tracePt t="35933" x="3625850" y="1879600"/>
          <p14:tracePt t="35949" x="3638550" y="1885950"/>
          <p14:tracePt t="35966" x="3644900" y="1892300"/>
          <p14:tracePt t="35983" x="3657600" y="1905000"/>
          <p14:tracePt t="36017" x="3765550" y="1949450"/>
          <p14:tracePt t="36051" x="4165600" y="2101850"/>
          <p14:tracePt t="36085" x="4946650" y="2273300"/>
          <p14:tracePt t="36099" x="5200650" y="2336800"/>
          <p14:tracePt t="36117" x="5422900" y="2393950"/>
          <p14:tracePt t="36133" x="5562600" y="2419350"/>
          <p14:tracePt t="36149" x="5689600" y="2444750"/>
          <p14:tracePt t="36167" x="5791200" y="2457450"/>
          <p14:tracePt t="36183" x="5854700" y="2470150"/>
          <p14:tracePt t="36199" x="5886450" y="2470150"/>
          <p14:tracePt t="36308" x="5892800" y="2470150"/>
          <p14:tracePt t="36316" x="5924550" y="2463800"/>
          <p14:tracePt t="36333" x="6038850" y="2400300"/>
          <p14:tracePt t="36350" x="6184900" y="2324100"/>
          <p14:tracePt t="36366" x="6413500" y="2216150"/>
          <p14:tracePt t="36382" x="6635750" y="2120900"/>
          <p14:tracePt t="36400" x="6788150" y="2063750"/>
          <p14:tracePt t="36416" x="6883400" y="2019300"/>
          <p14:tracePt t="36433" x="6927850" y="1993900"/>
          <p14:tracePt t="36449" x="6940550" y="1981200"/>
          <p14:tracePt t="36466" x="6940550" y="1974850"/>
          <p14:tracePt t="36482" x="6940550" y="1962150"/>
          <p14:tracePt t="36500" x="6946900" y="1930400"/>
          <p14:tracePt t="36516" x="6946900" y="1924050"/>
          <p14:tracePt t="36804" x="6946900" y="1936750"/>
          <p14:tracePt t="36812" x="6940550" y="1968500"/>
          <p14:tracePt t="36819" x="6940550" y="1987550"/>
          <p14:tracePt t="36833" x="6940550" y="2000250"/>
          <p14:tracePt t="36849" x="6940550" y="2012950"/>
          <p14:tracePt t="36884" x="6940550" y="2019300"/>
          <p14:tracePt t="37181" x="6940550" y="2051050"/>
          <p14:tracePt t="37188" x="6934200" y="2063750"/>
          <p14:tracePt t="37200" x="6927850" y="2089150"/>
          <p14:tracePt t="37216" x="6915150" y="2120900"/>
          <p14:tracePt t="37232" x="6896100" y="2152650"/>
          <p14:tracePt t="37249" x="6864350" y="2197100"/>
          <p14:tracePt t="37266" x="6851650" y="2209800"/>
          <p14:tracePt t="37283" x="6775450" y="2273300"/>
          <p14:tracePt t="37317" x="6718300" y="2317750"/>
          <p14:tracePt t="37351" x="6667500" y="2362200"/>
          <p14:tracePt t="37383" x="6661150" y="2368550"/>
          <p14:tracePt t="37557" x="6705600" y="2362200"/>
          <p14:tracePt t="37564" x="6724650" y="2362200"/>
          <p14:tracePt t="37572" x="6731000" y="2355850"/>
          <p14:tracePt t="37583" x="6737350" y="2355850"/>
          <p14:tracePt t="37661" x="6699250" y="2343150"/>
          <p14:tracePt t="37668" x="6629400" y="2330450"/>
          <p14:tracePt t="37684" x="6451600" y="2298700"/>
          <p14:tracePt t="37699" x="6248400" y="2279650"/>
          <p14:tracePt t="37716" x="6153150" y="2266950"/>
          <p14:tracePt t="37732" x="5886450" y="2260600"/>
          <p14:tracePt t="37749" x="5651500" y="2247900"/>
          <p14:tracePt t="37766" x="5435600" y="2241550"/>
          <p14:tracePt t="37782" x="5264150" y="2241550"/>
          <p14:tracePt t="37799" x="5111750" y="2241550"/>
          <p14:tracePt t="37816" x="4921250" y="2241550"/>
          <p14:tracePt t="37832" x="4756150" y="2241550"/>
          <p14:tracePt t="37850" x="4572000" y="2241550"/>
          <p14:tracePt t="37866" x="4375150" y="2241550"/>
          <p14:tracePt t="37882" x="4235450" y="2241550"/>
          <p14:tracePt t="37900" x="4019550" y="2235200"/>
          <p14:tracePt t="37916" x="3873500" y="2235200"/>
          <p14:tracePt t="37933" x="3708400" y="2228850"/>
          <p14:tracePt t="37949" x="3581400" y="2228850"/>
          <p14:tracePt t="37966" x="3359150" y="2228850"/>
          <p14:tracePt t="37982" x="3282950" y="2228850"/>
          <p14:tracePt t="37999" x="3155950" y="2235200"/>
          <p14:tracePt t="38016" x="3086100" y="2235200"/>
          <p14:tracePt t="38033" x="3067050" y="2235200"/>
          <p14:tracePt t="38237" x="3067050" y="2228850"/>
          <p14:tracePt t="38364" x="3060700" y="2228850"/>
          <p14:tracePt t="38421" x="3048000" y="2228850"/>
          <p14:tracePt t="38428" x="3041650" y="2235200"/>
          <p14:tracePt t="38436" x="3028950" y="2254250"/>
          <p14:tracePt t="38449" x="3028950" y="2260600"/>
          <p14:tracePt t="38466" x="3009900" y="2286000"/>
          <p14:tracePt t="38483" x="3003550" y="2305050"/>
          <p14:tracePt t="38500" x="2997200" y="2311400"/>
          <p14:tracePt t="38516" x="2997200" y="2317750"/>
          <p14:tracePt t="38532" x="2990850" y="2317750"/>
          <p14:tracePt t="38604" x="2984500" y="2317750"/>
          <p14:tracePt t="38717" x="3048000" y="2317750"/>
          <p14:tracePt t="38724" x="3117850" y="2317750"/>
          <p14:tracePt t="38732" x="3194050" y="2305050"/>
          <p14:tracePt t="38750" x="3327400" y="2305050"/>
          <p14:tracePt t="38767" x="3397250" y="2311400"/>
          <p14:tracePt t="38783" x="3429000" y="2311400"/>
          <p14:tracePt t="38799" x="3530600" y="2311400"/>
          <p14:tracePt t="38816" x="3594100" y="2311400"/>
          <p14:tracePt t="38833" x="3619500" y="2311400"/>
          <p14:tracePt t="38849" x="3632200" y="2311400"/>
          <p14:tracePt t="38868" x="3644900" y="2311400"/>
          <p14:tracePt t="38883" x="3670300" y="2311400"/>
          <p14:tracePt t="38899" x="3708400" y="2311400"/>
          <p14:tracePt t="38918" x="3740150" y="2311400"/>
          <p14:tracePt t="38932" x="3778250" y="2311400"/>
          <p14:tracePt t="38950" x="3810000" y="2305050"/>
          <p14:tracePt t="38966" x="3835400" y="2298700"/>
          <p14:tracePt t="38982" x="3848100" y="2298700"/>
          <p14:tracePt t="39017" x="3854450" y="2298700"/>
          <p14:tracePt t="39033" x="3886200" y="2292350"/>
          <p14:tracePt t="39050" x="3917950" y="2286000"/>
          <p14:tracePt t="39066" x="3956050" y="2286000"/>
          <p14:tracePt t="39083" x="4013200" y="2286000"/>
          <p14:tracePt t="39099" x="4032250" y="2286000"/>
          <p14:tracePt t="39116" x="4044950" y="2286000"/>
          <p14:tracePt t="39197" x="4051300" y="2286000"/>
          <p14:tracePt t="39204" x="4064000" y="2286000"/>
          <p14:tracePt t="39216" x="4095750" y="2273300"/>
          <p14:tracePt t="39233" x="4127500" y="2273300"/>
          <p14:tracePt t="39250" x="4197350" y="2273300"/>
          <p14:tracePt t="39267" x="4286250" y="2273300"/>
          <p14:tracePt t="39284" x="4330700" y="2279650"/>
          <p14:tracePt t="39300" x="4362450" y="2279650"/>
          <p14:tracePt t="39317" x="4381500" y="2286000"/>
          <p14:tracePt t="39437" x="4387850" y="2286000"/>
          <p14:tracePt t="39444" x="4400550" y="2292350"/>
          <p14:tracePt t="39452" x="4432300" y="2298700"/>
          <p14:tracePt t="39466" x="4445000" y="2305050"/>
          <p14:tracePt t="39483" x="4483100" y="2317750"/>
          <p14:tracePt t="39499" x="4552950" y="2343150"/>
          <p14:tracePt t="39516" x="4584700" y="2355850"/>
          <p14:tracePt t="39532" x="4610100" y="2368550"/>
          <p14:tracePt t="39549" x="4629150" y="2374900"/>
          <p14:tracePt t="39566" x="4641850" y="2381250"/>
          <p14:tracePt t="39582" x="4648200" y="2381250"/>
          <p14:tracePt t="39628" x="4660900" y="2387600"/>
          <p14:tracePt t="39636" x="4673600" y="2387600"/>
          <p14:tracePt t="39649" x="4679950" y="2387600"/>
          <p14:tracePt t="39666" x="4692650" y="2393950"/>
          <p14:tracePt t="39684" x="4699000" y="2393950"/>
          <p14:tracePt t="39804" x="4705350" y="2393950"/>
          <p14:tracePt t="39820" x="4724400" y="2393950"/>
          <p14:tracePt t="39827" x="4756150" y="2400300"/>
          <p14:tracePt t="39836" x="4775200" y="2400300"/>
          <p14:tracePt t="39849" x="4806950" y="2413000"/>
          <p14:tracePt t="39866" x="4832350" y="2419350"/>
          <p14:tracePt t="39882" x="4851400" y="2419350"/>
          <p14:tracePt t="39900" x="4914900" y="2425700"/>
          <p14:tracePt t="39916" x="4978400" y="2438400"/>
          <p14:tracePt t="39932" x="5041900" y="2451100"/>
          <p14:tracePt t="39949" x="5124450" y="2457450"/>
          <p14:tracePt t="39966" x="5219700" y="2470150"/>
          <p14:tracePt t="39983" x="5321300" y="2489200"/>
          <p14:tracePt t="40000" x="5441950" y="2495550"/>
          <p14:tracePt t="40016" x="5575300" y="2501900"/>
          <p14:tracePt t="40033" x="5740400" y="2508250"/>
          <p14:tracePt t="40049" x="5924550" y="2527300"/>
          <p14:tracePt t="40066" x="6134100" y="2546350"/>
          <p14:tracePt t="40083" x="6438900" y="2571750"/>
          <p14:tracePt t="40099" x="6642100" y="2590800"/>
          <p14:tracePt t="40116" x="6800850" y="2616200"/>
          <p14:tracePt t="40132" x="6965950" y="2635250"/>
          <p14:tracePt t="40150" x="7073900" y="2660650"/>
          <p14:tracePt t="40166" x="7169150" y="2679700"/>
          <p14:tracePt t="40182" x="7245350" y="2686050"/>
          <p14:tracePt t="40199" x="7346950" y="2692400"/>
          <p14:tracePt t="40216" x="7448550" y="2698750"/>
          <p14:tracePt t="40233" x="7562850" y="2698750"/>
          <p14:tracePt t="40249" x="7670800" y="2698750"/>
          <p14:tracePt t="40266" x="7791450" y="2698750"/>
          <p14:tracePt t="40282" x="7899400" y="2698750"/>
          <p14:tracePt t="40299" x="8070850" y="2705100"/>
          <p14:tracePt t="40317" x="8166100" y="2711450"/>
          <p14:tracePt t="40332" x="8261350" y="2711450"/>
          <p14:tracePt t="40349" x="8343900" y="2711450"/>
          <p14:tracePt t="40366" x="8432800" y="2705100"/>
          <p14:tracePt t="40383" x="8496300" y="2692400"/>
          <p14:tracePt t="40399" x="8559800" y="2679700"/>
          <p14:tracePt t="40416" x="8623300" y="2647950"/>
          <p14:tracePt t="40433" x="8699500" y="2590800"/>
          <p14:tracePt t="40449" x="8801100" y="2463800"/>
          <p14:tracePt t="40466" x="8909050" y="2317750"/>
          <p14:tracePt t="40483" x="8991600" y="2197100"/>
          <p14:tracePt t="40499" x="9074150" y="2101850"/>
          <p14:tracePt t="40516" x="9118600" y="2025650"/>
          <p14:tracePt t="40532" x="9137650" y="1974850"/>
          <p14:tracePt t="40550" x="9163050" y="1930400"/>
          <p14:tracePt t="40566" x="9169400" y="1917700"/>
          <p14:tracePt t="40582" x="9175750" y="1905000"/>
          <p14:tracePt t="40773" x="9175750" y="1911350"/>
          <p14:tracePt t="40780" x="9150350" y="1955800"/>
          <p14:tracePt t="40788" x="9124950" y="1993900"/>
          <p14:tracePt t="40799" x="9112250" y="2032000"/>
          <p14:tracePt t="40817" x="9074150" y="2082800"/>
          <p14:tracePt t="40833" x="9036050" y="2133600"/>
          <p14:tracePt t="40849" x="9029700" y="2139950"/>
          <p14:tracePt t="40866" x="9017000" y="2159000"/>
          <p14:tracePt t="40882" x="8978900" y="2209800"/>
          <p14:tracePt t="40899" x="8940800" y="2266950"/>
          <p14:tracePt t="40916" x="8915400" y="2305050"/>
          <p14:tracePt t="40933" x="8883650" y="2336800"/>
          <p14:tracePt t="40950" x="8851900" y="2368550"/>
          <p14:tracePt t="40966" x="8826500" y="2400300"/>
          <p14:tracePt t="40983" x="8794750" y="2432050"/>
          <p14:tracePt t="40999" x="8724900" y="2470150"/>
          <p14:tracePt t="41016" x="8642350" y="2508250"/>
          <p14:tracePt t="41033" x="8534400" y="2540000"/>
          <p14:tracePt t="41049" x="8413750" y="2559050"/>
          <p14:tracePt t="41066" x="8312150" y="2565400"/>
          <p14:tracePt t="41082" x="8153400" y="2565400"/>
          <p14:tracePt t="41099" x="7753350" y="2559050"/>
          <p14:tracePt t="41116" x="7340600" y="2520950"/>
          <p14:tracePt t="41132" x="6788150" y="2438400"/>
          <p14:tracePt t="41149" x="6521450" y="2393950"/>
          <p14:tracePt t="41166" x="5911850" y="2286000"/>
          <p14:tracePt t="41182" x="5397500" y="2216150"/>
          <p14:tracePt t="41200" x="4953000" y="2171700"/>
          <p14:tracePt t="41216" x="4768850" y="2159000"/>
          <p14:tracePt t="41233" x="4616450" y="2152650"/>
          <p14:tracePt t="41250" x="4552950" y="2152650"/>
          <p14:tracePt t="41266" x="4540250" y="2152650"/>
          <p14:tracePt t="41282" x="4533900" y="2152650"/>
          <p14:tracePt t="41389" x="4533900" y="2159000"/>
          <p14:tracePt t="41396" x="4527550" y="2159000"/>
          <p14:tracePt t="41412" x="4527550" y="2165350"/>
          <p14:tracePt t="41419" x="4521200" y="2165350"/>
          <p14:tracePt t="41432" x="4521200" y="2171700"/>
          <p14:tracePt t="41449" x="4514850" y="2171700"/>
          <p14:tracePt t="41466" x="4508500" y="2171700"/>
          <p14:tracePt t="41482" x="4489450" y="2171700"/>
          <p14:tracePt t="41500" x="4476750" y="2171700"/>
          <p14:tracePt t="41573" x="4470400" y="2171700"/>
          <p14:tracePt t="41588" x="4464050" y="2171700"/>
          <p14:tracePt t="41596" x="4451350" y="2171700"/>
          <p14:tracePt t="41603" x="4432300" y="2171700"/>
          <p14:tracePt t="41616" x="4425950" y="2171700"/>
          <p14:tracePt t="41632" x="4413250" y="2171700"/>
          <p14:tracePt t="41652" x="4406900" y="2171700"/>
          <p14:tracePt t="41781" x="4406900" y="2159000"/>
          <p14:tracePt t="41788" x="4413250" y="2152650"/>
          <p14:tracePt t="41799" x="4425950" y="2146300"/>
          <p14:tracePt t="41816" x="4476750" y="2133600"/>
          <p14:tracePt t="41834" x="4514850" y="2127250"/>
          <p14:tracePt t="41849" x="4559300" y="2127250"/>
          <p14:tracePt t="41867" x="4622800" y="2127250"/>
          <p14:tracePt t="41883" x="4635500" y="2127250"/>
          <p14:tracePt t="41900" x="4648200" y="2120900"/>
          <p14:tracePt t="41997" x="4654550" y="2120900"/>
          <p14:tracePt t="42004" x="4660900" y="2120900"/>
          <p14:tracePt t="42016" x="4673600" y="2120900"/>
          <p14:tracePt t="42032" x="4705350" y="2120900"/>
          <p14:tracePt t="42049" x="4743450" y="2120900"/>
          <p14:tracePt t="42066" x="4787900" y="2120900"/>
          <p14:tracePt t="42084" x="4826000" y="2120900"/>
          <p14:tracePt t="42100" x="4851400" y="2120900"/>
          <p14:tracePt t="42116" x="4870450" y="2120900"/>
          <p14:tracePt t="42132" x="4876800" y="2120900"/>
          <p14:tracePt t="42149" x="4889500" y="2120900"/>
          <p14:tracePt t="42166" x="4902200" y="2114550"/>
          <p14:tracePt t="42182" x="4908550" y="2108200"/>
          <p14:tracePt t="42199" x="4921250" y="2101850"/>
          <p14:tracePt t="42216" x="4940300" y="2101850"/>
          <p14:tracePt t="42233" x="4953000" y="2089150"/>
          <p14:tracePt t="42250" x="4965700" y="2089150"/>
          <p14:tracePt t="44765" x="4972050" y="2101850"/>
          <p14:tracePt t="44772" x="4997450" y="2139950"/>
          <p14:tracePt t="44783" x="5022850" y="2171700"/>
          <p14:tracePt t="44800" x="5067300" y="2228850"/>
          <p14:tracePt t="44816" x="5137150" y="2286000"/>
          <p14:tracePt t="44832" x="5232400" y="2349500"/>
          <p14:tracePt t="44849" x="5327650" y="2419350"/>
          <p14:tracePt t="44866" x="5422900" y="2495550"/>
          <p14:tracePt t="44901" x="5429250" y="2501900"/>
          <p14:tracePt t="44934" x="5797550" y="2559050"/>
          <p14:tracePt t="44967" x="6546850" y="2578100"/>
          <p14:tracePt t="44983" x="6826250" y="2571750"/>
          <p14:tracePt t="45000" x="6927850" y="2552700"/>
          <p14:tracePt t="45016" x="7073900" y="2514600"/>
          <p14:tracePt t="45033" x="7181850" y="2457450"/>
          <p14:tracePt t="45050" x="7188200" y="2444750"/>
          <p14:tracePt t="45066" x="7232650" y="2368550"/>
          <p14:tracePt t="45082" x="7270750" y="2279650"/>
          <p14:tracePt t="45099" x="7327900" y="2159000"/>
          <p14:tracePt t="45116" x="7378700" y="2076450"/>
          <p14:tracePt t="45132" x="7423150" y="2006600"/>
          <p14:tracePt t="45149" x="7461250" y="1943100"/>
          <p14:tracePt t="45166" x="7505700" y="1879600"/>
          <p14:tracePt t="45183" x="7531100" y="1822450"/>
          <p14:tracePt t="45199" x="7562850" y="1784350"/>
          <p14:tracePt t="45216" x="7575550" y="1771650"/>
          <p14:tracePt t="45233" x="7588250" y="1771650"/>
          <p14:tracePt t="45261" x="7594600" y="1771650"/>
          <p14:tracePt t="45268" x="7600950" y="1765300"/>
          <p14:tracePt t="45283" x="7683500" y="1758950"/>
          <p14:tracePt t="45299" x="7829550" y="1765300"/>
          <p14:tracePt t="45316" x="8185150" y="1835150"/>
          <p14:tracePt t="45332" x="8661400" y="1936750"/>
          <p14:tracePt t="45350" x="9010650" y="2006600"/>
          <p14:tracePt t="45366" x="9404350" y="2089150"/>
          <p14:tracePt t="45383" x="9734550" y="2146300"/>
          <p14:tracePt t="45399" x="9931400" y="2171700"/>
          <p14:tracePt t="45417" x="10052050" y="2184400"/>
          <p14:tracePt t="45432" x="10071100" y="2184400"/>
          <p14:tracePt t="45564" x="10039350" y="2203450"/>
          <p14:tracePt t="45572" x="10007600" y="2216150"/>
          <p14:tracePt t="45582" x="9950450" y="2235200"/>
          <p14:tracePt t="45600" x="9861550" y="2254250"/>
          <p14:tracePt t="45616" x="9766300" y="2260600"/>
          <p14:tracePt t="45633" x="9683750" y="2279650"/>
          <p14:tracePt t="45650" x="9620250" y="2292350"/>
          <p14:tracePt t="45666" x="9474200" y="2324100"/>
          <p14:tracePt t="45683" x="9258300" y="2362200"/>
          <p14:tracePt t="45699" x="9086850" y="2400300"/>
          <p14:tracePt t="45716" x="8890000" y="2438400"/>
          <p14:tracePt t="45732" x="8731250" y="2444750"/>
          <p14:tracePt t="45750" x="8515350" y="2489200"/>
          <p14:tracePt t="45766" x="8299450" y="2540000"/>
          <p14:tracePt t="45782" x="8102600" y="2578100"/>
          <p14:tracePt t="45800" x="7943850" y="2590800"/>
          <p14:tracePt t="45816" x="7772400" y="2597150"/>
          <p14:tracePt t="45832" x="7575550" y="2597150"/>
          <p14:tracePt t="45849" x="7366000" y="2597150"/>
          <p14:tracePt t="45867" x="7131050" y="2590800"/>
          <p14:tracePt t="45882" x="6864350" y="2571750"/>
          <p14:tracePt t="45899" x="6356350" y="2527300"/>
          <p14:tracePt t="45916" x="6096000" y="2489200"/>
          <p14:tracePt t="45933" x="5899150" y="2476500"/>
          <p14:tracePt t="45950" x="5746750" y="2463800"/>
          <p14:tracePt t="45966" x="5645150" y="2444750"/>
          <p14:tracePt t="45982" x="5581650" y="2438400"/>
          <p14:tracePt t="46000" x="5537200" y="2425700"/>
          <p14:tracePt t="46016" x="5505450" y="2419350"/>
          <p14:tracePt t="46033" x="5486400" y="2413000"/>
          <p14:tracePt t="46049" x="5473700" y="2406650"/>
          <p14:tracePt t="46066" x="5467350" y="2406650"/>
          <p14:tracePt t="46101" x="5461000" y="2406650"/>
          <p14:tracePt t="46109" x="5454650" y="2400300"/>
          <p14:tracePt t="46123" x="5448300" y="2393950"/>
          <p14:tracePt t="46132" x="5441950" y="2393950"/>
          <p14:tracePt t="46149" x="5435600" y="2381250"/>
          <p14:tracePt t="46166" x="5422900" y="2355850"/>
          <p14:tracePt t="46182" x="5422900" y="2317750"/>
          <p14:tracePt t="46199" x="5429250" y="2266950"/>
          <p14:tracePt t="46216" x="5448300" y="2203450"/>
          <p14:tracePt t="46233" x="5492750" y="2108200"/>
          <p14:tracePt t="46249" x="5511800" y="2025650"/>
          <p14:tracePt t="46266" x="5518150" y="1943100"/>
          <p14:tracePt t="46283" x="5518150" y="1866900"/>
          <p14:tracePt t="46299" x="5511800" y="1746250"/>
          <p14:tracePt t="46316" x="5505450" y="1670050"/>
          <p14:tracePt t="46332" x="5499100" y="1619250"/>
          <p14:tracePt t="46349" x="5499100" y="1612900"/>
          <p14:tracePt t="46397" x="5505450" y="1619250"/>
          <p14:tracePt t="46405" x="5511800" y="1625600"/>
          <p14:tracePt t="46416" x="5518150" y="1644650"/>
          <p14:tracePt t="46433" x="5549900" y="1714500"/>
          <p14:tracePt t="46450" x="5607050" y="1847850"/>
          <p14:tracePt t="46467" x="5734050" y="2057400"/>
          <p14:tracePt t="46482" x="5778500" y="2114550"/>
          <p14:tracePt t="46499" x="5918200" y="2247900"/>
          <p14:tracePt t="46516" x="5994400" y="2305050"/>
          <p14:tracePt t="46533" x="6045200" y="2330450"/>
          <p14:tracePt t="46550" x="6064250" y="2336800"/>
          <p14:tracePt t="46566" x="6076950" y="2336800"/>
          <p14:tracePt t="46596" x="6089650" y="2324100"/>
          <p14:tracePt t="46604" x="6096000" y="2317750"/>
          <p14:tracePt t="46619" x="6108700" y="2305050"/>
          <p14:tracePt t="46632" x="6121400" y="2286000"/>
          <p14:tracePt t="46649" x="6140450" y="2254250"/>
          <p14:tracePt t="46666" x="6153150" y="2222500"/>
          <p14:tracePt t="46682" x="6165850" y="2197100"/>
          <p14:tracePt t="46699" x="6172200" y="2159000"/>
          <p14:tracePt t="46716" x="6172200" y="2139950"/>
          <p14:tracePt t="46732" x="6172200" y="2120900"/>
          <p14:tracePt t="46749" x="6172200" y="2101850"/>
          <p14:tracePt t="46766" x="6172200" y="2082800"/>
          <p14:tracePt t="46782" x="6172200" y="2070100"/>
          <p14:tracePt t="46800" x="6172200" y="2038350"/>
          <p14:tracePt t="46816" x="6172200" y="2012950"/>
          <p14:tracePt t="46833" x="6172200" y="1987550"/>
          <p14:tracePt t="46850" x="6172200" y="1949450"/>
          <p14:tracePt t="46866" x="6172200" y="1924050"/>
          <p14:tracePt t="46882" x="6172200" y="1917700"/>
          <p14:tracePt t="46899" x="6172200" y="1905000"/>
          <p14:tracePt t="47021" x="6172200" y="1898650"/>
          <p14:tracePt t="47109" x="6178550" y="1905000"/>
          <p14:tracePt t="47117" x="6280150" y="1993900"/>
          <p14:tracePt t="47132" x="6654800" y="2222500"/>
          <p14:tracePt t="47166" x="7867650" y="2647950"/>
          <p14:tracePt t="47182" x="8597900" y="2800350"/>
          <p14:tracePt t="47199" x="9201150" y="2895600"/>
          <p14:tracePt t="47216" x="9563100" y="2914650"/>
          <p14:tracePt t="47233" x="9747250" y="2895600"/>
          <p14:tracePt t="47250" x="9899650" y="2851150"/>
          <p14:tracePt t="47266" x="10026650" y="2787650"/>
          <p14:tracePt t="47283" x="10147300" y="2698750"/>
          <p14:tracePt t="47299" x="10204450" y="2635250"/>
          <p14:tracePt t="47316" x="10248900" y="2590800"/>
          <p14:tracePt t="47333" x="10287000" y="2552700"/>
          <p14:tracePt t="47349" x="10318750" y="2527300"/>
          <p14:tracePt t="47366" x="10337800" y="2501900"/>
          <p14:tracePt t="47383" x="10350500" y="2489200"/>
          <p14:tracePt t="47399" x="10356850" y="2482850"/>
          <p14:tracePt t="47416" x="10363200" y="2482850"/>
          <p14:tracePt t="47433" x="10363200" y="2476500"/>
          <p14:tracePt t="47470" x="10318750" y="2463800"/>
          <p14:tracePt t="47476" x="10261600" y="2451100"/>
          <p14:tracePt t="47484" x="10179050" y="2438400"/>
          <p14:tracePt t="47499" x="9988550" y="2400300"/>
          <p14:tracePt t="47516" x="9709150" y="2343150"/>
          <p14:tracePt t="47532" x="9493250" y="2298700"/>
          <p14:tracePt t="47549" x="9391650" y="2273300"/>
          <p14:tracePt t="47566" x="9372600" y="2273300"/>
          <p14:tracePt t="47781" x="9378950" y="2247900"/>
          <p14:tracePt t="47788" x="9391650" y="2216150"/>
          <p14:tracePt t="47799" x="9398000" y="2203450"/>
          <p14:tracePt t="47816" x="9404350" y="2171700"/>
          <p14:tracePt t="47832" x="9417050" y="2146300"/>
          <p14:tracePt t="47850" x="9417050" y="2127250"/>
          <p14:tracePt t="47866" x="9417050" y="2089150"/>
          <p14:tracePt t="47883" x="9410700" y="2057400"/>
          <p14:tracePt t="47899" x="9404350" y="2006600"/>
          <p14:tracePt t="47916" x="9398000" y="1968500"/>
          <p14:tracePt t="47932" x="9385300" y="1930400"/>
          <p14:tracePt t="47949" x="9378950" y="1892300"/>
          <p14:tracePt t="47965" x="9366250" y="1854200"/>
          <p14:tracePt t="47982" x="9359900" y="1822450"/>
          <p14:tracePt t="47999" x="9353550" y="1790700"/>
          <p14:tracePt t="48016" x="9353550" y="1771650"/>
          <p14:tracePt t="48032" x="9347200" y="1746250"/>
          <p14:tracePt t="48049" x="9347200" y="1727200"/>
          <p14:tracePt t="48066" x="9347200" y="1708150"/>
          <p14:tracePt t="48083" x="9340850" y="1682750"/>
          <p14:tracePt t="48099" x="9340850" y="1670050"/>
          <p14:tracePt t="48116" x="9340850" y="1663700"/>
          <p14:tracePt t="48132" x="9340850" y="1657350"/>
          <p14:tracePt t="48357" x="9340850" y="1682750"/>
          <p14:tracePt t="48364" x="9340850" y="1695450"/>
          <p14:tracePt t="48383" x="9347200" y="1720850"/>
          <p14:tracePt t="48437" x="9347200" y="1727200"/>
          <p14:tracePt t="48844" x="9347200" y="1733550"/>
          <p14:tracePt t="49021" x="9347200" y="1739900"/>
          <p14:tracePt t="49028" x="9347200" y="1771650"/>
          <p14:tracePt t="49036" x="9347200" y="1797050"/>
          <p14:tracePt t="49049" x="9347200" y="1822450"/>
          <p14:tracePt t="49066" x="9353550" y="1860550"/>
          <p14:tracePt t="49082" x="9359900" y="1898650"/>
          <p14:tracePt t="49100" x="9366250" y="1949450"/>
          <p14:tracePt t="49133" x="9378950" y="1987550"/>
          <p14:tracePt t="49167" x="9423400" y="2038350"/>
          <p14:tracePt t="49200" x="9474200" y="2082800"/>
          <p14:tracePt t="49216" x="9493250" y="2101850"/>
          <p14:tracePt t="49232" x="9518650" y="2114550"/>
          <p14:tracePt t="49249" x="9537700" y="2133600"/>
          <p14:tracePt t="49266" x="9563100" y="2152650"/>
          <p14:tracePt t="49283" x="9594850" y="2178050"/>
          <p14:tracePt t="49299" x="9601200" y="2178050"/>
          <p14:tracePt t="49493" x="9607550" y="2178050"/>
          <p14:tracePt t="49501" x="9626600" y="2165350"/>
          <p14:tracePt t="49516" x="9652000" y="2139950"/>
          <p14:tracePt t="49533" x="9671050" y="2127250"/>
          <p14:tracePt t="49549" x="9677400" y="2120900"/>
          <p14:tracePt t="49566" x="9690100" y="2108200"/>
          <p14:tracePt t="49597" x="9690100" y="2101850"/>
          <p14:tracePt t="49620" x="9696450" y="2101850"/>
          <p14:tracePt t="49628" x="9696450" y="2095500"/>
          <p14:tracePt t="49636" x="9696450" y="2089150"/>
          <p14:tracePt t="49649" x="9702800" y="2089150"/>
          <p14:tracePt t="49666" x="9709150" y="2082800"/>
          <p14:tracePt t="49731" x="9709150" y="2076450"/>
          <p14:tracePt t="49765" x="9715500" y="2076450"/>
          <p14:tracePt t="49989" x="9702800" y="2095500"/>
          <p14:tracePt t="49996" x="9690100" y="2108200"/>
          <p14:tracePt t="50011" x="9683750" y="2108200"/>
          <p14:tracePt t="50020" x="9677400" y="2120900"/>
          <p14:tracePt t="50036" x="9671050" y="2120900"/>
          <p14:tracePt t="50133" x="9671050" y="2127250"/>
          <p14:tracePt t="50140" x="9652000" y="2146300"/>
          <p14:tracePt t="50149" x="9645650" y="2159000"/>
          <p14:tracePt t="50166" x="9613900" y="2184400"/>
          <p14:tracePt t="50183" x="9594850" y="2203450"/>
          <p14:tracePt t="50199" x="9588500" y="2209800"/>
          <p14:tracePt t="50216" x="9582150" y="2209800"/>
          <p14:tracePt t="50232" x="9575800" y="2222500"/>
          <p14:tracePt t="50249" x="9550400" y="2235200"/>
          <p14:tracePt t="50266" x="9512300" y="2266950"/>
          <p14:tracePt t="50283" x="9398000" y="2317750"/>
          <p14:tracePt t="50300" x="9296400" y="2349500"/>
          <p14:tracePt t="50316" x="9194800" y="2381250"/>
          <p14:tracePt t="50332" x="9124950" y="2393950"/>
          <p14:tracePt t="50349" x="9061450" y="2413000"/>
          <p14:tracePt t="50366" x="9010650" y="2425700"/>
          <p14:tracePt t="50382" x="8940800" y="2438400"/>
          <p14:tracePt t="50399" x="8826500" y="2470150"/>
          <p14:tracePt t="50416" x="8661400" y="2501900"/>
          <p14:tracePt t="50433" x="8432800" y="2501900"/>
          <p14:tracePt t="50449" x="8185150" y="2501900"/>
          <p14:tracePt t="50466" x="7848600" y="2482850"/>
          <p14:tracePt t="50483" x="7454900" y="2413000"/>
          <p14:tracePt t="50500" x="7264400" y="2368550"/>
          <p14:tracePt t="50517" x="7143750" y="2317750"/>
          <p14:tracePt t="50533" x="7080250" y="2292350"/>
          <p14:tracePt t="50549" x="7054850" y="2279650"/>
          <p14:tracePt t="50566" x="7048500" y="2279650"/>
          <p14:tracePt t="50637" x="7048500" y="2273300"/>
          <p14:tracePt t="50644" x="7035800" y="2260600"/>
          <p14:tracePt t="50652" x="7029450" y="2254250"/>
          <p14:tracePt t="50666" x="7023100" y="2247900"/>
          <p14:tracePt t="50763" x="7016750" y="2273300"/>
          <p14:tracePt t="50771" x="7016750" y="2292350"/>
          <p14:tracePt t="50782" x="7016750" y="2311400"/>
          <p14:tracePt t="50799" x="7016750" y="2343150"/>
          <p14:tracePt t="50816" x="7042150" y="2393950"/>
          <p14:tracePt t="50833" x="7080250" y="2444750"/>
          <p14:tracePt t="50849" x="7131050" y="2482850"/>
          <p14:tracePt t="50866" x="7200900" y="2514600"/>
          <p14:tracePt t="50883" x="7321550" y="2533650"/>
          <p14:tracePt t="50899" x="7416800" y="2540000"/>
          <p14:tracePt t="50916" x="7480300" y="2540000"/>
          <p14:tracePt t="50932" x="7556500" y="2540000"/>
          <p14:tracePt t="50949" x="7632700" y="2546350"/>
          <p14:tracePt t="50966" x="7651750" y="2546350"/>
          <p14:tracePt t="50983" x="7708900" y="2546350"/>
          <p14:tracePt t="50999" x="7797800" y="2527300"/>
          <p14:tracePt t="51016" x="7912100" y="2501900"/>
          <p14:tracePt t="51033" x="8001000" y="2470150"/>
          <p14:tracePt t="51049" x="8064500" y="2444750"/>
          <p14:tracePt t="51066" x="8089900" y="2425700"/>
          <p14:tracePt t="51116" x="8172450" y="2343150"/>
          <p14:tracePt t="51133" x="8223250" y="2298700"/>
          <p14:tracePt t="51149" x="8255000" y="2260600"/>
          <p14:tracePt t="51166" x="8261350" y="2247900"/>
          <p14:tracePt t="51182" x="8261350" y="2241550"/>
          <p14:tracePt t="51484" x="8280400" y="2241550"/>
          <p14:tracePt t="51492" x="8388350" y="2292350"/>
          <p14:tracePt t="51500" x="8483600" y="2343150"/>
          <p14:tracePt t="51516" x="8763000" y="2432050"/>
          <p14:tracePt t="51532" x="9023350" y="2495550"/>
          <p14:tracePt t="51549" x="9283700" y="2527300"/>
          <p14:tracePt t="51565" x="9499600" y="2578100"/>
          <p14:tracePt t="51582" x="9652000" y="2584450"/>
          <p14:tracePt t="51599" x="9747250" y="2590800"/>
          <p14:tracePt t="51615" x="9804400" y="2590800"/>
          <p14:tracePt t="51632" x="9880600" y="2559050"/>
          <p14:tracePt t="51649" x="9969500" y="2520950"/>
          <p14:tracePt t="51665" x="10077450" y="2482850"/>
          <p14:tracePt t="51682" x="10204450" y="2425700"/>
          <p14:tracePt t="51699" x="10363200" y="2349500"/>
          <p14:tracePt t="51715" x="10426700" y="2298700"/>
          <p14:tracePt t="51732" x="10458450" y="2254250"/>
          <p14:tracePt t="51749" x="10471150" y="2222500"/>
          <p14:tracePt t="51767" x="10471150" y="2190750"/>
          <p14:tracePt t="51783" x="10458450" y="2146300"/>
          <p14:tracePt t="51799" x="10420350" y="2101850"/>
          <p14:tracePt t="51816" x="10356850" y="2051050"/>
          <p14:tracePt t="51833" x="10280650" y="2000250"/>
          <p14:tracePt t="51850" x="10191750" y="1943100"/>
          <p14:tracePt t="51867" x="10033000" y="1854200"/>
          <p14:tracePt t="51883" x="9975850" y="1828800"/>
          <p14:tracePt t="51899" x="9963150" y="1822450"/>
          <p14:tracePt t="51981" x="9950450" y="1835150"/>
          <p14:tracePt t="51988" x="9944100" y="1854200"/>
          <p14:tracePt t="51999" x="9937750" y="1873250"/>
          <p14:tracePt t="52016" x="9925050" y="1930400"/>
          <p14:tracePt t="52034" x="9925050" y="1981200"/>
          <p14:tracePt t="52049" x="9944100" y="2057400"/>
          <p14:tracePt t="52066" x="9969500" y="2114550"/>
          <p14:tracePt t="52083" x="10020300" y="2197100"/>
          <p14:tracePt t="52099" x="10045700" y="2222500"/>
          <p14:tracePt t="52116" x="10058400" y="2241550"/>
          <p14:tracePt t="52132" x="10058400" y="2247900"/>
          <p14:tracePt t="52149" x="10058400" y="2254250"/>
          <p14:tracePt t="52180" x="10064750" y="2260600"/>
          <p14:tracePt t="52204" x="10071100" y="2266950"/>
          <p14:tracePt t="52211" x="10077450" y="2266950"/>
          <p14:tracePt t="52219" x="10083800" y="2273300"/>
          <p14:tracePt t="52232" x="10096500" y="2279650"/>
          <p14:tracePt t="52249" x="10109200" y="2279650"/>
          <p14:tracePt t="52266" x="10115550" y="2286000"/>
          <p14:tracePt t="52283" x="10128250" y="2298700"/>
          <p14:tracePt t="52299" x="10147300" y="2305050"/>
          <p14:tracePt t="52316" x="10172700" y="2317750"/>
          <p14:tracePt t="52332" x="10198100" y="2330450"/>
          <p14:tracePt t="52349" x="10229850" y="2330450"/>
          <p14:tracePt t="52366" x="10248900" y="2336800"/>
          <p14:tracePt t="52382" x="10274300" y="2336800"/>
          <p14:tracePt t="52399" x="10280650" y="2336800"/>
          <p14:tracePt t="52416" x="10293350" y="2336800"/>
          <p14:tracePt t="52433" x="10306050" y="2336800"/>
          <p14:tracePt t="52449" x="10312400" y="2330450"/>
          <p14:tracePt t="52466" x="10331450" y="2317750"/>
          <p14:tracePt t="52482" x="10344150" y="2305050"/>
          <p14:tracePt t="52499" x="10363200" y="2273300"/>
          <p14:tracePt t="52516" x="10369550" y="2260600"/>
          <p14:tracePt t="52533" x="10375900" y="2235200"/>
          <p14:tracePt t="52549" x="10382250" y="2222500"/>
          <p14:tracePt t="52566" x="10388600" y="2216150"/>
          <p14:tracePt t="52582" x="10388600" y="2203450"/>
          <p14:tracePt t="52599" x="10388600" y="2190750"/>
          <p14:tracePt t="52616" x="10388600" y="2184400"/>
          <p14:tracePt t="52632" x="10388600" y="2178050"/>
          <p14:tracePt t="52649" x="10388600" y="2171700"/>
          <p14:tracePt t="52666" x="10388600" y="2165350"/>
          <p14:tracePt t="52682" x="10394950" y="2165350"/>
          <p14:tracePt t="52700" x="10426700" y="2152650"/>
          <p14:tracePt t="52717" x="10458450" y="2146300"/>
          <p14:tracePt t="52732" x="10496550" y="2146300"/>
          <p14:tracePt t="52749" x="10528300" y="2146300"/>
          <p14:tracePt t="52766" x="10547350" y="2146300"/>
          <p14:tracePt t="52783" x="10553700" y="2146300"/>
          <p14:tracePt t="52804" x="10560050" y="2146300"/>
          <p14:tracePt t="52989" x="10521950" y="2076450"/>
          <p14:tracePt t="52996" x="10458450" y="1987550"/>
          <p14:tracePt t="53004" x="10375900" y="1905000"/>
          <p14:tracePt t="53016" x="10299700" y="1809750"/>
          <p14:tracePt t="53032" x="10185400" y="1708150"/>
          <p14:tracePt t="53049" x="10109200" y="1651000"/>
          <p14:tracePt t="53066" x="10064750" y="1619250"/>
          <p14:tracePt t="53082" x="10045700" y="1600200"/>
          <p14:tracePt t="53148" x="10045700" y="1593850"/>
          <p14:tracePt t="53261" x="10052050" y="1593850"/>
          <p14:tracePt t="53301" x="10058400" y="1593850"/>
          <p14:tracePt t="53349" x="10064750" y="1593850"/>
          <p14:tracePt t="53381" x="10064750" y="1600200"/>
          <p14:tracePt t="53388" x="10071100" y="1600200"/>
          <p14:tracePt t="53399" x="10077450" y="1606550"/>
          <p14:tracePt t="53416" x="10083800" y="1625600"/>
          <p14:tracePt t="53432" x="10090150" y="1638300"/>
          <p14:tracePt t="53449" x="10102850" y="1663700"/>
          <p14:tracePt t="53466" x="10109200" y="1682750"/>
          <p14:tracePt t="53483" x="10121900" y="1701800"/>
          <p14:tracePt t="53500" x="10128250" y="1714500"/>
          <p14:tracePt t="53516" x="10134600" y="1720850"/>
          <p14:tracePt t="53532" x="10140950" y="1739900"/>
          <p14:tracePt t="53549" x="10147300" y="1752600"/>
          <p14:tracePt t="53567" x="10153650" y="1758950"/>
          <p14:tracePt t="53583" x="10153650" y="1771650"/>
          <p14:tracePt t="53603" x="10153650" y="1778000"/>
          <p14:tracePt t="53616" x="10160000" y="1784350"/>
          <p14:tracePt t="53633" x="10160000" y="1790700"/>
          <p14:tracePt t="53650" x="10160000" y="1797050"/>
          <p14:tracePt t="53666" x="10166350" y="1797050"/>
          <p14:tracePt t="53699" x="10166350" y="1803400"/>
          <p14:tracePt t="53716" x="10166350" y="1816100"/>
          <p14:tracePt t="53732" x="10166350" y="1822450"/>
          <p14:tracePt t="53740" x="10166350" y="1828800"/>
          <p14:tracePt t="53749" x="10166350" y="1835150"/>
          <p14:tracePt t="53766" x="10172700" y="1841500"/>
          <p14:tracePt t="53782" x="10172700" y="1847850"/>
          <p14:tracePt t="53799" x="10172700" y="1860550"/>
          <p14:tracePt t="53816" x="10172700" y="1866900"/>
          <p14:tracePt t="53832" x="10172700" y="1885950"/>
          <p14:tracePt t="53850" x="10172700" y="1911350"/>
          <p14:tracePt t="53866" x="10172700" y="1943100"/>
          <p14:tracePt t="53882" x="10172700" y="1974850"/>
          <p14:tracePt t="53899" x="10179050" y="2012950"/>
          <p14:tracePt t="53916" x="10179050" y="2038350"/>
          <p14:tracePt t="53932" x="10179050" y="2076450"/>
          <p14:tracePt t="53949" x="10185400" y="2089150"/>
          <p14:tracePt t="53966" x="10191750" y="2108200"/>
          <p14:tracePt t="53983" x="10191750" y="2120900"/>
          <p14:tracePt t="54000" x="10191750" y="2133600"/>
          <p14:tracePt t="54016" x="10191750" y="2152650"/>
          <p14:tracePt t="54033" x="10191750" y="2171700"/>
          <p14:tracePt t="54049" x="10191750" y="2178050"/>
          <p14:tracePt t="54067" x="10191750" y="2190750"/>
          <p14:tracePt t="54082" x="10185400" y="2197100"/>
          <p14:tracePt t="54099" x="10185400" y="2209800"/>
          <p14:tracePt t="54124" x="10179050" y="2209800"/>
          <p14:tracePt t="54132" x="10179050" y="2216150"/>
          <p14:tracePt t="54628" x="10166350" y="2222500"/>
          <p14:tracePt t="54637" x="10166350" y="2228850"/>
          <p14:tracePt t="54649" x="10153650" y="2247900"/>
          <p14:tracePt t="54666" x="10134600" y="2260600"/>
          <p14:tracePt t="54700" x="10077450" y="2298700"/>
          <p14:tracePt t="54733" x="10052050" y="2311400"/>
          <p14:tracePt t="54767" x="9956800" y="2330450"/>
          <p14:tracePt t="54783" x="9925050" y="2330450"/>
          <p14:tracePt t="54800" x="9912350" y="2330450"/>
          <p14:tracePt t="54815" x="9906000" y="2330450"/>
          <p14:tracePt t="54836" x="9899650" y="2330450"/>
          <p14:tracePt t="54849" x="9886950" y="2330450"/>
          <p14:tracePt t="54865" x="9861550" y="2330450"/>
          <p14:tracePt t="54882" x="9855200" y="2330450"/>
          <p14:tracePt t="54899" x="9842500" y="2330450"/>
          <p14:tracePt t="55037" x="9836150" y="2330450"/>
          <p14:tracePt t="55044" x="9836150" y="2324100"/>
          <p14:tracePt t="55052" x="9810750" y="2317750"/>
          <p14:tracePt t="55066" x="9798050" y="2317750"/>
          <p14:tracePt t="55083" x="9734550" y="2317750"/>
          <p14:tracePt t="55098" x="9715500" y="2317750"/>
          <p14:tracePt t="55133" x="9626600" y="2292350"/>
          <p14:tracePt t="55149" x="9620250" y="2292350"/>
          <p14:tracePt t="55172" x="9613900" y="2286000"/>
          <p14:tracePt t="55244" x="9594850" y="2279650"/>
          <p14:tracePt t="55252" x="9582150" y="2273300"/>
          <p14:tracePt t="55266" x="9556750" y="2273300"/>
          <p14:tracePt t="55283" x="9512300" y="2273300"/>
          <p14:tracePt t="55300" x="9499600" y="2273300"/>
          <p14:tracePt t="55316" x="9486900" y="2266950"/>
          <p14:tracePt t="55332" x="9480550" y="2266950"/>
          <p14:tracePt t="55389" x="9474200" y="2266950"/>
          <p14:tracePt t="55429" x="9467850" y="2266950"/>
          <p14:tracePt t="55509" x="9461500" y="2273300"/>
          <p14:tracePt t="55516" x="9461500" y="2279650"/>
          <p14:tracePt t="55532" x="9455150" y="2292350"/>
          <p14:tracePt t="55549" x="9448800" y="2305050"/>
          <p14:tracePt t="55566" x="9448800" y="2311400"/>
          <p14:tracePt t="55583" x="9448800" y="2317750"/>
          <p14:tracePt t="55620" x="9442450" y="2317750"/>
          <p14:tracePt t="56005" x="9442450" y="2311400"/>
          <p14:tracePt t="56012" x="9436100" y="2305050"/>
          <p14:tracePt t="56020" x="9436100" y="2298700"/>
          <p14:tracePt t="56032" x="9429750" y="2292350"/>
          <p14:tracePt t="56049" x="9423400" y="2292350"/>
          <p14:tracePt t="56066" x="9417050" y="2292350"/>
          <p14:tracePt t="56101" x="9404350" y="2286000"/>
          <p14:tracePt t="56133" x="9391650" y="2266950"/>
          <p14:tracePt t="56167" x="9378950" y="2241550"/>
          <p14:tracePt t="56183" x="9378950" y="2228850"/>
          <p14:tracePt t="56200" x="9378950" y="2197100"/>
          <p14:tracePt t="56216" x="9372600" y="2152650"/>
          <p14:tracePt t="56233" x="9359900" y="2108200"/>
          <p14:tracePt t="56249" x="9340850" y="2025650"/>
          <p14:tracePt t="56265" x="9315450" y="1930400"/>
          <p14:tracePt t="56283" x="9277350" y="1790700"/>
          <p14:tracePt t="56299" x="9264650" y="1708150"/>
          <p14:tracePt t="56316" x="9251950" y="1657350"/>
          <p14:tracePt t="56332" x="9251950" y="1631950"/>
          <p14:tracePt t="56700" x="9251950" y="1638300"/>
          <p14:tracePt t="56709" x="9251950" y="1651000"/>
          <p14:tracePt t="56716" x="9251950" y="1657350"/>
          <p14:tracePt t="56764" x="9251950" y="1663700"/>
          <p14:tracePt t="56829" x="9258300" y="1689100"/>
          <p14:tracePt t="56836" x="9271000" y="1701800"/>
          <p14:tracePt t="56849" x="9277350" y="1714500"/>
          <p14:tracePt t="56884" x="9283700" y="1727200"/>
          <p14:tracePt t="56948" x="9283700" y="1733550"/>
          <p14:tracePt t="56964" x="9283700" y="1739900"/>
          <p14:tracePt t="56972" x="9283700" y="1746250"/>
          <p14:tracePt t="56982" x="9290050" y="1752600"/>
          <p14:tracePt t="57003" x="9290050" y="1758950"/>
          <p14:tracePt t="57141" x="9290050" y="1765300"/>
          <p14:tracePt t="57148" x="9290050" y="1778000"/>
          <p14:tracePt t="57166" x="9296400" y="1784350"/>
          <p14:tracePt t="57197" x="9296400" y="1790700"/>
          <p14:tracePt t="57293" x="9296400" y="1797050"/>
          <p14:tracePt t="57309" x="9302750" y="1797050"/>
          <p14:tracePt t="57315" x="9302750" y="1803400"/>
          <p14:tracePt t="57332" x="9302750" y="1809750"/>
          <p14:tracePt t="57397" x="9302750" y="1816100"/>
          <p14:tracePt t="57460" x="9302750" y="1822450"/>
          <p14:tracePt t="57468" x="9309100" y="1822450"/>
          <p14:tracePt t="57517" x="9309100" y="1828800"/>
          <p14:tracePt t="57549" x="9309100" y="1835150"/>
          <p14:tracePt t="57581" x="9309100" y="1841500"/>
          <p14:tracePt t="57588" x="9315450" y="1841500"/>
          <p14:tracePt t="57599" x="9315450" y="1847850"/>
          <p14:tracePt t="57616" x="9321800" y="1866900"/>
          <p14:tracePt t="57633" x="9328150" y="1873250"/>
          <p14:tracePt t="57693" x="9328150" y="1879600"/>
          <p14:tracePt t="57700" x="9334500" y="1879600"/>
          <p14:tracePt t="57716" x="9385300" y="1911350"/>
          <p14:tracePt t="57732" x="9461500" y="1949450"/>
          <p14:tracePt t="57750" x="9537700" y="1981200"/>
          <p14:tracePt t="57766" x="9594850" y="2006600"/>
          <p14:tracePt t="57782" x="9639300" y="2025650"/>
          <p14:tracePt t="57799" x="9677400" y="2038350"/>
          <p14:tracePt t="57816" x="9728200" y="2057400"/>
          <p14:tracePt t="57832" x="9753600" y="2063750"/>
          <p14:tracePt t="57849" x="9759950" y="2063750"/>
          <p14:tracePt t="57933" x="9766300" y="2063750"/>
          <p14:tracePt t="58171" x="9772650" y="2063750"/>
          <p14:tracePt t="58179" x="9785350" y="2057400"/>
          <p14:tracePt t="58188" x="9785350" y="2051050"/>
          <p14:tracePt t="58199" x="9791700" y="2051050"/>
          <p14:tracePt t="58215" x="9810750" y="2044700"/>
          <p14:tracePt t="58249" x="9861550" y="2038350"/>
          <p14:tracePt t="58286" x="9969500" y="2038350"/>
          <p14:tracePt t="58317" x="10039350" y="2044700"/>
          <p14:tracePt t="58348" x="10045700" y="2044700"/>
          <p14:tracePt t="58363" x="10045700" y="2051050"/>
          <p14:tracePt t="58380" x="10052050" y="2051050"/>
          <p14:tracePt t="58388" x="10052050" y="2057400"/>
          <p14:tracePt t="58403" x="10052050" y="2063750"/>
          <p14:tracePt t="58416" x="10058400" y="2070100"/>
          <p14:tracePt t="58433" x="10064750" y="2095500"/>
          <p14:tracePt t="58449" x="10077450" y="2120900"/>
          <p14:tracePt t="58466" x="10083800" y="2133600"/>
          <p14:tracePt t="58482" x="10090150" y="2139950"/>
          <p14:tracePt t="58499" x="10096500" y="2152650"/>
          <p14:tracePt t="58516" x="10102850" y="2171700"/>
          <p14:tracePt t="58532" x="10109200" y="2197100"/>
          <p14:tracePt t="58549" x="10115550" y="2222500"/>
          <p14:tracePt t="58566" x="10115550" y="2241550"/>
          <p14:tracePt t="58582" x="10121900" y="2254250"/>
          <p14:tracePt t="58599" x="10128250" y="2260600"/>
          <p14:tracePt t="58616" x="10128250" y="2266950"/>
          <p14:tracePt t="58632" x="10128250" y="2279650"/>
          <p14:tracePt t="58649" x="10134600" y="2279650"/>
          <p14:tracePt t="58667" x="10134600" y="2292350"/>
          <p14:tracePt t="58684" x="10140950" y="2311400"/>
          <p14:tracePt t="58699" x="10140950" y="2317750"/>
          <p14:tracePt t="58717" x="10147300" y="2317750"/>
          <p14:tracePt t="58917" x="10140950" y="2311400"/>
          <p14:tracePt t="58924" x="10140950" y="2305050"/>
          <p14:tracePt t="58932" x="10140950" y="2292350"/>
          <p14:tracePt t="58949" x="10140950" y="2228850"/>
          <p14:tracePt t="58966" x="10140950" y="2197100"/>
          <p14:tracePt t="58982" x="10140950" y="2152650"/>
          <p14:tracePt t="58999" x="10140950" y="2063750"/>
          <p14:tracePt t="59034" x="10140950" y="1866900"/>
          <p14:tracePt t="59049" x="10140950" y="1816100"/>
          <p14:tracePt t="59066" x="10140950" y="1790700"/>
          <p14:tracePt t="59083" x="10140950" y="1765300"/>
          <p14:tracePt t="59099" x="10140950" y="1752600"/>
          <p14:tracePt t="59116" x="10140950" y="1739900"/>
          <p14:tracePt t="59132" x="10140950" y="1714500"/>
          <p14:tracePt t="59149" x="10140950" y="1701800"/>
          <p14:tracePt t="59167" x="10140950" y="1695450"/>
          <p14:tracePt t="59183" x="10147300" y="1695450"/>
          <p14:tracePt t="59229" x="10147300" y="1689100"/>
          <p14:tracePt t="59244" x="10147300" y="1682750"/>
          <p14:tracePt t="60269" x="10179050" y="1695450"/>
          <p14:tracePt t="60276" x="10185400" y="1708150"/>
          <p14:tracePt t="60284" x="10198100" y="1714500"/>
          <p14:tracePt t="60299" x="10204450" y="1720850"/>
          <p14:tracePt t="60316" x="10223500" y="1727200"/>
          <p14:tracePt t="60332" x="10236200" y="1727200"/>
          <p14:tracePt t="60349" x="10248900" y="1727200"/>
          <p14:tracePt t="60668" x="10236200" y="1727200"/>
          <p14:tracePt t="60677" x="10223500" y="1727200"/>
          <p14:tracePt t="60683" x="10210800" y="1727200"/>
          <p14:tracePt t="60699" x="10160000" y="1727200"/>
          <p14:tracePt t="60716" x="10115550" y="1727200"/>
          <p14:tracePt t="60733" x="10064750" y="1733550"/>
          <p14:tracePt t="60749" x="10001250" y="1752600"/>
          <p14:tracePt t="60766" x="9893300" y="1784350"/>
          <p14:tracePt t="60800" x="9645650" y="1822450"/>
          <p14:tracePt t="60834" x="9391650" y="1828800"/>
          <p14:tracePt t="60868" x="9124950" y="1828800"/>
          <p14:tracePt t="60883" x="9067800" y="1828800"/>
          <p14:tracePt t="60899" x="9042400" y="1828800"/>
          <p14:tracePt t="60916" x="9036050" y="1828800"/>
          <p14:tracePt t="61029" x="9036050" y="1822450"/>
          <p14:tracePt t="61036" x="9029700" y="1797050"/>
          <p14:tracePt t="61049" x="9029700" y="1790700"/>
          <p14:tracePt t="61066" x="9023350" y="1778000"/>
          <p14:tracePt t="61644" x="9023350" y="1771650"/>
          <p14:tracePt t="61652" x="9036050" y="1733550"/>
          <p14:tracePt t="61666" x="9042400" y="1720850"/>
          <p14:tracePt t="61683" x="9048750" y="1701800"/>
          <p14:tracePt t="61699" x="9055100" y="1695450"/>
          <p14:tracePt t="61861" x="9055100" y="1720850"/>
          <p14:tracePt t="61868" x="9055100" y="1733550"/>
          <p14:tracePt t="61883" x="9055100" y="1746250"/>
          <p14:tracePt t="61916" x="8978900" y="1816100"/>
          <p14:tracePt t="61932" x="8934450" y="1866900"/>
          <p14:tracePt t="61949" x="8807450" y="1936750"/>
          <p14:tracePt t="61966" x="8661400" y="2012950"/>
          <p14:tracePt t="61982" x="8489950" y="2070100"/>
          <p14:tracePt t="61999" x="8312150" y="2108200"/>
          <p14:tracePt t="62016" x="8210550" y="2120900"/>
          <p14:tracePt t="62033" x="7823200" y="2152650"/>
          <p14:tracePt t="62049" x="7327900" y="2184400"/>
          <p14:tracePt t="62066" x="6838950" y="2209800"/>
          <p14:tracePt t="62082" x="6502400" y="2184400"/>
          <p14:tracePt t="62101" x="5441950" y="2171700"/>
          <p14:tracePt t="62115" x="4508500" y="2146300"/>
          <p14:tracePt t="62132" x="3695700" y="2120900"/>
          <p14:tracePt t="62149" x="3079750" y="2127250"/>
          <p14:tracePt t="62166" x="2508250" y="2127250"/>
          <p14:tracePt t="62182" x="2025650" y="2127250"/>
          <p14:tracePt t="62200" x="1631950" y="2127250"/>
          <p14:tracePt t="62216" x="1346200" y="2133600"/>
          <p14:tracePt t="62232" x="1193800" y="2152650"/>
          <p14:tracePt t="62250" x="1143000" y="2165350"/>
          <p14:tracePt t="62266" x="1130300" y="2171700"/>
          <p14:tracePt t="62301" x="1123950" y="2184400"/>
          <p14:tracePt t="62309" x="1111250" y="2209800"/>
          <p14:tracePt t="62316" x="1104900" y="2247900"/>
          <p14:tracePt t="62332" x="1098550" y="2324100"/>
          <p14:tracePt t="62349" x="1098550" y="2425700"/>
          <p14:tracePt t="62366" x="1123950" y="2571750"/>
          <p14:tracePt t="62382" x="1187450" y="2781300"/>
          <p14:tracePt t="62399" x="1231900" y="2952750"/>
          <p14:tracePt t="62415" x="1250950" y="3124200"/>
          <p14:tracePt t="62432" x="1250950" y="3232150"/>
          <p14:tracePt t="62449" x="1257300" y="3340100"/>
          <p14:tracePt t="62466" x="1263650" y="3403600"/>
          <p14:tracePt t="62482" x="1276350" y="3429000"/>
          <p14:tracePt t="62499" x="1289050" y="3435350"/>
          <p14:tracePt t="62724" x="1289050" y="3448050"/>
          <p14:tracePt t="62740" x="1282700" y="3448050"/>
          <p14:tracePt t="62853" x="1282700" y="3441700"/>
          <p14:tracePt t="62860" x="1282700" y="3435350"/>
          <p14:tracePt t="62868" x="1282700" y="3429000"/>
          <p14:tracePt t="62882" x="1282700" y="3416300"/>
          <p14:tracePt t="62898" x="1295400" y="3409950"/>
          <p14:tracePt t="62915" x="1333500" y="3365500"/>
          <p14:tracePt t="62932" x="1346200" y="3346450"/>
          <p14:tracePt t="63109" x="1346200" y="3340100"/>
          <p14:tracePt t="63573" x="1346200" y="3333750"/>
          <p14:tracePt t="63580" x="1346200" y="3263900"/>
          <p14:tracePt t="63587" x="1339850" y="3219450"/>
          <p14:tracePt t="63599" x="1333500" y="3187700"/>
          <p14:tracePt t="63616" x="1333500" y="3130550"/>
          <p14:tracePt t="63632" x="1333500" y="3073400"/>
          <p14:tracePt t="63649" x="1333500" y="3035300"/>
          <p14:tracePt t="63683" x="1327150" y="3003550"/>
          <p14:tracePt t="64404" x="1320800" y="3003550"/>
          <p14:tracePt t="64436" x="1320800" y="3009900"/>
          <p14:tracePt t="64444" x="1327150" y="3016250"/>
          <p14:tracePt t="64451" x="1327150" y="3022600"/>
          <p14:tracePt t="64465" x="1333500" y="3022600"/>
          <p14:tracePt t="64482" x="1333500" y="3035300"/>
          <p14:tracePt t="64500" x="1333500" y="3048000"/>
          <p14:tracePt t="64533" x="1346200" y="3067050"/>
          <p14:tracePt t="64567" x="1358900" y="3067050"/>
          <p14:tracePt t="64601" x="1397000" y="3054350"/>
          <p14:tracePt t="64616" x="1422400" y="3028950"/>
          <p14:tracePt t="64632" x="1441450" y="3003550"/>
          <p14:tracePt t="64649" x="1460500" y="2959100"/>
          <p14:tracePt t="64666" x="1479550" y="2908300"/>
          <p14:tracePt t="64682" x="1485900" y="2863850"/>
          <p14:tracePt t="64700" x="1492250" y="2768600"/>
          <p14:tracePt t="64716" x="1492250" y="2730500"/>
          <p14:tracePt t="64732" x="1498600" y="2698750"/>
          <p14:tracePt t="64750" x="1498600" y="2686050"/>
          <p14:tracePt t="64766" x="1504950" y="2673350"/>
          <p14:tracePt t="64782" x="1504950" y="2660650"/>
          <p14:tracePt t="64799" x="1504950" y="2647950"/>
          <p14:tracePt t="64816" x="1504950" y="2622550"/>
          <p14:tracePt t="64833" x="1504950" y="2603500"/>
          <p14:tracePt t="64849" x="1504950" y="2590800"/>
          <p14:tracePt t="64866" x="1504950" y="2584450"/>
          <p14:tracePt t="65053" x="1530350" y="2603500"/>
          <p14:tracePt t="65060" x="1549400" y="2622550"/>
          <p14:tracePt t="65068" x="1555750" y="2628900"/>
          <p14:tracePt t="65082" x="1562100" y="2635250"/>
          <p14:tracePt t="65099" x="1568450" y="2635250"/>
          <p14:tracePt t="65365" x="1606550" y="2654300"/>
          <p14:tracePt t="65372" x="1644650" y="2679700"/>
          <p14:tracePt t="65382" x="1663700" y="2698750"/>
          <p14:tracePt t="65399" x="1758950" y="2743200"/>
          <p14:tracePt t="65416" x="1835150" y="2794000"/>
          <p14:tracePt t="65432" x="1847850" y="2806700"/>
          <p14:tracePt t="65449" x="1930400" y="2844800"/>
          <p14:tracePt t="65466" x="1968500" y="2863850"/>
          <p14:tracePt t="65482" x="2000250" y="2870200"/>
          <p14:tracePt t="65499" x="2082800" y="2889250"/>
          <p14:tracePt t="65516" x="2114550" y="2895600"/>
          <p14:tracePt t="65532" x="2127250" y="2895600"/>
          <p14:tracePt t="65549" x="2133600" y="2895600"/>
          <p14:tracePt t="65566" x="2139950" y="2895600"/>
          <p14:tracePt t="65669" x="2152650" y="2895600"/>
          <p14:tracePt t="65676" x="2178050" y="2882900"/>
          <p14:tracePt t="65684" x="2184400" y="2876550"/>
          <p14:tracePt t="65699" x="2209800" y="2857500"/>
          <p14:tracePt t="65716" x="2235200" y="2832100"/>
          <p14:tracePt t="65732" x="2260600" y="2806700"/>
          <p14:tracePt t="65749" x="2292350" y="2781300"/>
          <p14:tracePt t="65767" x="2324100" y="2755900"/>
          <p14:tracePt t="65782" x="2349500" y="2724150"/>
          <p14:tracePt t="65799" x="2374900" y="2698750"/>
          <p14:tracePt t="65816" x="2387600" y="2686050"/>
          <p14:tracePt t="65832" x="2393950" y="2686050"/>
          <p14:tracePt t="65849" x="2400300" y="2679700"/>
          <p14:tracePt t="65866" x="2406650" y="2673350"/>
          <p14:tracePt t="65882" x="2413000" y="2673350"/>
          <p14:tracePt t="65899" x="2419350" y="2673350"/>
          <p14:tracePt t="65933" x="2425700" y="2673350"/>
          <p14:tracePt t="66205" x="2425700" y="2679700"/>
          <p14:tracePt t="66212" x="2438400" y="2705100"/>
          <p14:tracePt t="66220" x="2444750" y="2705100"/>
          <p14:tracePt t="66232" x="2444750" y="2711450"/>
          <p14:tracePt t="66461" x="2444750" y="2724150"/>
          <p14:tracePt t="66484" x="2444750" y="2730500"/>
          <p14:tracePt t="66829" x="2438400" y="2743200"/>
          <p14:tracePt t="66836" x="2425700" y="2749550"/>
          <p14:tracePt t="66849" x="2413000" y="2762250"/>
          <p14:tracePt t="66865" x="2400300" y="2781300"/>
          <p14:tracePt t="66882" x="2387600" y="2806700"/>
          <p14:tracePt t="66917" x="2374900" y="2857500"/>
          <p14:tracePt t="66950" x="2374900" y="2882900"/>
          <p14:tracePt t="66984" x="2362200" y="2895600"/>
          <p14:tracePt t="66999" x="2362200" y="2901950"/>
          <p14:tracePt t="67084" x="2355850" y="2901950"/>
          <p14:tracePt t="67149" x="2349500" y="2901950"/>
          <p14:tracePt t="67156" x="2324100" y="2882900"/>
          <p14:tracePt t="67166" x="2305050" y="2857500"/>
          <p14:tracePt t="67182" x="2279650" y="2832100"/>
          <p14:tracePt t="67199" x="2260600" y="2806700"/>
          <p14:tracePt t="67216" x="2241550" y="2787650"/>
          <p14:tracePt t="67232" x="2235200" y="2768600"/>
          <p14:tracePt t="67249" x="2222500" y="2755900"/>
          <p14:tracePt t="67285" x="2222500" y="2749550"/>
          <p14:tracePt t="67484" x="2222500" y="2743200"/>
          <p14:tracePt t="67597" x="2222500" y="2736850"/>
          <p14:tracePt t="67869" x="2222500" y="2787650"/>
          <p14:tracePt t="67876" x="2216150" y="2851150"/>
          <p14:tracePt t="67883" x="2203450" y="2908300"/>
          <p14:tracePt t="67899" x="2165350" y="3009900"/>
          <p14:tracePt t="67916" x="2133600" y="3079750"/>
          <p14:tracePt t="67950" x="2070100" y="3149600"/>
          <p14:tracePt t="67984" x="1987550" y="3175000"/>
          <p14:tracePt t="68017" x="1905000" y="3175000"/>
          <p14:tracePt t="68032" x="1885950" y="3155950"/>
          <p14:tracePt t="68049" x="1879600" y="3149600"/>
          <p14:tracePt t="68065" x="1809750" y="3098800"/>
          <p14:tracePt t="68083" x="1720850" y="3022600"/>
          <p14:tracePt t="68099" x="1676400" y="2984500"/>
          <p14:tracePt t="68115" x="1657350" y="2959100"/>
          <p14:tracePt t="68157" x="1651000" y="2959100"/>
          <p14:tracePt t="68164" x="1651000" y="2952750"/>
          <p14:tracePt t="68180" x="1644650" y="2946400"/>
          <p14:tracePt t="68187" x="1644650" y="2933700"/>
          <p14:tracePt t="68198" x="1638300" y="2927350"/>
          <p14:tracePt t="68215" x="1625600" y="2895600"/>
          <p14:tracePt t="68232" x="1587500" y="2838450"/>
          <p14:tracePt t="68249" x="1530350" y="2749550"/>
          <p14:tracePt t="68266" x="1466850" y="2673350"/>
          <p14:tracePt t="68282" x="1409700" y="2622550"/>
          <p14:tracePt t="68299" x="1397000" y="2609850"/>
          <p14:tracePt t="68419" x="1390650" y="2609850"/>
          <p14:tracePt t="68435" x="1384300" y="2609850"/>
          <p14:tracePt t="68444" x="1377950" y="2609850"/>
          <p14:tracePt t="68477" x="1371600" y="2616200"/>
          <p14:tracePt t="68492" x="1371600" y="2622550"/>
          <p14:tracePt t="68500" x="1371600" y="2635250"/>
          <p14:tracePt t="68516" x="1377950" y="2660650"/>
          <p14:tracePt t="68532" x="1390650" y="2679700"/>
          <p14:tracePt t="68549" x="1403350" y="2698750"/>
          <p14:tracePt t="68566" x="1409700" y="2717800"/>
          <p14:tracePt t="68582" x="1422400" y="2724150"/>
          <p14:tracePt t="68599" x="1435100" y="2736850"/>
          <p14:tracePt t="68616" x="1460500" y="2749550"/>
          <p14:tracePt t="68632" x="1511300" y="2781300"/>
          <p14:tracePt t="68649" x="1574800" y="2800350"/>
          <p14:tracePt t="68666" x="1651000" y="2832100"/>
          <p14:tracePt t="68682" x="1727200" y="2863850"/>
          <p14:tracePt t="68700" x="1752600" y="2876550"/>
          <p14:tracePt t="68716" x="1841500" y="2889250"/>
          <p14:tracePt t="68732" x="1860550" y="2889250"/>
          <p14:tracePt t="68749" x="1924050" y="2901950"/>
          <p14:tracePt t="68766" x="2051050" y="2901950"/>
          <p14:tracePt t="68782" x="2190750" y="2908300"/>
          <p14:tracePt t="68799" x="2305050" y="2908300"/>
          <p14:tracePt t="68816" x="2406650" y="2895600"/>
          <p14:tracePt t="68832" x="2476500" y="2876550"/>
          <p14:tracePt t="68849" x="2546350" y="2857500"/>
          <p14:tracePt t="68865" x="2603500" y="2838450"/>
          <p14:tracePt t="68882" x="2660650" y="2819400"/>
          <p14:tracePt t="68899" x="2749550" y="2787650"/>
          <p14:tracePt t="68916" x="2781300" y="2774950"/>
          <p14:tracePt t="68932" x="2813050" y="2749550"/>
          <p14:tracePt t="68949" x="2844800" y="2724150"/>
          <p14:tracePt t="68966" x="2876550" y="2692400"/>
          <p14:tracePt t="68982" x="2914650" y="2673350"/>
          <p14:tracePt t="68999" x="2952750" y="2660650"/>
          <p14:tracePt t="69016" x="2990850" y="2647950"/>
          <p14:tracePt t="69032" x="3016250" y="2635250"/>
          <p14:tracePt t="69049" x="3041650" y="2622550"/>
          <p14:tracePt t="69066" x="3054350" y="2616200"/>
          <p14:tracePt t="69084" x="3054350" y="2609850"/>
          <p14:tracePt t="69098" x="3060700" y="2609850"/>
          <p14:tracePt t="69293" x="3067050" y="2609850"/>
          <p14:tracePt t="69692" x="3067050" y="2616200"/>
          <p14:tracePt t="69701" x="3067050" y="2628900"/>
          <p14:tracePt t="69716" x="3067050" y="2647950"/>
          <p14:tracePt t="69732" x="3067050" y="2654300"/>
          <p14:tracePt t="69749" x="3067050" y="2673350"/>
          <p14:tracePt t="69766" x="3079750" y="2686050"/>
          <p14:tracePt t="69782" x="3079750" y="2705100"/>
          <p14:tracePt t="69799" x="3086100" y="2724150"/>
          <p14:tracePt t="69834" x="3092450" y="2743200"/>
          <p14:tracePt t="69867" x="3092450" y="2781300"/>
          <p14:tracePt t="69902" x="3092450" y="2800350"/>
          <p14:tracePt t="69916" x="3092450" y="2806700"/>
          <p14:tracePt t="69932" x="3092450" y="2813050"/>
          <p14:tracePt t="69981" x="3092450" y="2825750"/>
          <p14:tracePt t="70004" x="3092450" y="2832100"/>
          <p14:tracePt t="70012" x="3086100" y="2844800"/>
          <p14:tracePt t="70019" x="3073400" y="2851150"/>
          <p14:tracePt t="70032" x="3060700" y="2863850"/>
          <p14:tracePt t="70049" x="3009900" y="2882900"/>
          <p14:tracePt t="70065" x="2952750" y="2901950"/>
          <p14:tracePt t="70082" x="2882900" y="2908300"/>
          <p14:tracePt t="70099" x="2813050" y="2908300"/>
          <p14:tracePt t="70115" x="2730500" y="2908300"/>
          <p14:tracePt t="70132" x="2711450" y="2908300"/>
          <p14:tracePt t="70149" x="2705100" y="2901950"/>
          <p14:tracePt t="70204" x="2705100" y="2895600"/>
          <p14:tracePt t="70212" x="2692400" y="2876550"/>
          <p14:tracePt t="70219" x="2686050" y="2863850"/>
          <p14:tracePt t="70232" x="2679700" y="2851150"/>
          <p14:tracePt t="70248" x="2673350" y="2832100"/>
          <p14:tracePt t="70266" x="2660650" y="2825750"/>
          <p14:tracePt t="70341" x="2654300" y="2825750"/>
          <p14:tracePt t="70397" x="2647950" y="2825750"/>
          <p14:tracePt t="70412" x="2635250" y="2825750"/>
          <p14:tracePt t="70428" x="2628900" y="2825750"/>
          <p14:tracePt t="70443" x="2622550" y="2825750"/>
          <p14:tracePt t="70468" x="2616200" y="2825750"/>
          <p14:tracePt t="70501" x="2609850" y="2825750"/>
          <p14:tracePt t="70565" x="2597150" y="2825750"/>
          <p14:tracePt t="70572" x="2584450" y="2825750"/>
          <p14:tracePt t="70582" x="2578100" y="2825750"/>
          <p14:tracePt t="70599" x="2552700" y="2825750"/>
          <p14:tracePt t="70616" x="2540000" y="2825750"/>
          <p14:tracePt t="70632" x="2533650" y="2825750"/>
          <p14:tracePt t="71021" x="2527300" y="2838450"/>
          <p14:tracePt t="71028" x="2514600" y="2870200"/>
          <p14:tracePt t="71036" x="2501900" y="2882900"/>
          <p14:tracePt t="71049" x="2495550" y="2889250"/>
          <p14:tracePt t="71066" x="2489200" y="2901950"/>
          <p14:tracePt t="71099" x="2355850" y="2921000"/>
          <p14:tracePt t="71116" x="2279650" y="2927350"/>
          <p14:tracePt t="71150" x="2159000" y="2908300"/>
          <p14:tracePt t="71184" x="2108200" y="2895600"/>
          <p14:tracePt t="71217" x="2038350" y="2863850"/>
          <p14:tracePt t="71232" x="1955800" y="2832100"/>
          <p14:tracePt t="71248" x="1917700" y="2813050"/>
          <p14:tracePt t="71284" x="1911350" y="2806700"/>
          <p14:tracePt t="71292" x="1905000" y="2806700"/>
          <p14:tracePt t="71333" x="1898650" y="2806700"/>
          <p14:tracePt t="71381" x="1892300" y="2806700"/>
          <p14:tracePt t="71388" x="1879600" y="2806700"/>
          <p14:tracePt t="71398" x="1873250" y="2813050"/>
          <p14:tracePt t="71416" x="1841500" y="2832100"/>
          <p14:tracePt t="71432" x="1803400" y="2838450"/>
          <p14:tracePt t="71449" x="1752600" y="2851150"/>
          <p14:tracePt t="71465" x="1714500" y="2851150"/>
          <p14:tracePt t="71482" x="1670050" y="2857500"/>
          <p14:tracePt t="71500" x="1625600" y="2863850"/>
          <p14:tracePt t="71516" x="1612900" y="2863850"/>
          <p14:tracePt t="71741" x="1631950" y="2870200"/>
          <p14:tracePt t="71749" x="1682750" y="2895600"/>
          <p14:tracePt t="71766" x="1765300" y="2921000"/>
          <p14:tracePt t="71782" x="1885950" y="2927350"/>
          <p14:tracePt t="71799" x="1892300" y="2927350"/>
          <p14:tracePt t="71816" x="2038350" y="2927350"/>
          <p14:tracePt t="71832" x="2197100" y="2933700"/>
          <p14:tracePt t="71849" x="2247900" y="2933700"/>
          <p14:tracePt t="71868" x="2508250" y="2933700"/>
          <p14:tracePt t="71882" x="2597150" y="2933700"/>
          <p14:tracePt t="71899" x="2755900" y="2933700"/>
          <p14:tracePt t="71915" x="2813050" y="2933700"/>
          <p14:tracePt t="71933" x="2851150" y="2914650"/>
          <p14:tracePt t="71949" x="2908300" y="2908300"/>
          <p14:tracePt t="71966" x="2927350" y="2908300"/>
          <p14:tracePt t="71982" x="2933700" y="2901950"/>
          <p14:tracePt t="72044" x="2940050" y="2901950"/>
          <p14:tracePt t="72052" x="2952750" y="2895600"/>
          <p14:tracePt t="72066" x="2978150" y="2895600"/>
          <p14:tracePt t="72082" x="3022600" y="2889250"/>
          <p14:tracePt t="72099" x="3117850" y="2882900"/>
          <p14:tracePt t="72116" x="3200400" y="2882900"/>
          <p14:tracePt t="72132" x="3308350" y="2882900"/>
          <p14:tracePt t="72148" x="3454400" y="2889250"/>
          <p14:tracePt t="72165" x="3600450" y="2901950"/>
          <p14:tracePt t="72182" x="3733800" y="2901950"/>
          <p14:tracePt t="72198" x="3841750" y="2908300"/>
          <p14:tracePt t="72215" x="3911600" y="2914650"/>
          <p14:tracePt t="72232" x="3949700" y="2921000"/>
          <p14:tracePt t="72251" x="3962400" y="2921000"/>
          <p14:tracePt t="72371" x="3924300" y="2901950"/>
          <p14:tracePt t="72379" x="3867150" y="2882900"/>
          <p14:tracePt t="72387" x="3810000" y="2863850"/>
          <p14:tracePt t="72398" x="3708400" y="2838450"/>
          <p14:tracePt t="72415" x="3670300" y="2832100"/>
          <p14:tracePt t="72432" x="3282950" y="2794000"/>
          <p14:tracePt t="72448" x="2762250" y="2774950"/>
          <p14:tracePt t="72465" x="2273300" y="2762250"/>
          <p14:tracePt t="72482" x="2051050" y="2762250"/>
          <p14:tracePt t="72498" x="1866900" y="2762250"/>
          <p14:tracePt t="72515" x="1746250" y="2755900"/>
          <p14:tracePt t="72532" x="1727200" y="2755900"/>
          <p14:tracePt t="72548" x="1720850" y="2755900"/>
          <p14:tracePt t="72611" x="1708150" y="2749550"/>
          <p14:tracePt t="72619" x="1676400" y="2736850"/>
          <p14:tracePt t="72632" x="1638300" y="2717800"/>
          <p14:tracePt t="72648" x="1606550" y="2698750"/>
          <p14:tracePt t="72665" x="1587500" y="2686050"/>
          <p14:tracePt t="72682" x="1498600" y="2641600"/>
          <p14:tracePt t="72698" x="1473200" y="2622550"/>
          <p14:tracePt t="72803" x="1473200" y="2616200"/>
          <p14:tracePt t="72819" x="1479550" y="2603500"/>
          <p14:tracePt t="72827" x="1485900" y="2590800"/>
          <p14:tracePt t="72835" x="1498600" y="2578100"/>
          <p14:tracePt t="72849" x="1504950" y="2571750"/>
          <p14:tracePt t="72865" x="1517650" y="2565400"/>
          <p14:tracePt t="72882" x="1524000" y="2559050"/>
          <p14:tracePt t="72939" x="1524000" y="2552700"/>
          <p14:tracePt t="73339" x="1530350" y="2552700"/>
          <p14:tracePt t="73347" x="1574800" y="2559050"/>
          <p14:tracePt t="73355" x="1631950" y="2578100"/>
          <p14:tracePt t="73365" x="1689100" y="2609850"/>
          <p14:tracePt t="73382" x="1866900" y="2654300"/>
          <p14:tracePt t="73415" x="2254250" y="2724150"/>
          <p14:tracePt t="73448" x="2381250" y="2755900"/>
          <p14:tracePt t="73482" x="2387600" y="2762250"/>
          <p14:tracePt t="73499" x="2400300" y="2755900"/>
          <p14:tracePt t="73515" x="2419350" y="2724150"/>
          <p14:tracePt t="73532" x="2438400" y="2692400"/>
          <p14:tracePt t="73548" x="2451100" y="2654300"/>
          <p14:tracePt t="73565" x="2457450" y="2628900"/>
          <p14:tracePt t="73582" x="2476500" y="2609850"/>
          <p14:tracePt t="73598" x="2476500" y="2597150"/>
          <p14:tracePt t="73615" x="2476500" y="2590800"/>
          <p14:tracePt t="73632" x="2476500" y="2584450"/>
          <p14:tracePt t="73648" x="2476500" y="2559050"/>
          <p14:tracePt t="73665" x="2463800" y="2533650"/>
          <p14:tracePt t="73682" x="2457450" y="2508250"/>
          <p14:tracePt t="73698" x="2451100" y="2501900"/>
          <p14:tracePt t="73739" x="2451100" y="2495550"/>
          <p14:tracePt t="73875" x="2501900" y="2546350"/>
          <p14:tracePt t="73883" x="2578100" y="2616200"/>
          <p14:tracePt t="73899" x="2857500" y="2787650"/>
          <p14:tracePt t="73915" x="3168650" y="2940050"/>
          <p14:tracePt t="73932" x="3524250" y="3092450"/>
          <p14:tracePt t="73948" x="3867150" y="3168650"/>
          <p14:tracePt t="73965" x="4025900" y="3206750"/>
          <p14:tracePt t="73982" x="4102100" y="3219450"/>
          <p14:tracePt t="73998" x="4216400" y="3232150"/>
          <p14:tracePt t="74015" x="4279900" y="3232150"/>
          <p14:tracePt t="74033" x="4318000" y="3232150"/>
          <p14:tracePt t="74049" x="4330700" y="3213100"/>
          <p14:tracePt t="74066" x="4349750" y="3175000"/>
          <p14:tracePt t="74083" x="4362450" y="3124200"/>
          <p14:tracePt t="74099" x="4368800" y="3111500"/>
          <p14:tracePt t="74116" x="4368800" y="3067050"/>
          <p14:tracePt t="74132" x="4368800" y="3035300"/>
          <p14:tracePt t="74150" x="4368800" y="3009900"/>
          <p14:tracePt t="74167" x="4362450" y="2978150"/>
          <p14:tracePt t="74182" x="4343400" y="2933700"/>
          <p14:tracePt t="74199" x="4311650" y="2901950"/>
          <p14:tracePt t="74216" x="4286250" y="2851150"/>
          <p14:tracePt t="74232" x="4248150" y="2813050"/>
          <p14:tracePt t="74249" x="4216400" y="2774950"/>
          <p14:tracePt t="74266" x="4191000" y="2755900"/>
          <p14:tracePt t="74282" x="4171950" y="2743200"/>
          <p14:tracePt t="74298" x="4159250" y="2724150"/>
          <p14:tracePt t="74315" x="4152900" y="2717800"/>
          <p14:tracePt t="74332" x="4146550" y="2717800"/>
          <p14:tracePt t="74348" x="4146550" y="2711450"/>
          <p14:tracePt t="74365" x="4133850" y="2711450"/>
          <p14:tracePt t="74381" x="4121150" y="2705100"/>
          <p14:tracePt t="74398" x="4108450" y="2698750"/>
          <p14:tracePt t="74415" x="4089400" y="2679700"/>
          <p14:tracePt t="74432" x="4070350" y="2635250"/>
          <p14:tracePt t="74448" x="4057650" y="2597150"/>
          <p14:tracePt t="74465" x="4038600" y="2533650"/>
          <p14:tracePt t="74481" x="4013200" y="2444750"/>
          <p14:tracePt t="74498" x="4006850" y="2381250"/>
          <p14:tracePt t="74515" x="3994150" y="2286000"/>
          <p14:tracePt t="74531" x="3994150" y="2222500"/>
          <p14:tracePt t="74548" x="3994150" y="2184400"/>
          <p14:tracePt t="74565" x="3994150" y="2159000"/>
          <p14:tracePt t="74581" x="3994150" y="2146300"/>
          <p14:tracePt t="74598" x="3994150" y="2139950"/>
          <p14:tracePt t="74797" x="3994150" y="2171700"/>
          <p14:tracePt t="74804" x="4000500" y="2197100"/>
          <p14:tracePt t="74815" x="4006850" y="2209800"/>
          <p14:tracePt t="74832" x="4013200" y="2241550"/>
          <p14:tracePt t="74849" x="4013200" y="2254250"/>
          <p14:tracePt t="74865" x="4019550" y="2273300"/>
          <p14:tracePt t="74882" x="4019550" y="2279650"/>
          <p14:tracePt t="74908" x="4019550" y="2286000"/>
          <p14:tracePt t="75373" x="4019550" y="2317750"/>
          <p14:tracePt t="75380" x="4019550" y="2343150"/>
          <p14:tracePt t="75388" x="4019550" y="2387600"/>
          <p14:tracePt t="75399" x="4019550" y="2406650"/>
          <p14:tracePt t="75416" x="4019550" y="2444750"/>
          <p14:tracePt t="75432" x="4019550" y="2470150"/>
          <p14:tracePt t="75450" x="4019550" y="2489200"/>
          <p14:tracePt t="75483" x="4013200" y="2495550"/>
          <p14:tracePt t="75556" x="4013200" y="2501900"/>
          <p14:tracePt t="75572" x="4006850" y="2514600"/>
          <p14:tracePt t="75580" x="4006850" y="2520950"/>
          <p14:tracePt t="75587" x="4006850" y="2527300"/>
          <p14:tracePt t="75598" x="4006850" y="2533650"/>
          <p14:tracePt t="75615" x="4006850" y="2546350"/>
          <p14:tracePt t="75632" x="4000500" y="2571750"/>
          <p14:tracePt t="75649" x="3994150" y="2578100"/>
          <p14:tracePt t="75665" x="3994150" y="2590800"/>
          <p14:tracePt t="75772" x="3975100" y="2571750"/>
          <p14:tracePt t="75780" x="3930650" y="2514600"/>
          <p14:tracePt t="75799" x="3873500" y="2413000"/>
          <p14:tracePt t="75816" x="3854450" y="2355850"/>
          <p14:tracePt t="75832" x="3841750" y="2317750"/>
          <p14:tracePt t="75849" x="3841750" y="2292350"/>
          <p14:tracePt t="75868" x="3841750" y="2286000"/>
          <p14:tracePt t="76029" x="3854450" y="2311400"/>
          <p14:tracePt t="76036" x="3854450" y="2324100"/>
          <p14:tracePt t="76049" x="3867150" y="2336800"/>
          <p14:tracePt t="76065" x="3886200" y="2368550"/>
          <p14:tracePt t="76082" x="3905250" y="2406650"/>
          <p14:tracePt t="76099" x="3937000" y="2463800"/>
          <p14:tracePt t="76115" x="3943350" y="2482850"/>
          <p14:tracePt t="76132" x="3956050" y="2508250"/>
          <p14:tracePt t="76149" x="3956050" y="2520950"/>
          <p14:tracePt t="76166" x="3956050" y="2533650"/>
          <p14:tracePt t="76182" x="3956050" y="2546350"/>
          <p14:tracePt t="76199" x="3956050" y="2552700"/>
          <p14:tracePt t="76216" x="3956050" y="2571750"/>
          <p14:tracePt t="76232" x="3956050" y="2590800"/>
          <p14:tracePt t="76249" x="3956050" y="2609850"/>
          <p14:tracePt t="76265" x="3956050" y="2641600"/>
          <p14:tracePt t="76282" x="3956050" y="2679700"/>
          <p14:tracePt t="76299" x="3956050" y="2724150"/>
          <p14:tracePt t="76315" x="3956050" y="2749550"/>
          <p14:tracePt t="76332" x="3956050" y="2774950"/>
          <p14:tracePt t="76348" x="3956050" y="2800350"/>
          <p14:tracePt t="76365" x="3956050" y="2819400"/>
          <p14:tracePt t="76382" x="3956050" y="2844800"/>
          <p14:tracePt t="76399" x="3956050" y="2870200"/>
          <p14:tracePt t="76416" x="3956050" y="2889250"/>
          <p14:tracePt t="76432" x="3956050" y="2901950"/>
          <p14:tracePt t="76450" x="3956050" y="2908300"/>
          <p14:tracePt t="76465" x="3962400" y="2921000"/>
          <p14:tracePt t="76482" x="3962400" y="2933700"/>
          <p14:tracePt t="76499" x="3962400" y="2946400"/>
          <p14:tracePt t="76516" x="3968750" y="2959100"/>
          <p14:tracePt t="76532" x="3975100" y="2965450"/>
          <p14:tracePt t="76564" x="3975100" y="2971800"/>
          <p14:tracePt t="76613" x="3981450" y="2971800"/>
          <p14:tracePt t="76620" x="3981450" y="2978150"/>
          <p14:tracePt t="76632" x="3994150" y="2984500"/>
          <p14:tracePt t="76649" x="4000500" y="2984500"/>
          <p14:tracePt t="76666" x="4013200" y="2984500"/>
          <p14:tracePt t="76682" x="4032250" y="2984500"/>
          <p14:tracePt t="76700" x="4064000" y="2952750"/>
          <p14:tracePt t="76715" x="4076700" y="2927350"/>
          <p14:tracePt t="76731" x="4102100" y="2882900"/>
          <p14:tracePt t="76748" x="4108450" y="2844800"/>
          <p14:tracePt t="76766" x="4121150" y="2806700"/>
          <p14:tracePt t="76782" x="4127500" y="2743200"/>
          <p14:tracePt t="76798" x="4127500" y="2692400"/>
          <p14:tracePt t="76815" x="4114800" y="2616200"/>
          <p14:tracePt t="76832" x="4089400" y="2540000"/>
          <p14:tracePt t="76849" x="4076700" y="2482850"/>
          <p14:tracePt t="76866" x="4070350" y="2451100"/>
          <p14:tracePt t="76882" x="4070350" y="2438400"/>
          <p14:tracePt t="76900" x="4057650" y="2413000"/>
          <p14:tracePt t="76916" x="4051300" y="2400300"/>
          <p14:tracePt t="76933" x="4044950" y="2393950"/>
          <p14:tracePt t="76950" x="4044950" y="2387600"/>
          <p14:tracePt t="76981" x="4038600" y="2387600"/>
          <p14:tracePt t="77149" x="4032250" y="2387600"/>
          <p14:tracePt t="77156" x="3994150" y="2425700"/>
          <p14:tracePt t="77166" x="3962400" y="2457450"/>
          <p14:tracePt t="77182" x="3873500" y="2552700"/>
          <p14:tracePt t="77199" x="3810000" y="2628900"/>
          <p14:tracePt t="77215" x="3765550" y="2705100"/>
          <p14:tracePt t="77232" x="3733800" y="2787650"/>
          <p14:tracePt t="77249" x="3727450" y="2838450"/>
          <p14:tracePt t="77265" x="3727450" y="2895600"/>
          <p14:tracePt t="77282" x="3733800" y="2959100"/>
          <p14:tracePt t="77299" x="3771900" y="3054350"/>
          <p14:tracePt t="77316" x="3810000" y="3117850"/>
          <p14:tracePt t="77332" x="3848100" y="3168650"/>
          <p14:tracePt t="77349" x="3898900" y="3219450"/>
          <p14:tracePt t="77366" x="3943350" y="3244850"/>
          <p14:tracePt t="77382" x="3962400" y="3251200"/>
          <p14:tracePt t="77429" x="3968750" y="3251200"/>
          <p14:tracePt t="77444" x="3975100" y="3251200"/>
          <p14:tracePt t="77452" x="3994150" y="3238500"/>
          <p14:tracePt t="77465" x="4019550" y="3200400"/>
          <p14:tracePt t="77482" x="4070350" y="3105150"/>
          <p14:tracePt t="77499" x="4133850" y="2927350"/>
          <p14:tracePt t="77515" x="4152900" y="2825750"/>
          <p14:tracePt t="77532" x="4152900" y="2724150"/>
          <p14:tracePt t="77549" x="4146550" y="2609850"/>
          <p14:tracePt t="77565" x="4076700" y="2476500"/>
          <p14:tracePt t="77582" x="3987800" y="2343150"/>
          <p14:tracePt t="77599" x="3930650" y="2266950"/>
          <p14:tracePt t="77616" x="3911600" y="2247900"/>
          <p14:tracePt t="77685" x="3898900" y="2247900"/>
          <p14:tracePt t="77692" x="3873500" y="2279650"/>
          <p14:tracePt t="77700" x="3854450" y="2311400"/>
          <p14:tracePt t="77715" x="3816350" y="2381250"/>
          <p14:tracePt t="77732" x="3778250" y="2470150"/>
          <p14:tracePt t="77749" x="3778250" y="2533650"/>
          <p14:tracePt t="77766" x="3778250" y="2578100"/>
          <p14:tracePt t="77782" x="3790950" y="2641600"/>
          <p14:tracePt t="77799" x="3816350" y="2686050"/>
          <p14:tracePt t="77816" x="3848100" y="2730500"/>
          <p14:tracePt t="77832" x="3879850" y="2762250"/>
          <p14:tracePt t="77849" x="3898900" y="2781300"/>
          <p14:tracePt t="77866" x="3905250" y="2787650"/>
          <p14:tracePt t="77882" x="3905250" y="2794000"/>
          <p14:tracePt t="77949" x="3886200" y="2762250"/>
          <p14:tracePt t="77957" x="3854450" y="2730500"/>
          <p14:tracePt t="77966" x="3822700" y="2698750"/>
          <p14:tracePt t="77982" x="3771900" y="2686050"/>
          <p14:tracePt t="77998" x="3708400" y="2673350"/>
          <p14:tracePt t="78016" x="3638550" y="2673350"/>
          <p14:tracePt t="78032" x="3549650" y="2673350"/>
          <p14:tracePt t="78049" x="3473450" y="2679700"/>
          <p14:tracePt t="78066" x="3422650" y="2686050"/>
          <p14:tracePt t="78081" x="3384550" y="2692400"/>
          <p14:tracePt t="78099" x="3359150" y="2705100"/>
          <p14:tracePt t="78115" x="3352800" y="2711450"/>
          <p14:tracePt t="78373" x="3346450" y="2711450"/>
          <p14:tracePt t="78380" x="3340100" y="2711450"/>
          <p14:tracePt t="78444" x="3397250" y="2736850"/>
          <p14:tracePt t="78452" x="3454400" y="2743200"/>
          <p14:tracePt t="78467" x="3524250" y="2762250"/>
          <p14:tracePt t="78482" x="3663950" y="2781300"/>
          <p14:tracePt t="78500" x="3797300" y="2800350"/>
          <p14:tracePt t="78516" x="3816350" y="2800350"/>
          <p14:tracePt t="78532" x="3829050" y="2800350"/>
          <p14:tracePt t="78973" x="3835400" y="2806700"/>
          <p14:tracePt t="78980" x="3886200" y="2832100"/>
          <p14:tracePt t="78989" x="3943350" y="2851150"/>
          <p14:tracePt t="78999" x="4000500" y="2863850"/>
          <p14:tracePt t="79016" x="4127500" y="2882900"/>
          <p14:tracePt t="79032" x="4254500" y="2908300"/>
          <p14:tracePt t="79049" x="4343400" y="2933700"/>
          <p14:tracePt t="79083" x="4451350" y="2959100"/>
          <p14:tracePt t="79133" x="4667250" y="2965450"/>
          <p14:tracePt t="79167" x="4914900" y="2965450"/>
          <p14:tracePt t="79182" x="5029200" y="2946400"/>
          <p14:tracePt t="79199" x="5105400" y="2921000"/>
          <p14:tracePt t="79216" x="5137150" y="2901950"/>
          <p14:tracePt t="79232" x="5168900" y="2876550"/>
          <p14:tracePt t="79249" x="5181600" y="2838450"/>
          <p14:tracePt t="79266" x="5181600" y="2813050"/>
          <p14:tracePt t="79282" x="5181600" y="2794000"/>
          <p14:tracePt t="79299" x="5181600" y="2787650"/>
          <p14:tracePt t="79315" x="5181600" y="2774950"/>
          <p14:tracePt t="79332" x="5175250" y="2768600"/>
          <p14:tracePt t="79349" x="5162550" y="2749550"/>
          <p14:tracePt t="79366" x="5156200" y="2736850"/>
          <p14:tracePt t="79382" x="5149850" y="2730500"/>
          <p14:tracePt t="79399" x="5149850" y="2724150"/>
          <p14:tracePt t="79501" x="5143500" y="2724150"/>
          <p14:tracePt t="79541" x="5137150" y="2724150"/>
          <p14:tracePt t="79581" x="5130800" y="2724150"/>
          <p14:tracePt t="79604" x="5130800" y="2730500"/>
          <p14:tracePt t="79612" x="5124450" y="2730500"/>
          <p14:tracePt t="79628" x="5124450" y="2736850"/>
          <p14:tracePt t="79652" x="5124450" y="2743200"/>
          <p14:tracePt t="80029" x="5124450" y="2749550"/>
          <p14:tracePt t="80043" x="5124450" y="2755900"/>
          <p14:tracePt t="80116" x="5124450" y="2762250"/>
          <p14:tracePt t="80132" x="5124450" y="2768600"/>
          <p14:tracePt t="80197" x="5118100" y="2774950"/>
          <p14:tracePt t="80245" x="5111750" y="2781300"/>
          <p14:tracePt t="80252" x="5111750" y="2794000"/>
          <p14:tracePt t="80265" x="5105400" y="2806700"/>
          <p14:tracePt t="80282" x="5099050" y="2825750"/>
          <p14:tracePt t="80300" x="5092700" y="2832100"/>
          <p14:tracePt t="80315" x="5092700" y="2838450"/>
          <p14:tracePt t="80357" x="5092700" y="2844800"/>
          <p14:tracePt t="80364" x="5092700" y="2851150"/>
          <p14:tracePt t="80382" x="5080000" y="2870200"/>
          <p14:tracePt t="80399" x="5080000" y="2889250"/>
          <p14:tracePt t="80415" x="5080000" y="2908300"/>
          <p14:tracePt t="80432" x="5080000" y="2927350"/>
          <p14:tracePt t="80449" x="5080000" y="2965450"/>
          <p14:tracePt t="80466" x="5099050" y="3028950"/>
          <p14:tracePt t="80482" x="5118100" y="3092450"/>
          <p14:tracePt t="80500" x="5143500" y="3213100"/>
          <p14:tracePt t="80515" x="5162550" y="3289300"/>
          <p14:tracePt t="80532" x="5175250" y="3397250"/>
          <p14:tracePt t="80549" x="5187950" y="3498850"/>
          <p14:tracePt t="80566" x="5207000" y="3594100"/>
          <p14:tracePt t="80582" x="5226050" y="3689350"/>
          <p14:tracePt t="80599" x="5226050" y="3759200"/>
          <p14:tracePt t="80615" x="5232400" y="3822700"/>
          <p14:tracePt t="80632" x="5232400" y="3886200"/>
          <p14:tracePt t="80649" x="5232400" y="3930650"/>
          <p14:tracePt t="80666" x="5232400" y="3975100"/>
          <p14:tracePt t="80682" x="5213350" y="4013200"/>
          <p14:tracePt t="80709" x="5181600" y="4019550"/>
          <p14:tracePt t="80716" x="5130800" y="4032250"/>
          <p14:tracePt t="80732" x="5016500" y="4038600"/>
          <p14:tracePt t="80748" x="4914900" y="4038600"/>
          <p14:tracePt t="80765" x="4819650" y="4038600"/>
          <p14:tracePt t="80781" x="4718050" y="4038600"/>
          <p14:tracePt t="80798" x="4610100" y="4025900"/>
          <p14:tracePt t="80815" x="4502150" y="4000500"/>
          <p14:tracePt t="80832" x="4267200" y="3943350"/>
          <p14:tracePt t="80849" x="4102100" y="3905250"/>
          <p14:tracePt t="80866" x="3975100" y="3867150"/>
          <p14:tracePt t="80882" x="3803650" y="3822700"/>
          <p14:tracePt t="80899" x="3568700" y="3771900"/>
          <p14:tracePt t="80916" x="3435350" y="3740150"/>
          <p14:tracePt t="80932" x="3359150" y="3721100"/>
          <p14:tracePt t="80949" x="3321050" y="3695700"/>
          <p14:tracePt t="80965" x="3302000" y="3683000"/>
          <p14:tracePt t="80982" x="3289300" y="3670300"/>
          <p14:tracePt t="80999" x="3276600" y="3657600"/>
          <p14:tracePt t="81016" x="3270250" y="3644900"/>
          <p14:tracePt t="81032" x="3263900" y="3638550"/>
          <p14:tracePt t="81049" x="3257550" y="3632200"/>
          <p14:tracePt t="81066" x="3257550" y="3625850"/>
          <p14:tracePt t="81084" x="3251200" y="3625850"/>
          <p14:tracePt t="81108" x="3251200" y="3619500"/>
          <p14:tracePt t="81141" x="3244850" y="3619500"/>
          <p14:tracePt t="81244" x="3238500" y="3619500"/>
          <p14:tracePt t="81251" x="3225800" y="3619500"/>
          <p14:tracePt t="81265" x="3200400" y="3619500"/>
          <p14:tracePt t="81282" x="3149600" y="3619500"/>
          <p14:tracePt t="81298" x="3111500" y="3613150"/>
          <p14:tracePt t="81316" x="3060700" y="3613150"/>
          <p14:tracePt t="81332" x="2851150" y="3613150"/>
          <p14:tracePt t="81349" x="2514600" y="3632200"/>
          <p14:tracePt t="81365" x="2501900" y="3638550"/>
          <p14:tracePt t="81387" x="2457450" y="3644900"/>
          <p14:tracePt t="81399" x="2298700" y="3651250"/>
          <p14:tracePt t="81416" x="2266950" y="3651250"/>
          <p14:tracePt t="81432" x="2260600" y="3651250"/>
          <p14:tracePt t="81452" x="2222500" y="3644900"/>
          <p14:tracePt t="81466" x="2209800" y="3644900"/>
          <p14:tracePt t="81482" x="2203450" y="3644900"/>
          <p14:tracePt t="81516" x="2209800" y="3644900"/>
          <p14:tracePt t="81644" x="2216150" y="3644900"/>
          <p14:tracePt t="81652" x="2222500" y="3644900"/>
          <p14:tracePt t="81666" x="2235200" y="3644900"/>
          <p14:tracePt t="81682" x="2266950" y="3663950"/>
          <p14:tracePt t="81699" x="2292350" y="3689350"/>
          <p14:tracePt t="81715" x="2305050" y="3702050"/>
          <p14:tracePt t="81732" x="2311400" y="3708400"/>
          <p14:tracePt t="81749" x="2311400" y="3714750"/>
          <p14:tracePt t="82037" x="2273300" y="3727450"/>
          <p14:tracePt t="82333" x="2266950" y="3727450"/>
          <p14:tracePt t="82348" x="2260600" y="3727450"/>
          <p14:tracePt t="82380" x="2197100" y="3721100"/>
          <p14:tracePt t="82387" x="2120900" y="3689350"/>
          <p14:tracePt t="82398" x="2051050" y="3670300"/>
          <p14:tracePt t="82415" x="1892300" y="3619500"/>
          <p14:tracePt t="82432" x="1771650" y="3581400"/>
          <p14:tracePt t="82465" x="1670050" y="3543300"/>
          <p14:tracePt t="82500" x="1663700" y="3536950"/>
          <p14:tracePt t="83404" x="1663700" y="3556000"/>
          <p14:tracePt t="83416" x="1663700" y="3562350"/>
          <p14:tracePt t="83432" x="1663700" y="3568700"/>
          <p14:tracePt t="83449" x="1657350" y="3575050"/>
          <p14:tracePt t="83621" x="1651000" y="3581400"/>
          <p14:tracePt t="83628" x="1631950" y="3606800"/>
          <p14:tracePt t="83636" x="1631950" y="3613150"/>
          <p14:tracePt t="83648" x="1625600" y="3619500"/>
          <p14:tracePt t="83665" x="1619250" y="3625850"/>
          <p14:tracePt t="83684" x="1612900" y="3625850"/>
          <p14:tracePt t="83715" x="1612900" y="3632200"/>
          <p14:tracePt t="83779" x="1612900" y="3638550"/>
          <p14:tracePt t="83893" x="1612900" y="3644900"/>
          <p14:tracePt t="83908" x="1612900" y="3651250"/>
          <p14:tracePt t="83915" x="1619250" y="3663950"/>
          <p14:tracePt t="83932" x="1638300" y="3683000"/>
          <p14:tracePt t="83948" x="1663700" y="3708400"/>
          <p14:tracePt t="83966" x="1676400" y="3721100"/>
          <p14:tracePt t="83982" x="1695450" y="3733800"/>
          <p14:tracePt t="83999" x="1708150" y="3740150"/>
          <p14:tracePt t="84015" x="1714500" y="3740150"/>
          <p14:tracePt t="84032" x="1720850" y="3746500"/>
          <p14:tracePt t="84061" x="1727200" y="3746500"/>
          <p14:tracePt t="84068" x="1733550" y="3746500"/>
          <p14:tracePt t="84084" x="1758950" y="3746500"/>
          <p14:tracePt t="84099" x="1797050" y="3746500"/>
          <p14:tracePt t="84115" x="1847850" y="3740150"/>
          <p14:tracePt t="84132" x="1911350" y="3727450"/>
          <p14:tracePt t="84148" x="1955800" y="3714750"/>
          <p14:tracePt t="84166" x="1993900" y="3702050"/>
          <p14:tracePt t="84182" x="2012950" y="3689350"/>
          <p14:tracePt t="84198" x="2044700" y="3683000"/>
          <p14:tracePt t="84215" x="2070100" y="3663950"/>
          <p14:tracePt t="84232" x="2082800" y="3657600"/>
          <p14:tracePt t="84249" x="2082800" y="3651250"/>
          <p14:tracePt t="84284" x="2089150" y="3651250"/>
          <p14:tracePt t="84292" x="2095500" y="3644900"/>
          <p14:tracePt t="84300" x="2101850" y="3632200"/>
          <p14:tracePt t="84315" x="2108200" y="3632200"/>
          <p14:tracePt t="84332" x="2114550" y="3625850"/>
          <p14:tracePt t="84348" x="2114550" y="3619500"/>
          <p14:tracePt t="84421" x="2120900" y="3619500"/>
          <p14:tracePt t="84725" x="2159000" y="3657600"/>
          <p14:tracePt t="84732" x="2178050" y="3670300"/>
          <p14:tracePt t="84749" x="2216150" y="3689350"/>
          <p14:tracePt t="84797" x="2222500" y="3689350"/>
          <p14:tracePt t="84811" x="2228850" y="3689350"/>
          <p14:tracePt t="85044" x="2235200" y="3689350"/>
          <p14:tracePt t="85364" x="2247900" y="3683000"/>
          <p14:tracePt t="85372" x="2298700" y="3670300"/>
          <p14:tracePt t="85382" x="2343150" y="3657600"/>
          <p14:tracePt t="85399" x="2425700" y="3638550"/>
          <p14:tracePt t="85416" x="2444750" y="3638550"/>
          <p14:tracePt t="85432" x="2495550" y="3632200"/>
          <p14:tracePt t="85448" x="2501900" y="3632200"/>
          <p14:tracePt t="85466" x="2514600" y="3625850"/>
          <p14:tracePt t="85500" x="2514600" y="3619500"/>
          <p14:tracePt t="85533" x="2527300" y="3581400"/>
          <p14:tracePt t="85567" x="2552700" y="3536950"/>
          <p14:tracePt t="85582" x="2552700" y="3524250"/>
          <p14:tracePt t="85957" x="2552700" y="3536950"/>
          <p14:tracePt t="85972" x="2565400" y="3543300"/>
          <p14:tracePt t="85982" x="2590800" y="3556000"/>
          <p14:tracePt t="85999" x="2616200" y="3556000"/>
          <p14:tracePt t="86015" x="2647950" y="3568700"/>
          <p14:tracePt t="86032" x="2660650" y="3568700"/>
          <p14:tracePt t="86050" x="2667000" y="3568700"/>
          <p14:tracePt t="86085" x="2673350" y="3568700"/>
          <p14:tracePt t="86117" x="2692400" y="3568700"/>
          <p14:tracePt t="86150" x="2724150" y="3568700"/>
          <p14:tracePt t="86165" x="2749550" y="3568700"/>
          <p14:tracePt t="86182" x="2781300" y="3575050"/>
          <p14:tracePt t="86199" x="2806700" y="3581400"/>
          <p14:tracePt t="86215" x="2832100" y="3581400"/>
          <p14:tracePt t="86232" x="2844800" y="3581400"/>
          <p14:tracePt t="86309" x="2851150" y="3581400"/>
          <p14:tracePt t="86533" x="2851150" y="3562350"/>
          <p14:tracePt t="86541" x="2851150" y="3536950"/>
          <p14:tracePt t="86549" x="2857500" y="3511550"/>
          <p14:tracePt t="86566" x="2857500" y="3448050"/>
          <p14:tracePt t="86582" x="2857500" y="3409950"/>
          <p14:tracePt t="86600" x="2857500" y="3378200"/>
          <p14:tracePt t="86616" x="2863850" y="3365500"/>
          <p14:tracePt t="86632" x="2870200" y="3346450"/>
          <p14:tracePt t="86649" x="2870200" y="3333750"/>
          <p14:tracePt t="86666" x="2870200" y="3327400"/>
          <p14:tracePt t="86682" x="2870200" y="3314700"/>
          <p14:tracePt t="86699" x="2870200" y="3302000"/>
          <p14:tracePt t="86716" x="2870200" y="3295650"/>
          <p14:tracePt t="86732" x="2870200" y="3289300"/>
          <p14:tracePt t="86748" x="2870200" y="3276600"/>
          <p14:tracePt t="86765" x="2870200" y="3270250"/>
          <p14:tracePt t="86782" x="2870200" y="3263900"/>
          <p14:tracePt t="86799" x="2870200" y="3257550"/>
          <p14:tracePt t="86815" x="2870200" y="3251200"/>
          <p14:tracePt t="86844" x="2876550" y="3244850"/>
          <p14:tracePt t="87157" x="2895600" y="3276600"/>
          <p14:tracePt t="87164" x="2927350" y="3302000"/>
          <p14:tracePt t="87182" x="2990850" y="3365500"/>
          <p14:tracePt t="87199" x="3079750" y="3422650"/>
          <p14:tracePt t="87215" x="3168650" y="3467100"/>
          <p14:tracePt t="87232" x="3257550" y="3517900"/>
          <p14:tracePt t="87249" x="3282950" y="3530600"/>
          <p14:tracePt t="87797" x="3289300" y="3530600"/>
          <p14:tracePt t="87803" x="3371850" y="3556000"/>
          <p14:tracePt t="87816" x="3435350" y="3568700"/>
          <p14:tracePt t="87832" x="3549650" y="3600450"/>
          <p14:tracePt t="87849" x="3619500" y="3613150"/>
          <p14:tracePt t="87865" x="3657600" y="3619500"/>
          <p14:tracePt t="87882" x="3663950" y="3619500"/>
          <p14:tracePt t="87933" x="3670300" y="3619500"/>
          <p14:tracePt t="87948" x="3689350" y="3613150"/>
          <p14:tracePt t="87984" x="3702050" y="3600450"/>
          <p14:tracePt t="88069" x="3708400" y="3594100"/>
          <p14:tracePt t="88084" x="3708400" y="3587750"/>
          <p14:tracePt t="88453" x="3708400" y="3594100"/>
          <p14:tracePt t="88628" x="3702050" y="3594100"/>
          <p14:tracePt t="88645" x="3702050" y="3600450"/>
          <p14:tracePt t="88685" x="3702050" y="3606800"/>
          <p14:tracePt t="88741" x="3702050" y="3613150"/>
          <p14:tracePt t="88757" x="3708400" y="3619500"/>
          <p14:tracePt t="88765" x="3714750" y="3625850"/>
          <p14:tracePt t="88799" x="3740150" y="3651250"/>
          <p14:tracePt t="88832" x="3778250" y="3670300"/>
          <p14:tracePt t="88865" x="3790950" y="3683000"/>
          <p14:tracePt t="89349" x="3797300" y="3676650"/>
          <p14:tracePt t="89356" x="3816350" y="3638550"/>
          <p14:tracePt t="89365" x="3822700" y="3625850"/>
          <p14:tracePt t="89382" x="3841750" y="3587750"/>
          <p14:tracePt t="89399" x="3854450" y="3556000"/>
          <p14:tracePt t="89415" x="3860800" y="3530600"/>
          <p14:tracePt t="89432" x="3860800" y="3492500"/>
          <p14:tracePt t="89449" x="3860800" y="3460750"/>
          <p14:tracePt t="89484" x="3848100" y="3371850"/>
          <p14:tracePt t="89517" x="3841750" y="3340100"/>
          <p14:tracePt t="89549" x="3835400" y="3295650"/>
          <p14:tracePt t="89566" x="3829050" y="3282950"/>
          <p14:tracePt t="89581" x="3829050" y="3270250"/>
          <p14:tracePt t="89598" x="3829050" y="3263900"/>
          <p14:tracePt t="89615" x="3829050" y="3257550"/>
          <p14:tracePt t="89632" x="3829050" y="3232150"/>
          <p14:tracePt t="89649" x="3829050" y="3225800"/>
          <p14:tracePt t="89666" x="3829050" y="3213100"/>
          <p14:tracePt t="89715" x="3829050" y="3206750"/>
          <p14:tracePt t="89813" x="3860800" y="3251200"/>
          <p14:tracePt t="89829" x="3873500" y="3263900"/>
          <p14:tracePt t="89836" x="3943350" y="3327400"/>
          <p14:tracePt t="89848" x="4006850" y="3371850"/>
          <p14:tracePt t="89865" x="4140200" y="3448050"/>
          <p14:tracePt t="89882" x="4267200" y="3517900"/>
          <p14:tracePt t="89899" x="4349750" y="3556000"/>
          <p14:tracePt t="89915" x="4356100" y="3562350"/>
          <p14:tracePt t="89981" x="4356100" y="3556000"/>
          <p14:tracePt t="89989" x="4356100" y="3549650"/>
          <p14:tracePt t="89999" x="4356100" y="3543300"/>
          <p14:tracePt t="90015" x="4356100" y="3536950"/>
          <p14:tracePt t="90036" x="4356100" y="3530600"/>
          <p14:tracePt t="90048" x="4349750" y="3530600"/>
          <p14:tracePt t="90065" x="4337050" y="3511550"/>
          <p14:tracePt t="90083" x="4311650" y="3492500"/>
          <p14:tracePt t="90099" x="4273550" y="3473450"/>
          <p14:tracePt t="90115" x="4267200" y="3467100"/>
          <p14:tracePt t="90181" x="4260850" y="3467100"/>
          <p14:tracePt t="90524" x="4267200" y="3467100"/>
          <p14:tracePt t="90532" x="4279900" y="3460750"/>
          <p14:tracePt t="90548" x="4292600" y="3460750"/>
          <p14:tracePt t="90572" x="4298950" y="3460750"/>
          <p14:tracePt t="91150" x="4311650" y="3467100"/>
          <p14:tracePt t="91156" x="4356100" y="3498850"/>
          <p14:tracePt t="91165" x="4387850" y="3524250"/>
          <p14:tracePt t="91182" x="4445000" y="3556000"/>
          <p14:tracePt t="91200" x="4489450" y="3581400"/>
          <p14:tracePt t="91215" x="4527550" y="3594100"/>
          <p14:tracePt t="91232" x="4540250" y="3606800"/>
          <p14:tracePt t="91250" x="4546600" y="3613150"/>
          <p14:tracePt t="91282" x="4559300" y="3613150"/>
          <p14:tracePt t="91316" x="4572000" y="3625850"/>
          <p14:tracePt t="91350" x="4603750" y="3651250"/>
          <p14:tracePt t="91365" x="4622800" y="3670300"/>
          <p14:tracePt t="91382" x="4635500" y="3676650"/>
          <p14:tracePt t="91399" x="4641850" y="3683000"/>
          <p14:tracePt t="91415" x="4648200" y="3689350"/>
          <p14:tracePt t="91444" x="4648200" y="3695700"/>
          <p14:tracePt t="91460" x="4654550" y="3695700"/>
          <p14:tracePt t="91469" x="4654550" y="3702050"/>
          <p14:tracePt t="91481" x="4660900" y="3702050"/>
          <p14:tracePt t="91516" x="4660900" y="3708400"/>
          <p14:tracePt t="91709" x="4660900" y="3695700"/>
          <p14:tracePt t="91717" x="4660900" y="3683000"/>
          <p14:tracePt t="91732" x="4660900" y="3670300"/>
          <p14:tracePt t="91748" x="4660900" y="3657600"/>
          <p14:tracePt t="91765" x="4660900" y="3632200"/>
          <p14:tracePt t="91782" x="4660900" y="3625850"/>
          <p14:tracePt t="91816" x="4654550" y="3600450"/>
          <p14:tracePt t="91848" x="4654550" y="3549650"/>
          <p14:tracePt t="91882" x="4673600" y="3498850"/>
          <p14:tracePt t="91899" x="4705350" y="3454400"/>
          <p14:tracePt t="91915" x="4730750" y="3435350"/>
          <p14:tracePt t="91932" x="4749800" y="3422650"/>
          <p14:tracePt t="91949" x="4756150" y="3409950"/>
          <p14:tracePt t="91965" x="4762500" y="3403600"/>
          <p14:tracePt t="91982" x="4768850" y="3390900"/>
          <p14:tracePt t="91999" x="4768850" y="3384550"/>
          <p14:tracePt t="92029" x="4768850" y="3378200"/>
          <p14:tracePt t="92061" x="4768850" y="3365500"/>
          <p14:tracePt t="92068" x="4768850" y="3359150"/>
          <p14:tracePt t="92082" x="4762500" y="3352800"/>
          <p14:tracePt t="92099" x="4762500" y="3346450"/>
          <p14:tracePt t="92115" x="4756150" y="3333750"/>
          <p14:tracePt t="92164" x="4756150" y="3327400"/>
          <p14:tracePt t="92237" x="4749800" y="3327400"/>
          <p14:tracePt t="92333" x="4743450" y="3327400"/>
          <p14:tracePt t="92349" x="4737100" y="3327400"/>
          <p14:tracePt t="92356" x="4730750" y="3346450"/>
          <p14:tracePt t="92365" x="4730750" y="3359150"/>
          <p14:tracePt t="92382" x="4730750" y="3378200"/>
          <p14:tracePt t="92399" x="4737100" y="3403600"/>
          <p14:tracePt t="92415" x="4743450" y="3435350"/>
          <p14:tracePt t="92432" x="4762500" y="3460750"/>
          <p14:tracePt t="92448" x="4781550" y="3479800"/>
          <p14:tracePt t="92465" x="4787900" y="3492500"/>
          <p14:tracePt t="92482" x="4800600" y="3492500"/>
          <p14:tracePt t="92498" x="4800600" y="3498850"/>
          <p14:tracePt t="92515" x="4819650" y="3511550"/>
          <p14:tracePt t="92531" x="4826000" y="3517900"/>
          <p14:tracePt t="92564" x="4832350" y="3517900"/>
          <p14:tracePt t="92621" x="4838700" y="3517900"/>
          <p14:tracePt t="92645" x="4845050" y="3517900"/>
          <p14:tracePt t="92684" x="4857750" y="3511550"/>
          <p14:tracePt t="92692" x="4864100" y="3511550"/>
          <p14:tracePt t="92700" x="4870450" y="3511550"/>
          <p14:tracePt t="92716" x="4876800" y="3505200"/>
          <p14:tracePt t="92732" x="4883150" y="3505200"/>
          <p14:tracePt t="93564" x="4933950" y="3505200"/>
          <p14:tracePt t="93572" x="4978400" y="3498850"/>
          <p14:tracePt t="93582" x="5035550" y="3486150"/>
          <p14:tracePt t="93599" x="5168900" y="3454400"/>
          <p14:tracePt t="93615" x="5302250" y="3435350"/>
          <p14:tracePt t="93632" x="5422900" y="3409950"/>
          <p14:tracePt t="93648" x="5499100" y="3397250"/>
          <p14:tracePt t="93666" x="5556250" y="3378200"/>
          <p14:tracePt t="93700" x="5575300" y="3371850"/>
          <p14:tracePt t="93733" x="5581650" y="3371850"/>
          <p14:tracePt t="93845" x="5588000" y="3371850"/>
          <p14:tracePt t="93869" x="5594350" y="3371850"/>
          <p14:tracePt t="93884" x="5594350" y="3365500"/>
          <p14:tracePt t="93891" x="5600700" y="3365500"/>
          <p14:tracePt t="93909" x="5607050" y="3365500"/>
          <p14:tracePt t="94077" x="5638800" y="3397250"/>
          <p14:tracePt t="94084" x="5683250" y="3448050"/>
          <p14:tracePt t="94098" x="5715000" y="3473450"/>
          <p14:tracePt t="94116" x="5803900" y="3543300"/>
          <p14:tracePt t="94132" x="5835650" y="3562350"/>
          <p14:tracePt t="94148" x="5842000" y="3568700"/>
          <p14:tracePt t="94245" x="5842000" y="3575050"/>
          <p14:tracePt t="94269" x="5848350" y="3581400"/>
          <p14:tracePt t="94277" x="5848350" y="3587750"/>
          <p14:tracePt t="94284" x="5854700" y="3587750"/>
          <p14:tracePt t="94316" x="5861050" y="3587750"/>
          <p14:tracePt t="94325" x="5861050" y="3594100"/>
          <p14:tracePt t="94429" x="5880100" y="3594100"/>
          <p14:tracePt t="94436" x="5892800" y="3594100"/>
          <p14:tracePt t="94448" x="5899150" y="3594100"/>
          <p14:tracePt t="94465" x="5918200" y="3594100"/>
          <p14:tracePt t="94485" x="5924550" y="3594100"/>
          <p14:tracePt t="94541" x="5930900" y="3594100"/>
          <p14:tracePt t="94549" x="5943600" y="3587750"/>
          <p14:tracePt t="94566" x="5956300" y="3568700"/>
          <p14:tracePt t="94581" x="5975350" y="3549650"/>
          <p14:tracePt t="94599" x="5988050" y="3536950"/>
          <p14:tracePt t="94615" x="5994400" y="3524250"/>
          <p14:tracePt t="94631" x="6000750" y="3524250"/>
          <p14:tracePt t="94685" x="6007100" y="3524250"/>
          <p14:tracePt t="94693" x="6007100" y="3517900"/>
          <p14:tracePt t="94700" x="6013450" y="3511550"/>
          <p14:tracePt t="94716" x="6019800" y="3505200"/>
          <p14:tracePt t="94731" x="6026150" y="3505200"/>
          <p14:tracePt t="95397" x="6032500" y="3511550"/>
          <p14:tracePt t="95404" x="6070600" y="3549650"/>
          <p14:tracePt t="95415" x="6089650" y="3581400"/>
          <p14:tracePt t="95432" x="6153150" y="3619500"/>
          <p14:tracePt t="95448" x="6203950" y="3644900"/>
          <p14:tracePt t="95465" x="6223000" y="3657600"/>
          <p14:tracePt t="95482" x="6242050" y="3663950"/>
          <p14:tracePt t="95499" x="6248400" y="3663950"/>
          <p14:tracePt t="95541" x="6254750" y="3676650"/>
          <p14:tracePt t="95566" x="6299200" y="3702050"/>
          <p14:tracePt t="95600" x="6318250" y="3714750"/>
          <p14:tracePt t="95616" x="6324600" y="3714750"/>
          <p14:tracePt t="95701" x="6337300" y="3714750"/>
          <p14:tracePt t="95708" x="6356350" y="3714750"/>
          <p14:tracePt t="95715" x="6369050" y="3708400"/>
          <p14:tracePt t="95732" x="6394450" y="3702050"/>
          <p14:tracePt t="95748" x="6407150" y="3695700"/>
          <p14:tracePt t="95772" x="6413500" y="3695700"/>
          <p14:tracePt t="95788" x="6413500" y="3689350"/>
          <p14:tracePt t="95812" x="6419850" y="3689350"/>
          <p14:tracePt t="95884" x="6419850" y="3683000"/>
          <p14:tracePt t="95892" x="6426200" y="3683000"/>
          <p14:tracePt t="95932" x="6426200" y="3676650"/>
          <p14:tracePt t="95948" x="6426200" y="3670300"/>
          <p14:tracePt t="95956" x="6432550" y="3663950"/>
          <p14:tracePt t="95965" x="6432550" y="3657600"/>
          <p14:tracePt t="96149" x="6432550" y="3613150"/>
          <p14:tracePt t="96157" x="6432550" y="3562350"/>
          <p14:tracePt t="96165" x="6432550" y="3492500"/>
          <p14:tracePt t="96182" x="6432550" y="3397250"/>
          <p14:tracePt t="96199" x="6445250" y="3359150"/>
          <p14:tracePt t="96215" x="6451600" y="3333750"/>
          <p14:tracePt t="96236" x="6457950" y="3333750"/>
          <p14:tracePt t="96797" x="6457950" y="3346450"/>
          <p14:tracePt t="96804" x="6445250" y="3384550"/>
          <p14:tracePt t="96815" x="6438900" y="3403600"/>
          <p14:tracePt t="96832" x="6413500" y="3448050"/>
          <p14:tracePt t="96848" x="6375400" y="3492500"/>
          <p14:tracePt t="96866" x="6311900" y="3549650"/>
          <p14:tracePt t="96900" x="5988050" y="3670300"/>
          <p14:tracePt t="96933" x="5505450" y="3784600"/>
          <p14:tracePt t="96966" x="4895850" y="3867150"/>
          <p14:tracePt t="96982" x="4533900" y="3905250"/>
          <p14:tracePt t="96999" x="4140200" y="3956050"/>
          <p14:tracePt t="97015" x="3733800" y="3987800"/>
          <p14:tracePt t="97032" x="3454400" y="4006850"/>
          <p14:tracePt t="97048" x="3429000" y="4013200"/>
          <p14:tracePt t="97065" x="3257550" y="4013200"/>
          <p14:tracePt t="97082" x="3067050" y="4013200"/>
          <p14:tracePt t="97098" x="2914650" y="4013200"/>
          <p14:tracePt t="97115" x="2806700" y="4013200"/>
          <p14:tracePt t="97132" x="2794000" y="4013200"/>
          <p14:tracePt t="97148" x="2749550" y="4013200"/>
          <p14:tracePt t="97165" x="2686050" y="4025900"/>
          <p14:tracePt t="97182" x="2616200" y="4038600"/>
          <p14:tracePt t="97199" x="2527300" y="4051300"/>
          <p14:tracePt t="97229" x="2470150" y="4064000"/>
          <p14:tracePt t="97236" x="2438400" y="4064000"/>
          <p14:tracePt t="97249" x="2400300" y="4064000"/>
          <p14:tracePt t="97265" x="2349500" y="4070350"/>
          <p14:tracePt t="97282" x="2324100" y="4070350"/>
          <p14:tracePt t="97298" x="2317750" y="4070350"/>
          <p14:tracePt t="97501" x="2311400" y="4070350"/>
          <p14:tracePt t="98117" x="2305050" y="4038600"/>
          <p14:tracePt t="98124" x="2292350" y="4013200"/>
          <p14:tracePt t="98132" x="2286000" y="3994150"/>
          <p14:tracePt t="98148" x="2279650" y="3968750"/>
          <p14:tracePt t="98165" x="2273300" y="3962400"/>
          <p14:tracePt t="98237" x="2273300" y="3949700"/>
          <p14:tracePt t="98244" x="2266950" y="3917950"/>
          <p14:tracePt t="98252" x="2260600" y="3892550"/>
          <p14:tracePt t="98282" x="2247900" y="3867150"/>
          <p14:tracePt t="98317" x="2247900" y="3854450"/>
          <p14:tracePt t="98438" x="2247900" y="3848100"/>
          <p14:tracePt t="98501" x="2241550" y="3848100"/>
          <p14:tracePt t="98581" x="2241550" y="3841750"/>
          <p14:tracePt t="98885" x="2279650" y="3841750"/>
          <p14:tracePt t="98892" x="2387600" y="3879850"/>
          <p14:tracePt t="98899" x="2457450" y="3911600"/>
          <p14:tracePt t="98916" x="2660650" y="3937000"/>
          <p14:tracePt t="98950" x="3600450" y="3981450"/>
          <p14:tracePt t="98983" x="4667250" y="4025900"/>
          <p14:tracePt t="99016" x="5200650" y="4051300"/>
          <p14:tracePt t="99032" x="5537200" y="4038600"/>
          <p14:tracePt t="99048" x="5797550" y="4006850"/>
          <p14:tracePt t="99065" x="6026150" y="3975100"/>
          <p14:tracePt t="99082" x="6210300" y="3943350"/>
          <p14:tracePt t="99098" x="6381750" y="3917950"/>
          <p14:tracePt t="99114" x="6578600" y="3879850"/>
          <p14:tracePt t="99148" x="6959600" y="3790950"/>
          <p14:tracePt t="99165" x="7073900" y="3765550"/>
          <p14:tracePt t="99182" x="7156450" y="3733800"/>
          <p14:tracePt t="99198" x="7245350" y="3714750"/>
          <p14:tracePt t="99215" x="7296150" y="3695700"/>
          <p14:tracePt t="99232" x="7353300" y="3676650"/>
          <p14:tracePt t="99249" x="7385050" y="3657600"/>
          <p14:tracePt t="99265" x="7397750" y="3632200"/>
          <p14:tracePt t="99282" x="7404100" y="3625850"/>
          <p14:tracePt t="99299" x="7404100" y="3619500"/>
          <p14:tracePt t="99349" x="7410450" y="3613150"/>
          <p14:tracePt t="99356" x="7423150" y="3594100"/>
          <p14:tracePt t="99365" x="7442200" y="3575050"/>
          <p14:tracePt t="99381" x="7454900" y="3562350"/>
          <p14:tracePt t="99399" x="7461250" y="3556000"/>
          <p14:tracePt t="99415" x="7467600" y="3543300"/>
          <p14:tracePt t="99432" x="7473950" y="3530600"/>
          <p14:tracePt t="99449" x="7480300" y="3530600"/>
          <p14:tracePt t="99465" x="7480300" y="3524250"/>
          <p14:tracePt t="99482" x="7493000" y="3517900"/>
          <p14:tracePt t="99499" x="7512050" y="3492500"/>
          <p14:tracePt t="99515" x="7518400" y="3486150"/>
          <p14:tracePt t="99532" x="7524750" y="3479800"/>
          <p14:tracePt t="99548" x="7531100" y="3473450"/>
          <p14:tracePt t="99565" x="7537450" y="3467100"/>
          <p14:tracePt t="99582" x="7550150" y="3448050"/>
          <p14:tracePt t="99599" x="7562850" y="3429000"/>
          <p14:tracePt t="99615" x="7569200" y="3422650"/>
          <p14:tracePt t="99631" x="7575550" y="3416300"/>
          <p14:tracePt t="99837" x="7581900" y="3429000"/>
          <p14:tracePt t="99844" x="7620000" y="3473450"/>
          <p14:tracePt t="99852" x="7632700" y="3498850"/>
          <p14:tracePt t="99865" x="7664450" y="3530600"/>
          <p14:tracePt t="99882" x="7721600" y="3575050"/>
          <p14:tracePt t="99899" x="7772400" y="3625850"/>
          <p14:tracePt t="99915" x="7816850" y="3657600"/>
          <p14:tracePt t="99931" x="7848600" y="3676650"/>
          <p14:tracePt t="99948" x="7854950" y="3676650"/>
          <p14:tracePt t="99972" x="7861300" y="3676650"/>
          <p14:tracePt t="100045" x="7893050" y="3683000"/>
          <p14:tracePt t="100052" x="7918450" y="3683000"/>
          <p14:tracePt t="100066" x="7943850" y="3689350"/>
          <p14:tracePt t="100081" x="8001000" y="3689350"/>
          <p14:tracePt t="100099" x="8051800" y="3689350"/>
          <p14:tracePt t="100115" x="8070850" y="3689350"/>
          <p14:tracePt t="100131" x="8077200" y="3689350"/>
          <p14:tracePt t="100156" x="8083550" y="3689350"/>
          <p14:tracePt t="100165" x="8089900" y="3689350"/>
          <p14:tracePt t="100181" x="8108950" y="3676650"/>
          <p14:tracePt t="100199" x="8134350" y="3651250"/>
          <p14:tracePt t="100216" x="8153400" y="3632200"/>
          <p14:tracePt t="100232" x="8166100" y="3613150"/>
          <p14:tracePt t="100249" x="8178800" y="3600450"/>
          <p14:tracePt t="100265" x="8185150" y="3581400"/>
          <p14:tracePt t="100282" x="8197850" y="3556000"/>
          <p14:tracePt t="100298" x="8204200" y="3543300"/>
          <p14:tracePt t="100315" x="8210550" y="3524250"/>
          <p14:tracePt t="100331" x="8210550" y="3517900"/>
          <p14:tracePt t="100349" x="8216900" y="3486150"/>
          <p14:tracePt t="100366" x="8229600" y="3460750"/>
          <p14:tracePt t="100381" x="8229600" y="3435350"/>
          <p14:tracePt t="100399" x="8242300" y="3403600"/>
          <p14:tracePt t="100415" x="8248650" y="3390900"/>
          <p14:tracePt t="100432" x="8255000" y="3378200"/>
          <p14:tracePt t="100449" x="8255000" y="3371850"/>
          <p14:tracePt t="100465" x="8255000" y="3365500"/>
          <p14:tracePt t="100482" x="8255000" y="3359150"/>
          <p14:tracePt t="100498" x="8261350" y="3352800"/>
          <p14:tracePt t="100515" x="8267700" y="3340100"/>
          <p14:tracePt t="100532" x="8267700" y="3333750"/>
          <p14:tracePt t="100717" x="8312150" y="3384550"/>
          <p14:tracePt t="100724" x="8337550" y="3422650"/>
          <p14:tracePt t="100732" x="8369300" y="3460750"/>
          <p14:tracePt t="100748" x="8439150" y="3524250"/>
          <p14:tracePt t="100765" x="8483600" y="3562350"/>
          <p14:tracePt t="100781" x="8509000" y="3594100"/>
          <p14:tracePt t="100799" x="8521700" y="3619500"/>
          <p14:tracePt t="100815" x="8528050" y="3632200"/>
          <p14:tracePt t="100832" x="8534400" y="3644900"/>
          <p14:tracePt t="101020" x="8540750" y="3625850"/>
          <p14:tracePt t="101028" x="8547100" y="3613150"/>
          <p14:tracePt t="101036" x="8553450" y="3594100"/>
          <p14:tracePt t="101049" x="8559800" y="3581400"/>
          <p14:tracePt t="101065" x="8566150" y="3556000"/>
          <p14:tracePt t="101082" x="8566150" y="3530600"/>
          <p14:tracePt t="101099" x="8566150" y="3511550"/>
          <p14:tracePt t="101116" x="8566150" y="3505200"/>
          <p14:tracePt t="101132" x="8566150" y="3498850"/>
          <p14:tracePt t="101149" x="8566150" y="3492500"/>
          <p14:tracePt t="101180" x="8566150" y="3486150"/>
          <p14:tracePt t="101196" x="8566150" y="3479800"/>
          <p14:tracePt t="101220" x="8566150" y="3473450"/>
          <p14:tracePt t="101316" x="8566150" y="3467100"/>
          <p14:tracePt t="101429" x="8566150" y="3473450"/>
          <p14:tracePt t="101436" x="8597900" y="3524250"/>
          <p14:tracePt t="101449" x="8616950" y="3556000"/>
          <p14:tracePt t="101465" x="8674100" y="3613150"/>
          <p14:tracePt t="101482" x="8712200" y="3638550"/>
          <p14:tracePt t="101499" x="8731250" y="3663950"/>
          <p14:tracePt t="101549" x="8737600" y="3670300"/>
          <p14:tracePt t="101613" x="8750300" y="3683000"/>
          <p14:tracePt t="101620" x="8769350" y="3708400"/>
          <p14:tracePt t="101632" x="8794750" y="3721100"/>
          <p14:tracePt t="101649" x="8858250" y="3759200"/>
          <p14:tracePt t="101665" x="8909050" y="3778250"/>
          <p14:tracePt t="101682" x="8959850" y="3803650"/>
          <p14:tracePt t="101699" x="8997950" y="3822700"/>
          <p14:tracePt t="101715" x="9004300" y="3822700"/>
          <p14:tracePt t="101731" x="9010650" y="3822700"/>
          <p14:tracePt t="101798" x="9017000" y="3822700"/>
          <p14:tracePt t="101804" x="9036050" y="3816350"/>
          <p14:tracePt t="101815" x="9042400" y="3797300"/>
          <p14:tracePt t="101832" x="9067800" y="3771900"/>
          <p14:tracePt t="101849" x="9086850" y="3752850"/>
          <p14:tracePt t="101865" x="9093200" y="3733800"/>
          <p14:tracePt t="101882" x="9099550" y="3721100"/>
          <p14:tracePt t="101899" x="9118600" y="3695700"/>
          <p14:tracePt t="101915" x="9118600" y="3683000"/>
          <p14:tracePt t="101932" x="9131300" y="3657600"/>
          <p14:tracePt t="101948" x="9131300" y="3644900"/>
          <p14:tracePt t="101965" x="9137650" y="3632200"/>
          <p14:tracePt t="101982" x="9144000" y="3625850"/>
          <p14:tracePt t="101998" x="9144000" y="3613150"/>
          <p14:tracePt t="102015" x="9144000" y="3600450"/>
          <p14:tracePt t="102032" x="9144000" y="3581400"/>
          <p14:tracePt t="102049" x="9144000" y="3562350"/>
          <p14:tracePt t="102064" x="9144000" y="3543300"/>
          <p14:tracePt t="102081" x="9150350" y="3530600"/>
          <p14:tracePt t="102098" x="9156700" y="3524250"/>
          <p14:tracePt t="102115" x="9156700" y="3505200"/>
          <p14:tracePt t="102131" x="9156700" y="3498850"/>
          <p14:tracePt t="102148" x="9156700" y="3486150"/>
          <p14:tracePt t="102172" x="9156700" y="3479800"/>
          <p14:tracePt t="102229" x="9156700" y="3473450"/>
          <p14:tracePt t="102269" x="9156700" y="3467100"/>
          <p14:tracePt t="102301" x="9156700" y="3460750"/>
          <p14:tracePt t="102364" x="9156700" y="3454400"/>
          <p14:tracePt t="102380" x="9156700" y="3448050"/>
          <p14:tracePt t="102387" x="9150350" y="3448050"/>
          <p14:tracePt t="102404" x="9150350" y="3441700"/>
          <p14:tracePt t="102415" x="9150350" y="3435350"/>
          <p14:tracePt t="102432" x="9150350" y="3429000"/>
          <p14:tracePt t="102449" x="9144000" y="3429000"/>
          <p14:tracePt t="102597" x="9080500" y="3429000"/>
          <p14:tracePt t="102604" x="9004300" y="3429000"/>
          <p14:tracePt t="102615" x="8928100" y="3429000"/>
          <p14:tracePt t="102632" x="8731250" y="3467100"/>
          <p14:tracePt t="102648" x="8426450" y="3530600"/>
          <p14:tracePt t="102665" x="8032750" y="3613150"/>
          <p14:tracePt t="102682" x="7594600" y="3727450"/>
          <p14:tracePt t="102698" x="7048500" y="3860800"/>
          <p14:tracePt t="102714" x="6464300" y="4000500"/>
          <p14:tracePt t="102731" x="5607050" y="4260850"/>
          <p14:tracePt t="102748" x="5137150" y="4337050"/>
          <p14:tracePt t="102765" x="4692650" y="4451350"/>
          <p14:tracePt t="102781" x="4267200" y="4546600"/>
          <p14:tracePt t="102798" x="3816350" y="4616450"/>
          <p14:tracePt t="102815" x="3403600" y="4667250"/>
          <p14:tracePt t="102832" x="3016250" y="4749800"/>
          <p14:tracePt t="102848" x="2736850" y="4794250"/>
          <p14:tracePt t="102867" x="2482850" y="4851400"/>
          <p14:tracePt t="102882" x="2324100" y="4851400"/>
          <p14:tracePt t="102899" x="2076450" y="4838700"/>
          <p14:tracePt t="102914" x="2000250" y="4838700"/>
          <p14:tracePt t="102931" x="1968500" y="4838700"/>
          <p14:tracePt t="102948" x="1860550" y="4806950"/>
          <p14:tracePt t="102965" x="1809750" y="4787900"/>
          <p14:tracePt t="102982" x="1797050" y="4781550"/>
          <p14:tracePt t="103000" x="1784350" y="4775200"/>
          <p14:tracePt t="103015" x="1784350" y="4762500"/>
          <p14:tracePt t="103032" x="1784350" y="4724400"/>
          <p14:tracePt t="103048" x="1809750" y="4667250"/>
          <p14:tracePt t="103082" x="1898650" y="4521200"/>
          <p14:tracePt t="103099" x="1987550" y="4406900"/>
          <p14:tracePt t="103115" x="2025650" y="4368800"/>
          <p14:tracePt t="103131" x="2127250" y="4298950"/>
          <p14:tracePt t="103149" x="2197100" y="4267200"/>
          <p14:tracePt t="103165" x="2266950" y="4241800"/>
          <p14:tracePt t="103182" x="2343150" y="4235450"/>
          <p14:tracePt t="103198" x="2393950" y="4229100"/>
          <p14:tracePt t="103215" x="2501900" y="4197350"/>
          <p14:tracePt t="103232" x="2590800" y="4191000"/>
          <p14:tracePt t="103249" x="2679700" y="4165600"/>
          <p14:tracePt t="103265" x="2768600" y="4146550"/>
          <p14:tracePt t="103281" x="2857500" y="4127500"/>
          <p14:tracePt t="103298" x="2914650" y="4121150"/>
          <p14:tracePt t="103316" x="2965450" y="4121150"/>
          <p14:tracePt t="103332" x="2971800" y="4114800"/>
          <p14:tracePt t="103421" x="2978150" y="4114800"/>
          <p14:tracePt t="103765" x="3003550" y="4102100"/>
          <p14:tracePt t="103772" x="3022600" y="4095750"/>
          <p14:tracePt t="103781" x="3028950" y="4095750"/>
          <p14:tracePt t="103799" x="3054350" y="4089400"/>
          <p14:tracePt t="103815" x="3067050" y="4083050"/>
          <p14:tracePt t="103831" x="3079750" y="4083050"/>
          <p14:tracePt t="103849" x="3086100" y="4083050"/>
          <p14:tracePt t="103883" x="3117850" y="4076700"/>
          <p14:tracePt t="103917" x="3155950" y="4070350"/>
          <p14:tracePt t="103948" x="3162300" y="4070350"/>
          <p14:tracePt t="104005" x="3162300" y="4064000"/>
          <p14:tracePt t="104061" x="3168650" y="4064000"/>
          <p14:tracePt t="107773" x="3175000" y="4064000"/>
          <p14:tracePt t="107780" x="3181350" y="4064000"/>
          <p14:tracePt t="107799" x="3194050" y="4064000"/>
          <p14:tracePt t="107815" x="3194050" y="4057650"/>
          <p14:tracePt t="107832" x="3200400" y="4057650"/>
          <p14:tracePt t="107877" x="3206750" y="4051300"/>
          <p14:tracePt t="107885" x="3206750" y="4044950"/>
          <p14:tracePt t="107898" x="3213100" y="4044950"/>
          <p14:tracePt t="107933" x="3219450" y="4038600"/>
          <p14:tracePt t="107964" x="3225800" y="4038600"/>
          <p14:tracePt t="107980" x="3225800" y="4032250"/>
          <p14:tracePt t="108221" x="3232150" y="4032250"/>
          <p14:tracePt t="108228" x="3232150" y="4025900"/>
          <p14:tracePt t="108284" x="3232150" y="4019550"/>
          <p14:tracePt t="108301" x="3238500" y="4019550"/>
          <p14:tracePt t="108316" x="3244850" y="4013200"/>
          <p14:tracePt t="108323" x="3251200" y="4013200"/>
          <p14:tracePt t="108331" x="3257550" y="4013200"/>
          <p14:tracePt t="108356" x="3263900" y="4013200"/>
          <p14:tracePt t="108397" x="3276600" y="4013200"/>
          <p14:tracePt t="108404" x="3289300" y="4013200"/>
          <p14:tracePt t="108415" x="3295650" y="4019550"/>
          <p14:tracePt t="108431" x="3352800" y="4032250"/>
          <p14:tracePt t="108448" x="3422650" y="4057650"/>
          <p14:tracePt t="108465" x="3505200" y="4076700"/>
          <p14:tracePt t="108481" x="3600450" y="4095750"/>
          <p14:tracePt t="108500" x="3752850" y="4108450"/>
          <p14:tracePt t="108515" x="3841750" y="4114800"/>
          <p14:tracePt t="108532" x="3911600" y="4114800"/>
          <p14:tracePt t="108549" x="3981450" y="4114800"/>
          <p14:tracePt t="108565" x="4038600" y="4114800"/>
          <p14:tracePt t="108581" x="4070350" y="4114800"/>
          <p14:tracePt t="108599" x="4089400" y="4114800"/>
          <p14:tracePt t="108615" x="4095750" y="4114800"/>
          <p14:tracePt t="108877" x="4057650" y="4114800"/>
          <p14:tracePt t="108884" x="4032250" y="4121150"/>
          <p14:tracePt t="108898" x="3987800" y="4127500"/>
          <p14:tracePt t="108915" x="3797300" y="4146550"/>
          <p14:tracePt t="108931" x="3651250" y="4152900"/>
          <p14:tracePt t="108949" x="3479800" y="4159250"/>
          <p14:tracePt t="108965" x="3333750" y="4159250"/>
          <p14:tracePt t="108982" x="3200400" y="4152900"/>
          <p14:tracePt t="109016" x="3067050" y="4152900"/>
          <p14:tracePt t="109050" x="3028950" y="4152900"/>
          <p14:tracePt t="109084" x="2959100" y="4165600"/>
          <p14:tracePt t="109099" x="2921000" y="4165600"/>
          <p14:tracePt t="109116" x="2895600" y="4165600"/>
          <p14:tracePt t="109132" x="2825750" y="4165600"/>
          <p14:tracePt t="109148" x="2774950" y="4159250"/>
          <p14:tracePt t="109165" x="2749550" y="4152900"/>
          <p14:tracePt t="109182" x="2724150" y="4152900"/>
          <p14:tracePt t="109199" x="2711450" y="4152900"/>
          <p14:tracePt t="109215" x="2705100" y="4152900"/>
          <p14:tracePt t="109253" x="2692400" y="4159250"/>
          <p14:tracePt t="109260" x="2667000" y="4165600"/>
          <p14:tracePt t="109268" x="2622550" y="4171950"/>
          <p14:tracePt t="109281" x="2578100" y="4178300"/>
          <p14:tracePt t="109298" x="2495550" y="4178300"/>
          <p14:tracePt t="109315" x="2349500" y="4184650"/>
          <p14:tracePt t="109331" x="2298700" y="4184650"/>
          <p14:tracePt t="109348" x="2273300" y="4184650"/>
          <p14:tracePt t="109364" x="2235200" y="4184650"/>
          <p14:tracePt t="109381" x="2222500" y="4184650"/>
          <p14:tracePt t="109398" x="2209800" y="4184650"/>
          <p14:tracePt t="109415" x="2203450" y="4191000"/>
          <p14:tracePt t="109431" x="2190750" y="4203700"/>
          <p14:tracePt t="109448" x="2171700" y="4210050"/>
          <p14:tracePt t="109465" x="2159000" y="4222750"/>
          <p14:tracePt t="109481" x="2146300" y="4222750"/>
          <p14:tracePt t="109498" x="2146300" y="4229100"/>
          <p14:tracePt t="109516" x="2139950" y="4229100"/>
          <p14:tracePt t="109532" x="2133600" y="4235450"/>
          <p14:tracePt t="109548" x="2127250" y="4241800"/>
          <p14:tracePt t="109565" x="2114550" y="4241800"/>
          <p14:tracePt t="109582" x="2114550" y="4248150"/>
          <p14:tracePt t="109598" x="2108200" y="4248150"/>
          <p14:tracePt t="109637" x="2101850" y="4248150"/>
          <p14:tracePt t="109813" x="2101850" y="4191000"/>
          <p14:tracePt t="109820" x="2101850" y="4165600"/>
          <p14:tracePt t="109831" x="2101850" y="4133850"/>
          <p14:tracePt t="109848" x="2101850" y="4051300"/>
          <p14:tracePt t="109865" x="2101850" y="4025900"/>
          <p14:tracePt t="109881" x="2101850" y="4019550"/>
          <p14:tracePt t="109899" x="2108200" y="3987800"/>
          <p14:tracePt t="109914" x="2108200" y="3981450"/>
          <p14:tracePt t="109931" x="2114550" y="3968750"/>
          <p14:tracePt t="109948" x="2114550" y="3956050"/>
          <p14:tracePt t="109981" x="2114550" y="3949700"/>
          <p14:tracePt t="109988" x="2114550" y="3943350"/>
          <p14:tracePt t="110003" x="2114550" y="3937000"/>
          <p14:tracePt t="110016" x="2120900" y="3930650"/>
          <p14:tracePt t="110031" x="2120900" y="3917950"/>
          <p14:tracePt t="110048" x="2120900" y="3911600"/>
          <p14:tracePt t="110101" x="2127250" y="3905250"/>
          <p14:tracePt t="110108" x="2127250" y="3898900"/>
          <p14:tracePt t="110116" x="2127250" y="3892550"/>
          <p14:tracePt t="110131" x="2127250" y="3873500"/>
          <p14:tracePt t="110148" x="2127250" y="3867150"/>
          <p14:tracePt t="110165" x="2127250" y="3860800"/>
          <p14:tracePt t="110485" x="2127250" y="3886200"/>
          <p14:tracePt t="110492" x="2127250" y="3905250"/>
          <p14:tracePt t="110500" x="2127250" y="3911600"/>
          <p14:tracePt t="110515" x="2127250" y="3924300"/>
          <p14:tracePt t="110548" x="2127250" y="3930650"/>
          <p14:tracePt t="110700" x="2127250" y="3937000"/>
          <p14:tracePt t="111053" x="2127250" y="3956050"/>
          <p14:tracePt t="111060" x="2127250" y="3975100"/>
          <p14:tracePt t="111099" x="2120900" y="4006850"/>
          <p14:tracePt t="111157" x="2120900" y="4013200"/>
          <p14:tracePt t="111164" x="2114550" y="4019550"/>
          <p14:tracePt t="111182" x="2114550" y="4025900"/>
          <p14:tracePt t="112164" x="2101850" y="4044950"/>
          <p14:tracePt t="112173" x="2089150" y="4057650"/>
          <p14:tracePt t="112181" x="2082800" y="4064000"/>
          <p14:tracePt t="112198" x="2070100" y="4083050"/>
          <p14:tracePt t="112215" x="2057400" y="4095750"/>
          <p14:tracePt t="112232" x="2051050" y="4095750"/>
          <p14:tracePt t="112373" x="2019300" y="4083050"/>
          <p14:tracePt t="112380" x="1987550" y="4064000"/>
          <p14:tracePt t="112399" x="1930400" y="4038600"/>
          <p14:tracePt t="112432" x="1835150" y="4000500"/>
          <p14:tracePt t="112449" x="1790700" y="3987800"/>
          <p14:tracePt t="112465" x="1784350" y="3981450"/>
          <p14:tracePt t="112763" x="1797050" y="4013200"/>
          <p14:tracePt t="112771" x="1816100" y="4025900"/>
          <p14:tracePt t="112781" x="1822450" y="4032250"/>
          <p14:tracePt t="112798" x="1841500" y="4044950"/>
          <p14:tracePt t="112814" x="1860550" y="4051300"/>
          <p14:tracePt t="112832" x="1873250" y="4057650"/>
          <p14:tracePt t="112848" x="1898650" y="4064000"/>
          <p14:tracePt t="112881" x="1968500" y="4083050"/>
          <p14:tracePt t="112914" x="2076450" y="4095750"/>
          <p14:tracePt t="112948" x="2324100" y="4133850"/>
          <p14:tracePt t="112964" x="2470150" y="4165600"/>
          <p14:tracePt t="112981" x="2628900" y="4184650"/>
          <p14:tracePt t="112998" x="2819400" y="4210050"/>
          <p14:tracePt t="113014" x="2997200" y="4235450"/>
          <p14:tracePt t="113031" x="3276600" y="4248150"/>
          <p14:tracePt t="113048" x="3581400" y="4260850"/>
          <p14:tracePt t="113065" x="3892550" y="4260850"/>
          <p14:tracePt t="113081" x="4191000" y="4260850"/>
          <p14:tracePt t="113098" x="4413250" y="4260850"/>
          <p14:tracePt t="113115" x="4591050" y="4235450"/>
          <p14:tracePt t="113131" x="4603750" y="4229100"/>
          <p14:tracePt t="113213" x="4603750" y="4222750"/>
          <p14:tracePt t="113268" x="4603750" y="4210050"/>
          <p14:tracePt t="113277" x="4565650" y="4197350"/>
          <p14:tracePt t="113284" x="4521200" y="4184650"/>
          <p14:tracePt t="113300" x="4432300" y="4159250"/>
          <p14:tracePt t="113314" x="4381500" y="4152900"/>
          <p14:tracePt t="113331" x="4273550" y="4140200"/>
          <p14:tracePt t="113348" x="4222750" y="4127500"/>
          <p14:tracePt t="113365" x="4171950" y="4127500"/>
          <p14:tracePt t="113381" x="4165600" y="4121150"/>
          <p14:tracePt t="113957" x="4159250" y="4121150"/>
          <p14:tracePt t="113964" x="4146550" y="4127500"/>
          <p14:tracePt t="113981" x="4133850" y="4146550"/>
          <p14:tracePt t="113998" x="4121150" y="4159250"/>
          <p14:tracePt t="114028" x="4108450" y="4171950"/>
          <p14:tracePt t="114036" x="4102100" y="4178300"/>
          <p14:tracePt t="114048" x="4083050" y="4191000"/>
          <p14:tracePt t="114065" x="4070350" y="4203700"/>
          <p14:tracePt t="114100" x="4032250" y="4241800"/>
          <p14:tracePt t="114133" x="4019550" y="4260850"/>
          <p14:tracePt t="114166" x="4013200" y="4260850"/>
          <p14:tracePt t="114189" x="4006850" y="4260850"/>
          <p14:tracePt t="114199" x="3956050" y="4273550"/>
          <p14:tracePt t="114215" x="3873500" y="4279900"/>
          <p14:tracePt t="114232" x="3784600" y="4279900"/>
          <p14:tracePt t="114248" x="3651250" y="4279900"/>
          <p14:tracePt t="114265" x="3562350" y="4260850"/>
          <p14:tracePt t="114281" x="3498850" y="4248150"/>
          <p14:tracePt t="114298" x="3435350" y="4229100"/>
          <p14:tracePt t="114315" x="3365500" y="4191000"/>
          <p14:tracePt t="114331" x="3346450" y="4159250"/>
          <p14:tracePt t="114348" x="3340100" y="4133850"/>
          <p14:tracePt t="114364" x="3333750" y="4114800"/>
          <p14:tracePt t="114381" x="3327400" y="4089400"/>
          <p14:tracePt t="114398" x="3327400" y="4044950"/>
          <p14:tracePt t="114414" x="3327400" y="4019550"/>
          <p14:tracePt t="114431" x="3327400" y="4000500"/>
          <p14:tracePt t="114448" x="3327400" y="3975100"/>
          <p14:tracePt t="114465" x="3327400" y="3962400"/>
          <p14:tracePt t="114481" x="3327400" y="3956050"/>
          <p14:tracePt t="114498" x="3327400" y="3943350"/>
          <p14:tracePt t="114515" x="3327400" y="3924300"/>
          <p14:tracePt t="114531" x="3333750" y="3911600"/>
          <p14:tracePt t="114549" x="3333750" y="3898900"/>
          <p14:tracePt t="114565" x="3333750" y="3892550"/>
          <p14:tracePt t="114581" x="3333750" y="3886200"/>
          <p14:tracePt t="114598" x="3333750" y="3879850"/>
          <p14:tracePt t="114637" x="3340100" y="3879850"/>
          <p14:tracePt t="114660" x="3340100" y="3873500"/>
          <p14:tracePt t="114684" x="3340100" y="3867150"/>
          <p14:tracePt t="114700" x="3340100" y="3860800"/>
          <p14:tracePt t="114981" x="3340100" y="3867150"/>
          <p14:tracePt t="114988" x="3340100" y="3879850"/>
          <p14:tracePt t="114998" x="3340100" y="3892550"/>
          <p14:tracePt t="115015" x="3340100" y="3898900"/>
          <p14:tracePt t="115032" x="3340100" y="3905250"/>
          <p14:tracePt t="115052" x="3340100" y="3911600"/>
          <p14:tracePt t="115082" x="3346450" y="3917950"/>
          <p14:tracePt t="116204" x="3346450" y="3898900"/>
          <p14:tracePt t="116212" x="3346450" y="3886200"/>
          <p14:tracePt t="116219" x="3340100" y="3873500"/>
          <p14:tracePt t="116231" x="3333750" y="3860800"/>
          <p14:tracePt t="116248" x="3333750" y="3841750"/>
          <p14:tracePt t="116265" x="3321050" y="3816350"/>
          <p14:tracePt t="116282" x="3321050" y="3797300"/>
          <p14:tracePt t="116299" x="3314700" y="3752850"/>
          <p14:tracePt t="116333" x="3308350" y="3740150"/>
          <p14:tracePt t="116381" x="3308350" y="3733800"/>
          <p14:tracePt t="116645" x="3308350" y="3771900"/>
          <p14:tracePt t="116652" x="3308350" y="3803650"/>
          <p14:tracePt t="116665" x="3308350" y="3822700"/>
          <p14:tracePt t="116681" x="3302000" y="3873500"/>
          <p14:tracePt t="116698" x="3295650" y="3905250"/>
          <p14:tracePt t="116716" x="3289300" y="3937000"/>
          <p14:tracePt t="116731" x="3289300" y="3949700"/>
          <p14:tracePt t="116748" x="3289300" y="3956050"/>
          <p14:tracePt t="116765" x="3289300" y="3962400"/>
          <p14:tracePt t="116805" x="3289300" y="3968750"/>
          <p14:tracePt t="116812" x="3289300" y="3975100"/>
          <p14:tracePt t="116819" x="3289300" y="3981450"/>
          <p14:tracePt t="116831" x="3289300" y="3987800"/>
          <p14:tracePt t="116848" x="3289300" y="4006850"/>
          <p14:tracePt t="116865" x="3289300" y="4019550"/>
          <p14:tracePt t="116881" x="3289300" y="4025900"/>
          <p14:tracePt t="116898" x="3289300" y="4044950"/>
          <p14:tracePt t="116914" x="3289300" y="4064000"/>
          <p14:tracePt t="116931" x="3289300" y="4076700"/>
          <p14:tracePt t="116948" x="3289300" y="4089400"/>
          <p14:tracePt t="116965" x="3289300" y="4095750"/>
          <p14:tracePt t="116995" x="3295650" y="4102100"/>
          <p14:tracePt t="117020" x="3302000" y="4102100"/>
          <p14:tracePt t="117027" x="3302000" y="4108450"/>
          <p14:tracePt t="117036" x="3302000" y="4114800"/>
          <p14:tracePt t="117048" x="3302000" y="4127500"/>
          <p14:tracePt t="117065" x="3302000" y="4140200"/>
          <p14:tracePt t="117081" x="3308350" y="4152900"/>
          <p14:tracePt t="117098" x="3308350" y="4159250"/>
          <p14:tracePt t="117115" x="3314700" y="4165600"/>
          <p14:tracePt t="117131" x="3314700" y="4171950"/>
          <p14:tracePt t="117148" x="3321050" y="4171950"/>
          <p14:tracePt t="117181" x="3321050" y="4178300"/>
          <p14:tracePt t="117204" x="3327400" y="4178300"/>
          <p14:tracePt t="117211" x="3327400" y="4184650"/>
          <p14:tracePt t="117245" x="3333750" y="4191000"/>
          <p14:tracePt t="117277" x="3333750" y="4197350"/>
          <p14:tracePt t="117292" x="3340100" y="4197350"/>
          <p14:tracePt t="117324" x="3346450" y="4203700"/>
          <p14:tracePt t="119500" x="3340100" y="4210050"/>
          <p14:tracePt t="119515" x="3340100" y="4216400"/>
          <p14:tracePt t="119531" x="3333750" y="4216400"/>
          <p14:tracePt t="119539" x="3333750" y="4222750"/>
          <p14:tracePt t="119555" x="3327400" y="4222750"/>
          <p14:tracePt t="119564" x="3327400" y="4229100"/>
          <p14:tracePt t="119612" x="3321050" y="4229100"/>
          <p14:tracePt t="120325" x="3314700" y="4229100"/>
          <p14:tracePt t="120347" x="3289300" y="4197350"/>
          <p14:tracePt t="120355" x="3270250" y="4178300"/>
          <p14:tracePt t="120365" x="3251200" y="4159250"/>
          <p14:tracePt t="120381" x="3232150" y="4146550"/>
          <p14:tracePt t="120398" x="3225800" y="4140200"/>
          <p14:tracePt t="120420" x="3219450" y="4140200"/>
          <p14:tracePt t="120492" x="3213100" y="4140200"/>
          <p14:tracePt t="120501" x="3187700" y="4140200"/>
          <p14:tracePt t="120515" x="3098800" y="4146550"/>
          <p14:tracePt t="120531" x="3016250" y="4146550"/>
          <p14:tracePt t="120548" x="2914650" y="4146550"/>
          <p14:tracePt t="120564" x="2787650" y="4146550"/>
          <p14:tracePt t="120581" x="2781300" y="4146550"/>
          <p14:tracePt t="120604" x="2774950" y="4146550"/>
          <p14:tracePt t="120748" x="2781300" y="4140200"/>
          <p14:tracePt t="120757" x="2819400" y="4114800"/>
          <p14:tracePt t="120765" x="2851150" y="4095750"/>
          <p14:tracePt t="120781" x="2876550" y="4089400"/>
          <p14:tracePt t="120798" x="2952750" y="4076700"/>
          <p14:tracePt t="120815" x="3016250" y="4064000"/>
          <p14:tracePt t="120831" x="3079750" y="4051300"/>
          <p14:tracePt t="120848" x="3124200" y="4038600"/>
          <p14:tracePt t="120865" x="3149600" y="4032250"/>
          <p14:tracePt t="120881" x="3155950" y="4032250"/>
          <p14:tracePt t="120932" x="3155950" y="4025900"/>
          <p14:tracePt t="121132" x="3187700" y="4064000"/>
          <p14:tracePt t="121140" x="3213100" y="4102100"/>
          <p14:tracePt t="121148" x="3251200" y="4146550"/>
          <p14:tracePt t="121164" x="3308350" y="4184650"/>
          <p14:tracePt t="121181" x="3397250" y="4216400"/>
          <p14:tracePt t="121198" x="3498850" y="4241800"/>
          <p14:tracePt t="121215" x="3619500" y="4273550"/>
          <p14:tracePt t="121249" x="3854450" y="4286250"/>
          <p14:tracePt t="121283" x="4127500" y="4279900"/>
          <p14:tracePt t="121315" x="4349750" y="4229100"/>
          <p14:tracePt t="121332" x="4476750" y="4184650"/>
          <p14:tracePt t="121348" x="4572000" y="4140200"/>
          <p14:tracePt t="121365" x="4629150" y="4089400"/>
          <p14:tracePt t="121381" x="4667250" y="4057650"/>
          <p14:tracePt t="121398" x="4699000" y="4019550"/>
          <p14:tracePt t="121415" x="4711700" y="4000500"/>
          <p14:tracePt t="121431" x="4730750" y="3987800"/>
          <p14:tracePt t="121448" x="4737100" y="3975100"/>
          <p14:tracePt t="121465" x="4743450" y="3968750"/>
          <p14:tracePt t="121481" x="4756150" y="3956050"/>
          <p14:tracePt t="121498" x="4762500" y="3949700"/>
          <p14:tracePt t="121524" x="4768850" y="3949700"/>
          <p14:tracePt t="121797" x="4806950" y="4006850"/>
          <p14:tracePt t="121804" x="4845050" y="4051300"/>
          <p14:tracePt t="121815" x="4876800" y="4083050"/>
          <p14:tracePt t="121832" x="4927600" y="4140200"/>
          <p14:tracePt t="121848" x="4978400" y="4178300"/>
          <p14:tracePt t="121865" x="5010150" y="4203700"/>
          <p14:tracePt t="121881" x="5054600" y="4235450"/>
          <p14:tracePt t="121899" x="5124450" y="4286250"/>
          <p14:tracePt t="121932" x="5257800" y="4349750"/>
          <p14:tracePt t="121966" x="5365750" y="4394200"/>
          <p14:tracePt t="122000" x="5416550" y="4400550"/>
          <p14:tracePt t="122015" x="5422900" y="4400550"/>
          <p14:tracePt t="122031" x="5429250" y="4400550"/>
          <p14:tracePt t="122048" x="5448300" y="4400550"/>
          <p14:tracePt t="122065" x="5492750" y="4400550"/>
          <p14:tracePt t="122081" x="5543550" y="4394200"/>
          <p14:tracePt t="122098" x="5613400" y="4387850"/>
          <p14:tracePt t="122114" x="5676900" y="4375150"/>
          <p14:tracePt t="122131" x="5759450" y="4362450"/>
          <p14:tracePt t="122148" x="5803900" y="4356100"/>
          <p14:tracePt t="122165" x="5842000" y="4343400"/>
          <p14:tracePt t="122181" x="5873750" y="4337050"/>
          <p14:tracePt t="122198" x="5911850" y="4324350"/>
          <p14:tracePt t="122215" x="5943600" y="4318000"/>
          <p14:tracePt t="122232" x="5994400" y="4298950"/>
          <p14:tracePt t="122248" x="6045200" y="4279900"/>
          <p14:tracePt t="122265" x="6096000" y="4267200"/>
          <p14:tracePt t="122281" x="6134100" y="4248150"/>
          <p14:tracePt t="122298" x="6172200" y="4235450"/>
          <p14:tracePt t="122316" x="6191250" y="4229100"/>
          <p14:tracePt t="122332" x="6197600" y="4222750"/>
          <p14:tracePt t="122348" x="6216650" y="4222750"/>
          <p14:tracePt t="122365" x="6229350" y="4210050"/>
          <p14:tracePt t="122382" x="6248400" y="4203700"/>
          <p14:tracePt t="122398" x="6267450" y="4191000"/>
          <p14:tracePt t="122414" x="6273800" y="4184650"/>
          <p14:tracePt t="122436" x="6280150" y="4184650"/>
          <p14:tracePt t="122477" x="6286500" y="4184650"/>
          <p14:tracePt t="124349" x="6254750" y="4184650"/>
          <p14:tracePt t="124356" x="6184900" y="4171950"/>
          <p14:tracePt t="124364" x="6102350" y="4152900"/>
          <p14:tracePt t="124381" x="5930900" y="4121150"/>
          <p14:tracePt t="124398" x="5772150" y="4089400"/>
          <p14:tracePt t="124414" x="5613400" y="4076700"/>
          <p14:tracePt t="124431" x="5530850" y="4064000"/>
          <p14:tracePt t="124448" x="5499100" y="4057650"/>
          <p14:tracePt t="124482" x="5492750" y="4057650"/>
          <p14:tracePt t="124516" x="5486400" y="4057650"/>
          <p14:tracePt t="124549" x="5429250" y="4057650"/>
          <p14:tracePt t="124565" x="5416550" y="4064000"/>
          <p14:tracePt t="124581" x="5410200" y="4064000"/>
          <p14:tracePt t="124635" x="5403850" y="4064000"/>
          <p14:tracePt t="124643" x="5378450" y="4070350"/>
          <p14:tracePt t="124651" x="5365750" y="4076700"/>
          <p14:tracePt t="124664" x="5353050" y="4076700"/>
          <p14:tracePt t="124681" x="5327650" y="4083050"/>
          <p14:tracePt t="124697" x="5302250" y="4083050"/>
          <p14:tracePt t="124715" x="5187950" y="4102100"/>
          <p14:tracePt t="124731" x="5118100" y="4114800"/>
          <p14:tracePt t="124748" x="5003800" y="4127500"/>
          <p14:tracePt t="124766" x="4870450" y="4146550"/>
          <p14:tracePt t="124781" x="4705350" y="4171950"/>
          <p14:tracePt t="124798" x="4578350" y="4184650"/>
          <p14:tracePt t="124814" x="4533900" y="4191000"/>
          <p14:tracePt t="124869" x="4483100" y="4216400"/>
          <p14:tracePt t="124876" x="4445000" y="4248150"/>
          <p14:tracePt t="124884" x="4425950" y="4260850"/>
          <p14:tracePt t="124898" x="4406900" y="4273550"/>
          <p14:tracePt t="124914" x="4368800" y="4318000"/>
          <p14:tracePt t="124931" x="4324350" y="4343400"/>
          <p14:tracePt t="124948" x="4324350" y="4356100"/>
          <p14:tracePt t="124965" x="4324350" y="4368800"/>
          <p14:tracePt t="124981" x="4324350" y="4381500"/>
          <p14:tracePt t="124998" x="4318000" y="4413250"/>
          <p14:tracePt t="125015" x="4318000" y="4445000"/>
          <p14:tracePt t="125031" x="4318000" y="4483100"/>
          <p14:tracePt t="125048" x="4279900" y="4521200"/>
          <p14:tracePt t="125065" x="4248150" y="4546600"/>
          <p14:tracePt t="125081" x="4235450" y="4559300"/>
          <p14:tracePt t="125098" x="4229100" y="4572000"/>
          <p14:tracePt t="125115" x="4203700" y="4603750"/>
          <p14:tracePt t="125131" x="4171950" y="4629150"/>
          <p14:tracePt t="125148" x="4152900" y="4648200"/>
          <p14:tracePt t="125165" x="4146550" y="4660900"/>
          <p14:tracePt t="125181" x="4133850" y="4667250"/>
          <p14:tracePt t="125198" x="4114800" y="4692650"/>
          <p14:tracePt t="125214" x="4095750" y="4724400"/>
          <p14:tracePt t="125231" x="4083050" y="4756150"/>
          <p14:tracePt t="125248" x="4057650" y="4794250"/>
          <p14:tracePt t="125266" x="4038600" y="4819650"/>
          <p14:tracePt t="125281" x="4032250" y="4838700"/>
          <p14:tracePt t="125298" x="4025900" y="4857750"/>
          <p14:tracePt t="125316" x="4006850" y="4895850"/>
          <p14:tracePt t="125332" x="4006850" y="4921250"/>
          <p14:tracePt t="125349" x="4000500" y="4940300"/>
          <p14:tracePt t="125365" x="4000500" y="4953000"/>
          <p14:tracePt t="125381" x="4000500" y="4959350"/>
          <p14:tracePt t="125398" x="4000500" y="4965700"/>
          <p14:tracePt t="125415" x="4000500" y="4972050"/>
          <p14:tracePt t="125432" x="4000500" y="4978400"/>
          <p14:tracePt t="125447" x="4006850" y="4978400"/>
          <p14:tracePt t="126118" x="4006850" y="4984750"/>
          <p14:tracePt t="126124" x="4000500" y="4991100"/>
          <p14:tracePt t="126131" x="3987800" y="4997450"/>
          <p14:tracePt t="126148" x="3975100" y="5010150"/>
          <p14:tracePt t="126165" x="3968750" y="5022850"/>
          <p14:tracePt t="126181" x="3956050" y="5029200"/>
          <p14:tracePt t="126198" x="3956050" y="5035550"/>
          <p14:tracePt t="126232" x="3943350" y="5054600"/>
          <p14:tracePt t="126266" x="3924300" y="5073650"/>
          <p14:tracePt t="126299" x="3898900" y="5092700"/>
          <p14:tracePt t="126315" x="3886200" y="5105400"/>
          <p14:tracePt t="126331" x="3879850" y="5105400"/>
          <p14:tracePt t="126348" x="3873500" y="5105400"/>
          <p14:tracePt t="126365" x="3867150" y="5105400"/>
          <p14:tracePt t="126444" x="3860800" y="5105400"/>
          <p14:tracePt t="126660" x="3848100" y="5067300"/>
          <p14:tracePt t="126668" x="3829050" y="5048250"/>
          <p14:tracePt t="126681" x="3771900" y="5041900"/>
          <p14:tracePt t="126698" x="3752850" y="5022850"/>
          <p14:tracePt t="126714" x="3752850" y="5010150"/>
          <p14:tracePt t="126781" x="3752850" y="5003800"/>
          <p14:tracePt t="126798" x="3746500" y="4984750"/>
          <p14:tracePt t="126804" x="3733800" y="4959350"/>
          <p14:tracePt t="126820" x="3727450" y="4959350"/>
          <p14:tracePt t="126852" x="3727450" y="4953000"/>
          <p14:tracePt t="126997" x="3714750" y="4959350"/>
          <p14:tracePt t="127021" x="3708400" y="4965700"/>
          <p14:tracePt t="127028" x="3670300" y="4984750"/>
          <p14:tracePt t="127035" x="3644900" y="4997450"/>
          <p14:tracePt t="127048" x="3625850" y="5010150"/>
          <p14:tracePt t="127065" x="3581400" y="5035550"/>
          <p14:tracePt t="127081" x="3568700" y="5035550"/>
          <p14:tracePt t="127098" x="3568700" y="5041900"/>
          <p14:tracePt t="127324" x="3562350" y="5041900"/>
          <p14:tracePt t="127341" x="3556000" y="5041900"/>
          <p14:tracePt t="127356" x="3549650" y="5041900"/>
          <p14:tracePt t="127380" x="3543300" y="5041900"/>
          <p14:tracePt t="127388" x="3530600" y="5041900"/>
          <p14:tracePt t="127398" x="3524250" y="5041900"/>
          <p14:tracePt t="127414" x="3498850" y="5067300"/>
          <p14:tracePt t="127431" x="3479800" y="5086350"/>
          <p14:tracePt t="127448" x="3473450" y="5105400"/>
          <p14:tracePt t="127465" x="3473450" y="5124450"/>
          <p14:tracePt t="127481" x="3473450" y="5137150"/>
          <p14:tracePt t="127498" x="3473450" y="5149850"/>
          <p14:tracePt t="127515" x="3473450" y="5156200"/>
          <p14:tracePt t="127644" x="3479800" y="5156200"/>
          <p14:tracePt t="129835" x="3479800" y="5175250"/>
          <p14:tracePt t="129843" x="3479800" y="5200650"/>
          <p14:tracePt t="129852" x="3479800" y="5207000"/>
          <p14:tracePt t="129864" x="3479800" y="5219700"/>
          <p14:tracePt t="129881" x="3479800" y="5226050"/>
          <p14:tracePt t="129898" x="3479800" y="5232400"/>
          <p14:tracePt t="129915" x="3479800" y="5238750"/>
          <p14:tracePt t="130004" x="3486150" y="5245100"/>
          <p14:tracePt t="130020" x="3492500" y="5245100"/>
          <p14:tracePt t="130052" x="3498850" y="5245100"/>
          <p14:tracePt t="130060" x="3505200" y="5251450"/>
          <p14:tracePt t="130076" x="3511550" y="5251450"/>
          <p14:tracePt t="130091" x="3517900" y="5251450"/>
          <p14:tracePt t="130108" x="3524250" y="5251450"/>
          <p14:tracePt t="130116" x="3530600" y="5251450"/>
          <p14:tracePt t="130132" x="3543300" y="5251450"/>
          <p14:tracePt t="130148" x="3556000" y="5251450"/>
          <p14:tracePt t="130165" x="3568700" y="5251450"/>
          <p14:tracePt t="130181" x="3575050" y="5251450"/>
          <p14:tracePt t="130198" x="3587750" y="5257800"/>
          <p14:tracePt t="130216" x="3606800" y="5264150"/>
          <p14:tracePt t="130231" x="3625850" y="5264150"/>
          <p14:tracePt t="130248" x="3663950" y="5264150"/>
          <p14:tracePt t="130265" x="3683000" y="5264150"/>
          <p14:tracePt t="130317" x="3683000" y="5270500"/>
          <p14:tracePt t="130349" x="3689350" y="5276850"/>
          <p14:tracePt t="130356" x="3708400" y="5283200"/>
          <p14:tracePt t="130365" x="3740150" y="5289550"/>
          <p14:tracePt t="130382" x="3778250" y="5308600"/>
          <p14:tracePt t="130398" x="3816350" y="5321300"/>
          <p14:tracePt t="130869" x="3822700" y="5321300"/>
          <p14:tracePt t="130877" x="3848100" y="5321300"/>
          <p14:tracePt t="130884" x="3860800" y="5321300"/>
          <p14:tracePt t="130898" x="3873500" y="5327650"/>
          <p14:tracePt t="130916" x="3898900" y="5327650"/>
          <p14:tracePt t="130948" x="3905250" y="5327650"/>
          <p14:tracePt t="131100" x="3911600" y="5327650"/>
          <p14:tracePt t="131108" x="3917950" y="5327650"/>
          <p14:tracePt t="131124" x="3930650" y="5327650"/>
          <p14:tracePt t="131131" x="3943350" y="5327650"/>
          <p14:tracePt t="131148" x="3968750" y="5327650"/>
          <p14:tracePt t="131164" x="3987800" y="5327650"/>
          <p14:tracePt t="131181" x="3994150" y="5327650"/>
          <p14:tracePt t="131509" x="4000500" y="5334000"/>
          <p14:tracePt t="131517" x="4006850" y="5334000"/>
          <p14:tracePt t="131531" x="4013200" y="5334000"/>
          <p14:tracePt t="131548" x="4019550" y="5334000"/>
          <p14:tracePt t="131669" x="4025900" y="5334000"/>
          <p14:tracePt t="131709" x="4032250" y="5340350"/>
          <p14:tracePt t="131732" x="4038600" y="5340350"/>
          <p14:tracePt t="131757" x="4038600" y="5346700"/>
          <p14:tracePt t="133477" x="4038600" y="5353050"/>
          <p14:tracePt t="133717" x="4038600" y="5359400"/>
          <p14:tracePt t="133732" x="4038600" y="5365750"/>
          <p14:tracePt t="133748" x="4032250" y="5372100"/>
          <p14:tracePt t="133772" x="4032250" y="5378450"/>
          <p14:tracePt t="133796" x="4025900" y="5378450"/>
          <p14:tracePt t="133877" x="4019550" y="5384800"/>
          <p14:tracePt t="133909" x="4019550" y="5391150"/>
          <p14:tracePt t="133923" x="4019550" y="5397500"/>
          <p14:tracePt t="133931" x="4013200" y="5397500"/>
          <p14:tracePt t="133948" x="4013200" y="5410200"/>
          <p14:tracePt t="133964" x="4013200" y="5416550"/>
          <p14:tracePt t="133981" x="4013200" y="5422900"/>
          <p14:tracePt t="133998" x="4006850" y="5422900"/>
          <p14:tracePt t="134015" x="4006850" y="5429250"/>
          <p14:tracePt t="134031" x="4006850" y="5435600"/>
          <p14:tracePt t="134048" x="4006850" y="5448300"/>
          <p14:tracePt t="134064" x="4006850" y="5454650"/>
          <p14:tracePt t="134081" x="4006850" y="5461000"/>
          <p14:tracePt t="134444" x="4006850" y="5467350"/>
          <p14:tracePt t="134452" x="4032250" y="5511800"/>
          <p14:tracePt t="134465" x="4038600" y="5518150"/>
          <p14:tracePt t="134481" x="4064000" y="5537200"/>
          <p14:tracePt t="134497" x="4083050" y="5556250"/>
          <p14:tracePt t="134515" x="4114800" y="5581650"/>
          <p14:tracePt t="134548" x="4127500" y="5588000"/>
          <p14:tracePt t="134629" x="4146550" y="5588000"/>
          <p14:tracePt t="134636" x="4171950" y="5594350"/>
          <p14:tracePt t="134648" x="4178300" y="5594350"/>
          <p14:tracePt t="134664" x="4197350" y="5600700"/>
          <p14:tracePt t="134681" x="4222750" y="5600700"/>
          <p14:tracePt t="134698" x="4235450" y="5600700"/>
          <p14:tracePt t="134715" x="4241800" y="5600700"/>
          <p14:tracePt t="134732" x="4254500" y="5600700"/>
          <p14:tracePt t="134748" x="4286250" y="5600700"/>
          <p14:tracePt t="134765" x="4324350" y="5588000"/>
          <p14:tracePt t="134781" x="4362450" y="5568950"/>
          <p14:tracePt t="134798" x="4432300" y="5543550"/>
          <p14:tracePt t="134814" x="4495800" y="5518150"/>
          <p14:tracePt t="134831" x="4572000" y="5486400"/>
          <p14:tracePt t="134848" x="4705350" y="5416550"/>
          <p14:tracePt t="134864" x="4781550" y="5372100"/>
          <p14:tracePt t="134881" x="4832350" y="5346700"/>
          <p14:tracePt t="134897" x="4864100" y="5321300"/>
          <p14:tracePt t="134914" x="4876800" y="5308600"/>
          <p14:tracePt t="134931" x="4902200" y="5276850"/>
          <p14:tracePt t="134948" x="4914900" y="5245100"/>
          <p14:tracePt t="134964" x="4927600" y="5219700"/>
          <p14:tracePt t="134981" x="4940300" y="5181600"/>
          <p14:tracePt t="134998" x="4953000" y="5149850"/>
          <p14:tracePt t="135015" x="4965700" y="5124450"/>
          <p14:tracePt t="135031" x="4978400" y="5073650"/>
          <p14:tracePt t="135048" x="4991100" y="5048250"/>
          <p14:tracePt t="135065" x="5003800" y="5003800"/>
          <p14:tracePt t="135081" x="5016500" y="4959350"/>
          <p14:tracePt t="135098" x="5035550" y="4914900"/>
          <p14:tracePt t="135115" x="5035550" y="4895850"/>
          <p14:tracePt t="135140" x="5035550" y="4889500"/>
          <p14:tracePt t="135165" x="5041900" y="4883150"/>
          <p14:tracePt t="135229" x="5041900" y="4876800"/>
          <p14:tracePt t="135468" x="5041900" y="4883150"/>
          <p14:tracePt t="135476" x="5048250" y="4895850"/>
          <p14:tracePt t="135484" x="5048250" y="4902200"/>
          <p14:tracePt t="135501" x="5048250" y="4908550"/>
          <p14:tracePt t="135514" x="5054600" y="4914900"/>
          <p14:tracePt t="135531" x="5073650" y="4946650"/>
          <p14:tracePt t="135548" x="5086350" y="4959350"/>
          <p14:tracePt t="135565" x="5086350" y="4965700"/>
          <p14:tracePt t="135581" x="5092700" y="4965700"/>
          <p14:tracePt t="135598" x="5092700" y="4972050"/>
          <p14:tracePt t="135614" x="5099050" y="4978400"/>
          <p14:tracePt t="135631" x="5111750" y="4984750"/>
          <p14:tracePt t="135648" x="5124450" y="4997450"/>
          <p14:tracePt t="135665" x="5137150" y="5003800"/>
          <p14:tracePt t="135681" x="5149850" y="5016500"/>
          <p14:tracePt t="135698" x="5162550" y="5029200"/>
          <p14:tracePt t="135714" x="5175250" y="5029200"/>
          <p14:tracePt t="135731" x="5187950" y="5035550"/>
          <p14:tracePt t="135764" x="5187950" y="5041900"/>
          <p14:tracePt t="135796" x="5194300" y="5041900"/>
          <p14:tracePt t="135803" x="5219700" y="5029200"/>
          <p14:tracePt t="135814" x="5226050" y="5016500"/>
          <p14:tracePt t="135831" x="5264150" y="4984750"/>
          <p14:tracePt t="135848" x="5308600" y="4946650"/>
          <p14:tracePt t="135864" x="5340350" y="4921250"/>
          <p14:tracePt t="135880" x="5359400" y="4889500"/>
          <p14:tracePt t="135898" x="5378450" y="4864100"/>
          <p14:tracePt t="135915" x="5397500" y="4826000"/>
          <p14:tracePt t="135931" x="5422900" y="4781550"/>
          <p14:tracePt t="135947" x="5435600" y="4749800"/>
          <p14:tracePt t="135965" x="5441950" y="4724400"/>
          <p14:tracePt t="135981" x="5448300" y="4705350"/>
          <p14:tracePt t="135998" x="5461000" y="4686300"/>
          <p14:tracePt t="136015" x="5467350" y="4654550"/>
          <p14:tracePt t="136031" x="5467350" y="4648200"/>
          <p14:tracePt t="136048" x="5467350" y="4635500"/>
          <p14:tracePt t="136065" x="5467350" y="4629150"/>
          <p14:tracePt t="136081" x="5467350" y="4622800"/>
          <p14:tracePt t="136098" x="5467350" y="4616450"/>
          <p14:tracePt t="136115" x="5467350" y="4610100"/>
          <p14:tracePt t="136181" x="5467350" y="4603750"/>
          <p14:tracePt t="136317" x="5473700" y="4622800"/>
          <p14:tracePt t="136324" x="5505450" y="4673600"/>
          <p14:tracePt t="136331" x="5524500" y="4699000"/>
          <p14:tracePt t="136348" x="5568950" y="4743450"/>
          <p14:tracePt t="136364" x="5588000" y="4762500"/>
          <p14:tracePt t="136381" x="5607050" y="4787900"/>
          <p14:tracePt t="136398" x="5632450" y="4800600"/>
          <p14:tracePt t="136414" x="5651500" y="4819650"/>
          <p14:tracePt t="136431" x="5676900" y="4838700"/>
          <p14:tracePt t="136448" x="5702300" y="4851400"/>
          <p14:tracePt t="136464" x="5721350" y="4870450"/>
          <p14:tracePt t="136482" x="5734050" y="4883150"/>
          <p14:tracePt t="136497" x="5740400" y="4883150"/>
          <p14:tracePt t="136557" x="5746750" y="4883150"/>
          <p14:tracePt t="136565" x="5753100" y="4883150"/>
          <p14:tracePt t="136581" x="5772150" y="4883150"/>
          <p14:tracePt t="136598" x="5797550" y="4876800"/>
          <p14:tracePt t="136614" x="5810250" y="4876800"/>
          <p14:tracePt t="136631" x="5822950" y="4870450"/>
          <p14:tracePt t="136648" x="5829300" y="4864100"/>
          <p14:tracePt t="136665" x="5835650" y="4857750"/>
          <p14:tracePt t="136681" x="5842000" y="4851400"/>
          <p14:tracePt t="136698" x="5848350" y="4845050"/>
          <p14:tracePt t="136715" x="5854700" y="4832350"/>
          <p14:tracePt t="136731" x="5854700" y="4819650"/>
          <p14:tracePt t="136747" x="5861050" y="4819650"/>
          <p14:tracePt t="136797" x="5867400" y="4813300"/>
          <p14:tracePt t="136821" x="5867400" y="4806950"/>
          <p14:tracePt t="136997" x="5892800" y="4838700"/>
          <p14:tracePt t="137004" x="5918200" y="4864100"/>
          <p14:tracePt t="137014" x="5937250" y="4889500"/>
          <p14:tracePt t="137031" x="5981700" y="4927600"/>
          <p14:tracePt t="137048" x="6007100" y="4953000"/>
          <p14:tracePt t="137065" x="6032500" y="4978400"/>
          <p14:tracePt t="137099" x="6070600" y="5016500"/>
          <p14:tracePt t="137132" x="6076950" y="5022850"/>
          <p14:tracePt t="137166" x="6083300" y="5022850"/>
          <p14:tracePt t="137251" x="6083300" y="5029200"/>
          <p14:tracePt t="137259" x="6089650" y="5035550"/>
          <p14:tracePt t="137267" x="6108700" y="5060950"/>
          <p14:tracePt t="137281" x="6134100" y="5067300"/>
          <p14:tracePt t="137297" x="6153150" y="5080000"/>
          <p14:tracePt t="137314" x="6165850" y="5092700"/>
          <p14:tracePt t="137331" x="6184900" y="5105400"/>
          <p14:tracePt t="137485" x="6191250" y="5105400"/>
          <p14:tracePt t="137492" x="6203950" y="5105400"/>
          <p14:tracePt t="137500" x="6216650" y="5105400"/>
          <p14:tracePt t="137514" x="6229350" y="5105400"/>
          <p14:tracePt t="137531" x="6267450" y="5086350"/>
          <p14:tracePt t="137548" x="6280150" y="5086350"/>
          <p14:tracePt t="137565" x="6292850" y="5080000"/>
          <p14:tracePt t="137581" x="6299200" y="5067300"/>
          <p14:tracePt t="137598" x="6311900" y="5060950"/>
          <p14:tracePt t="137614" x="6318250" y="5054600"/>
          <p14:tracePt t="137631" x="6324600" y="5041900"/>
          <p14:tracePt t="137648" x="6330950" y="5029200"/>
          <p14:tracePt t="137664" x="6337300" y="5016500"/>
          <p14:tracePt t="137681" x="6343650" y="4997450"/>
          <p14:tracePt t="137698" x="6350000" y="4978400"/>
          <p14:tracePt t="137715" x="6350000" y="4972050"/>
          <p14:tracePt t="137731" x="6356350" y="4959350"/>
          <p14:tracePt t="137748" x="6362700" y="4940300"/>
          <p14:tracePt t="137765" x="6362700" y="4927600"/>
          <p14:tracePt t="137781" x="6362700" y="4902200"/>
          <p14:tracePt t="137798" x="6369050" y="4883150"/>
          <p14:tracePt t="137814" x="6369050" y="4870450"/>
          <p14:tracePt t="137831" x="6369050" y="4864100"/>
          <p14:tracePt t="137848" x="6369050" y="4857750"/>
          <p14:tracePt t="137864" x="6369050" y="4851400"/>
          <p14:tracePt t="137881" x="6369050" y="4845050"/>
          <p14:tracePt t="137916" x="6369050" y="4838700"/>
          <p14:tracePt t="137932" x="6369050" y="4832350"/>
          <p14:tracePt t="137939" x="6369050" y="4826000"/>
          <p14:tracePt t="137956" x="6369050" y="4819650"/>
          <p14:tracePt t="138061" x="6369050" y="4813300"/>
          <p14:tracePt t="139404" x="6375400" y="4813300"/>
          <p14:tracePt t="140068" x="6381750" y="4813300"/>
          <p14:tracePt t="140076" x="6394450" y="4826000"/>
          <p14:tracePt t="140084" x="6426200" y="4845050"/>
          <p14:tracePt t="140098" x="6457950" y="4851400"/>
          <p14:tracePt t="140114" x="6496050" y="4870450"/>
          <p14:tracePt t="140132" x="6534150" y="4883150"/>
          <p14:tracePt t="140148" x="6540500" y="4889500"/>
          <p14:tracePt t="140221" x="6546850" y="4889500"/>
          <p14:tracePt t="140277" x="6559550" y="4895850"/>
          <p14:tracePt t="140284" x="6591300" y="4921250"/>
          <p14:tracePt t="140298" x="6623050" y="4933950"/>
          <p14:tracePt t="140315" x="6699250" y="4984750"/>
          <p14:tracePt t="140332" x="6750050" y="5003800"/>
          <p14:tracePt t="140348" x="6775450" y="5022850"/>
          <p14:tracePt t="140364" x="6800850" y="5029200"/>
          <p14:tracePt t="140381" x="6807200" y="5035550"/>
          <p14:tracePt t="140789" x="6807200" y="5022850"/>
          <p14:tracePt t="140797" x="6838950" y="4984750"/>
          <p14:tracePt t="140814" x="6934200" y="4953000"/>
          <p14:tracePt t="140884" x="6934200" y="4946650"/>
          <p14:tracePt t="140900" x="6959600" y="4946650"/>
          <p14:tracePt t="140908" x="6991350" y="4946650"/>
          <p14:tracePt t="140932" x="7092950" y="4933950"/>
          <p14:tracePt t="140948" x="7143750" y="4914900"/>
          <p14:tracePt t="140964" x="7219950" y="4876800"/>
          <p14:tracePt t="140981" x="7283450" y="4832350"/>
          <p14:tracePt t="140998" x="7302500" y="4800600"/>
          <p14:tracePt t="141014" x="7334250" y="4756150"/>
          <p14:tracePt t="141031" x="7359650" y="4705350"/>
          <p14:tracePt t="141049" x="7378700" y="4648200"/>
          <p14:tracePt t="141064" x="7391400" y="4610100"/>
          <p14:tracePt t="141081" x="7391400" y="4591050"/>
          <p14:tracePt t="141317" x="7416800" y="4610100"/>
          <p14:tracePt t="141325" x="7435850" y="4641850"/>
          <p14:tracePt t="141331" x="7461250" y="4673600"/>
          <p14:tracePt t="141348" x="7505700" y="4718050"/>
          <p14:tracePt t="141364" x="7556500" y="4762500"/>
          <p14:tracePt t="141381" x="7607300" y="4806950"/>
          <p14:tracePt t="141398" x="7658100" y="4838700"/>
          <p14:tracePt t="141414" x="7696200" y="4864100"/>
          <p14:tracePt t="141431" x="7734300" y="4895850"/>
          <p14:tracePt t="141448" x="7804150" y="4927600"/>
          <p14:tracePt t="141464" x="7880350" y="4959350"/>
          <p14:tracePt t="141481" x="7943850" y="4997450"/>
          <p14:tracePt t="141498" x="8045450" y="5022850"/>
          <p14:tracePt t="141515" x="8147050" y="5041900"/>
          <p14:tracePt t="141531" x="8204200" y="5048250"/>
          <p14:tracePt t="141548" x="8267700" y="5054600"/>
          <p14:tracePt t="141565" x="8293100" y="5048250"/>
          <p14:tracePt t="141581" x="8305800" y="5048250"/>
          <p14:tracePt t="141598" x="8312150" y="5035550"/>
          <p14:tracePt t="141615" x="8318500" y="5010150"/>
          <p14:tracePt t="141631" x="8318500" y="4984750"/>
          <p14:tracePt t="141648" x="8324850" y="4965700"/>
          <p14:tracePt t="141664" x="8331200" y="4946650"/>
          <p14:tracePt t="141681" x="8337550" y="4933950"/>
          <p14:tracePt t="141698" x="8337550" y="4921250"/>
          <p14:tracePt t="141714" x="8337550" y="4914900"/>
          <p14:tracePt t="141731" x="8337550" y="4902200"/>
          <p14:tracePt t="141748" x="8337550" y="4895850"/>
          <p14:tracePt t="141764" x="8337550" y="4889500"/>
          <p14:tracePt t="141781" x="8331200" y="4883150"/>
          <p14:tracePt t="141798" x="8331200" y="4876800"/>
          <p14:tracePt t="141877" x="8324850" y="4876800"/>
          <p14:tracePt t="141901" x="8312150" y="4876800"/>
          <p14:tracePt t="141908" x="8305800" y="4883150"/>
          <p14:tracePt t="141916" x="8299450" y="4889500"/>
          <p14:tracePt t="141931" x="8293100" y="4902200"/>
          <p14:tracePt t="141956" x="8293100" y="4908550"/>
          <p14:tracePt t="141964" x="8286750" y="4908550"/>
          <p14:tracePt t="141981" x="8286750" y="4921250"/>
          <p14:tracePt t="141998" x="8280400" y="4927600"/>
          <p14:tracePt t="142014" x="8280400" y="4946650"/>
          <p14:tracePt t="142031" x="8274050" y="4959350"/>
          <p14:tracePt t="142048" x="8274050" y="4965700"/>
          <p14:tracePt t="142066" x="8274050" y="4978400"/>
          <p14:tracePt t="142081" x="8274050" y="4984750"/>
          <p14:tracePt t="142157" x="8274050" y="4991100"/>
          <p14:tracePt t="142501" x="8274050" y="4984750"/>
          <p14:tracePt t="142516" x="8274050" y="4972050"/>
          <p14:tracePt t="142540" x="8274050" y="4965700"/>
          <p14:tracePt t="142564" x="8274050" y="4959350"/>
          <p14:tracePt t="142580" x="8274050" y="4953000"/>
          <p14:tracePt t="142589" x="8274050" y="4946650"/>
          <p14:tracePt t="142604" x="8274050" y="4940300"/>
          <p14:tracePt t="142632" x="8274050" y="4933950"/>
          <p14:tracePt t="142665" x="8274050" y="4914900"/>
          <p14:tracePt t="142699" x="8274050" y="4902200"/>
          <p14:tracePt t="142714" x="8274050" y="4895850"/>
          <p14:tracePt t="142731" x="8274050" y="4889500"/>
          <p14:tracePt t="142756" x="8274050" y="4883150"/>
          <p14:tracePt t="142764" x="8274050" y="4876800"/>
          <p14:tracePt t="142781" x="8274050" y="4870450"/>
          <p14:tracePt t="142803" x="8274050" y="4864100"/>
          <p14:tracePt t="142844" x="8280400" y="4857750"/>
          <p14:tracePt t="142869" x="8280400" y="4851400"/>
          <p14:tracePt t="142892" x="8280400" y="4845050"/>
          <p14:tracePt t="142900" x="8286750" y="4845050"/>
          <p14:tracePt t="142915" x="8286750" y="4838700"/>
          <p14:tracePt t="142931" x="8293100" y="4832350"/>
          <p14:tracePt t="142997" x="8293100" y="4826000"/>
          <p14:tracePt t="143757" x="8255000" y="4794250"/>
          <p14:tracePt t="143764" x="8235950" y="4775200"/>
          <p14:tracePt t="143782" x="8210550" y="4756150"/>
          <p14:tracePt t="143798" x="8204200" y="4756150"/>
          <p14:tracePt t="145099" x="8216900" y="4775200"/>
          <p14:tracePt t="145107" x="8235950" y="4794250"/>
          <p14:tracePt t="145116" x="8242300" y="4806950"/>
          <p14:tracePt t="145131" x="8248650" y="4819650"/>
          <p14:tracePt t="145163" x="8255000" y="4819650"/>
          <p14:tracePt t="145171" x="8255000" y="4826000"/>
          <p14:tracePt t="145181" x="8261350" y="4832350"/>
          <p14:tracePt t="145215" x="8274050" y="4851400"/>
          <p14:tracePt t="145249" x="8293100" y="4870450"/>
          <p14:tracePt t="145282" x="8324850" y="4889500"/>
          <p14:tracePt t="145298" x="8356600" y="4895850"/>
          <p14:tracePt t="145314" x="8407400" y="4921250"/>
          <p14:tracePt t="145330" x="8483600" y="4946650"/>
          <p14:tracePt t="145347" x="8604250" y="4978400"/>
          <p14:tracePt t="145365" x="8686800" y="4991100"/>
          <p14:tracePt t="145381" x="8763000" y="5003800"/>
          <p14:tracePt t="145398" x="8845550" y="5010150"/>
          <p14:tracePt t="145415" x="8921750" y="5016500"/>
          <p14:tracePt t="145431" x="8985250" y="5022850"/>
          <p14:tracePt t="145447" x="9042400" y="5022850"/>
          <p14:tracePt t="145464" x="9080500" y="5022850"/>
          <p14:tracePt t="145481" x="9099550" y="5022850"/>
          <p14:tracePt t="145498" x="9124950" y="5022850"/>
          <p14:tracePt t="145514" x="9144000" y="5010150"/>
          <p14:tracePt t="145531" x="9150350" y="5003800"/>
          <p14:tracePt t="145597" x="9150350" y="4997450"/>
          <p14:tracePt t="145604" x="9144000" y="4991100"/>
          <p14:tracePt t="145614" x="9118600" y="4978400"/>
          <p14:tracePt t="145631" x="9086850" y="4972050"/>
          <p14:tracePt t="145648" x="9061450" y="4972050"/>
          <p14:tracePt t="145664" x="9023350" y="4972050"/>
          <p14:tracePt t="145681" x="8953500" y="4972050"/>
          <p14:tracePt t="145697" x="8870950" y="4972050"/>
          <p14:tracePt t="145714" x="8801100" y="4978400"/>
          <p14:tracePt t="145731" x="8724900" y="4984750"/>
          <p14:tracePt t="145747" x="8604250" y="4984750"/>
          <p14:tracePt t="145764" x="8502650" y="4991100"/>
          <p14:tracePt t="145781" x="8388350" y="5016500"/>
          <p14:tracePt t="145798" x="8267700" y="5029200"/>
          <p14:tracePt t="145814" x="8147050" y="5041900"/>
          <p14:tracePt t="145831" x="8001000" y="5054600"/>
          <p14:tracePt t="145848" x="7810500" y="5060950"/>
          <p14:tracePt t="145864" x="7562850" y="5060950"/>
          <p14:tracePt t="145881" x="7327900" y="5054600"/>
          <p14:tracePt t="145898" x="7213600" y="5054600"/>
          <p14:tracePt t="145914" x="7169150" y="5054600"/>
          <p14:tracePt t="145930" x="7124700" y="5060950"/>
          <p14:tracePt t="145948" x="7099300" y="5060950"/>
          <p14:tracePt t="145964" x="7092950" y="5060950"/>
          <p14:tracePt t="145996" x="7086600" y="5060950"/>
          <p14:tracePt t="146003" x="7073900" y="5060950"/>
          <p14:tracePt t="146014" x="7054850" y="5060950"/>
          <p14:tracePt t="146031" x="6978650" y="5054600"/>
          <p14:tracePt t="146048" x="6845300" y="5022850"/>
          <p14:tracePt t="146064" x="6597650" y="4946650"/>
          <p14:tracePt t="146081" x="6369050" y="4883150"/>
          <p14:tracePt t="146098" x="6267450" y="4864100"/>
          <p14:tracePt t="146116" x="6184900" y="4845050"/>
          <p14:tracePt t="146131" x="6172200" y="4838700"/>
          <p14:tracePt t="146147" x="6172200" y="4832350"/>
          <p14:tracePt t="146164" x="6165850" y="4832350"/>
          <p14:tracePt t="146293" x="6153150" y="4832350"/>
          <p14:tracePt t="146300" x="6127750" y="4832350"/>
          <p14:tracePt t="146315" x="6070600" y="4813300"/>
          <p14:tracePt t="146331" x="6007100" y="4800600"/>
          <p14:tracePt t="146347" x="5962650" y="4787900"/>
          <p14:tracePt t="146364" x="5930900" y="4787900"/>
          <p14:tracePt t="146381" x="5924550" y="4787900"/>
          <p14:tracePt t="146398" x="5918200" y="4787900"/>
          <p14:tracePt t="146452" x="5918200" y="4781550"/>
          <p14:tracePt t="146501" x="5911850" y="4781550"/>
          <p14:tracePt t="146644" x="5905500" y="4781550"/>
          <p14:tracePt t="146981" x="5899150" y="4800600"/>
          <p14:tracePt t="146988" x="5880100" y="4826000"/>
          <p14:tracePt t="146998" x="5880100" y="4832350"/>
          <p14:tracePt t="147014" x="5867400" y="4845050"/>
          <p14:tracePt t="147036" x="5867400" y="4851400"/>
          <p14:tracePt t="147109" x="5854700" y="4851400"/>
          <p14:tracePt t="147117" x="5842000" y="4851400"/>
          <p14:tracePt t="147131" x="5829300" y="4851400"/>
          <p14:tracePt t="147165" x="5664200" y="4864100"/>
          <p14:tracePt t="147199" x="5480050" y="4870450"/>
          <p14:tracePt t="147249" x="5143500" y="4838700"/>
          <p14:tracePt t="147265" x="5124450" y="4838700"/>
          <p14:tracePt t="147549" x="5124450" y="4832350"/>
          <p14:tracePt t="147589" x="5124450" y="4826000"/>
          <p14:tracePt t="147701" x="5130800" y="4864100"/>
          <p14:tracePt t="147708" x="5149850" y="4883150"/>
          <p14:tracePt t="147732" x="5149850" y="4889500"/>
          <p14:tracePt t="147740" x="5162550" y="4902200"/>
          <p14:tracePt t="147748" x="5194300" y="4927600"/>
          <p14:tracePt t="147782" x="5359400" y="5029200"/>
          <p14:tracePt t="147815" x="5499100" y="5067300"/>
          <p14:tracePt t="147849" x="5746750" y="5073650"/>
          <p14:tracePt t="147865" x="5765800" y="5067300"/>
          <p14:tracePt t="147881" x="5880100" y="5022850"/>
          <p14:tracePt t="147898" x="5905500" y="5010150"/>
          <p14:tracePt t="147914" x="6019800" y="4972050"/>
          <p14:tracePt t="147931" x="6127750" y="4927600"/>
          <p14:tracePt t="147964" x="6134100" y="4921250"/>
          <p14:tracePt t="147971" x="6140450" y="4902200"/>
          <p14:tracePt t="147980" x="6153150" y="4889500"/>
          <p14:tracePt t="147998" x="6178550" y="4845050"/>
          <p14:tracePt t="148015" x="6197600" y="4806950"/>
          <p14:tracePt t="148031" x="6197600" y="4794250"/>
          <p14:tracePt t="148047" x="6216650" y="4756150"/>
          <p14:tracePt t="148064" x="6216650" y="4749800"/>
          <p14:tracePt t="148081" x="6216650" y="4743450"/>
          <p14:tracePt t="148098" x="6223000" y="4743450"/>
          <p14:tracePt t="148124" x="6229350" y="4724400"/>
          <p14:tracePt t="148131" x="6242050" y="4711700"/>
          <p14:tracePt t="148148" x="6267450" y="4667250"/>
          <p14:tracePt t="148164" x="6286500" y="4635500"/>
          <p14:tracePt t="148181" x="6299200" y="4591050"/>
          <p14:tracePt t="148198" x="6311900" y="4552950"/>
          <p14:tracePt t="148214" x="6318250" y="4514850"/>
          <p14:tracePt t="148231" x="6318250" y="4495800"/>
          <p14:tracePt t="148248" x="6318250" y="4483100"/>
          <p14:tracePt t="148267" x="6318250" y="4476750"/>
          <p14:tracePt t="148885" x="6318250" y="4483100"/>
          <p14:tracePt t="148892" x="6337300" y="4546600"/>
          <p14:tracePt t="148899" x="6350000" y="4597400"/>
          <p14:tracePt t="148914" x="6369050" y="4641850"/>
          <p14:tracePt t="148931" x="6400800" y="4692650"/>
          <p14:tracePt t="148947" x="6445250" y="4762500"/>
          <p14:tracePt t="148964" x="6483350" y="4800600"/>
          <p14:tracePt t="148981" x="6515100" y="4826000"/>
          <p14:tracePt t="149015" x="6610350" y="4870450"/>
          <p14:tracePt t="149049" x="6769100" y="4914900"/>
          <p14:tracePt t="149082" x="6985000" y="4946650"/>
          <p14:tracePt t="149098" x="7092950" y="4953000"/>
          <p14:tracePt t="149115" x="7194550" y="4953000"/>
          <p14:tracePt t="149130" x="7264400" y="4940300"/>
          <p14:tracePt t="149148" x="7334250" y="4902200"/>
          <p14:tracePt t="149164" x="7372350" y="4870450"/>
          <p14:tracePt t="149182" x="7404100" y="4851400"/>
          <p14:tracePt t="149198" x="7423150" y="4832350"/>
          <p14:tracePt t="149215" x="7429500" y="4819650"/>
          <p14:tracePt t="149231" x="7442200" y="4806950"/>
          <p14:tracePt t="149248" x="7448550" y="4794250"/>
          <p14:tracePt t="149264" x="7448550" y="4762500"/>
          <p14:tracePt t="149281" x="7448550" y="4724400"/>
          <p14:tracePt t="149297" x="7435850" y="4699000"/>
          <p14:tracePt t="149315" x="7429500" y="4692650"/>
          <p14:tracePt t="149429" x="7423150" y="4692650"/>
          <p14:tracePt t="149437" x="7397750" y="4705350"/>
          <p14:tracePt t="149448" x="7366000" y="4724400"/>
          <p14:tracePt t="149464" x="7296150" y="4768850"/>
          <p14:tracePt t="149480" x="7232650" y="4800600"/>
          <p14:tracePt t="149498" x="7181850" y="4832350"/>
          <p14:tracePt t="149515" x="7169150" y="4838700"/>
          <p14:tracePt t="149581" x="7169150" y="4845050"/>
          <p14:tracePt t="149605" x="7169150" y="4876800"/>
          <p14:tracePt t="149612" x="7200900" y="4908550"/>
          <p14:tracePt t="149620" x="7219950" y="4933950"/>
          <p14:tracePt t="149631" x="7239000" y="4953000"/>
          <p14:tracePt t="149648" x="7277100" y="4984750"/>
          <p14:tracePt t="149664" x="7321550" y="5003800"/>
          <p14:tracePt t="149682" x="7353300" y="5029200"/>
          <p14:tracePt t="149698" x="7397750" y="5054600"/>
          <p14:tracePt t="149714" x="7442200" y="5073650"/>
          <p14:tracePt t="149731" x="7493000" y="5092700"/>
          <p14:tracePt t="149748" x="7524750" y="5105400"/>
          <p14:tracePt t="149764" x="7562850" y="5105400"/>
          <p14:tracePt t="149781" x="7607300" y="5105400"/>
          <p14:tracePt t="149798" x="7651750" y="5105400"/>
          <p14:tracePt t="149814" x="7696200" y="5092700"/>
          <p14:tracePt t="149831" x="7747000" y="5073650"/>
          <p14:tracePt t="149848" x="7791450" y="5048250"/>
          <p14:tracePt t="149864" x="7810500" y="5035550"/>
          <p14:tracePt t="149881" x="7816850" y="5016500"/>
          <p14:tracePt t="149898" x="7816850" y="4991100"/>
          <p14:tracePt t="149915" x="7810500" y="4946650"/>
          <p14:tracePt t="149931" x="7791450" y="4895850"/>
          <p14:tracePt t="149947" x="7791450" y="4889500"/>
          <p14:tracePt t="149964" x="7791450" y="4876800"/>
          <p14:tracePt t="149981" x="7791450" y="4857750"/>
          <p14:tracePt t="149998" x="7772400" y="4845050"/>
          <p14:tracePt t="150015" x="7759700" y="4819650"/>
          <p14:tracePt t="150031" x="7753350" y="4800600"/>
          <p14:tracePt t="150048" x="7747000" y="4800600"/>
          <p14:tracePt t="150064" x="7747000" y="4794250"/>
          <p14:tracePt t="150444" x="7740650" y="4794250"/>
          <p14:tracePt t="150452" x="7734300" y="4806950"/>
          <p14:tracePt t="150464" x="7734300" y="4819650"/>
          <p14:tracePt t="150481" x="7727950" y="4826000"/>
          <p14:tracePt t="150516" x="7727950" y="4832350"/>
          <p14:tracePt t="150549" x="7721600" y="4851400"/>
          <p14:tracePt t="150583" x="7715250" y="4870450"/>
          <p14:tracePt t="150598" x="7715250" y="4876800"/>
          <p14:tracePt t="150614" x="7715250" y="4889500"/>
          <p14:tracePt t="150631" x="7708900" y="4902200"/>
          <p14:tracePt t="150647" x="7708900" y="4914900"/>
          <p14:tracePt t="150664" x="7708900" y="4933950"/>
          <p14:tracePt t="150681" x="7708900" y="4946650"/>
          <p14:tracePt t="150699" x="7702550" y="4959350"/>
          <p14:tracePt t="150714" x="7702550" y="4965700"/>
          <p14:tracePt t="150731" x="7702550" y="4984750"/>
          <p14:tracePt t="150748" x="7702550" y="5010150"/>
          <p14:tracePt t="150764" x="7702550" y="5022850"/>
          <p14:tracePt t="150781" x="7715250" y="5035550"/>
          <p14:tracePt t="150798" x="7727950" y="5054600"/>
          <p14:tracePt t="150814" x="7753350" y="5073650"/>
          <p14:tracePt t="150831" x="7804150" y="5105400"/>
          <p14:tracePt t="150848" x="7848600" y="5130800"/>
          <p14:tracePt t="150864" x="7880350" y="5143500"/>
          <p14:tracePt t="150881" x="7905750" y="5149850"/>
          <p14:tracePt t="150898" x="7931150" y="5149850"/>
          <p14:tracePt t="150914" x="7937500" y="5149850"/>
          <p14:tracePt t="150931" x="7943850" y="5149850"/>
          <p14:tracePt t="150948" x="7962900" y="5130800"/>
          <p14:tracePt t="150964" x="7975600" y="5111750"/>
          <p14:tracePt t="150981" x="7988300" y="5092700"/>
          <p14:tracePt t="150998" x="7994650" y="5080000"/>
          <p14:tracePt t="151015" x="8007350" y="5060950"/>
          <p14:tracePt t="151031" x="8013700" y="5029200"/>
          <p14:tracePt t="151048" x="8013700" y="4991100"/>
          <p14:tracePt t="151064" x="7981950" y="4902200"/>
          <p14:tracePt t="151081" x="7893050" y="4794250"/>
          <p14:tracePt t="151098" x="7778750" y="4673600"/>
          <p14:tracePt t="151114" x="7677150" y="4572000"/>
          <p14:tracePt t="151131" x="7581900" y="4489450"/>
          <p14:tracePt t="151148" x="7556500" y="4464050"/>
          <p14:tracePt t="151164" x="7543800" y="4457700"/>
          <p14:tracePt t="151216" x="7543800" y="4451350"/>
          <p14:tracePt t="151332" x="7531100" y="4451350"/>
          <p14:tracePt t="151340" x="7493000" y="4470400"/>
          <p14:tracePt t="151348" x="7467600" y="4483100"/>
          <p14:tracePt t="151364" x="7410450" y="4502150"/>
          <p14:tracePt t="151381" x="7359650" y="4514850"/>
          <p14:tracePt t="151398" x="7327900" y="4521200"/>
          <p14:tracePt t="151414" x="7321550" y="4521200"/>
          <p14:tracePt t="151431" x="7315200" y="4521200"/>
          <p14:tracePt t="151448" x="7315200" y="4527550"/>
          <p14:tracePt t="151464" x="7308850" y="4533900"/>
          <p14:tracePt t="151480" x="7296150" y="4552950"/>
          <p14:tracePt t="151497" x="7283450" y="4559300"/>
          <p14:tracePt t="151514" x="7277100" y="4565650"/>
          <p14:tracePt t="151557" x="7270750" y="4572000"/>
          <p14:tracePt t="151565" x="7270750" y="4578350"/>
          <p14:tracePt t="151581" x="7258050" y="4584700"/>
          <p14:tracePt t="151598" x="7251700" y="4597400"/>
          <p14:tracePt t="151614" x="7245350" y="4610100"/>
          <p14:tracePt t="151631" x="7239000" y="4616450"/>
          <p14:tracePt t="151648" x="7239000" y="4622800"/>
          <p14:tracePt t="151664" x="7239000" y="4629150"/>
          <p14:tracePt t="151681" x="7232650" y="4629150"/>
          <p14:tracePt t="151697" x="7232650" y="4635500"/>
          <p14:tracePt t="151714" x="7226300" y="4641850"/>
          <p14:tracePt t="151732" x="7226300" y="4654550"/>
          <p14:tracePt t="151757" x="7226300" y="4660900"/>
          <p14:tracePt t="151764" x="7219950" y="4667250"/>
          <p14:tracePt t="151789" x="7219950" y="4673600"/>
          <p14:tracePt t="151798" x="7219950" y="4679950"/>
          <p14:tracePt t="151925" x="7219950" y="4686300"/>
          <p14:tracePt t="152092" x="7226300" y="4699000"/>
          <p14:tracePt t="152100" x="7239000" y="4705350"/>
          <p14:tracePt t="152116" x="7251700" y="4724400"/>
          <p14:tracePt t="152132" x="7258050" y="4730750"/>
          <p14:tracePt t="152147" x="7258050" y="4737100"/>
          <p14:tracePt t="152165" x="7270750" y="4756150"/>
          <p14:tracePt t="152181" x="7277100" y="4768850"/>
          <p14:tracePt t="152198" x="7277100" y="4781550"/>
          <p14:tracePt t="152214" x="7283450" y="4787900"/>
          <p14:tracePt t="152231" x="7283450" y="4794250"/>
          <p14:tracePt t="152249" x="7283450" y="4806950"/>
          <p14:tracePt t="152267" x="7283450" y="4813300"/>
          <p14:tracePt t="152333" x="7283450" y="4819650"/>
          <p14:tracePt t="152653" x="7296150" y="4870450"/>
          <p14:tracePt t="152660" x="7308850" y="4908550"/>
          <p14:tracePt t="152668" x="7321550" y="4927600"/>
          <p14:tracePt t="152681" x="7327900" y="4959350"/>
          <p14:tracePt t="152698" x="7353300" y="5003800"/>
          <p14:tracePt t="152714" x="7366000" y="5029200"/>
          <p14:tracePt t="152731" x="7378700" y="5060950"/>
          <p14:tracePt t="152766" x="7385050" y="5124450"/>
          <p14:tracePt t="152798" x="7385050" y="5162550"/>
          <p14:tracePt t="152832" x="7385050" y="5200650"/>
          <p14:tracePt t="152848" x="7378700" y="5232400"/>
          <p14:tracePt t="152865" x="7372350" y="5276850"/>
          <p14:tracePt t="152881" x="7353300" y="5327650"/>
          <p14:tracePt t="152897" x="7346950" y="5372100"/>
          <p14:tracePt t="152914" x="7334250" y="5410200"/>
          <p14:tracePt t="152931" x="7302500" y="5473700"/>
          <p14:tracePt t="152948" x="7283450" y="5499100"/>
          <p14:tracePt t="152964" x="7270750" y="5524500"/>
          <p14:tracePt t="152981" x="7251700" y="5543550"/>
          <p14:tracePt t="152998" x="7232650" y="5562600"/>
          <p14:tracePt t="153014" x="7226300" y="5575300"/>
          <p14:tracePt t="153030" x="7219950" y="5581650"/>
          <p14:tracePt t="153048" x="7213600" y="5594350"/>
          <p14:tracePt t="153064" x="7207250" y="5594350"/>
          <p14:tracePt t="153081" x="7200900" y="5600700"/>
          <p14:tracePt t="153237" x="7181850" y="5594350"/>
          <p14:tracePt t="153245" x="7118350" y="5556250"/>
          <p14:tracePt t="153252" x="7067550" y="5518150"/>
          <p14:tracePt t="153264" x="7016750" y="5486400"/>
          <p14:tracePt t="153281" x="6902450" y="5435600"/>
          <p14:tracePt t="153297" x="6832600" y="5410200"/>
          <p14:tracePt t="153314" x="6788150" y="5384800"/>
          <p14:tracePt t="153331" x="6692900" y="5359400"/>
          <p14:tracePt t="153347" x="6667500" y="5346700"/>
          <p14:tracePt t="153364" x="6642100" y="5346700"/>
          <p14:tracePt t="153381" x="6635750" y="5340350"/>
          <p14:tracePt t="153525" x="6629400" y="5340350"/>
          <p14:tracePt t="153532" x="6629400" y="5334000"/>
          <p14:tracePt t="155259" x="6623050" y="5334000"/>
          <p14:tracePt t="155267" x="6616700" y="5334000"/>
          <p14:tracePt t="155280" x="6610350" y="5334000"/>
          <p14:tracePt t="155298" x="6584950" y="5372100"/>
          <p14:tracePt t="155314" x="6565900" y="5397500"/>
          <p14:tracePt t="155330" x="6546850" y="5429250"/>
          <p14:tracePt t="155347" x="6534150" y="5461000"/>
          <p14:tracePt t="155381" x="6534150" y="5473700"/>
          <p14:tracePt t="155437" x="6534150" y="5486400"/>
          <p14:tracePt t="155448" x="6534150" y="5505450"/>
          <p14:tracePt t="155465" x="6534150" y="5537200"/>
          <p14:tracePt t="155542" x="6546850" y="5537200"/>
          <p14:tracePt t="155549" x="6572250" y="5543550"/>
          <p14:tracePt t="155564" x="6648450" y="5543550"/>
          <p14:tracePt t="155581" x="6692900" y="5543550"/>
          <p14:tracePt t="155604" x="6705600" y="5543550"/>
          <p14:tracePt t="155614" x="6788150" y="5537200"/>
          <p14:tracePt t="155631" x="6934200" y="5511800"/>
          <p14:tracePt t="155647" x="7118350" y="5473700"/>
          <p14:tracePt t="155665" x="7289800" y="5429250"/>
          <p14:tracePt t="155681" x="7461250" y="5391150"/>
          <p14:tracePt t="155698" x="7626350" y="5340350"/>
          <p14:tracePt t="155714" x="7804150" y="5276850"/>
          <p14:tracePt t="155731" x="7918450" y="5207000"/>
          <p14:tracePt t="155748" x="8013700" y="5143500"/>
          <p14:tracePt t="155766" x="8102600" y="5080000"/>
          <p14:tracePt t="155781" x="8121650" y="5067300"/>
          <p14:tracePt t="155798" x="8185150" y="5010150"/>
          <p14:tracePt t="155814" x="8229600" y="4978400"/>
          <p14:tracePt t="155831" x="8255000" y="4953000"/>
          <p14:tracePt t="155848" x="8286750" y="4940300"/>
          <p14:tracePt t="155864" x="8312150" y="4914900"/>
          <p14:tracePt t="155881" x="8331200" y="4889500"/>
          <p14:tracePt t="155898" x="8350250" y="4876800"/>
          <p14:tracePt t="155914" x="8356600" y="4870450"/>
          <p14:tracePt t="155981" x="8362950" y="4870450"/>
          <p14:tracePt t="156044" x="8369300" y="4870450"/>
          <p14:tracePt t="156052" x="8413750" y="4870450"/>
          <p14:tracePt t="156064" x="8458200" y="4870450"/>
          <p14:tracePt t="156081" x="8547100" y="4870450"/>
          <p14:tracePt t="156097" x="8648700" y="4870450"/>
          <p14:tracePt t="156114" x="8737600" y="4870450"/>
          <p14:tracePt t="156131" x="8870950" y="4870450"/>
          <p14:tracePt t="156147" x="8928100" y="4870450"/>
          <p14:tracePt t="156164" x="8959850" y="4870450"/>
          <p14:tracePt t="156181" x="8978900" y="4864100"/>
          <p14:tracePt t="156198" x="8991600" y="4857750"/>
          <p14:tracePt t="156214" x="9004300" y="4857750"/>
          <p14:tracePt t="156231" x="9010650" y="4851400"/>
          <p14:tracePt t="156248" x="9017000" y="4845050"/>
          <p14:tracePt t="156264" x="9036050" y="4826000"/>
          <p14:tracePt t="156281" x="9048750" y="4813300"/>
          <p14:tracePt t="156298" x="9055100" y="4806950"/>
          <p14:tracePt t="156314" x="9061450" y="4800600"/>
          <p14:tracePt t="156437" x="9061450" y="4794250"/>
          <p14:tracePt t="156469" x="9067800" y="4794250"/>
          <p14:tracePt t="156501" x="9067800" y="4781550"/>
          <p14:tracePt t="156508" x="9074150" y="4762500"/>
          <p14:tracePt t="156516" x="9074150" y="4756150"/>
          <p14:tracePt t="156531" x="9074150" y="4749800"/>
          <p14:tracePt t="156547" x="9074150" y="4743450"/>
          <p14:tracePt t="157077" x="9093200" y="4737100"/>
          <p14:tracePt t="157084" x="9131300" y="4724400"/>
          <p14:tracePt t="157098" x="9169400" y="4711700"/>
          <p14:tracePt t="157114" x="9213850" y="4699000"/>
          <p14:tracePt t="157131" x="9264650" y="4673600"/>
          <p14:tracePt t="157147" x="9277350" y="4673600"/>
          <p14:tracePt t="157172" x="9277350" y="4667250"/>
          <p14:tracePt t="157188" x="9283700" y="4667250"/>
          <p14:tracePt t="157215" x="9296400" y="4635500"/>
          <p14:tracePt t="157249" x="9309100" y="4610100"/>
          <p14:tracePt t="157283" x="9321800" y="4584700"/>
          <p14:tracePt t="157299" x="9321800" y="4572000"/>
          <p14:tracePt t="157314" x="9328150" y="4559300"/>
          <p14:tracePt t="157331" x="9328150" y="4552950"/>
          <p14:tracePt t="157573" x="9334500" y="4572000"/>
          <p14:tracePt t="157580" x="9340850" y="4591050"/>
          <p14:tracePt t="157598" x="9340850" y="4622800"/>
          <p14:tracePt t="157614" x="9340850" y="4648200"/>
          <p14:tracePt t="157631" x="9347200" y="4667250"/>
          <p14:tracePt t="157648" x="9347200" y="4679950"/>
          <p14:tracePt t="157677" x="9353550" y="4686300"/>
          <p14:tracePt t="157741" x="9359900" y="4686300"/>
          <p14:tracePt t="157748" x="9359900" y="4692650"/>
          <p14:tracePt t="157764" x="9385300" y="4699000"/>
          <p14:tracePt t="157780" x="9410700" y="4711700"/>
          <p14:tracePt t="157799" x="9461500" y="4718050"/>
          <p14:tracePt t="157814" x="9518650" y="4718050"/>
          <p14:tracePt t="157831" x="9563100" y="4705350"/>
          <p14:tracePt t="157847" x="9582150" y="4699000"/>
          <p14:tracePt t="157864" x="9601200" y="4679950"/>
          <p14:tracePt t="157881" x="9607550" y="4629150"/>
          <p14:tracePt t="157897" x="9613900" y="4572000"/>
          <p14:tracePt t="157915" x="9626600" y="4521200"/>
          <p14:tracePt t="157930" x="9626600" y="4502150"/>
          <p14:tracePt t="157948" x="9626600" y="4495800"/>
          <p14:tracePt t="157972" x="9626600" y="4489450"/>
          <p14:tracePt t="158013" x="9626600" y="4476750"/>
          <p14:tracePt t="158021" x="9626600" y="4464050"/>
          <p14:tracePt t="158031" x="9620250" y="4457700"/>
          <p14:tracePt t="158047" x="9613900" y="4451350"/>
          <p14:tracePt t="158064" x="9613900" y="4445000"/>
          <p14:tracePt t="158117" x="9607550" y="4445000"/>
          <p14:tracePt t="158124" x="9607550" y="4438650"/>
          <p14:tracePt t="158173" x="9601200" y="4438650"/>
          <p14:tracePt t="158188" x="9594850" y="4438650"/>
          <p14:tracePt t="158204" x="9588500" y="4438650"/>
          <p14:tracePt t="158228" x="9582150" y="4438650"/>
          <p14:tracePt t="158517" x="9575800" y="4451350"/>
          <p14:tracePt t="158524" x="9575800" y="4508500"/>
          <p14:tracePt t="158532" x="9575800" y="4527550"/>
          <p14:tracePt t="158547" x="9575800" y="4546600"/>
          <p14:tracePt t="158565" x="9575800" y="4559300"/>
          <p14:tracePt t="158581" x="9575800" y="4565650"/>
          <p14:tracePt t="158598" x="9575800" y="4572000"/>
          <p14:tracePt t="158614" x="9575800" y="4578350"/>
          <p14:tracePt t="158636" x="9569450" y="4578350"/>
          <p14:tracePt t="158684" x="9569450" y="4584700"/>
          <p14:tracePt t="158692" x="9569450" y="4597400"/>
          <p14:tracePt t="158700" x="9569450" y="4610100"/>
          <p14:tracePt t="158714" x="9569450" y="4629150"/>
          <p14:tracePt t="158731" x="9563100" y="4667250"/>
          <p14:tracePt t="158747" x="9556750" y="4692650"/>
          <p14:tracePt t="158764" x="9556750" y="4705350"/>
          <p14:tracePt t="158813" x="9556750" y="4711700"/>
          <p14:tracePt t="158837" x="9556750" y="4718050"/>
          <p14:tracePt t="158844" x="9556750" y="4724400"/>
          <p14:tracePt t="158852" x="9556750" y="4737100"/>
          <p14:tracePt t="158864" x="9550400" y="4737100"/>
          <p14:tracePt t="158881" x="9550400" y="4743450"/>
          <p14:tracePt t="158897" x="9550400" y="4749800"/>
          <p14:tracePt t="159644" x="9537700" y="4781550"/>
          <p14:tracePt t="159652" x="9525000" y="4794250"/>
          <p14:tracePt t="159664" x="9518650" y="4813300"/>
          <p14:tracePt t="159680" x="9505950" y="4832350"/>
          <p14:tracePt t="159697" x="9505950" y="4838700"/>
          <p14:tracePt t="161422" x="9525000" y="4838700"/>
          <p14:tracePt t="161428" x="9550400" y="4832350"/>
          <p14:tracePt t="161436" x="9563100" y="4826000"/>
          <p14:tracePt t="161448" x="9582150" y="4819650"/>
          <p14:tracePt t="161464" x="9594850" y="4806950"/>
          <p14:tracePt t="161480" x="9607550" y="4806950"/>
          <p14:tracePt t="161497" x="9613900" y="4800600"/>
          <p14:tracePt t="161532" x="9639300" y="4781550"/>
          <p14:tracePt t="161565" x="9652000" y="4768850"/>
          <p14:tracePt t="161598" x="9658350" y="4762500"/>
          <p14:tracePt t="161614" x="9671050" y="4756150"/>
          <p14:tracePt t="161631" x="9683750" y="4749800"/>
          <p14:tracePt t="161647" x="9696450" y="4743450"/>
          <p14:tracePt t="161665" x="9709150" y="4730750"/>
          <p14:tracePt t="161681" x="9728200" y="4724400"/>
          <p14:tracePt t="161698" x="9747250" y="4711700"/>
          <p14:tracePt t="161714" x="9766300" y="4692650"/>
          <p14:tracePt t="161730" x="9785350" y="4673600"/>
          <p14:tracePt t="161747" x="9810750" y="4654550"/>
          <p14:tracePt t="161764" x="9836150" y="4635500"/>
          <p14:tracePt t="161781" x="9861550" y="4616450"/>
          <p14:tracePt t="161798" x="9893300" y="4584700"/>
          <p14:tracePt t="161814" x="9918700" y="4559300"/>
          <p14:tracePt t="161831" x="9944100" y="4540250"/>
          <p14:tracePt t="161849" x="9956800" y="4527550"/>
          <p14:tracePt t="161864" x="9963150" y="4521200"/>
          <p14:tracePt t="162197" x="9963150" y="4527550"/>
          <p14:tracePt t="162204" x="9969500" y="4546600"/>
          <p14:tracePt t="162214" x="9975850" y="4559300"/>
          <p14:tracePt t="162231" x="9982200" y="4572000"/>
          <p14:tracePt t="162247" x="9988550" y="4584700"/>
          <p14:tracePt t="162309" x="9988550" y="4591050"/>
          <p14:tracePt t="162524" x="10001250" y="4591050"/>
          <p14:tracePt t="162532" x="10039350" y="4591050"/>
          <p14:tracePt t="162547" x="10071100" y="4591050"/>
          <p14:tracePt t="162564" x="10102850" y="4591050"/>
          <p14:tracePt t="162580" x="10121900" y="4591050"/>
          <p14:tracePt t="162598" x="10134600" y="4591050"/>
          <p14:tracePt t="162632" x="10140950" y="4591050"/>
          <p14:tracePt t="162861" x="10140950" y="4584700"/>
          <p14:tracePt t="162941" x="10147300" y="4584700"/>
          <p14:tracePt t="163269" x="10191750" y="4648200"/>
          <p14:tracePt t="163276" x="10229850" y="4686300"/>
          <p14:tracePt t="163298" x="10280650" y="4730750"/>
          <p14:tracePt t="163314" x="10306050" y="4743450"/>
          <p14:tracePt t="163331" x="10312400" y="4756150"/>
          <p14:tracePt t="164684" x="10261600" y="4794250"/>
          <p14:tracePt t="164692" x="10198100" y="4819650"/>
          <p14:tracePt t="164700" x="10109200" y="4851400"/>
          <p14:tracePt t="164714" x="9969500" y="4889500"/>
          <p14:tracePt t="164730" x="9779000" y="4933950"/>
          <p14:tracePt t="164748" x="9537700" y="4953000"/>
          <p14:tracePt t="164764" x="9429750" y="4953000"/>
          <p14:tracePt t="164781" x="9410700" y="4953000"/>
          <p14:tracePt t="164815" x="9404350" y="4953000"/>
          <p14:tracePt t="164901" x="9366250" y="4953000"/>
          <p14:tracePt t="164908" x="9347200" y="4953000"/>
          <p14:tracePt t="164917" x="9321800" y="4953000"/>
          <p14:tracePt t="164931" x="9283700" y="4946650"/>
          <p14:tracePt t="164948" x="9239250" y="4940300"/>
          <p14:tracePt t="164964" x="9207500" y="4933950"/>
          <p14:tracePt t="164981" x="9188450" y="4933950"/>
          <p14:tracePt t="164998" x="9182100" y="4933950"/>
          <p14:tracePt t="165333" x="9188450" y="4914900"/>
          <p14:tracePt t="165340" x="9194800" y="4902200"/>
          <p14:tracePt t="165347" x="9194800" y="4895850"/>
          <p14:tracePt t="166844" x="9220200" y="4908550"/>
          <p14:tracePt t="166852" x="9271000" y="4953000"/>
          <p14:tracePt t="166864" x="9321800" y="4991100"/>
          <p14:tracePt t="166881" x="9378950" y="5022850"/>
          <p14:tracePt t="166897" x="9417050" y="5048250"/>
          <p14:tracePt t="166915" x="9448800" y="5060950"/>
          <p14:tracePt t="166931" x="9448800" y="5067300"/>
          <p14:tracePt t="166989" x="9480550" y="5073650"/>
          <p14:tracePt t="166998" x="9505950" y="5080000"/>
          <p14:tracePt t="167031" x="9594850" y="5086350"/>
          <p14:tracePt t="167048" x="9620250" y="5086350"/>
          <p14:tracePt t="167064" x="9683750" y="5086350"/>
          <p14:tracePt t="167081" x="9734550" y="5086350"/>
          <p14:tracePt t="167097" x="9785350" y="5080000"/>
          <p14:tracePt t="167114" x="9823450" y="5060950"/>
          <p14:tracePt t="167132" x="9867900" y="5029200"/>
          <p14:tracePt t="167147" x="9886950" y="5010150"/>
          <p14:tracePt t="167164" x="9918700" y="4978400"/>
          <p14:tracePt t="167182" x="9963150" y="4946650"/>
          <p14:tracePt t="167198" x="9988550" y="4927600"/>
          <p14:tracePt t="167214" x="10013950" y="4908550"/>
          <p14:tracePt t="167231" x="10039350" y="4889500"/>
          <p14:tracePt t="167247" x="10058400" y="4870450"/>
          <p14:tracePt t="167264" x="10083800" y="4845050"/>
          <p14:tracePt t="167281" x="10102850" y="4813300"/>
          <p14:tracePt t="167297" x="10128250" y="4794250"/>
          <p14:tracePt t="167349" x="10172700" y="4730750"/>
          <p14:tracePt t="167366" x="10179050" y="4711700"/>
          <p14:tracePt t="167380" x="10185400" y="4705350"/>
          <p14:tracePt t="167397" x="10191750" y="4692650"/>
          <p14:tracePt t="167445" x="10191750" y="4686300"/>
          <p14:tracePt t="168869" x="10172700" y="4724400"/>
          <p14:tracePt t="168876" x="10115550" y="4768850"/>
          <p14:tracePt t="168884" x="10064750" y="4819650"/>
          <p14:tracePt t="168897" x="9994900" y="4864100"/>
          <p14:tracePt t="168914" x="9753600" y="4978400"/>
          <p14:tracePt t="168931" x="9442450" y="5073650"/>
          <p14:tracePt t="168948" x="8896350" y="5194300"/>
          <p14:tracePt t="168982" x="8115300" y="5321300"/>
          <p14:tracePt t="169015" x="7562850" y="5372100"/>
          <p14:tracePt t="169052" x="7531100" y="5372100"/>
          <p14:tracePt t="169064" x="7512050" y="5372100"/>
          <p14:tracePt t="169081" x="7404100" y="5372100"/>
          <p14:tracePt t="169097" x="7315200" y="5391150"/>
          <p14:tracePt t="169114" x="7302500" y="5391150"/>
          <p14:tracePt t="169131" x="7296150" y="5397500"/>
          <p14:tracePt t="169148" x="7251700" y="5391150"/>
          <p14:tracePt t="169164" x="7245350" y="5391150"/>
          <p14:tracePt t="169180" x="7219950" y="5391150"/>
          <p14:tracePt t="169197" x="7188200" y="5378450"/>
          <p14:tracePt t="169214" x="7156450" y="5365750"/>
          <p14:tracePt t="169231" x="7137400" y="5359400"/>
          <p14:tracePt t="169247" x="7118350" y="5359400"/>
          <p14:tracePt t="169264" x="7061200" y="5359400"/>
          <p14:tracePt t="169282" x="7010400" y="5359400"/>
          <p14:tracePt t="169297" x="6965950" y="5359400"/>
          <p14:tracePt t="169314" x="6915150" y="5359400"/>
          <p14:tracePt t="169331" x="6794500" y="5359400"/>
          <p14:tracePt t="169347" x="6699250" y="5359400"/>
          <p14:tracePt t="169364" x="6597650" y="5359400"/>
          <p14:tracePt t="169380" x="6527800" y="5365750"/>
          <p14:tracePt t="169398" x="6432550" y="5372100"/>
          <p14:tracePt t="169414" x="6369050" y="5378450"/>
          <p14:tracePt t="169431" x="6330950" y="5378450"/>
          <p14:tracePt t="169447" x="6292850" y="5384800"/>
          <p14:tracePt t="169464" x="6254750" y="5384800"/>
          <p14:tracePt t="169480" x="6223000" y="5384800"/>
          <p14:tracePt t="169497" x="6184900" y="5384800"/>
          <p14:tracePt t="169513" x="6172200" y="5384800"/>
          <p14:tracePt t="169530" x="6159500" y="5384800"/>
          <p14:tracePt t="169547" x="6153150" y="5391150"/>
          <p14:tracePt t="169564" x="6146800" y="5391150"/>
          <p14:tracePt t="169651" x="6140450" y="5391150"/>
          <p14:tracePt t="169659" x="6134100" y="5391150"/>
          <p14:tracePt t="169699" x="6127750" y="5391150"/>
          <p14:tracePt t="169715" x="6121400" y="5391150"/>
          <p14:tracePt t="169731" x="6115050" y="5391150"/>
          <p14:tracePt t="169739" x="6108700" y="5391150"/>
          <p14:tracePt t="169756" x="6102350" y="5391150"/>
          <p14:tracePt t="169764" x="6096000" y="5391150"/>
          <p14:tracePt t="169780" x="6089650" y="5391150"/>
          <p14:tracePt t="169797" x="6083300" y="5391150"/>
          <p14:tracePt t="169843" x="6076950" y="5391150"/>
          <p14:tracePt t="169867" x="6070600" y="5391150"/>
          <p14:tracePt t="169923" x="6064250" y="5391150"/>
          <p14:tracePt t="169931" x="6057900" y="5391150"/>
          <p14:tracePt t="169995" x="6057900" y="5384800"/>
          <p14:tracePt t="170349" x="6051550" y="5384800"/>
          <p14:tracePt t="170421" x="6045200" y="5384800"/>
          <p14:tracePt t="170460" x="6038850" y="5384800"/>
          <p14:tracePt t="170484" x="6032500" y="5384800"/>
          <p14:tracePt t="170523" x="6026150" y="5391150"/>
          <p14:tracePt t="170540" x="6019800" y="5403850"/>
          <p14:tracePt t="170547" x="6013450" y="5416550"/>
          <p14:tracePt t="170564" x="6007100" y="5435600"/>
          <p14:tracePt t="170603" x="6007100" y="5441950"/>
          <p14:tracePt t="170611" x="6007100" y="5448300"/>
          <p14:tracePt t="170619" x="6007100" y="5454650"/>
          <p14:tracePt t="170630" x="6007100" y="5461000"/>
          <p14:tracePt t="170647" x="6007100" y="5467350"/>
          <p14:tracePt t="170663" x="6007100" y="5473700"/>
          <p14:tracePt t="170680" x="6007100" y="5480050"/>
          <p14:tracePt t="170757" x="6007100" y="5486400"/>
          <p14:tracePt t="170772" x="6000750" y="5499100"/>
          <p14:tracePt t="170781" x="6000750" y="5505450"/>
          <p14:tracePt t="170797" x="6000750" y="5518150"/>
          <p14:tracePt t="170820" x="5994400" y="5518150"/>
          <p14:tracePt t="170836" x="5994400" y="5524500"/>
          <p14:tracePt t="170941" x="5994400" y="5530850"/>
          <p14:tracePt t="170957" x="5988050" y="5537200"/>
          <p14:tracePt t="170988" x="5988050" y="5543550"/>
          <p14:tracePt t="171003" x="5981700" y="5543550"/>
          <p14:tracePt t="171100" x="5975350" y="5543550"/>
          <p14:tracePt t="171107" x="5924550" y="5543550"/>
          <p14:tracePt t="171116" x="5867400" y="5524500"/>
          <p14:tracePt t="171131" x="5740400" y="5480050"/>
          <p14:tracePt t="171147" x="5588000" y="5416550"/>
          <p14:tracePt t="171164" x="5556250" y="5403850"/>
          <p14:tracePt t="171382" x="5429250" y="5353050"/>
          <p14:tracePt t="171389" x="5283200" y="5283200"/>
          <p14:tracePt t="171397" x="5130800" y="5200650"/>
          <p14:tracePt t="171414" x="4908550" y="5099050"/>
          <p14:tracePt t="171431" x="4838700" y="5060950"/>
          <p14:tracePt t="171451" x="4832350" y="5060950"/>
          <p14:tracePt t="171482" x="4718050" y="4965700"/>
          <p14:tracePt t="171499" x="4641850" y="4902200"/>
          <p14:tracePt t="171513" x="4591050" y="4857750"/>
          <p14:tracePt t="171530" x="4540250" y="4794250"/>
          <p14:tracePt t="171548" x="4464050" y="4724400"/>
          <p14:tracePt t="171580" x="4438650" y="4711700"/>
          <p14:tracePt t="171587" x="4419600" y="4692650"/>
          <p14:tracePt t="171677" x="4406900" y="4679950"/>
          <p14:tracePt t="171685" x="4387850" y="4654550"/>
          <p14:tracePt t="171697" x="4362450" y="4629150"/>
          <p14:tracePt t="171714" x="4318000" y="4584700"/>
          <p14:tracePt t="171731" x="4241800" y="4514850"/>
          <p14:tracePt t="171748" x="4171950" y="4451350"/>
          <p14:tracePt t="171764" x="4102100" y="4375150"/>
          <p14:tracePt t="171780" x="4019550" y="4311650"/>
          <p14:tracePt t="171797" x="3968750" y="4260850"/>
          <p14:tracePt t="171814" x="3924300" y="4203700"/>
          <p14:tracePt t="171831" x="3892550" y="4171950"/>
          <p14:tracePt t="171847" x="3841750" y="4095750"/>
          <p14:tracePt t="171864" x="3759200" y="3981450"/>
          <p14:tracePt t="171881" x="3733800" y="3943350"/>
          <p14:tracePt t="171897" x="3670300" y="3835400"/>
          <p14:tracePt t="171914" x="3600450" y="3733800"/>
          <p14:tracePt t="171931" x="3524250" y="3619500"/>
          <p14:tracePt t="171947" x="3467100" y="3530600"/>
          <p14:tracePt t="171964" x="3397250" y="3422650"/>
          <p14:tracePt t="171980" x="3346450" y="3346450"/>
          <p14:tracePt t="171997" x="3263900" y="3206750"/>
          <p14:tracePt t="172014" x="3187700" y="3086100"/>
          <p14:tracePt t="172031" x="3098800" y="2965450"/>
          <p14:tracePt t="172047" x="3003550" y="2857500"/>
          <p14:tracePt t="172064" x="2921000" y="2743200"/>
          <p14:tracePt t="172080" x="2851150" y="2641600"/>
          <p14:tracePt t="172097" x="2787650" y="2552700"/>
          <p14:tracePt t="172114" x="2768600" y="2495550"/>
          <p14:tracePt t="172130" x="2768600" y="2457450"/>
          <p14:tracePt t="172147" x="2768600" y="2413000"/>
          <p14:tracePt t="172164" x="2717800" y="2349500"/>
          <p14:tracePt t="172180" x="2660650" y="2298700"/>
          <p14:tracePt t="172197" x="2565400" y="2273300"/>
          <p14:tracePt t="172214" x="2501900" y="2260600"/>
          <p14:tracePt t="172231" x="2463800" y="2260600"/>
          <p14:tracePt t="172247" x="2451100" y="2260600"/>
          <p14:tracePt t="172275" x="2444750" y="2286000"/>
          <p14:tracePt t="172284" x="2413000" y="2381250"/>
          <p14:tracePt t="172297" x="2374900" y="2495550"/>
          <p14:tracePt t="172314" x="2228850" y="2832100"/>
          <p14:tracePt t="172330" x="2006600" y="3378200"/>
          <p14:tracePt t="172348" x="1714500" y="4152900"/>
          <p14:tracePt t="172364" x="1568450" y="4476750"/>
          <p14:tracePt t="172380" x="1530350" y="4552950"/>
          <p14:tracePt t="172397" x="1517650" y="4559300"/>
          <p14:tracePt t="172507" x="1498600" y="4546600"/>
          <p14:tracePt t="172515" x="1352550" y="4356100"/>
          <p14:tracePt t="172530" x="1143000" y="4032250"/>
          <p14:tracePt t="172547" x="342900" y="2978150"/>
          <p14:tracePt t="172563" x="0" y="2216150"/>
          <p14:tracePt t="172580" x="0" y="1631950"/>
          <p14:tracePt t="172597" x="0" y="1308100"/>
          <p14:tracePt t="172613" x="0" y="1250950"/>
          <p14:tracePt t="172680" x="0" y="622300"/>
          <p14:tracePt t="172697" x="12700" y="533400"/>
          <p14:tracePt t="172713" x="63500" y="431800"/>
          <p14:tracePt t="172730" x="146050" y="349250"/>
          <p14:tracePt t="172875" x="1085850" y="0"/>
          <p14:tracePt t="172883" x="1111250" y="0"/>
          <p14:tracePt t="172897" x="1149350" y="0"/>
          <p14:tracePt t="172913" x="1193800" y="0"/>
          <p14:tracePt t="172930" x="1206500" y="0"/>
          <p14:tracePt t="173115" x="1206500" y="6350"/>
          <p14:tracePt t="173123" x="1200150" y="19050"/>
          <p14:tracePt t="173132" x="1200150" y="31750"/>
          <p14:tracePt t="173147" x="1187450" y="44450"/>
          <p14:tracePt t="173163" x="1187450" y="50800"/>
          <p14:tracePt t="173180" x="1181100" y="50800"/>
          <p14:tracePt t="173219" x="1181100" y="57150"/>
          <p14:tracePt t="173451" x="1174750" y="57150"/>
          <p14:tracePt t="173491" x="1168400" y="57150"/>
          <p14:tracePt t="173507" x="1168400" y="63500"/>
          <p14:tracePt t="173516" x="1162050" y="63500"/>
          <p14:tracePt t="173763" x="1155700" y="69850"/>
          <p14:tracePt t="173771" x="1136650" y="76200"/>
          <p14:tracePt t="173780" x="1130300" y="76200"/>
          <p14:tracePt t="173797" x="1117600" y="76200"/>
          <p14:tracePt t="173830" x="1111250" y="82550"/>
          <p14:tracePt t="173875" x="1104900" y="82550"/>
          <p14:tracePt t="174187" x="1098550" y="82550"/>
          <p14:tracePt t="174211" x="1092200" y="82550"/>
          <p14:tracePt t="174227" x="1092200" y="88900"/>
          <p14:tracePt t="174355" x="1085850" y="88900"/>
          <p14:tracePt t="174997" x="1035050" y="889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448573" y="353683"/>
                <a:ext cx="11335110" cy="6349042"/>
              </a:xfrm>
            </p:spPr>
            <p:txBody>
              <a:bodyPr>
                <a:noAutofit/>
              </a:bodyPr>
              <a:lstStyle/>
              <a:p>
                <a:pPr algn="l"/>
                <a:r>
                  <a:rPr lang="en-US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kk-KZ" b="1" dirty="0">
                    <a:solidFill>
                      <a:srgbClr val="0070C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-тапсырма. 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 сан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берілген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Бірінші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 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𝟏𝟕</m:t>
                    </m:r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en-US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  <m:r>
                      <a:rPr lang="en-US" b="1" i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тең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екінші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бірінші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саннан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 7 -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ге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артық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ал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үшінші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екінші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санна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н </a:t>
                </a:r>
                <a:r>
                  <a:rPr lang="en-US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𝟒</m:t>
                    </m:r>
                    <m:f>
                      <m:fPr>
                        <m:ctrlPr>
                          <a:rPr lang="ru-RU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  <m:r>
                      <a:rPr lang="en-US" b="1" i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ке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артық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санның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қосындысын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b="1" dirty="0" err="1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анықта</a:t>
                </a:r>
                <a:r>
                  <a:rPr lang="ru-RU" b="1" dirty="0">
                    <a:solidFill>
                      <a:srgbClr val="002060"/>
                    </a:solidFill>
                    <a:highlight>
                      <a:srgbClr val="FFFFFF"/>
                    </a:highlight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en-US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r>
                  <a:rPr lang="kk-KZ" sz="2800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Шешуі: Есеп шарты бойынша берілген үш санды анықтап аламыз. </a:t>
                </a:r>
                <a:endParaRPr lang="ru-RU" dirty="0">
                  <a:solidFill>
                    <a:srgbClr val="002060"/>
                  </a:solidFill>
                  <a:latin typeface="Tahoma" panose="020B0604030504040204" pitchFamily="34" charset="0"/>
                  <a:ea typeface="Cambria Math" panose="02040503050406030204" pitchFamily="18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Бірінші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сан: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17</m:t>
                    </m:r>
                    <m:f>
                      <m:fPr>
                        <m:ctrlPr>
                          <a:rPr lang="ru-RU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23</m:t>
                        </m:r>
                      </m:den>
                    </m:f>
                  </m:oMath>
                </a14:m>
                <a:endParaRPr lang="ru-RU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Екінші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сан: </a:t>
                </a:r>
                <a:r>
                  <a:rPr lang="en-US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17</m:t>
                    </m:r>
                    <m:f>
                      <m:fPr>
                        <m:ctrlPr>
                          <a:rPr lang="ru-RU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23</m:t>
                        </m:r>
                      </m:den>
                    </m:f>
                    <m:r>
                      <a:rPr lang="kk-KZ" b="0" i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b="0" i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=24</m:t>
                    </m:r>
                    <m:f>
                      <m:fPr>
                        <m:ctrlPr>
                          <a:rPr lang="en-US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23</m:t>
                        </m:r>
                      </m:den>
                    </m:f>
                  </m:oMath>
                </a14:m>
                <a:endParaRPr lang="ru-RU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just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Үшінші</a:t>
                </a:r>
                <a:r>
                  <a:rPr lang="ru-RU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сан:</a:t>
                </a:r>
                <a:r>
                  <a:rPr lang="en-US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24</m:t>
                    </m:r>
                    <m:f>
                      <m:fPr>
                        <m:ctrlPr>
                          <a:rPr lang="en-US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b="0" i="1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23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+4</m:t>
                    </m:r>
                    <m:f>
                      <m:fPr>
                        <m:ctrlPr>
                          <a:rPr lang="en-US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23</m:t>
                        </m:r>
                      </m:den>
                    </m:f>
                    <m:r>
                      <a:rPr lang="en-US" b="0" i="1" smtClean="0">
                        <a:solidFill>
                          <a:srgbClr val="002060"/>
                        </a:solidFill>
                        <a:highlight>
                          <a:srgbClr val="FFFFFF"/>
                        </a:highlight>
                        <a:latin typeface="Cambria Math" panose="02040503050406030204" pitchFamily="18" charset="0"/>
                      </a:rPr>
                      <m:t>=28</m:t>
                    </m:r>
                    <m:f>
                      <m:fPr>
                        <m:ctrlPr>
                          <a:rPr lang="en-US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2060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</a:rPr>
                          <m:t>23</m:t>
                        </m:r>
                      </m:den>
                    </m:f>
                  </m:oMath>
                </a14:m>
                <a:endParaRPr lang="ru-RU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ru-RU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</a:t>
                </a:r>
                <a:r>
                  <a:rPr lang="kk-KZ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Сандардың қосындысын анықтаймыз:</a:t>
                </a:r>
              </a:p>
              <a:p>
                <a:pPr marL="534988"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17</m:t>
                      </m:r>
                      <m:f>
                        <m:fPr>
                          <m:ctrlPr>
                            <a:rPr lang="ru-RU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kk-KZ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24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kk-KZ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28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17+24+28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den>
                          </m:f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</m:num>
                            <m:den>
                              <m:r>
                                <a:rPr lang="en-US" b="0" i="1" smtClean="0">
                                  <a:solidFill>
                                    <a:srgbClr val="002060"/>
                                  </a:solidFill>
                                  <a:highlight>
                                    <a:srgbClr val="FFFFFF"/>
                                  </a:highlight>
                                  <a:latin typeface="Cambria Math" panose="02040503050406030204" pitchFamily="18" charset="0"/>
                                </a:rPr>
                                <m:t>23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=69+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53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>
                  <a:solidFill>
                    <a:srgbClr val="002060"/>
                  </a:solidFill>
                  <a:highlight>
                    <a:srgbClr val="FFFFFF"/>
                  </a:highlight>
                  <a:latin typeface="Cambria Math" panose="02040503050406030204" pitchFamily="18" charset="0"/>
                </a:endParaRPr>
              </a:p>
              <a:p>
                <a:pPr lvl="0" algn="l">
                  <a:lnSpc>
                    <a:spcPct val="10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              =69+2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en-US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=71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  <m:r>
                        <a:rPr lang="kk-KZ" b="0" i="1" smtClean="0">
                          <a:solidFill>
                            <a:srgbClr val="002060"/>
                          </a:solidFill>
                          <a:highlight>
                            <a:srgbClr val="FFFFFF"/>
                          </a:highlight>
                          <a:latin typeface="Cambria Math" panose="02040503050406030204" pitchFamily="18" charset="0"/>
                        </a:rPr>
                        <m:t>                             Жауабы:71</m:t>
                      </m:r>
                      <m:f>
                        <m:fPr>
                          <m:ctrlPr>
                            <a:rPr lang="kk-KZ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kk-KZ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kk-KZ" b="0" i="1" smtClean="0">
                              <a:solidFill>
                                <a:srgbClr val="002060"/>
                              </a:solidFill>
                              <a:highlight>
                                <a:srgbClr val="FFFFFF"/>
                              </a:highlight>
                              <a:latin typeface="Cambria Math" panose="02040503050406030204" pitchFamily="18" charset="0"/>
                            </a:rPr>
                            <m:t>23</m:t>
                          </m:r>
                        </m:den>
                      </m:f>
                    </m:oMath>
                  </m:oMathPara>
                </a14:m>
                <a:endParaRPr lang="kk-KZ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448573" y="353683"/>
                <a:ext cx="11335110" cy="6349042"/>
              </a:xfrm>
              <a:blipFill>
                <a:blip r:embed="rId5"/>
                <a:stretch>
                  <a:fillRect l="-1130" t="-288" r="-5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6501" y="5425054"/>
            <a:ext cx="1167585" cy="14329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602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443"/>
    </mc:Choice>
    <mc:Fallback xmlns="">
      <p:transition spd="slow" advTm="10244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5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50" autoRev="1" fill="remov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9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250" autoRev="1" fill="remove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" autoRev="1" fill="remove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  <p:extLst>
    <p:ext uri="{3A86A75C-4F4B-4683-9AE1-C65F6400EC91}">
      <p14:laserTraceLst xmlns:p14="http://schemas.microsoft.com/office/powerpoint/2010/main">
        <p14:tracePtLst>
          <p14:tracePt t="869" x="8121650" y="4781550"/>
          <p14:tracePt t="1309" x="8115300" y="4781550"/>
          <p14:tracePt t="1324" x="8102600" y="4781550"/>
          <p14:tracePt t="1331" x="8096250" y="4781550"/>
          <p14:tracePt t="1348" x="8083550" y="4781550"/>
          <p14:tracePt t="1363" x="8077200" y="4781550"/>
          <p14:tracePt t="1376" x="8058150" y="4768850"/>
          <p14:tracePt t="1393" x="8020050" y="4756150"/>
          <p14:tracePt t="1427" x="7550150" y="4572000"/>
          <p14:tracePt t="1461" x="6635750" y="4159250"/>
          <p14:tracePt t="1494" x="5441950" y="3543300"/>
          <p14:tracePt t="1510" x="4902200" y="3232150"/>
          <p14:tracePt t="1526" x="4489450" y="2971800"/>
          <p14:tracePt t="1545" x="4273550" y="2800350"/>
          <p14:tracePt t="1560" x="4197350" y="2724150"/>
          <p14:tracePt t="1576" x="4191000" y="2692400"/>
          <p14:tracePt t="1593" x="4191000" y="2686050"/>
          <p14:tracePt t="1610" x="4203700" y="2673350"/>
          <p14:tracePt t="1626" x="4222750" y="2660650"/>
          <p14:tracePt t="1643" x="4229100" y="2660650"/>
          <p14:tracePt t="1660" x="4235450" y="2660650"/>
          <p14:tracePt t="1773" x="4241800" y="2660650"/>
          <p14:tracePt t="1779" x="4241800" y="2654300"/>
          <p14:tracePt t="3029" x="4241800" y="2647950"/>
          <p14:tracePt t="3126" x="4241800" y="2635250"/>
          <p14:tracePt t="3132" x="4241800" y="2628900"/>
          <p14:tracePt t="3143" x="4248150" y="2622550"/>
          <p14:tracePt t="3160" x="4248150" y="2616200"/>
          <p14:tracePt t="3176" x="4254500" y="2603500"/>
          <p14:tracePt t="3204" x="4254500" y="2597150"/>
          <p14:tracePt t="3253" x="4260850" y="2597150"/>
          <p14:tracePt t="5228" x="4260850" y="2603500"/>
          <p14:tracePt t="5236" x="4260850" y="2609850"/>
          <p14:tracePt t="5260" x="4260850" y="2616200"/>
          <p14:tracePt t="8188" x="4267200" y="2616200"/>
          <p14:tracePt t="8196" x="4279900" y="2622550"/>
          <p14:tracePt t="8210" x="4292600" y="2628900"/>
          <p14:tracePt t="8227" x="4324350" y="2641600"/>
          <p14:tracePt t="8243" x="4337050" y="2647950"/>
          <p14:tracePt t="8278" x="4362450" y="2654300"/>
          <p14:tracePt t="8311" x="4362450" y="2660650"/>
          <p14:tracePt t="8764" x="4362450" y="2667000"/>
          <p14:tracePt t="8772" x="4356100" y="2667000"/>
          <p14:tracePt t="8788" x="4349750" y="2667000"/>
          <p14:tracePt t="8812" x="4343400" y="2667000"/>
          <p14:tracePt t="8820" x="4337050" y="2673350"/>
          <p14:tracePt t="8836" x="4330700" y="2679700"/>
          <p14:tracePt t="8844" x="4318000" y="2679700"/>
          <p14:tracePt t="8877" x="4292600" y="2692400"/>
          <p14:tracePt t="8911" x="4273550" y="2698750"/>
          <p14:tracePt t="8945" x="4267200" y="2698750"/>
          <p14:tracePt t="9571" x="4267200" y="2692400"/>
          <p14:tracePt t="9627" x="4273550" y="2692400"/>
          <p14:tracePt t="9773" x="4267200" y="2692400"/>
          <p14:tracePt t="9780" x="4260850" y="2692400"/>
          <p14:tracePt t="9796" x="4254500" y="2692400"/>
          <p14:tracePt t="9828" x="4241800" y="2692400"/>
          <p14:tracePt t="9843" x="4235450" y="2692400"/>
          <p14:tracePt t="11741" x="4235450" y="2679700"/>
          <p14:tracePt t="11756" x="4235450" y="2673350"/>
          <p14:tracePt t="11764" x="4235450" y="2667000"/>
          <p14:tracePt t="11780" x="4241800" y="2660650"/>
          <p14:tracePt t="11793" x="4241800" y="2654300"/>
          <p14:tracePt t="11811" x="4241800" y="2647950"/>
          <p14:tracePt t="11932" x="4241800" y="2654300"/>
          <p14:tracePt t="11940" x="4241800" y="2660650"/>
          <p14:tracePt t="11964" x="4241800" y="2667000"/>
          <p14:tracePt t="12685" x="4241800" y="2673350"/>
          <p14:tracePt t="12741" x="4241800" y="2679700"/>
          <p14:tracePt t="12836" x="4241800" y="2686050"/>
          <p14:tracePt t="14245" x="4248150" y="2679700"/>
          <p14:tracePt t="14260" x="4254500" y="2679700"/>
          <p14:tracePt t="14436" x="4254500" y="2686050"/>
          <p14:tracePt t="14452" x="4254500" y="2692400"/>
          <p14:tracePt t="14460" x="4248150" y="2692400"/>
          <p14:tracePt t="14508" x="4248150" y="2698750"/>
          <p14:tracePt t="17044" x="4254500" y="2698750"/>
          <p14:tracePt t="17677" x="4248150" y="2698750"/>
          <p14:tracePt t="19437" x="4241800" y="2698750"/>
          <p14:tracePt t="19460" x="4210050" y="2717800"/>
          <p14:tracePt t="19476" x="4184650" y="2730500"/>
          <p14:tracePt t="19493" x="4165600" y="2730500"/>
          <p14:tracePt t="19509" x="4159250" y="2736850"/>
          <p14:tracePt t="19526" x="4152900" y="2736850"/>
          <p14:tracePt t="19621" x="4140200" y="2736850"/>
          <p14:tracePt t="19636" x="4133850" y="2736850"/>
          <p14:tracePt t="19643" x="4127500" y="2736850"/>
          <p14:tracePt t="19660" x="4121150" y="2736850"/>
          <p14:tracePt t="19684" x="4121150" y="2743200"/>
          <p14:tracePt t="19909" x="4127500" y="2743200"/>
          <p14:tracePt t="19948" x="4133850" y="2743200"/>
          <p14:tracePt t="19980" x="4140200" y="2743200"/>
          <p14:tracePt t="19996" x="4140200" y="2736850"/>
          <p14:tracePt t="20004" x="4146550" y="2736850"/>
          <p14:tracePt t="20026" x="4152900" y="2736850"/>
          <p14:tracePt t="20045" x="4165600" y="2730500"/>
          <p14:tracePt t="20060" x="4171950" y="2730500"/>
          <p14:tracePt t="20076" x="4178300" y="2730500"/>
          <p14:tracePt t="20099" x="4184650" y="2724150"/>
          <p14:tracePt t="20124" x="4191000" y="2717800"/>
          <p14:tracePt t="20140" x="4197350" y="2717800"/>
          <p14:tracePt t="20148" x="4203700" y="2717800"/>
          <p14:tracePt t="20160" x="4210050" y="2711450"/>
          <p14:tracePt t="20176" x="4222750" y="2711450"/>
          <p14:tracePt t="20193" x="4229100" y="2705100"/>
          <p14:tracePt t="20212" x="4235450" y="2705100"/>
          <p14:tracePt t="20236" x="4235450" y="2698750"/>
          <p14:tracePt t="20260" x="4241800" y="2698750"/>
          <p14:tracePt t="20268" x="4248150" y="2698750"/>
          <p14:tracePt t="20276" x="4260850" y="2692400"/>
          <p14:tracePt t="20293" x="4279900" y="2686050"/>
          <p14:tracePt t="20310" x="4292600" y="2679700"/>
          <p14:tracePt t="20326" x="4305300" y="2679700"/>
          <p14:tracePt t="20343" x="4311650" y="2673350"/>
          <p14:tracePt t="20372" x="4318000" y="2673350"/>
          <p14:tracePt t="20421" x="4324350" y="2673350"/>
          <p14:tracePt t="20757" x="4337050" y="2660650"/>
          <p14:tracePt t="20764" x="4349750" y="2654300"/>
          <p14:tracePt t="20776" x="4362450" y="2635250"/>
          <p14:tracePt t="20793" x="4387850" y="2622550"/>
          <p14:tracePt t="20809" x="4419600" y="2609850"/>
          <p14:tracePt t="20827" x="4438650" y="2597150"/>
          <p14:tracePt t="20843" x="4457700" y="2590800"/>
          <p14:tracePt t="20861" x="4464050" y="2584450"/>
          <p14:tracePt t="20894" x="4464050" y="2578100"/>
          <p14:tracePt t="21005" x="4457700" y="2578100"/>
          <p14:tracePt t="21014" x="4451350" y="2578100"/>
          <p14:tracePt t="21027" x="4445000" y="2578100"/>
          <p14:tracePt t="21043" x="4438650" y="2584450"/>
          <p14:tracePt t="21060" x="4432300" y="2584450"/>
          <p14:tracePt t="21077" x="4425950" y="2584450"/>
          <p14:tracePt t="21093" x="4425950" y="2590800"/>
          <p14:tracePt t="21117" x="4419600" y="2590800"/>
          <p14:tracePt t="21165" x="4413250" y="2597150"/>
          <p14:tracePt t="21180" x="4413250" y="2603500"/>
          <p14:tracePt t="21188" x="4406900" y="2603500"/>
          <p14:tracePt t="21204" x="4400550" y="2603500"/>
          <p14:tracePt t="21227" x="4394200" y="2609850"/>
          <p14:tracePt t="21485" x="4387850" y="2609850"/>
          <p14:tracePt t="22188" x="4387850" y="2616200"/>
          <p14:tracePt t="22204" x="4394200" y="2616200"/>
          <p14:tracePt t="22277" x="4400550" y="2616200"/>
          <p14:tracePt t="22741" x="4375150" y="2616200"/>
          <p14:tracePt t="22748" x="4337050" y="2628900"/>
          <p14:tracePt t="22759" x="4273550" y="2635250"/>
          <p14:tracePt t="22776" x="4133850" y="2660650"/>
          <p14:tracePt t="22793" x="3987800" y="2679700"/>
          <p14:tracePt t="22809" x="3848100" y="2698750"/>
          <p14:tracePt t="22826" x="3746500" y="2717800"/>
          <p14:tracePt t="22843" x="3651250" y="2730500"/>
          <p14:tracePt t="22877" x="3632200" y="2730500"/>
          <p14:tracePt t="22965" x="3638550" y="2730500"/>
          <p14:tracePt t="23268" x="3632200" y="2730500"/>
          <p14:tracePt t="23284" x="3625850" y="2730500"/>
          <p14:tracePt t="23293" x="3625850" y="2736850"/>
          <p14:tracePt t="23344" x="3613150" y="2743200"/>
          <p14:tracePt t="23360" x="3606800" y="2743200"/>
          <p14:tracePt t="23377" x="3600450" y="2743200"/>
          <p14:tracePt t="23411" x="3594100" y="2749550"/>
          <p14:tracePt t="23452" x="3587750" y="2749550"/>
          <p14:tracePt t="23477" x="3575050" y="2749550"/>
          <p14:tracePt t="23493" x="3568700" y="2755900"/>
          <p14:tracePt t="23516" x="3562350" y="2755900"/>
          <p14:tracePt t="23526" x="3562350" y="2762250"/>
          <p14:tracePt t="23543" x="3549650" y="2762250"/>
          <p14:tracePt t="23564" x="3543300" y="2762250"/>
          <p14:tracePt t="23576" x="3543300" y="2768600"/>
          <p14:tracePt t="23596" x="3536950" y="2768600"/>
          <p14:tracePt t="23610" x="3530600" y="2768600"/>
          <p14:tracePt t="23628" x="3524250" y="2768600"/>
          <p14:tracePt t="23652" x="3517900" y="2768600"/>
          <p14:tracePt t="23660" x="3517900" y="2774950"/>
          <p14:tracePt t="23676" x="3511550" y="2774950"/>
          <p14:tracePt t="23693" x="3505200" y="2781300"/>
          <p14:tracePt t="23709" x="3498850" y="2781300"/>
          <p14:tracePt t="23732" x="3492500" y="2781300"/>
          <p14:tracePt t="23764" x="3486150" y="2781300"/>
          <p14:tracePt t="23772" x="3479800" y="2781300"/>
          <p14:tracePt t="23796" x="3473450" y="2781300"/>
          <p14:tracePt t="23828" x="3467100" y="2781300"/>
          <p14:tracePt t="23948" x="3460750" y="2781300"/>
          <p14:tracePt t="23964" x="3454400" y="2781300"/>
          <p14:tracePt t="23981" x="3448050" y="2787650"/>
          <p14:tracePt t="23988" x="3441700" y="2787650"/>
          <p14:tracePt t="23995" x="3435350" y="2787650"/>
          <p14:tracePt t="24009" x="3435350" y="2794000"/>
          <p14:tracePt t="24026" x="3429000" y="2800350"/>
          <p14:tracePt t="24044" x="3422650" y="2800350"/>
          <p14:tracePt t="24092" x="3416300" y="2800350"/>
          <p14:tracePt t="24125" x="3409950" y="2800350"/>
          <p14:tracePt t="24132" x="3403600" y="2800350"/>
          <p14:tracePt t="24164" x="3397250" y="2800350"/>
          <p14:tracePt t="24172" x="3390900" y="2800350"/>
          <p14:tracePt t="24180" x="3384550" y="2800350"/>
          <p14:tracePt t="24193" x="3378200" y="2800350"/>
          <p14:tracePt t="24210" x="3359150" y="2800350"/>
          <p14:tracePt t="24226" x="3346450" y="2800350"/>
          <p14:tracePt t="24243" x="3321050" y="2800350"/>
          <p14:tracePt t="24259" x="3308350" y="2800350"/>
          <p14:tracePt t="24276" x="3295650" y="2800350"/>
          <p14:tracePt t="24293" x="3289300" y="2800350"/>
          <p14:tracePt t="24310" x="3282950" y="2800350"/>
          <p14:tracePt t="24326" x="3276600" y="2800350"/>
          <p14:tracePt t="24343" x="3257550" y="2806700"/>
          <p14:tracePt t="24360" x="3251200" y="2806700"/>
          <p14:tracePt t="24376" x="3244850" y="2813050"/>
          <p14:tracePt t="24393" x="3238500" y="2813050"/>
          <p14:tracePt t="24410" x="3219450" y="2819400"/>
          <p14:tracePt t="24426" x="3206750" y="2832100"/>
          <p14:tracePt t="24444" x="3175000" y="2844800"/>
          <p14:tracePt t="24459" x="3149600" y="2844800"/>
          <p14:tracePt t="24476" x="3130550" y="2857500"/>
          <p14:tracePt t="24493" x="3105150" y="2857500"/>
          <p14:tracePt t="24510" x="3086100" y="2870200"/>
          <p14:tracePt t="24526" x="3067050" y="2876550"/>
          <p14:tracePt t="24543" x="3048000" y="2876550"/>
          <p14:tracePt t="24561" x="3035300" y="2882900"/>
          <p14:tracePt t="24577" x="3016250" y="2889250"/>
          <p14:tracePt t="24593" x="3003550" y="2889250"/>
          <p14:tracePt t="24609" x="2990850" y="2889250"/>
          <p14:tracePt t="24628" x="2978150" y="2889250"/>
          <p14:tracePt t="24643" x="2959100" y="2889250"/>
          <p14:tracePt t="24659" x="2933700" y="2889250"/>
          <p14:tracePt t="24677" x="2895600" y="2889250"/>
          <p14:tracePt t="24693" x="2863850" y="2876550"/>
          <p14:tracePt t="24710" x="2825750" y="2870200"/>
          <p14:tracePt t="24726" x="2806700" y="2857500"/>
          <p14:tracePt t="24744" x="2774950" y="2851150"/>
          <p14:tracePt t="24759" x="2743200" y="2844800"/>
          <p14:tracePt t="24776" x="2705100" y="2832100"/>
          <p14:tracePt t="24792" x="2647950" y="2813050"/>
          <p14:tracePt t="24809" x="2571750" y="2787650"/>
          <p14:tracePt t="24826" x="2508250" y="2755900"/>
          <p14:tracePt t="24843" x="2419350" y="2724150"/>
          <p14:tracePt t="24859" x="2387600" y="2711450"/>
          <p14:tracePt t="24876" x="2362200" y="2698750"/>
          <p14:tracePt t="24893" x="2324100" y="2686050"/>
          <p14:tracePt t="24909" x="2292350" y="2673350"/>
          <p14:tracePt t="24926" x="2266950" y="2660650"/>
          <p14:tracePt t="24943" x="2235200" y="2654300"/>
          <p14:tracePt t="24959" x="2216150" y="2641600"/>
          <p14:tracePt t="24977" x="2184400" y="2628900"/>
          <p14:tracePt t="24993" x="2152650" y="2609850"/>
          <p14:tracePt t="25010" x="2120900" y="2590800"/>
          <p14:tracePt t="25027" x="2089150" y="2552700"/>
          <p14:tracePt t="25043" x="2076450" y="2520950"/>
          <p14:tracePt t="25060" x="2063750" y="2495550"/>
          <p14:tracePt t="25077" x="2063750" y="2476500"/>
          <p14:tracePt t="25093" x="2063750" y="2457450"/>
          <p14:tracePt t="25109" x="2063750" y="2438400"/>
          <p14:tracePt t="25126" x="2063750" y="2432050"/>
          <p14:tracePt t="25143" x="2063750" y="2425700"/>
          <p14:tracePt t="25160" x="2063750" y="2406650"/>
          <p14:tracePt t="25176" x="2070100" y="2387600"/>
          <p14:tracePt t="25194" x="2076450" y="2362200"/>
          <p14:tracePt t="25209" x="2082800" y="2336800"/>
          <p14:tracePt t="25226" x="2089150" y="2324100"/>
          <p14:tracePt t="25243" x="2108200" y="2292350"/>
          <p14:tracePt t="25260" x="2114550" y="2273300"/>
          <p14:tracePt t="25276" x="2127250" y="2254250"/>
          <p14:tracePt t="25293" x="2133600" y="2247900"/>
          <p14:tracePt t="25310" x="2159000" y="2228850"/>
          <p14:tracePt t="25326" x="2171700" y="2222500"/>
          <p14:tracePt t="25343" x="2190750" y="2216150"/>
          <p14:tracePt t="25360" x="2216150" y="2209800"/>
          <p14:tracePt t="25376" x="2241550" y="2209800"/>
          <p14:tracePt t="25393" x="2273300" y="2209800"/>
          <p14:tracePt t="25409" x="2317750" y="2209800"/>
          <p14:tracePt t="25427" x="2444750" y="2241550"/>
          <p14:tracePt t="25443" x="2482850" y="2254250"/>
          <p14:tracePt t="25459" x="2584450" y="2286000"/>
          <p14:tracePt t="25477" x="2622550" y="2305050"/>
          <p14:tracePt t="25493" x="2667000" y="2317750"/>
          <p14:tracePt t="25510" x="2692400" y="2330450"/>
          <p14:tracePt t="25526" x="2711450" y="2330450"/>
          <p14:tracePt t="25543" x="2717800" y="2336800"/>
          <p14:tracePt t="25561" x="2730500" y="2349500"/>
          <p14:tracePt t="25576" x="2736850" y="2355850"/>
          <p14:tracePt t="25593" x="2743200" y="2374900"/>
          <p14:tracePt t="25610" x="2749550" y="2406650"/>
          <p14:tracePt t="25626" x="2762250" y="2444750"/>
          <p14:tracePt t="25643" x="2781300" y="2476500"/>
          <p14:tracePt t="25660" x="2787650" y="2495550"/>
          <p14:tracePt t="25676" x="2794000" y="2508250"/>
          <p14:tracePt t="25693" x="2806700" y="2527300"/>
          <p14:tracePt t="25709" x="2806700" y="2540000"/>
          <p14:tracePt t="25726" x="2819400" y="2565400"/>
          <p14:tracePt t="25743" x="2825750" y="2590800"/>
          <p14:tracePt t="25760" x="2838450" y="2609850"/>
          <p14:tracePt t="25776" x="2838450" y="2628900"/>
          <p14:tracePt t="25793" x="2844800" y="2641600"/>
          <p14:tracePt t="25810" x="2844800" y="2647950"/>
          <p14:tracePt t="25827" x="2844800" y="2667000"/>
          <p14:tracePt t="25843" x="2844800" y="2673350"/>
          <p14:tracePt t="25860" x="2844800" y="2679700"/>
          <p14:tracePt t="25876" x="2844800" y="2686050"/>
          <p14:tracePt t="25916" x="2844800" y="2692400"/>
          <p14:tracePt t="25932" x="2838450" y="2692400"/>
          <p14:tracePt t="26493" x="2838450" y="2698750"/>
          <p14:tracePt t="26517" x="2838450" y="2705100"/>
          <p14:tracePt t="26820" x="2838450" y="2711450"/>
          <p14:tracePt t="26836" x="2838450" y="2717800"/>
          <p14:tracePt t="26859" x="2838450" y="2724150"/>
          <p14:tracePt t="26868" x="2838450" y="2730500"/>
          <p14:tracePt t="26941" x="2838450" y="2736850"/>
          <p14:tracePt t="26956" x="2838450" y="2743200"/>
          <p14:tracePt t="26963" x="2838450" y="2749550"/>
          <p14:tracePt t="26994" x="2832100" y="2768600"/>
          <p14:tracePt t="27027" x="2825750" y="2794000"/>
          <p14:tracePt t="27043" x="2819400" y="2800350"/>
          <p14:tracePt t="27132" x="2819400" y="2806700"/>
          <p14:tracePt t="27164" x="2819400" y="2813050"/>
          <p14:tracePt t="27181" x="2819400" y="2819400"/>
          <p14:tracePt t="27196" x="2813050" y="2825750"/>
          <p14:tracePt t="27228" x="2813050" y="2832100"/>
          <p14:tracePt t="27244" x="2813050" y="2838450"/>
          <p14:tracePt t="27268" x="2813050" y="2844800"/>
          <p14:tracePt t="27292" x="2813050" y="2851150"/>
          <p14:tracePt t="27308" x="2813050" y="2857500"/>
          <p14:tracePt t="27315" x="2813050" y="2863850"/>
          <p14:tracePt t="27332" x="2813050" y="2870200"/>
          <p14:tracePt t="27348" x="2813050" y="2876550"/>
          <p14:tracePt t="27372" x="2813050" y="2882900"/>
          <p14:tracePt t="27388" x="2813050" y="2889250"/>
          <p14:tracePt t="27420" x="2813050" y="2895600"/>
          <p14:tracePt t="27445" x="2813050" y="2908300"/>
          <p14:tracePt t="27468" x="2813050" y="2914650"/>
          <p14:tracePt t="27484" x="2813050" y="2921000"/>
          <p14:tracePt t="27493" x="2806700" y="2921000"/>
          <p14:tracePt t="27510" x="2806700" y="2927350"/>
          <p14:tracePt t="27526" x="2806700" y="2940050"/>
          <p14:tracePt t="27543" x="2806700" y="2946400"/>
          <p14:tracePt t="27560" x="2800350" y="2952750"/>
          <p14:tracePt t="27576" x="2800350" y="2971800"/>
          <p14:tracePt t="27593" x="2794000" y="2978150"/>
          <p14:tracePt t="27611" x="2794000" y="2984500"/>
          <p14:tracePt t="27749" x="2800350" y="2984500"/>
          <p14:tracePt t="27756" x="2813050" y="2978150"/>
          <p14:tracePt t="27763" x="2825750" y="2978150"/>
          <p14:tracePt t="27776" x="2844800" y="2978150"/>
          <p14:tracePt t="27793" x="2876550" y="2971800"/>
          <p14:tracePt t="27810" x="2927350" y="2965450"/>
          <p14:tracePt t="27827" x="3035300" y="2940050"/>
          <p14:tracePt t="27843" x="3117850" y="2908300"/>
          <p14:tracePt t="27860" x="3175000" y="2882900"/>
          <p14:tracePt t="27877" x="3219450" y="2863850"/>
          <p14:tracePt t="27893" x="3244850" y="2851150"/>
          <p14:tracePt t="27910" x="3257550" y="2844800"/>
          <p14:tracePt t="27926" x="3263900" y="2844800"/>
          <p14:tracePt t="27943" x="3270250" y="2844800"/>
          <p14:tracePt t="27960" x="3270250" y="2838450"/>
          <p14:tracePt t="27976" x="3276600" y="2838450"/>
          <p14:tracePt t="27996" x="3282950" y="2838450"/>
          <p14:tracePt t="28010" x="3289300" y="2838450"/>
          <p14:tracePt t="28026" x="3302000" y="2838450"/>
          <p14:tracePt t="28043" x="3333750" y="2838450"/>
          <p14:tracePt t="28059" x="3346450" y="2844800"/>
          <p14:tracePt t="28076" x="3371850" y="2851150"/>
          <p14:tracePt t="28093" x="3397250" y="2863850"/>
          <p14:tracePt t="28111" x="3429000" y="2876550"/>
          <p14:tracePt t="28126" x="3448050" y="2882900"/>
          <p14:tracePt t="28143" x="3479800" y="2895600"/>
          <p14:tracePt t="28160" x="3505200" y="2908300"/>
          <p14:tracePt t="28176" x="3524250" y="2914650"/>
          <p14:tracePt t="28193" x="3543300" y="2921000"/>
          <p14:tracePt t="28209" x="3543300" y="2927350"/>
          <p14:tracePt t="28226" x="3549650" y="2927350"/>
          <p14:tracePt t="28252" x="3556000" y="2927350"/>
          <p14:tracePt t="28260" x="3556000" y="2933700"/>
          <p14:tracePt t="28278" x="3556000" y="2940050"/>
          <p14:tracePt t="28293" x="3556000" y="2946400"/>
          <p14:tracePt t="28310" x="3556000" y="2952750"/>
          <p14:tracePt t="28326" x="3556000" y="2959100"/>
          <p14:tracePt t="28343" x="3556000" y="2965450"/>
          <p14:tracePt t="28360" x="3556000" y="2971800"/>
          <p14:tracePt t="28380" x="3556000" y="2978150"/>
          <p14:tracePt t="28393" x="3556000" y="2984500"/>
          <p14:tracePt t="28410" x="3562350" y="2990850"/>
          <p14:tracePt t="28426" x="3568700" y="2997200"/>
          <p14:tracePt t="28442" x="3568700" y="3003550"/>
          <p14:tracePt t="28460" x="3581400" y="3022600"/>
          <p14:tracePt t="28476" x="3587750" y="3028950"/>
          <p14:tracePt t="28493" x="3600450" y="3041650"/>
          <p14:tracePt t="28510" x="3613150" y="3054350"/>
          <p14:tracePt t="28526" x="3619500" y="3060700"/>
          <p14:tracePt t="28543" x="3625850" y="3060700"/>
          <p14:tracePt t="28560" x="3632200" y="3067050"/>
          <p14:tracePt t="28588" x="3638550" y="3067050"/>
          <p14:tracePt t="28597" x="3644900" y="3067050"/>
          <p14:tracePt t="28612" x="3651250" y="3060700"/>
          <p14:tracePt t="28628" x="3651250" y="3054350"/>
          <p14:tracePt t="28644" x="3657600" y="3048000"/>
          <p14:tracePt t="28668" x="3657600" y="3041650"/>
          <p14:tracePt t="28677" x="3663950" y="3041650"/>
          <p14:tracePt t="28700" x="3670300" y="3041650"/>
          <p14:tracePt t="29356" x="3663950" y="3041650"/>
          <p14:tracePt t="29380" x="3657600" y="3041650"/>
          <p14:tracePt t="29395" x="3651250" y="3041650"/>
          <p14:tracePt t="29420" x="3644900" y="3041650"/>
          <p14:tracePt t="29428" x="3638550" y="3041650"/>
          <p14:tracePt t="29443" x="3606800" y="3041650"/>
          <p14:tracePt t="29460" x="3543300" y="3041650"/>
          <p14:tracePt t="29494" x="3435350" y="3028950"/>
          <p14:tracePt t="29527" x="3384550" y="3022600"/>
          <p14:tracePt t="29561" x="3359150" y="3016250"/>
          <p14:tracePt t="29577" x="3333750" y="3022600"/>
          <p14:tracePt t="29593" x="3302000" y="3028950"/>
          <p14:tracePt t="29609" x="3244850" y="3028950"/>
          <p14:tracePt t="29626" x="3187700" y="3035300"/>
          <p14:tracePt t="29643" x="3136900" y="3035300"/>
          <p14:tracePt t="29659" x="3079750" y="3035300"/>
          <p14:tracePt t="29676" x="3048000" y="3035300"/>
          <p14:tracePt t="29693" x="3016250" y="3035300"/>
          <p14:tracePt t="29709" x="2997200" y="3035300"/>
          <p14:tracePt t="29726" x="2978150" y="3035300"/>
          <p14:tracePt t="29743" x="2971800" y="3035300"/>
          <p14:tracePt t="29760" x="2965450" y="3035300"/>
          <p14:tracePt t="29776" x="2959100" y="3035300"/>
          <p14:tracePt t="29793" x="2952750" y="3041650"/>
          <p14:tracePt t="29810" x="2952750" y="3048000"/>
          <p14:tracePt t="29826" x="2946400" y="3054350"/>
          <p14:tracePt t="29843" x="2940050" y="3073400"/>
          <p14:tracePt t="29860" x="2933700" y="3086100"/>
          <p14:tracePt t="29876" x="2933700" y="3098800"/>
          <p14:tracePt t="29892" x="2933700" y="3111500"/>
          <p14:tracePt t="29909" x="2940050" y="3124200"/>
          <p14:tracePt t="29926" x="2940050" y="3143250"/>
          <p14:tracePt t="29942" x="2952750" y="3175000"/>
          <p14:tracePt t="29959" x="2978150" y="3206750"/>
          <p14:tracePt t="29976" x="2997200" y="3251200"/>
          <p14:tracePt t="29993" x="3016250" y="3289300"/>
          <p14:tracePt t="30009" x="3041650" y="3333750"/>
          <p14:tracePt t="30026" x="3073400" y="3378200"/>
          <p14:tracePt t="30043" x="3092450" y="3416300"/>
          <p14:tracePt t="30059" x="3111500" y="3435350"/>
          <p14:tracePt t="30076" x="3124200" y="3460750"/>
          <p14:tracePt t="30093" x="3136900" y="3479800"/>
          <p14:tracePt t="30110" x="3149600" y="3492500"/>
          <p14:tracePt t="30126" x="3175000" y="3511550"/>
          <p14:tracePt t="30143" x="3219450" y="3536950"/>
          <p14:tracePt t="30160" x="3276600" y="3562350"/>
          <p14:tracePt t="30176" x="3340100" y="3581400"/>
          <p14:tracePt t="30193" x="3403600" y="3581400"/>
          <p14:tracePt t="30210" x="3422650" y="3581400"/>
          <p14:tracePt t="30226" x="3448050" y="3575050"/>
          <p14:tracePt t="30243" x="3486150" y="3549650"/>
          <p14:tracePt t="30260" x="3511550" y="3530600"/>
          <p14:tracePt t="30276" x="3549650" y="3498850"/>
          <p14:tracePt t="30293" x="3568700" y="3479800"/>
          <p14:tracePt t="30310" x="3587750" y="3460750"/>
          <p14:tracePt t="30326" x="3600450" y="3448050"/>
          <p14:tracePt t="30343" x="3606800" y="3429000"/>
          <p14:tracePt t="30360" x="3606800" y="3397250"/>
          <p14:tracePt t="30376" x="3606800" y="3371850"/>
          <p14:tracePt t="30393" x="3606800" y="3346450"/>
          <p14:tracePt t="30410" x="3606800" y="3327400"/>
          <p14:tracePt t="30426" x="3606800" y="3314700"/>
          <p14:tracePt t="30443" x="3600450" y="3295650"/>
          <p14:tracePt t="30460" x="3600450" y="3289300"/>
          <p14:tracePt t="30476" x="3587750" y="3276600"/>
          <p14:tracePt t="30493" x="3581400" y="3276600"/>
          <p14:tracePt t="30509" x="3575050" y="3276600"/>
          <p14:tracePt t="30526" x="3568700" y="3276600"/>
          <p14:tracePt t="30543" x="3562350" y="3276600"/>
          <p14:tracePt t="30560" x="3556000" y="3276600"/>
          <p14:tracePt t="30576" x="3549650" y="3276600"/>
          <p14:tracePt t="30593" x="3530600" y="3282950"/>
          <p14:tracePt t="30610" x="3511550" y="3302000"/>
          <p14:tracePt t="30626" x="3498850" y="3314700"/>
          <p14:tracePt t="30643" x="3479800" y="3340100"/>
          <p14:tracePt t="30660" x="3467100" y="3352800"/>
          <p14:tracePt t="30678" x="3460750" y="3352800"/>
          <p14:tracePt t="30693" x="3460750" y="3365500"/>
          <p14:tracePt t="30716" x="3454400" y="3371850"/>
          <p14:tracePt t="30726" x="3454400" y="3378200"/>
          <p14:tracePt t="30743" x="3454400" y="3384550"/>
          <p14:tracePt t="30760" x="3441700" y="3409950"/>
          <p14:tracePt t="30776" x="3435350" y="3416300"/>
          <p14:tracePt t="30793" x="3429000" y="3429000"/>
          <p14:tracePt t="30809" x="3429000" y="3435350"/>
          <p14:tracePt t="30826" x="3422650" y="3441700"/>
          <p14:tracePt t="30844" x="3416300" y="3454400"/>
          <p14:tracePt t="30860" x="3416300" y="3460750"/>
          <p14:tracePt t="30876" x="3416300" y="3473450"/>
          <p14:tracePt t="30893" x="3409950" y="3479800"/>
          <p14:tracePt t="30910" x="3409950" y="3486150"/>
          <p14:tracePt t="30926" x="3409950" y="3492500"/>
          <p14:tracePt t="30948" x="3409950" y="3498850"/>
          <p14:tracePt t="31005" x="3409950" y="3511550"/>
          <p14:tracePt t="31012" x="3409950" y="3524250"/>
          <p14:tracePt t="31027" x="3429000" y="3549650"/>
          <p14:tracePt t="31043" x="3441700" y="3556000"/>
          <p14:tracePt t="31059" x="3460750" y="3562350"/>
          <p14:tracePt t="31076" x="3473450" y="3568700"/>
          <p14:tracePt t="31093" x="3498850" y="3568700"/>
          <p14:tracePt t="31109" x="3505200" y="3568700"/>
          <p14:tracePt t="31126" x="3511550" y="3568700"/>
          <p14:tracePt t="31143" x="3517900" y="3568700"/>
          <p14:tracePt t="31160" x="3524250" y="3568700"/>
          <p14:tracePt t="31176" x="3536950" y="3568700"/>
          <p14:tracePt t="31194" x="3549650" y="3562350"/>
          <p14:tracePt t="31209" x="3575050" y="3562350"/>
          <p14:tracePt t="31245" x="3670300" y="3549650"/>
          <p14:tracePt t="31259" x="3702050" y="3549650"/>
          <p14:tracePt t="31276" x="3727450" y="3549650"/>
          <p14:tracePt t="31293" x="3733800" y="3549650"/>
          <p14:tracePt t="31310" x="3746500" y="3549650"/>
          <p14:tracePt t="31326" x="3752850" y="3549650"/>
          <p14:tracePt t="31343" x="3759200" y="3549650"/>
          <p14:tracePt t="31360" x="3759200" y="3543300"/>
          <p14:tracePt t="31376" x="3771900" y="3543300"/>
          <p14:tracePt t="31393" x="3778250" y="3543300"/>
          <p14:tracePt t="31410" x="3784600" y="3543300"/>
          <p14:tracePt t="31428" x="3797300" y="3536950"/>
          <p14:tracePt t="31443" x="3810000" y="3530600"/>
          <p14:tracePt t="31460" x="3835400" y="3524250"/>
          <p14:tracePt t="31476" x="3854450" y="3505200"/>
          <p14:tracePt t="31493" x="3886200" y="3492500"/>
          <p14:tracePt t="31510" x="3905250" y="3479800"/>
          <p14:tracePt t="31526" x="3905250" y="3473450"/>
          <p14:tracePt t="31543" x="3911600" y="3473450"/>
          <p14:tracePt t="31560" x="3911600" y="3467100"/>
          <p14:tracePt t="31917" x="3917950" y="3467100"/>
          <p14:tracePt t="31924" x="3930650" y="3479800"/>
          <p14:tracePt t="31931" x="3943350" y="3479800"/>
          <p14:tracePt t="31943" x="3956050" y="3486150"/>
          <p14:tracePt t="31959" x="3981450" y="3498850"/>
          <p14:tracePt t="31976" x="4013200" y="3511550"/>
          <p14:tracePt t="32010" x="4076700" y="3543300"/>
          <p14:tracePt t="32046" x="4114800" y="3562350"/>
          <p14:tracePt t="32077" x="4140200" y="3575050"/>
          <p14:tracePt t="32093" x="4159250" y="3575050"/>
          <p14:tracePt t="32110" x="4178300" y="3587750"/>
          <p14:tracePt t="32126" x="4210050" y="3587750"/>
          <p14:tracePt t="32143" x="4248150" y="3600450"/>
          <p14:tracePt t="32159" x="4273550" y="3600450"/>
          <p14:tracePt t="32177" x="4305300" y="3600450"/>
          <p14:tracePt t="32193" x="4337050" y="3600450"/>
          <p14:tracePt t="32210" x="4381500" y="3600450"/>
          <p14:tracePt t="32227" x="4432300" y="3600450"/>
          <p14:tracePt t="32243" x="4457700" y="3600450"/>
          <p14:tracePt t="32259" x="4476750" y="3600450"/>
          <p14:tracePt t="32276" x="4483100" y="3600450"/>
          <p14:tracePt t="32357" x="4489450" y="3600450"/>
          <p14:tracePt t="32381" x="4495800" y="3600450"/>
          <p14:tracePt t="32388" x="4502150" y="3600450"/>
          <p14:tracePt t="32893" x="4508500" y="3600450"/>
          <p14:tracePt t="32908" x="4514850" y="3594100"/>
          <p14:tracePt t="32916" x="4533900" y="3587750"/>
          <p14:tracePt t="32926" x="4540250" y="3587750"/>
          <p14:tracePt t="32943" x="4578350" y="3568700"/>
          <p14:tracePt t="32959" x="4622800" y="3543300"/>
          <p14:tracePt t="32977" x="4673600" y="3498850"/>
          <p14:tracePt t="33010" x="4749800" y="3371850"/>
          <p14:tracePt t="33044" x="4768850" y="3225800"/>
          <p14:tracePt t="33078" x="4756150" y="3175000"/>
          <p14:tracePt t="33093" x="4743450" y="3162300"/>
          <p14:tracePt t="33110" x="4730750" y="3149600"/>
          <p14:tracePt t="33126" x="4724400" y="3143250"/>
          <p14:tracePt t="33143" x="4711700" y="3136900"/>
          <p14:tracePt t="33160" x="4705350" y="3130550"/>
          <p14:tracePt t="33177" x="4692650" y="3124200"/>
          <p14:tracePt t="33193" x="4679950" y="3117850"/>
          <p14:tracePt t="33210" x="4667250" y="3111500"/>
          <p14:tracePt t="33226" x="4660900" y="3105150"/>
          <p14:tracePt t="33293" x="4660900" y="3098800"/>
          <p14:tracePt t="33364" x="4660900" y="3092450"/>
          <p14:tracePt t="33395" x="4660900" y="3086100"/>
          <p14:tracePt t="33533" x="4660900" y="3079750"/>
          <p14:tracePt t="33565" x="4667250" y="3079750"/>
          <p14:tracePt t="33780" x="4667250" y="3086100"/>
          <p14:tracePt t="33788" x="4667250" y="3092450"/>
          <p14:tracePt t="33795" x="4667250" y="3098800"/>
          <p14:tracePt t="33811" x="4667250" y="3105150"/>
          <p14:tracePt t="33843" x="4667250" y="3124200"/>
          <p14:tracePt t="33877" x="4654550" y="3155950"/>
          <p14:tracePt t="33910" x="4641850" y="3175000"/>
          <p14:tracePt t="33926" x="4635500" y="3187700"/>
          <p14:tracePt t="33943" x="4629150" y="3194050"/>
          <p14:tracePt t="33960" x="4616450" y="3200400"/>
          <p14:tracePt t="33976" x="4591050" y="3213100"/>
          <p14:tracePt t="33993" x="4546600" y="3232150"/>
          <p14:tracePt t="34009" x="4464050" y="3251200"/>
          <p14:tracePt t="34026" x="4387850" y="3276600"/>
          <p14:tracePt t="34042" x="4311650" y="3302000"/>
          <p14:tracePt t="34059" x="4178300" y="3371850"/>
          <p14:tracePt t="34076" x="4070350" y="3422650"/>
          <p14:tracePt t="34092" x="3956050" y="3492500"/>
          <p14:tracePt t="34109" x="3848100" y="3568700"/>
          <p14:tracePt t="34126" x="3765550" y="3644900"/>
          <p14:tracePt t="34142" x="3721100" y="3702050"/>
          <p14:tracePt t="34159" x="3663950" y="3746500"/>
          <p14:tracePt t="34176" x="3613150" y="3790950"/>
          <p14:tracePt t="34193" x="3556000" y="3816350"/>
          <p14:tracePt t="34210" x="3505200" y="3841750"/>
          <p14:tracePt t="34227" x="3467100" y="3860800"/>
          <p14:tracePt t="34252" x="3460750" y="3860800"/>
          <p14:tracePt t="34276" x="3460750" y="3867150"/>
          <p14:tracePt t="34292" x="3460750" y="3873500"/>
          <p14:tracePt t="34299" x="3460750" y="3879850"/>
          <p14:tracePt t="34309" x="3460750" y="3886200"/>
          <p14:tracePt t="34326" x="3460750" y="3892550"/>
          <p14:tracePt t="34343" x="3454400" y="3917950"/>
          <p14:tracePt t="34359" x="3435350" y="3949700"/>
          <p14:tracePt t="34376" x="3409950" y="3987800"/>
          <p14:tracePt t="34393" x="3365500" y="4038600"/>
          <p14:tracePt t="34410" x="3276600" y="4095750"/>
          <p14:tracePt t="34426" x="3162300" y="4159250"/>
          <p14:tracePt t="34444" x="2997200" y="4222750"/>
          <p14:tracePt t="34459" x="2870200" y="4254500"/>
          <p14:tracePt t="34476" x="2774950" y="4279900"/>
          <p14:tracePt t="34493" x="2660650" y="4324350"/>
          <p14:tracePt t="34509" x="2533650" y="4349750"/>
          <p14:tracePt t="34526" x="2406650" y="4375150"/>
          <p14:tracePt t="34542" x="2298700" y="4381500"/>
          <p14:tracePt t="34560" x="2203450" y="4381500"/>
          <p14:tracePt t="34576" x="2133600" y="4381500"/>
          <p14:tracePt t="34593" x="2082800" y="4381500"/>
          <p14:tracePt t="34611" x="2038350" y="4381500"/>
          <p14:tracePt t="34626" x="1993900" y="4381500"/>
          <p14:tracePt t="34644" x="1962150" y="4381500"/>
          <p14:tracePt t="34660" x="1955800" y="4381500"/>
          <p14:tracePt t="34677" x="1949450" y="4381500"/>
          <p14:tracePt t="34861" x="1943100" y="4381500"/>
          <p14:tracePt t="34869" x="1943100" y="4375150"/>
          <p14:tracePt t="34980" x="1943100" y="4368800"/>
          <p14:tracePt t="35043" x="1955800" y="4362450"/>
          <p14:tracePt t="35060" x="1962150" y="4362450"/>
          <p14:tracePt t="35067" x="1968500" y="4362450"/>
          <p14:tracePt t="35077" x="1974850" y="4362450"/>
          <p14:tracePt t="35093" x="1981200" y="4362450"/>
          <p14:tracePt t="35110" x="1993900" y="4362450"/>
          <p14:tracePt t="35126" x="2012950" y="4368800"/>
          <p14:tracePt t="35143" x="2038350" y="4375150"/>
          <p14:tracePt t="35160" x="2057400" y="4381500"/>
          <p14:tracePt t="35193" x="2120900" y="4387850"/>
          <p14:tracePt t="35210" x="2178050" y="4394200"/>
          <p14:tracePt t="35226" x="2222500" y="4400550"/>
          <p14:tracePt t="35244" x="2336800" y="4400550"/>
          <p14:tracePt t="35260" x="2444750" y="4406900"/>
          <p14:tracePt t="35276" x="2552700" y="4406900"/>
          <p14:tracePt t="35293" x="2679700" y="4406900"/>
          <p14:tracePt t="35310" x="2806700" y="4406900"/>
          <p14:tracePt t="35326" x="2971800" y="4400550"/>
          <p14:tracePt t="35343" x="3155950" y="4356100"/>
          <p14:tracePt t="35360" x="3384550" y="4279900"/>
          <p14:tracePt t="35376" x="3638550" y="4178300"/>
          <p14:tracePt t="35393" x="3898900" y="4057650"/>
          <p14:tracePt t="35410" x="4178300" y="3924300"/>
          <p14:tracePt t="35428" x="4400550" y="3816350"/>
          <p14:tracePt t="35443" x="4508500" y="3771900"/>
          <p14:tracePt t="35460" x="4584700" y="3752850"/>
          <p14:tracePt t="35476" x="4660900" y="3733800"/>
          <p14:tracePt t="35493" x="4743450" y="3714750"/>
          <p14:tracePt t="35509" x="4781550" y="3695700"/>
          <p14:tracePt t="35526" x="4794250" y="3689350"/>
          <p14:tracePt t="35543" x="4806950" y="3670300"/>
          <p14:tracePt t="35560" x="4806950" y="3657600"/>
          <p14:tracePt t="35576" x="4806950" y="3638550"/>
          <p14:tracePt t="35593" x="4806950" y="3625850"/>
          <p14:tracePt t="35610" x="4806950" y="3619500"/>
          <p14:tracePt t="35637" x="4806950" y="3613150"/>
          <p14:tracePt t="35652" x="4806950" y="3606800"/>
          <p14:tracePt t="35668" x="4800600" y="3600450"/>
          <p14:tracePt t="35676" x="4794250" y="3594100"/>
          <p14:tracePt t="35692" x="4787900" y="3587750"/>
          <p14:tracePt t="35710" x="4775200" y="3575050"/>
          <p14:tracePt t="35726" x="4768850" y="3562350"/>
          <p14:tracePt t="35743" x="4756150" y="3536950"/>
          <p14:tracePt t="35759" x="4737100" y="3524250"/>
          <p14:tracePt t="35776" x="4718050" y="3511550"/>
          <p14:tracePt t="35792" x="4679950" y="3505200"/>
          <p14:tracePt t="35810" x="4654550" y="3492500"/>
          <p14:tracePt t="35826" x="4629150" y="3492500"/>
          <p14:tracePt t="35843" x="4591050" y="3492500"/>
          <p14:tracePt t="35859" x="4559300" y="3505200"/>
          <p14:tracePt t="35876" x="4483100" y="3587750"/>
          <p14:tracePt t="35893" x="4406900" y="3695700"/>
          <p14:tracePt t="35910" x="4349750" y="3829050"/>
          <p14:tracePt t="35926" x="4292600" y="3949700"/>
          <p14:tracePt t="35943" x="4235450" y="4057650"/>
          <p14:tracePt t="35960" x="4184650" y="4159250"/>
          <p14:tracePt t="35976" x="4146550" y="4241800"/>
          <p14:tracePt t="35993" x="4114800" y="4292600"/>
          <p14:tracePt t="36009" x="4095750" y="4324350"/>
          <p14:tracePt t="36026" x="4089400" y="4337050"/>
          <p14:tracePt t="36043" x="4089400" y="4343400"/>
          <p14:tracePt t="36085" x="4083050" y="4343400"/>
          <p14:tracePt t="36093" x="4076700" y="4343400"/>
          <p14:tracePt t="36110" x="4032250" y="4343400"/>
          <p14:tracePt t="36126" x="3968750" y="4337050"/>
          <p14:tracePt t="36143" x="3879850" y="4337050"/>
          <p14:tracePt t="36159" x="3797300" y="4337050"/>
          <p14:tracePt t="36176" x="3702050" y="4349750"/>
          <p14:tracePt t="36193" x="3600450" y="4413250"/>
          <p14:tracePt t="36210" x="3479800" y="4527550"/>
          <p14:tracePt t="36227" x="3340100" y="4724400"/>
          <p14:tracePt t="36243" x="3251200" y="4838700"/>
          <p14:tracePt t="36260" x="3213100" y="4870450"/>
          <p14:tracePt t="36275" x="3200400" y="4889500"/>
          <p14:tracePt t="36293" x="3187700" y="4895850"/>
          <p14:tracePt t="36438" x="3194050" y="4883150"/>
          <p14:tracePt t="36444" x="3194050" y="4876800"/>
          <p14:tracePt t="36459" x="3219450" y="4838700"/>
          <p14:tracePt t="36476" x="3238500" y="4813300"/>
          <p14:tracePt t="36492" x="3263900" y="4762500"/>
          <p14:tracePt t="36510" x="3282950" y="4705350"/>
          <p14:tracePt t="36526" x="3302000" y="4622800"/>
          <p14:tracePt t="36543" x="3314700" y="4565650"/>
          <p14:tracePt t="36560" x="3321050" y="4514850"/>
          <p14:tracePt t="36576" x="3327400" y="4483100"/>
          <p14:tracePt t="36594" x="3333750" y="4464050"/>
          <p14:tracePt t="36610" x="3340100" y="4451350"/>
          <p14:tracePt t="36626" x="3340100" y="4438650"/>
          <p14:tracePt t="36643" x="3352800" y="4425950"/>
          <p14:tracePt t="36659" x="3359150" y="4419600"/>
          <p14:tracePt t="36676" x="3365500" y="4406900"/>
          <p14:tracePt t="36693" x="3378200" y="4387850"/>
          <p14:tracePt t="36710" x="3397250" y="4368800"/>
          <p14:tracePt t="36726" x="3422650" y="4337050"/>
          <p14:tracePt t="36743" x="3460750" y="4292600"/>
          <p14:tracePt t="36761" x="3486150" y="4254500"/>
          <p14:tracePt t="36776" x="3517900" y="4222750"/>
          <p14:tracePt t="36793" x="3543300" y="4191000"/>
          <p14:tracePt t="36809" x="3562350" y="4171950"/>
          <p14:tracePt t="36826" x="3562350" y="4165600"/>
          <p14:tracePt t="36852" x="3562350" y="4159250"/>
          <p14:tracePt t="36948" x="3562350" y="4165600"/>
          <p14:tracePt t="36956" x="3562350" y="4184650"/>
          <p14:tracePt t="36964" x="3562350" y="4197350"/>
          <p14:tracePt t="36977" x="3562350" y="4203700"/>
          <p14:tracePt t="36993" x="3562350" y="4222750"/>
          <p14:tracePt t="37009" x="3581400" y="4248150"/>
          <p14:tracePt t="37027" x="3606800" y="4273550"/>
          <p14:tracePt t="37043" x="3625850" y="4279900"/>
          <p14:tracePt t="37059" x="3651250" y="4286250"/>
          <p14:tracePt t="37076" x="3657600" y="4286250"/>
          <p14:tracePt t="37092" x="3670300" y="4292600"/>
          <p14:tracePt t="37109" x="3676650" y="4292600"/>
          <p14:tracePt t="37126" x="3689350" y="4292600"/>
          <p14:tracePt t="37143" x="3714750" y="4292600"/>
          <p14:tracePt t="37159" x="3740150" y="4279900"/>
          <p14:tracePt t="37176" x="3771900" y="4267200"/>
          <p14:tracePt t="37193" x="3797300" y="4254500"/>
          <p14:tracePt t="37210" x="3810000" y="4241800"/>
          <p14:tracePt t="37226" x="3822700" y="4229100"/>
          <p14:tracePt t="37244" x="3841750" y="4210050"/>
          <p14:tracePt t="37260" x="3848100" y="4184650"/>
          <p14:tracePt t="37276" x="3860800" y="4165600"/>
          <p14:tracePt t="37293" x="3860800" y="4152900"/>
          <p14:tracePt t="37310" x="3860800" y="4146550"/>
          <p14:tracePt t="37326" x="3860800" y="4133850"/>
          <p14:tracePt t="37343" x="3860800" y="4127500"/>
          <p14:tracePt t="37360" x="3860800" y="4114800"/>
          <p14:tracePt t="37377" x="3860800" y="4102100"/>
          <p14:tracePt t="37393" x="3860800" y="4095750"/>
          <p14:tracePt t="37409" x="3860800" y="4083050"/>
          <p14:tracePt t="37426" x="3860800" y="4070350"/>
          <p14:tracePt t="37443" x="3867150" y="4032250"/>
          <p14:tracePt t="37459" x="3873500" y="4006850"/>
          <p14:tracePt t="37476" x="3873500" y="3981450"/>
          <p14:tracePt t="37493" x="3879850" y="3949700"/>
          <p14:tracePt t="37509" x="3879850" y="3930650"/>
          <p14:tracePt t="37526" x="3879850" y="3898900"/>
          <p14:tracePt t="37543" x="3879850" y="3860800"/>
          <p14:tracePt t="37559" x="3879850" y="3841750"/>
          <p14:tracePt t="37576" x="3879850" y="3822700"/>
          <p14:tracePt t="37593" x="3879850" y="3797300"/>
          <p14:tracePt t="37609" x="3879850" y="3784600"/>
          <p14:tracePt t="37626" x="3879850" y="3771900"/>
          <p14:tracePt t="37644" x="3879850" y="3759200"/>
          <p14:tracePt t="37660" x="3879850" y="3752850"/>
          <p14:tracePt t="37676" x="3879850" y="3746500"/>
          <p14:tracePt t="37693" x="3879850" y="3740150"/>
          <p14:tracePt t="37710" x="3873500" y="3740150"/>
          <p14:tracePt t="37726" x="3873500" y="3733800"/>
          <p14:tracePt t="37764" x="3867150" y="3733800"/>
          <p14:tracePt t="38437" x="3848100" y="3733800"/>
          <p14:tracePt t="38444" x="3810000" y="3752850"/>
          <p14:tracePt t="38460" x="3727450" y="3778250"/>
          <p14:tracePt t="38476" x="3619500" y="3790950"/>
          <p14:tracePt t="38492" x="3479800" y="3790950"/>
          <p14:tracePt t="38510" x="3371850" y="3790950"/>
          <p14:tracePt t="38526" x="3333750" y="3790950"/>
          <p14:tracePt t="38543" x="3314700" y="3790950"/>
          <p14:tracePt t="38709" x="3321050" y="3790950"/>
          <p14:tracePt t="38717" x="3333750" y="3790950"/>
          <p14:tracePt t="38726" x="3346450" y="3784600"/>
          <p14:tracePt t="38743" x="3384550" y="3771900"/>
          <p14:tracePt t="38760" x="3441700" y="3752850"/>
          <p14:tracePt t="38776" x="3486150" y="3746500"/>
          <p14:tracePt t="38794" x="3498850" y="3746500"/>
          <p14:tracePt t="38810" x="3505200" y="3740150"/>
          <p14:tracePt t="38868" x="3473450" y="3740150"/>
          <p14:tracePt t="38876" x="3441700" y="3740150"/>
          <p14:tracePt t="38893" x="3352800" y="3740150"/>
          <p14:tracePt t="38909" x="3276600" y="3752850"/>
          <p14:tracePt t="38925" x="3187700" y="3765550"/>
          <p14:tracePt t="38943" x="3117850" y="3784600"/>
          <p14:tracePt t="38960" x="3048000" y="3803650"/>
          <p14:tracePt t="38976" x="3016250" y="3810000"/>
          <p14:tracePt t="38993" x="2990850" y="3829050"/>
          <p14:tracePt t="39009" x="2971800" y="3835400"/>
          <p14:tracePt t="39027" x="2965450" y="3841750"/>
          <p14:tracePt t="39123" x="2965450" y="3835400"/>
          <p14:tracePt t="39139" x="2965450" y="3829050"/>
          <p14:tracePt t="39213" x="2965450" y="3822700"/>
          <p14:tracePt t="39236" x="2959100" y="3816350"/>
          <p14:tracePt t="39260" x="2952750" y="3803650"/>
          <p14:tracePt t="39276" x="2946400" y="3790950"/>
          <p14:tracePt t="39293" x="2927350" y="3778250"/>
          <p14:tracePt t="39309" x="2908300" y="3759200"/>
          <p14:tracePt t="39326" x="2882900" y="3740150"/>
          <p14:tracePt t="39343" x="2838450" y="3721100"/>
          <p14:tracePt t="39360" x="2787650" y="3695700"/>
          <p14:tracePt t="39376" x="2730500" y="3676650"/>
          <p14:tracePt t="39392" x="2667000" y="3670300"/>
          <p14:tracePt t="39410" x="2616200" y="3651250"/>
          <p14:tracePt t="39426" x="2540000" y="3638550"/>
          <p14:tracePt t="39443" x="2419350" y="3613150"/>
          <p14:tracePt t="39461" x="2330450" y="3600450"/>
          <p14:tracePt t="39476" x="2235200" y="3587750"/>
          <p14:tracePt t="39492" x="2178050" y="3581400"/>
          <p14:tracePt t="39509" x="2139950" y="3575050"/>
          <p14:tracePt t="39526" x="2120900" y="3575050"/>
          <p14:tracePt t="39542" x="2114550" y="3575050"/>
          <p14:tracePt t="39559" x="2108200" y="3581400"/>
          <p14:tracePt t="39576" x="2089150" y="3594100"/>
          <p14:tracePt t="39593" x="2063750" y="3613150"/>
          <p14:tracePt t="39610" x="2044700" y="3625850"/>
          <p14:tracePt t="39626" x="2032000" y="3638550"/>
          <p14:tracePt t="39643" x="2025650" y="3670300"/>
          <p14:tracePt t="39660" x="2025650" y="3695700"/>
          <p14:tracePt t="39676" x="2025650" y="3727450"/>
          <p14:tracePt t="39693" x="2025650" y="3771900"/>
          <p14:tracePt t="39710" x="2025650" y="3816350"/>
          <p14:tracePt t="39726" x="2044700" y="3867150"/>
          <p14:tracePt t="39742" x="2051050" y="3905250"/>
          <p14:tracePt t="39759" x="2070100" y="3937000"/>
          <p14:tracePt t="39776" x="2082800" y="3975100"/>
          <p14:tracePt t="39793" x="2108200" y="4019550"/>
          <p14:tracePt t="39810" x="2146300" y="4070350"/>
          <p14:tracePt t="39826" x="2190750" y="4114800"/>
          <p14:tracePt t="39843" x="2260600" y="4171950"/>
          <p14:tracePt t="39859" x="2324100" y="4197350"/>
          <p14:tracePt t="39876" x="2374900" y="4216400"/>
          <p14:tracePt t="39893" x="2413000" y="4229100"/>
          <p14:tracePt t="39909" x="2438400" y="4229100"/>
          <p14:tracePt t="39926" x="2463800" y="4241800"/>
          <p14:tracePt t="39943" x="2495550" y="4248150"/>
          <p14:tracePt t="39960" x="2527300" y="4254500"/>
          <p14:tracePt t="39976" x="2559050" y="4267200"/>
          <p14:tracePt t="39994" x="2590800" y="4267200"/>
          <p14:tracePt t="40010" x="2609850" y="4273550"/>
          <p14:tracePt t="40026" x="2628900" y="4279900"/>
          <p14:tracePt t="40043" x="2647950" y="4279900"/>
          <p14:tracePt t="40059" x="2660650" y="4279900"/>
          <p14:tracePt t="40075" x="2686050" y="4279900"/>
          <p14:tracePt t="40092" x="2705100" y="4279900"/>
          <p14:tracePt t="40109" x="2730500" y="4279900"/>
          <p14:tracePt t="40125" x="2749550" y="4279900"/>
          <p14:tracePt t="40142" x="2774950" y="4279900"/>
          <p14:tracePt t="40160" x="2787650" y="4286250"/>
          <p14:tracePt t="40177" x="2806700" y="4286250"/>
          <p14:tracePt t="40193" x="2838450" y="4298950"/>
          <p14:tracePt t="40209" x="2863850" y="4305300"/>
          <p14:tracePt t="40226" x="2889250" y="4305300"/>
          <p14:tracePt t="40243" x="2901950" y="4311650"/>
          <p14:tracePt t="40260" x="2908300" y="4311650"/>
          <p14:tracePt t="40292" x="2914650" y="4311650"/>
          <p14:tracePt t="40317" x="2921000" y="4305300"/>
          <p14:tracePt t="40332" x="2927350" y="4305300"/>
          <p14:tracePt t="40339" x="2927350" y="4298950"/>
          <p14:tracePt t="40356" x="2933700" y="4292600"/>
          <p14:tracePt t="40372" x="2933700" y="4286250"/>
          <p14:tracePt t="40379" x="2933700" y="4279900"/>
          <p14:tracePt t="40393" x="2940050" y="4273550"/>
          <p14:tracePt t="40410" x="2946400" y="4254500"/>
          <p14:tracePt t="40426" x="2946400" y="4241800"/>
          <p14:tracePt t="40442" x="2952750" y="4216400"/>
          <p14:tracePt t="40459" x="2959100" y="4184650"/>
          <p14:tracePt t="40476" x="2959100" y="4178300"/>
          <p14:tracePt t="40508" x="2959100" y="4171950"/>
          <p14:tracePt t="40637" x="2959100" y="4184650"/>
          <p14:tracePt t="40644" x="2959100" y="4191000"/>
          <p14:tracePt t="40659" x="2971800" y="4203700"/>
          <p14:tracePt t="40684" x="2978150" y="4210050"/>
          <p14:tracePt t="40693" x="2978150" y="4216400"/>
          <p14:tracePt t="40710" x="2990850" y="4222750"/>
          <p14:tracePt t="40726" x="2997200" y="4222750"/>
          <p14:tracePt t="40743" x="3009900" y="4229100"/>
          <p14:tracePt t="40760" x="3016250" y="4229100"/>
          <p14:tracePt t="40776" x="3022600" y="4235450"/>
          <p14:tracePt t="40828" x="3028950" y="4235450"/>
          <p14:tracePt t="40836" x="3035300" y="4235450"/>
          <p14:tracePt t="40868" x="3041650" y="4235450"/>
          <p14:tracePt t="40876" x="3041650" y="4229100"/>
          <p14:tracePt t="40956" x="3048000" y="4229100"/>
          <p14:tracePt t="41053" x="3054350" y="4229100"/>
          <p14:tracePt t="41060" x="3060700" y="4229100"/>
          <p14:tracePt t="41397" x="3067050" y="4229100"/>
          <p14:tracePt t="41404" x="3098800" y="4241800"/>
          <p14:tracePt t="41412" x="3111500" y="4241800"/>
          <p14:tracePt t="41426" x="3117850" y="4248150"/>
          <p14:tracePt t="41442" x="3136900" y="4254500"/>
          <p14:tracePt t="41459" x="3149600" y="4254500"/>
          <p14:tracePt t="41476" x="3155950" y="4254500"/>
          <p14:tracePt t="41494" x="3162300" y="4254500"/>
          <p14:tracePt t="41527" x="3181350" y="4248150"/>
          <p14:tracePt t="41560" x="3251200" y="4210050"/>
          <p14:tracePt t="41594" x="3333750" y="4140200"/>
          <p14:tracePt t="41609" x="3365500" y="4121150"/>
          <p14:tracePt t="41626" x="3378200" y="4114800"/>
          <p14:tracePt t="41788" x="3384550" y="4114800"/>
          <p14:tracePt t="41813" x="3390900" y="4114800"/>
          <p14:tracePt t="41828" x="3397250" y="4114800"/>
          <p14:tracePt t="41852" x="3403600" y="4114800"/>
          <p14:tracePt t="41901" x="3409950" y="4114800"/>
          <p14:tracePt t="41933" x="3409950" y="4121150"/>
          <p14:tracePt t="41956" x="3409950" y="4127500"/>
          <p14:tracePt t="41971" x="3409950" y="4133850"/>
          <p14:tracePt t="41997" x="3409950" y="4140200"/>
          <p14:tracePt t="42012" x="3409950" y="4146550"/>
          <p14:tracePt t="42028" x="3409950" y="4152900"/>
          <p14:tracePt t="42035" x="3416300" y="4159250"/>
          <p14:tracePt t="42051" x="3416300" y="4165600"/>
          <p14:tracePt t="42060" x="3416300" y="4178300"/>
          <p14:tracePt t="42076" x="3422650" y="4191000"/>
          <p14:tracePt t="42093" x="3429000" y="4197350"/>
          <p14:tracePt t="42109" x="3435350" y="4210050"/>
          <p14:tracePt t="42126" x="3435350" y="4216400"/>
          <p14:tracePt t="42143" x="3448050" y="4229100"/>
          <p14:tracePt t="42159" x="3460750" y="4241800"/>
          <p14:tracePt t="42176" x="3473450" y="4254500"/>
          <p14:tracePt t="42193" x="3486150" y="4260850"/>
          <p14:tracePt t="42209" x="3498850" y="4267200"/>
          <p14:tracePt t="42225" x="3517900" y="4273550"/>
          <p14:tracePt t="42244" x="3549650" y="4286250"/>
          <p14:tracePt t="42259" x="3568700" y="4298950"/>
          <p14:tracePt t="42276" x="3600450" y="4305300"/>
          <p14:tracePt t="42293" x="3632200" y="4318000"/>
          <p14:tracePt t="42310" x="3663950" y="4324350"/>
          <p14:tracePt t="42326" x="3689350" y="4324350"/>
          <p14:tracePt t="42343" x="3708400" y="4324350"/>
          <p14:tracePt t="42359" x="3727450" y="4330700"/>
          <p14:tracePt t="42376" x="3740150" y="4330700"/>
          <p14:tracePt t="42393" x="3752850" y="4330700"/>
          <p14:tracePt t="42410" x="3771900" y="4330700"/>
          <p14:tracePt t="42426" x="3784600" y="4330700"/>
          <p14:tracePt t="42443" x="3816350" y="4330700"/>
          <p14:tracePt t="42460" x="3841750" y="4324350"/>
          <p14:tracePt t="42476" x="3867150" y="4318000"/>
          <p14:tracePt t="42492" x="3886200" y="4311650"/>
          <p14:tracePt t="42509" x="3905250" y="4298950"/>
          <p14:tracePt t="42526" x="3930650" y="4286250"/>
          <p14:tracePt t="42543" x="3949700" y="4267200"/>
          <p14:tracePt t="42559" x="3968750" y="4254500"/>
          <p14:tracePt t="42576" x="3987800" y="4235450"/>
          <p14:tracePt t="42593" x="3994150" y="4203700"/>
          <p14:tracePt t="42609" x="4000500" y="4159250"/>
          <p14:tracePt t="42626" x="4000500" y="4102100"/>
          <p14:tracePt t="42643" x="4000500" y="4019550"/>
          <p14:tracePt t="42659" x="3987800" y="3962400"/>
          <p14:tracePt t="42676" x="3981450" y="3924300"/>
          <p14:tracePt t="42693" x="3981450" y="3879850"/>
          <p14:tracePt t="42709" x="3981450" y="3860800"/>
          <p14:tracePt t="42726" x="3987800" y="3835400"/>
          <p14:tracePt t="42743" x="3994150" y="3822700"/>
          <p14:tracePt t="42760" x="4000500" y="3816350"/>
          <p14:tracePt t="43228" x="4006850" y="3816350"/>
          <p14:tracePt t="43773" x="4006850" y="3822700"/>
          <p14:tracePt t="43796" x="4006850" y="3829050"/>
          <p14:tracePt t="43803" x="4000500" y="3835400"/>
          <p14:tracePt t="43811" x="4000500" y="3841750"/>
          <p14:tracePt t="43825" x="3994150" y="3848100"/>
          <p14:tracePt t="43842" x="3987800" y="3854450"/>
          <p14:tracePt t="43859" x="3981450" y="3873500"/>
          <p14:tracePt t="43876" x="3981450" y="3879850"/>
          <p14:tracePt t="43910" x="3962400" y="3898900"/>
          <p14:tracePt t="43944" x="3943350" y="3937000"/>
          <p14:tracePt t="43976" x="3943350" y="4000500"/>
          <p14:tracePt t="43993" x="3943350" y="4032250"/>
          <p14:tracePt t="44010" x="3956050" y="4064000"/>
          <p14:tracePt t="44026" x="3962400" y="4083050"/>
          <p14:tracePt t="44044" x="3987800" y="4121150"/>
          <p14:tracePt t="44060" x="4000500" y="4146550"/>
          <p14:tracePt t="44076" x="4019550" y="4165600"/>
          <p14:tracePt t="44093" x="4032250" y="4171950"/>
          <p14:tracePt t="44109" x="4038600" y="4171950"/>
          <p14:tracePt t="44132" x="4044950" y="4171950"/>
          <p14:tracePt t="44143" x="4051300" y="4178300"/>
          <p14:tracePt t="44160" x="4076700" y="4178300"/>
          <p14:tracePt t="44176" x="4114800" y="4178300"/>
          <p14:tracePt t="44193" x="4152900" y="4178300"/>
          <p14:tracePt t="44209" x="4197350" y="4178300"/>
          <p14:tracePt t="44226" x="4248150" y="4165600"/>
          <p14:tracePt t="44243" x="4311650" y="4159250"/>
          <p14:tracePt t="44261" x="4337050" y="4146550"/>
          <p14:tracePt t="44276" x="4349750" y="4133850"/>
          <p14:tracePt t="44293" x="4368800" y="4121150"/>
          <p14:tracePt t="44309" x="4381500" y="4121150"/>
          <p14:tracePt t="44326" x="4387850" y="4108450"/>
          <p14:tracePt t="44343" x="4394200" y="4108450"/>
          <p14:tracePt t="44359" x="4394200" y="4102100"/>
          <p14:tracePt t="44376" x="4400550" y="4102100"/>
          <p14:tracePt t="44393" x="4400550" y="4095750"/>
          <p14:tracePt t="44410" x="4406900" y="4089400"/>
          <p14:tracePt t="44426" x="4406900" y="4083050"/>
          <p14:tracePt t="44525" x="4394200" y="4083050"/>
          <p14:tracePt t="44532" x="4394200" y="4089400"/>
          <p14:tracePt t="44543" x="4387850" y="4089400"/>
          <p14:tracePt t="44560" x="4368800" y="4095750"/>
          <p14:tracePt t="44576" x="4362450" y="4102100"/>
          <p14:tracePt t="44593" x="4349750" y="4108450"/>
          <p14:tracePt t="44609" x="4343400" y="4121150"/>
          <p14:tracePt t="44636" x="4343400" y="4127500"/>
          <p14:tracePt t="44644" x="4337050" y="4127500"/>
          <p14:tracePt t="44660" x="4337050" y="4133850"/>
          <p14:tracePt t="44676" x="4337050" y="4140200"/>
          <p14:tracePt t="44693" x="4337050" y="4152900"/>
          <p14:tracePt t="44710" x="4337050" y="4159250"/>
          <p14:tracePt t="44726" x="4337050" y="4165600"/>
          <p14:tracePt t="44743" x="4337050" y="4171950"/>
          <p14:tracePt t="44759" x="4337050" y="4178300"/>
          <p14:tracePt t="44780" x="4343400" y="4184650"/>
          <p14:tracePt t="44796" x="4343400" y="4191000"/>
          <p14:tracePt t="44809" x="4349750" y="4197350"/>
          <p14:tracePt t="44826" x="4356100" y="4203700"/>
          <p14:tracePt t="44844" x="4368800" y="4216400"/>
          <p14:tracePt t="44860" x="4381500" y="4222750"/>
          <p14:tracePt t="44876" x="4387850" y="4222750"/>
          <p14:tracePt t="44893" x="4400550" y="4229100"/>
          <p14:tracePt t="44910" x="4413250" y="4235450"/>
          <p14:tracePt t="44926" x="4432300" y="4235450"/>
          <p14:tracePt t="44943" x="4445000" y="4241800"/>
          <p14:tracePt t="44959" x="4464050" y="4241800"/>
          <p14:tracePt t="44976" x="4483100" y="4241800"/>
          <p14:tracePt t="44992" x="4495800" y="4241800"/>
          <p14:tracePt t="45009" x="4508500" y="4241800"/>
          <p14:tracePt t="45025" x="4514850" y="4241800"/>
          <p14:tracePt t="45043" x="4521200" y="4241800"/>
          <p14:tracePt t="45059" x="4527550" y="4241800"/>
          <p14:tracePt t="45109" x="4533900" y="4241800"/>
          <p14:tracePt t="45141" x="4546600" y="4241800"/>
          <p14:tracePt t="45148" x="4552950" y="4241800"/>
          <p14:tracePt t="45159" x="4559300" y="4241800"/>
          <p14:tracePt t="45176" x="4578350" y="4241800"/>
          <p14:tracePt t="45192" x="4597400" y="4241800"/>
          <p14:tracePt t="45219" x="4603750" y="4241800"/>
          <p14:tracePt t="45243" x="4610100" y="4248150"/>
          <p14:tracePt t="45251" x="4616450" y="4248150"/>
          <p14:tracePt t="45259" x="4622800" y="4248150"/>
          <p14:tracePt t="45275" x="4629150" y="4248150"/>
          <p14:tracePt t="45292" x="4673600" y="4254500"/>
          <p14:tracePt t="45309" x="4730750" y="4260850"/>
          <p14:tracePt t="45326" x="4832350" y="4260850"/>
          <p14:tracePt t="45344" x="4883150" y="4260850"/>
          <p14:tracePt t="46436" x="4883150" y="4254500"/>
          <p14:tracePt t="46444" x="4883150" y="4241800"/>
          <p14:tracePt t="46459" x="4883150" y="4222750"/>
          <p14:tracePt t="46476" x="4883150" y="4203700"/>
          <p14:tracePt t="46492" x="4883150" y="4184650"/>
          <p14:tracePt t="46509" x="4883150" y="4159250"/>
          <p14:tracePt t="46543" x="4883150" y="4083050"/>
          <p14:tracePt t="46577" x="4889500" y="3968750"/>
          <p14:tracePt t="46610" x="4889500" y="3924300"/>
          <p14:tracePt t="46626" x="4889500" y="3905250"/>
          <p14:tracePt t="46643" x="4889500" y="3892550"/>
          <p14:tracePt t="46659" x="4889500" y="3886200"/>
          <p14:tracePt t="46677" x="4889500" y="3873500"/>
          <p14:tracePt t="46693" x="4889500" y="3867150"/>
          <p14:tracePt t="46710" x="4889500" y="3860800"/>
          <p14:tracePt t="46726" x="4889500" y="3848100"/>
          <p14:tracePt t="46742" x="4889500" y="3835400"/>
          <p14:tracePt t="46759" x="4889500" y="3816350"/>
          <p14:tracePt t="46776" x="4889500" y="3797300"/>
          <p14:tracePt t="46793" x="4889500" y="3784600"/>
          <p14:tracePt t="46809" x="4889500" y="3778250"/>
          <p14:tracePt t="46826" x="4889500" y="3771900"/>
          <p14:tracePt t="46892" x="4889500" y="3765550"/>
          <p14:tracePt t="47212" x="4895850" y="3765550"/>
          <p14:tracePt t="47260" x="4902200" y="3765550"/>
          <p14:tracePt t="47501" x="4902200" y="3771900"/>
          <p14:tracePt t="47508" x="4902200" y="3778250"/>
          <p14:tracePt t="47526" x="4902200" y="3790950"/>
          <p14:tracePt t="47543" x="4895850" y="3822700"/>
          <p14:tracePt t="47577" x="4864100" y="4032250"/>
          <p14:tracePt t="47610" x="4851400" y="4311650"/>
          <p14:tracePt t="47643" x="4838700" y="4533900"/>
          <p14:tracePt t="47660" x="4838700" y="4584700"/>
          <p14:tracePt t="47676" x="4838700" y="4622800"/>
          <p14:tracePt t="47692" x="4838700" y="4648200"/>
          <p14:tracePt t="47709" x="4832350" y="4660900"/>
          <p14:tracePt t="47726" x="4832350" y="4673600"/>
          <p14:tracePt t="47742" x="4826000" y="4679950"/>
          <p14:tracePt t="47759" x="4819650" y="4686300"/>
          <p14:tracePt t="47776" x="4819650" y="4692650"/>
          <p14:tracePt t="47793" x="4813300" y="4699000"/>
          <p14:tracePt t="47845" x="4806950" y="4699000"/>
          <p14:tracePt t="47893" x="4806950" y="4705350"/>
          <p14:tracePt t="47900" x="4800600" y="4705350"/>
          <p14:tracePt t="47948" x="4794250" y="4705350"/>
          <p14:tracePt t="47957" x="4787900" y="4711700"/>
          <p14:tracePt t="47964" x="4781550" y="4711700"/>
          <p14:tracePt t="47976" x="4775200" y="4711700"/>
          <p14:tracePt t="47993" x="4743450" y="4730750"/>
          <p14:tracePt t="48010" x="4699000" y="4743450"/>
          <p14:tracePt t="48026" x="4635500" y="4756150"/>
          <p14:tracePt t="48044" x="4508500" y="4781550"/>
          <p14:tracePt t="48059" x="4432300" y="4787900"/>
          <p14:tracePt t="48076" x="4343400" y="4794250"/>
          <p14:tracePt t="48092" x="4254500" y="4794250"/>
          <p14:tracePt t="48109" x="4133850" y="4794250"/>
          <p14:tracePt t="48126" x="4025900" y="4794250"/>
          <p14:tracePt t="48142" x="3905250" y="4794250"/>
          <p14:tracePt t="48159" x="3803650" y="4781550"/>
          <p14:tracePt t="48176" x="3683000" y="4768850"/>
          <p14:tracePt t="48193" x="3556000" y="4762500"/>
          <p14:tracePt t="48210" x="3422650" y="4743450"/>
          <p14:tracePt t="48226" x="3314700" y="4737100"/>
          <p14:tracePt t="48243" x="3194050" y="4737100"/>
          <p14:tracePt t="48261" x="3098800" y="4730750"/>
          <p14:tracePt t="48276" x="2990850" y="4730750"/>
          <p14:tracePt t="48292" x="2851150" y="4718050"/>
          <p14:tracePt t="48309" x="2717800" y="4711700"/>
          <p14:tracePt t="48326" x="2609850" y="4711700"/>
          <p14:tracePt t="48342" x="2514600" y="4711700"/>
          <p14:tracePt t="48359" x="2393950" y="4711700"/>
          <p14:tracePt t="48376" x="2266950" y="4711700"/>
          <p14:tracePt t="48393" x="2146300" y="4711700"/>
          <p14:tracePt t="48410" x="2057400" y="4718050"/>
          <p14:tracePt t="48426" x="1987550" y="4724400"/>
          <p14:tracePt t="48444" x="1924050" y="4724400"/>
          <p14:tracePt t="48459" x="1911350" y="4724400"/>
          <p14:tracePt t="48476" x="1905000" y="4724400"/>
          <p14:tracePt t="48492" x="1898650" y="4724400"/>
          <p14:tracePt t="48509" x="1885950" y="4724400"/>
          <p14:tracePt t="48549" x="1885950" y="4730750"/>
          <p14:tracePt t="48581" x="1879600" y="4730750"/>
          <p14:tracePt t="48604" x="1873250" y="4730750"/>
          <p14:tracePt t="48645" x="1866900" y="4730750"/>
          <p14:tracePt t="48781" x="1860550" y="4730750"/>
          <p14:tracePt t="48813" x="1860550" y="4737100"/>
          <p14:tracePt t="48820" x="1854200" y="4737100"/>
          <p14:tracePt t="48852" x="1847850" y="4743450"/>
          <p14:tracePt t="48860" x="1847850" y="4749800"/>
          <p14:tracePt t="48876" x="1841500" y="4749800"/>
          <p14:tracePt t="48893" x="1835150" y="4749800"/>
          <p14:tracePt t="48910" x="1835150" y="4756150"/>
          <p14:tracePt t="50021" x="1841500" y="4756150"/>
          <p14:tracePt t="50028" x="1854200" y="4756150"/>
          <p14:tracePt t="50044" x="1860550" y="4756150"/>
          <p14:tracePt t="50059" x="1860550" y="4749800"/>
          <p14:tracePt t="50076" x="1866900" y="4749800"/>
          <p14:tracePt t="50092" x="1873250" y="4749800"/>
          <p14:tracePt t="50109" x="1879600" y="4749800"/>
          <p14:tracePt t="50126" x="1885950" y="4749800"/>
          <p14:tracePt t="50160" x="1898650" y="4743450"/>
          <p14:tracePt t="50193" x="1911350" y="4743450"/>
          <p14:tracePt t="50226" x="1917700" y="4743450"/>
          <p14:tracePt t="50252" x="1924050" y="4743450"/>
          <p14:tracePt t="50260" x="1930400" y="4743450"/>
          <p14:tracePt t="50276" x="1936750" y="4743450"/>
          <p14:tracePt t="50292" x="1949450" y="4737100"/>
          <p14:tracePt t="50309" x="1968500" y="4737100"/>
          <p14:tracePt t="50326" x="1981200" y="4730750"/>
          <p14:tracePt t="50342" x="1987550" y="4730750"/>
          <p14:tracePt t="50360" x="2000250" y="4730750"/>
          <p14:tracePt t="50380" x="2006600" y="4730750"/>
          <p14:tracePt t="50396" x="2012950" y="4730750"/>
          <p14:tracePt t="50412" x="2025650" y="4730750"/>
          <p14:tracePt t="50429" x="2032000" y="4730750"/>
          <p14:tracePt t="50443" x="2051050" y="4730750"/>
          <p14:tracePt t="50460" x="2063750" y="4730750"/>
          <p14:tracePt t="50476" x="2082800" y="4730750"/>
          <p14:tracePt t="50494" x="2101850" y="4730750"/>
          <p14:tracePt t="50509" x="2120900" y="4730750"/>
          <p14:tracePt t="50526" x="2139950" y="4730750"/>
          <p14:tracePt t="50543" x="2146300" y="4730750"/>
          <p14:tracePt t="50559" x="2152650" y="4730750"/>
          <p14:tracePt t="50576" x="2165350" y="4737100"/>
          <p14:tracePt t="50593" x="2171700" y="4737100"/>
          <p14:tracePt t="50610" x="2190750" y="4737100"/>
          <p14:tracePt t="50626" x="2197100" y="4743450"/>
          <p14:tracePt t="50643" x="2222500" y="4743450"/>
          <p14:tracePt t="50659" x="2241550" y="4743450"/>
          <p14:tracePt t="50676" x="2266950" y="4743450"/>
          <p14:tracePt t="50692" x="2305050" y="4743450"/>
          <p14:tracePt t="50709" x="2343150" y="4743450"/>
          <p14:tracePt t="50726" x="2374900" y="4743450"/>
          <p14:tracePt t="50743" x="2406650" y="4743450"/>
          <p14:tracePt t="50759" x="2425700" y="4743450"/>
          <p14:tracePt t="50776" x="2451100" y="4743450"/>
          <p14:tracePt t="50793" x="2476500" y="4743450"/>
          <p14:tracePt t="50809" x="2501900" y="4743450"/>
          <p14:tracePt t="50826" x="2527300" y="4743450"/>
          <p14:tracePt t="50844" x="2565400" y="4743450"/>
          <p14:tracePt t="50861" x="2609850" y="4749800"/>
          <p14:tracePt t="50876" x="2647950" y="4749800"/>
          <p14:tracePt t="50893" x="2692400" y="4756150"/>
          <p14:tracePt t="50909" x="2730500" y="4762500"/>
          <p14:tracePt t="50926" x="2781300" y="4775200"/>
          <p14:tracePt t="50943" x="2832100" y="4775200"/>
          <p14:tracePt t="50960" x="2908300" y="4794250"/>
          <p14:tracePt t="50976" x="2971800" y="4800600"/>
          <p14:tracePt t="50993" x="3041650" y="4806950"/>
          <p14:tracePt t="51009" x="3092450" y="4813300"/>
          <p14:tracePt t="51025" x="3143250" y="4819650"/>
          <p14:tracePt t="51043" x="3251200" y="4819650"/>
          <p14:tracePt t="51059" x="3333750" y="4819650"/>
          <p14:tracePt t="51076" x="3435350" y="4826000"/>
          <p14:tracePt t="51092" x="3524250" y="4826000"/>
          <p14:tracePt t="51109" x="3587750" y="4832350"/>
          <p14:tracePt t="51126" x="3644900" y="4832350"/>
          <p14:tracePt t="51143" x="3708400" y="4832350"/>
          <p14:tracePt t="51160" x="3765550" y="4832350"/>
          <p14:tracePt t="51176" x="3829050" y="4832350"/>
          <p14:tracePt t="51193" x="3886200" y="4832350"/>
          <p14:tracePt t="51209" x="3943350" y="4832350"/>
          <p14:tracePt t="51226" x="3981450" y="4832350"/>
          <p14:tracePt t="51244" x="4051300" y="4832350"/>
          <p14:tracePt t="51260" x="4095750" y="4832350"/>
          <p14:tracePt t="51276" x="4140200" y="4832350"/>
          <p14:tracePt t="51310" x="4216400" y="4826000"/>
          <p14:tracePt t="51326" x="4267200" y="4826000"/>
          <p14:tracePt t="51343" x="4337050" y="4819650"/>
          <p14:tracePt t="51359" x="4432300" y="4813300"/>
          <p14:tracePt t="51375" x="4508500" y="4800600"/>
          <p14:tracePt t="51393" x="4572000" y="4794250"/>
          <p14:tracePt t="51409" x="4635500" y="4781550"/>
          <p14:tracePt t="51425" x="4673600" y="4768850"/>
          <p14:tracePt t="51443" x="4730750" y="4743450"/>
          <p14:tracePt t="51459" x="4762500" y="4730750"/>
          <p14:tracePt t="51476" x="4781550" y="4711700"/>
          <p14:tracePt t="51493" x="4826000" y="4692650"/>
          <p14:tracePt t="51510" x="4857750" y="4667250"/>
          <p14:tracePt t="51526" x="4876800" y="4660900"/>
          <p14:tracePt t="51543" x="4883150" y="4654550"/>
          <p14:tracePt t="51560" x="4889500" y="4654550"/>
          <p14:tracePt t="51576" x="4902200" y="4648200"/>
          <p14:tracePt t="51613" x="4908550" y="4648200"/>
          <p14:tracePt t="51628" x="4908550" y="4641850"/>
          <p14:tracePt t="51956" x="4902200" y="4660900"/>
          <p14:tracePt t="51964" x="4876800" y="4686300"/>
          <p14:tracePt t="51976" x="4857750" y="4711700"/>
          <p14:tracePt t="51992" x="4775200" y="4775200"/>
          <p14:tracePt t="52009" x="4679950" y="4832350"/>
          <p14:tracePt t="52026" x="4591050" y="4870450"/>
          <p14:tracePt t="52042" x="4546600" y="4883150"/>
          <p14:tracePt t="52060" x="4521200" y="4902200"/>
          <p14:tracePt t="52093" x="4464050" y="4933950"/>
          <p14:tracePt t="52127" x="4330700" y="4984750"/>
          <p14:tracePt t="52160" x="4152900" y="5029200"/>
          <p14:tracePt t="52176" x="4070350" y="5048250"/>
          <p14:tracePt t="52192" x="3968750" y="5073650"/>
          <p14:tracePt t="52209" x="3848100" y="5092700"/>
          <p14:tracePt t="52226" x="3689350" y="5130800"/>
          <p14:tracePt t="52243" x="3473450" y="5175250"/>
          <p14:tracePt t="52260" x="3352800" y="5200650"/>
          <p14:tracePt t="52276" x="3225800" y="5219700"/>
          <p14:tracePt t="52292" x="3079750" y="5245100"/>
          <p14:tracePt t="52309" x="2933700" y="5257800"/>
          <p14:tracePt t="52326" x="2800350" y="5264150"/>
          <p14:tracePt t="52343" x="2679700" y="5270500"/>
          <p14:tracePt t="52359" x="2559050" y="5283200"/>
          <p14:tracePt t="52376" x="2438400" y="5289550"/>
          <p14:tracePt t="52393" x="2330450" y="5295900"/>
          <p14:tracePt t="52409" x="2216150" y="5308600"/>
          <p14:tracePt t="52426" x="2146300" y="5314950"/>
          <p14:tracePt t="52443" x="2089150" y="5327650"/>
          <p14:tracePt t="52459" x="2057400" y="5334000"/>
          <p14:tracePt t="52476" x="2044700" y="5334000"/>
          <p14:tracePt t="52493" x="2038350" y="5334000"/>
          <p14:tracePt t="52533" x="2032000" y="5334000"/>
          <p14:tracePt t="52556" x="2019300" y="5334000"/>
          <p14:tracePt t="52572" x="2006600" y="5334000"/>
          <p14:tracePt t="52579" x="1993900" y="5340350"/>
          <p14:tracePt t="52593" x="1981200" y="5340350"/>
          <p14:tracePt t="52609" x="1949450" y="5340350"/>
          <p14:tracePt t="52625" x="1917700" y="5340350"/>
          <p14:tracePt t="52644" x="1892300" y="5340350"/>
          <p14:tracePt t="52659" x="1879600" y="5340350"/>
          <p14:tracePt t="52676" x="1866900" y="5346700"/>
          <p14:tracePt t="52692" x="1847850" y="5359400"/>
          <p14:tracePt t="52709" x="1822450" y="5359400"/>
          <p14:tracePt t="52726" x="1790700" y="5378450"/>
          <p14:tracePt t="52742" x="1758950" y="5378450"/>
          <p14:tracePt t="52759" x="1720850" y="5384800"/>
          <p14:tracePt t="52776" x="1682750" y="5391150"/>
          <p14:tracePt t="52792" x="1644650" y="5391150"/>
          <p14:tracePt t="52809" x="1612900" y="5397500"/>
          <p14:tracePt t="52826" x="1587500" y="5397500"/>
          <p14:tracePt t="52844" x="1543050" y="5410200"/>
          <p14:tracePt t="52860" x="1530350" y="5410200"/>
          <p14:tracePt t="52876" x="1498600" y="5422900"/>
          <p14:tracePt t="52892" x="1460500" y="5429250"/>
          <p14:tracePt t="52909" x="1435100" y="5441950"/>
          <p14:tracePt t="52926" x="1403350" y="5448300"/>
          <p14:tracePt t="52943" x="1371600" y="5467350"/>
          <p14:tracePt t="52959" x="1339850" y="5486400"/>
          <p14:tracePt t="52976" x="1314450" y="5499100"/>
          <p14:tracePt t="52992" x="1282700" y="5511800"/>
          <p14:tracePt t="53009" x="1263650" y="5524500"/>
          <p14:tracePt t="53025" x="1238250" y="5537200"/>
          <p14:tracePt t="53044" x="1200150" y="5556250"/>
          <p14:tracePt t="53060" x="1174750" y="5562600"/>
          <p14:tracePt t="53075" x="1155700" y="5568950"/>
          <p14:tracePt t="53092" x="1149350" y="5575300"/>
          <p14:tracePt t="53109" x="1143000" y="5575300"/>
          <p14:tracePt t="53141" x="1136650" y="5575300"/>
          <p14:tracePt t="53180" x="1136650" y="5581650"/>
          <p14:tracePt t="53205" x="1130300" y="5588000"/>
          <p14:tracePt t="53212" x="1130300" y="5594350"/>
          <p14:tracePt t="53226" x="1130300" y="5600700"/>
          <p14:tracePt t="53243" x="1123950" y="5619750"/>
          <p14:tracePt t="53259" x="1117600" y="5626100"/>
          <p14:tracePt t="53276" x="1117600" y="5632450"/>
          <p14:tracePt t="53405" x="1123950" y="5632450"/>
          <p14:tracePt t="53413" x="1130300" y="5632450"/>
          <p14:tracePt t="53426" x="1143000" y="5632450"/>
          <p14:tracePt t="53443" x="1168400" y="5626100"/>
          <p14:tracePt t="53459" x="1219200" y="5619750"/>
          <p14:tracePt t="53475" x="1257300" y="5613400"/>
          <p14:tracePt t="53492" x="1289050" y="5613400"/>
          <p14:tracePt t="53508" x="1327150" y="5600700"/>
          <p14:tracePt t="53525" x="1358900" y="5594350"/>
          <p14:tracePt t="53542" x="1403350" y="5588000"/>
          <p14:tracePt t="53559" x="1441450" y="5588000"/>
          <p14:tracePt t="53575" x="1485900" y="5588000"/>
          <p14:tracePt t="53592" x="1530350" y="5588000"/>
          <p14:tracePt t="53609" x="1555750" y="5588000"/>
          <p14:tracePt t="53627" x="1581150" y="5588000"/>
          <p14:tracePt t="53642" x="1612900" y="5588000"/>
          <p14:tracePt t="53660" x="1657350" y="5588000"/>
          <p14:tracePt t="53676" x="1682750" y="5588000"/>
          <p14:tracePt t="53694" x="1701800" y="5588000"/>
          <p14:tracePt t="53710" x="1708150" y="5588000"/>
          <p14:tracePt t="53727" x="1720850" y="5588000"/>
          <p14:tracePt t="53749" x="1727200" y="5588000"/>
          <p14:tracePt t="53797" x="1733550" y="5588000"/>
          <p14:tracePt t="53885" x="1733550" y="5594350"/>
          <p14:tracePt t="53901" x="1733550" y="5600700"/>
          <p14:tracePt t="53916" x="1739900" y="5600700"/>
          <p14:tracePt t="53957" x="1739900" y="5607050"/>
          <p14:tracePt t="54061" x="1739900" y="5594350"/>
          <p14:tracePt t="54068" x="1739900" y="5581650"/>
          <p14:tracePt t="54075" x="1739900" y="5568950"/>
          <p14:tracePt t="54092" x="1739900" y="5537200"/>
          <p14:tracePt t="54109" x="1739900" y="5511800"/>
          <p14:tracePt t="54125" x="1739900" y="5473700"/>
          <p14:tracePt t="54142" x="1739900" y="5435600"/>
          <p14:tracePt t="54159" x="1739900" y="5391150"/>
          <p14:tracePt t="54176" x="1739900" y="5340350"/>
          <p14:tracePt t="54193" x="1752600" y="5276850"/>
          <p14:tracePt t="54210" x="1758950" y="5232400"/>
          <p14:tracePt t="54226" x="1758950" y="5194300"/>
          <p14:tracePt t="54243" x="1765300" y="5149850"/>
          <p14:tracePt t="54261" x="1771650" y="5124450"/>
          <p14:tracePt t="54276" x="1778000" y="5099050"/>
          <p14:tracePt t="54292" x="1778000" y="5067300"/>
          <p14:tracePt t="54309" x="1778000" y="5054600"/>
          <p14:tracePt t="54326" x="1778000" y="5041900"/>
          <p14:tracePt t="54342" x="1784350" y="5041900"/>
          <p14:tracePt t="54371" x="1784350" y="5035550"/>
          <p14:tracePt t="54388" x="1784350" y="5029200"/>
          <p14:tracePt t="54403" x="1778000" y="5029200"/>
          <p14:tracePt t="54412" x="1771650" y="5022850"/>
          <p14:tracePt t="54428" x="1765300" y="5022850"/>
          <p14:tracePt t="54477" x="1765300" y="5016500"/>
          <p14:tracePt t="54580" x="1765300" y="5022850"/>
          <p14:tracePt t="54596" x="1771650" y="5035550"/>
          <p14:tracePt t="54612" x="1771650" y="5048250"/>
          <p14:tracePt t="54620" x="1784350" y="5054600"/>
          <p14:tracePt t="54628" x="1790700" y="5060950"/>
          <p14:tracePt t="54644" x="1809750" y="5099050"/>
          <p14:tracePt t="54661" x="1835150" y="5137150"/>
          <p14:tracePt t="54676" x="1860550" y="5175250"/>
          <p14:tracePt t="54693" x="1879600" y="5207000"/>
          <p14:tracePt t="54709" x="1892300" y="5219700"/>
          <p14:tracePt t="54726" x="1892300" y="5232400"/>
          <p14:tracePt t="54742" x="1898650" y="5238750"/>
          <p14:tracePt t="54797" x="1905000" y="5238750"/>
          <p14:tracePt t="54812" x="1911350" y="5238750"/>
          <p14:tracePt t="54836" x="1917700" y="5238750"/>
          <p14:tracePt t="54869" x="1917700" y="5232400"/>
          <p14:tracePt t="55052" x="1924050" y="5232400"/>
          <p14:tracePt t="55076" x="1930400" y="5232400"/>
          <p14:tracePt t="55084" x="1930400" y="5238750"/>
          <p14:tracePt t="55444" x="1936750" y="5251450"/>
          <p14:tracePt t="55451" x="1955800" y="5257800"/>
          <p14:tracePt t="55459" x="1962150" y="5270500"/>
          <p14:tracePt t="55475" x="1981200" y="5295900"/>
          <p14:tracePt t="55493" x="2006600" y="5321300"/>
          <p14:tracePt t="55509" x="2032000" y="5346700"/>
          <p14:tracePt t="55526" x="2076450" y="5384800"/>
          <p14:tracePt t="55560" x="2165350" y="5429250"/>
          <p14:tracePt t="55596" x="2216150" y="5441950"/>
          <p14:tracePt t="55626" x="2241550" y="5441950"/>
          <p14:tracePt t="55643" x="2273300" y="5435600"/>
          <p14:tracePt t="55660" x="2298700" y="5416550"/>
          <p14:tracePt t="55676" x="2324100" y="5403850"/>
          <p14:tracePt t="55692" x="2355850" y="5384800"/>
          <p14:tracePt t="55709" x="2381250" y="5365750"/>
          <p14:tracePt t="55726" x="2400300" y="5353050"/>
          <p14:tracePt t="55742" x="2413000" y="5346700"/>
          <p14:tracePt t="55759" x="2419350" y="5334000"/>
          <p14:tracePt t="55776" x="2419350" y="5327650"/>
          <p14:tracePt t="55941" x="2419350" y="5334000"/>
          <p14:tracePt t="55949" x="2419350" y="5340350"/>
          <p14:tracePt t="55964" x="2419350" y="5353050"/>
          <p14:tracePt t="55980" x="2419350" y="5359400"/>
          <p14:tracePt t="55993" x="2419350" y="5365750"/>
          <p14:tracePt t="56009" x="2419350" y="5378450"/>
          <p14:tracePt t="56026" x="2425700" y="5391150"/>
          <p14:tracePt t="56043" x="2432050" y="5397500"/>
          <p14:tracePt t="56059" x="2432050" y="5403850"/>
          <p14:tracePt t="56076" x="2438400" y="5416550"/>
          <p14:tracePt t="56092" x="2444750" y="5422900"/>
          <p14:tracePt t="56110" x="2457450" y="5441950"/>
          <p14:tracePt t="56125" x="2463800" y="5461000"/>
          <p14:tracePt t="56143" x="2476500" y="5473700"/>
          <p14:tracePt t="56159" x="2489200" y="5486400"/>
          <p14:tracePt t="56175" x="2489200" y="5492750"/>
          <p14:tracePt t="56192" x="2495550" y="5505450"/>
          <p14:tracePt t="56209" x="2495550" y="5511800"/>
          <p14:tracePt t="56225" x="2501900" y="5518150"/>
          <p14:tracePt t="56243" x="2508250" y="5524500"/>
          <p14:tracePt t="56259" x="2508250" y="5530850"/>
          <p14:tracePt t="56276" x="2514600" y="5530850"/>
          <p14:tracePt t="56292" x="2520950" y="5530850"/>
          <p14:tracePt t="56316" x="2533650" y="5537200"/>
          <p14:tracePt t="56325" x="2540000" y="5537200"/>
          <p14:tracePt t="56343" x="2552700" y="5537200"/>
          <p14:tracePt t="56359" x="2559050" y="5543550"/>
          <p14:tracePt t="56376" x="2571750" y="5543550"/>
          <p14:tracePt t="56393" x="2584450" y="5543550"/>
          <p14:tracePt t="56409" x="2597150" y="5543550"/>
          <p14:tracePt t="56426" x="2609850" y="5543550"/>
          <p14:tracePt t="56443" x="2628900" y="5543550"/>
          <p14:tracePt t="56459" x="2641600" y="5543550"/>
          <p14:tracePt t="56476" x="2667000" y="5543550"/>
          <p14:tracePt t="56492" x="2679700" y="5543550"/>
          <p14:tracePt t="56510" x="2705100" y="5543550"/>
          <p14:tracePt t="56526" x="2717800" y="5543550"/>
          <p14:tracePt t="56543" x="2724150" y="5543550"/>
          <p14:tracePt t="56559" x="2730500" y="5543550"/>
          <p14:tracePt t="56576" x="2736850" y="5543550"/>
          <p14:tracePt t="56593" x="2743200" y="5543550"/>
          <p14:tracePt t="56609" x="2749550" y="5543550"/>
          <p14:tracePt t="56627" x="2762250" y="5543550"/>
          <p14:tracePt t="56643" x="2774950" y="5543550"/>
          <p14:tracePt t="56659" x="2787650" y="5543550"/>
          <p14:tracePt t="56692" x="2794000" y="5543550"/>
          <p14:tracePt t="56981" x="2794000" y="5549900"/>
          <p14:tracePt t="57013" x="2800350" y="5549900"/>
          <p14:tracePt t="57020" x="2800350" y="5556250"/>
          <p14:tracePt t="57158" x="2806700" y="5556250"/>
          <p14:tracePt t="57163" x="2825750" y="5543550"/>
          <p14:tracePt t="57176" x="2838450" y="5537200"/>
          <p14:tracePt t="57192" x="2882900" y="5492750"/>
          <p14:tracePt t="57209" x="2952750" y="5441950"/>
          <p14:tracePt t="57226" x="3022600" y="5372100"/>
          <p14:tracePt t="57243" x="3098800" y="5270500"/>
          <p14:tracePt t="57260" x="3117850" y="5219700"/>
          <p14:tracePt t="57276" x="3136900" y="5175250"/>
          <p14:tracePt t="57292" x="3136900" y="5143500"/>
          <p14:tracePt t="57309" x="3136900" y="5124450"/>
          <p14:tracePt t="57326" x="3136900" y="5099050"/>
          <p14:tracePt t="57343" x="3136900" y="5073650"/>
          <p14:tracePt t="57359" x="3136900" y="5048250"/>
          <p14:tracePt t="57375" x="3136900" y="5022850"/>
          <p14:tracePt t="57393" x="3136900" y="4997450"/>
          <p14:tracePt t="57409" x="3130550" y="4978400"/>
          <p14:tracePt t="57426" x="3130550" y="4972050"/>
          <p14:tracePt t="57443" x="3124200" y="4965700"/>
          <p14:tracePt t="57460" x="3124200" y="4959350"/>
          <p14:tracePt t="57476" x="3117850" y="4959350"/>
          <p14:tracePt t="57493" x="3117850" y="4953000"/>
          <p14:tracePt t="57509" x="3111500" y="4953000"/>
          <p14:tracePt t="57526" x="3111500" y="4946650"/>
          <p14:tracePt t="57542" x="3105150" y="4940300"/>
          <p14:tracePt t="57559" x="3098800" y="4940300"/>
          <p14:tracePt t="57596" x="3092450" y="4940300"/>
          <p14:tracePt t="57612" x="3086100" y="4933950"/>
          <p14:tracePt t="57620" x="3079750" y="4933950"/>
          <p14:tracePt t="57628" x="3073400" y="4933950"/>
          <p14:tracePt t="57643" x="3067050" y="4927600"/>
          <p14:tracePt t="57659" x="3060700" y="4927600"/>
          <p14:tracePt t="57708" x="3060700" y="4921250"/>
          <p14:tracePt t="57757" x="3054350" y="4921250"/>
          <p14:tracePt t="57851" x="3054350" y="4933950"/>
          <p14:tracePt t="57860" x="3060700" y="4953000"/>
          <p14:tracePt t="57875" x="3086100" y="4991100"/>
          <p14:tracePt t="57892" x="3149600" y="5054600"/>
          <p14:tracePt t="57909" x="3194050" y="5092700"/>
          <p14:tracePt t="57926" x="3238500" y="5124450"/>
          <p14:tracePt t="57943" x="3263900" y="5137150"/>
          <p14:tracePt t="57959" x="3289300" y="5143500"/>
          <p14:tracePt t="57976" x="3295650" y="5149850"/>
          <p14:tracePt t="57994" x="3308350" y="5149850"/>
          <p14:tracePt t="58009" x="3314700" y="5149850"/>
          <p14:tracePt t="58026" x="3321050" y="5156200"/>
          <p14:tracePt t="58043" x="3327400" y="5156200"/>
          <p14:tracePt t="58076" x="3327400" y="5162550"/>
          <p14:tracePt t="58125" x="3327400" y="5168900"/>
          <p14:tracePt t="58157" x="3327400" y="5175250"/>
          <p14:tracePt t="58164" x="3321050" y="5181600"/>
          <p14:tracePt t="58179" x="3321050" y="5187950"/>
          <p14:tracePt t="58204" x="3321050" y="5194300"/>
          <p14:tracePt t="58437" x="3321050" y="5207000"/>
          <p14:tracePt t="58444" x="3327400" y="5213350"/>
          <p14:tracePt t="58461" x="3333750" y="5232400"/>
          <p14:tracePt t="58476" x="3346450" y="5245100"/>
          <p14:tracePt t="58492" x="3359150" y="5264150"/>
          <p14:tracePt t="58509" x="3378200" y="5283200"/>
          <p14:tracePt t="58526" x="3390900" y="5302250"/>
          <p14:tracePt t="58542" x="3409950" y="5321300"/>
          <p14:tracePt t="58559" x="3416300" y="5340350"/>
          <p14:tracePt t="58576" x="3422650" y="5346700"/>
          <p14:tracePt t="58592" x="3429000" y="5346700"/>
          <p14:tracePt t="58609" x="3429000" y="5353050"/>
          <p14:tracePt t="58625" x="3429000" y="5365750"/>
          <p14:tracePt t="58644" x="3429000" y="5372100"/>
          <p14:tracePt t="58659" x="3429000" y="5384800"/>
          <p14:tracePt t="58675" x="3422650" y="5403850"/>
          <p14:tracePt t="58708" x="3422650" y="5410200"/>
          <p14:tracePt t="58724" x="3422650" y="5416550"/>
          <p14:tracePt t="58731" x="3422650" y="5422900"/>
          <p14:tracePt t="58765" x="3422650" y="5429250"/>
          <p14:tracePt t="58797" x="3422650" y="5435600"/>
          <p14:tracePt t="58812" x="3422650" y="5441950"/>
          <p14:tracePt t="58819" x="3422650" y="5448300"/>
          <p14:tracePt t="58828" x="3422650" y="5454650"/>
          <p14:tracePt t="58844" x="3422650" y="5461000"/>
          <p14:tracePt t="58860" x="3429000" y="5473700"/>
          <p14:tracePt t="58876" x="3435350" y="5486400"/>
          <p14:tracePt t="58892" x="3441700" y="5486400"/>
          <p14:tracePt t="58909" x="3454400" y="5492750"/>
          <p14:tracePt t="58925" x="3460750" y="5499100"/>
          <p14:tracePt t="58943" x="3473450" y="5499100"/>
          <p14:tracePt t="58959" x="3479800" y="5499100"/>
          <p14:tracePt t="59029" x="3479800" y="5505450"/>
          <p14:tracePt t="59052" x="3479800" y="5511800"/>
          <p14:tracePt t="59068" x="3479800" y="5518150"/>
          <p14:tracePt t="59084" x="3486150" y="5518150"/>
          <p14:tracePt t="59092" x="3486150" y="5524500"/>
          <p14:tracePt t="59117" x="3492500" y="5530850"/>
          <p14:tracePt t="59126" x="3498850" y="5530850"/>
          <p14:tracePt t="59142" x="3505200" y="5537200"/>
          <p14:tracePt t="59160" x="3511550" y="5543550"/>
          <p14:tracePt t="59193" x="3530600" y="5549900"/>
          <p14:tracePt t="59209" x="3536950" y="5549900"/>
          <p14:tracePt t="59225" x="3549650" y="5556250"/>
          <p14:tracePt t="59242" x="3556000" y="5562600"/>
          <p14:tracePt t="59260" x="3562350" y="5562600"/>
          <p14:tracePt t="59276" x="3568700" y="5562600"/>
          <p14:tracePt t="59292" x="3587750" y="5568950"/>
          <p14:tracePt t="59309" x="3613150" y="5575300"/>
          <p14:tracePt t="59326" x="3651250" y="5588000"/>
          <p14:tracePt t="59343" x="3670300" y="5594350"/>
          <p14:tracePt t="59359" x="3683000" y="5600700"/>
          <p14:tracePt t="59376" x="3689350" y="5600700"/>
          <p14:tracePt t="59405" x="3695700" y="5607050"/>
          <p14:tracePt t="59428" x="3695700" y="5613400"/>
          <p14:tracePt t="59435" x="3702050" y="5613400"/>
          <p14:tracePt t="59468" x="3708400" y="5613400"/>
          <p14:tracePt t="59476" x="3714750" y="5619750"/>
          <p14:tracePt t="59492" x="3733800" y="5626100"/>
          <p14:tracePt t="59509" x="3752850" y="5632450"/>
          <p14:tracePt t="59526" x="3790950" y="5645150"/>
          <p14:tracePt t="59543" x="3829050" y="5651500"/>
          <p14:tracePt t="59559" x="3886200" y="5651500"/>
          <p14:tracePt t="59576" x="3911600" y="5651500"/>
          <p14:tracePt t="59593" x="3930650" y="5651500"/>
          <p14:tracePt t="59609" x="3956050" y="5645150"/>
          <p14:tracePt t="59626" x="3975100" y="5626100"/>
          <p14:tracePt t="59643" x="3994150" y="5607050"/>
          <p14:tracePt t="59661" x="4000500" y="5600700"/>
          <p14:tracePt t="59675" x="4006850" y="5594350"/>
          <p14:tracePt t="59692" x="4013200" y="5588000"/>
          <p14:tracePt t="59836" x="4013200" y="5594350"/>
          <p14:tracePt t="59861" x="4013200" y="5600700"/>
          <p14:tracePt t="59917" x="4013200" y="5607050"/>
          <p14:tracePt t="59940" x="4013200" y="5613400"/>
          <p14:tracePt t="59965" x="4013200" y="5619750"/>
          <p14:tracePt t="60101" x="4025900" y="5613400"/>
          <p14:tracePt t="60108" x="4032250" y="5613400"/>
          <p14:tracePt t="60126" x="4044950" y="5600700"/>
          <p14:tracePt t="60142" x="4064000" y="5575300"/>
          <p14:tracePt t="60159" x="4083050" y="5543550"/>
          <p14:tracePt t="60176" x="4095750" y="5518150"/>
          <p14:tracePt t="60192" x="4108450" y="5480050"/>
          <p14:tracePt t="60209" x="4133850" y="5435600"/>
          <p14:tracePt t="60225" x="4140200" y="5397500"/>
          <p14:tracePt t="60243" x="4140200" y="5359400"/>
          <p14:tracePt t="60259" x="4140200" y="5340350"/>
          <p14:tracePt t="60275" x="4121150" y="5314950"/>
          <p14:tracePt t="60292" x="4095750" y="5289550"/>
          <p14:tracePt t="60309" x="4076700" y="5276850"/>
          <p14:tracePt t="60326" x="4057650" y="5257800"/>
          <p14:tracePt t="60342" x="4044950" y="5245100"/>
          <p14:tracePt t="60359" x="4044950" y="5226050"/>
          <p14:tracePt t="60376" x="4038600" y="5187950"/>
          <p14:tracePt t="60392" x="4032250" y="5156200"/>
          <p14:tracePt t="60409" x="4025900" y="5118100"/>
          <p14:tracePt t="60425" x="4019550" y="5099050"/>
          <p14:tracePt t="60443" x="4013200" y="5060950"/>
          <p14:tracePt t="60458" x="4013200" y="5048250"/>
          <p14:tracePt t="60475" x="4013200" y="5010150"/>
          <p14:tracePt t="60492" x="4013200" y="4991100"/>
          <p14:tracePt t="60509" x="4013200" y="4984750"/>
          <p14:tracePt t="60525" x="4013200" y="4978400"/>
          <p14:tracePt t="60765" x="4006850" y="4978400"/>
          <p14:tracePt t="61493" x="4006850" y="4984750"/>
          <p14:tracePt t="61500" x="4006850" y="4991100"/>
          <p14:tracePt t="61516" x="4006850" y="4997450"/>
          <p14:tracePt t="61532" x="4006850" y="5003800"/>
          <p14:tracePt t="61556" x="4000500" y="5010150"/>
          <p14:tracePt t="61572" x="4000500" y="5016500"/>
          <p14:tracePt t="61597" x="4000500" y="5022850"/>
          <p14:tracePt t="61621" x="3994150" y="5029200"/>
          <p14:tracePt t="61652" x="3994150" y="5035550"/>
          <p14:tracePt t="61996" x="3994150" y="5041900"/>
          <p14:tracePt t="62004" x="3994150" y="5054600"/>
          <p14:tracePt t="62012" x="4000500" y="5060950"/>
          <p14:tracePt t="62026" x="4000500" y="5067300"/>
          <p14:tracePt t="62042" x="4013200" y="5086350"/>
          <p14:tracePt t="62059" x="4038600" y="5118100"/>
          <p14:tracePt t="62076" x="4057650" y="5137150"/>
          <p14:tracePt t="62109" x="4076700" y="5168900"/>
          <p14:tracePt t="62143" x="4083050" y="5187950"/>
          <p14:tracePt t="62176" x="4083050" y="5207000"/>
          <p14:tracePt t="62192" x="4083050" y="5219700"/>
          <p14:tracePt t="62209" x="4083050" y="5232400"/>
          <p14:tracePt t="62226" x="4083050" y="5238750"/>
          <p14:tracePt t="62242" x="4083050" y="5245100"/>
          <p14:tracePt t="62268" x="4083050" y="5251450"/>
          <p14:tracePt t="62284" x="4083050" y="5257800"/>
          <p14:tracePt t="62325" x="4083050" y="5264150"/>
          <p14:tracePt t="62525" x="4089400" y="5264150"/>
          <p14:tracePt t="62532" x="4095750" y="5264150"/>
          <p14:tracePt t="62613" x="4102100" y="5264150"/>
          <p14:tracePt t="62636" x="4108450" y="5264150"/>
          <p14:tracePt t="62652" x="4114800" y="5270500"/>
          <p14:tracePt t="62660" x="4121150" y="5276850"/>
          <p14:tracePt t="62676" x="4146550" y="5289550"/>
          <p14:tracePt t="62692" x="4171950" y="5308600"/>
          <p14:tracePt t="62709" x="4203700" y="5321300"/>
          <p14:tracePt t="62725" x="4222750" y="5334000"/>
          <p14:tracePt t="62743" x="4235450" y="5340350"/>
          <p14:tracePt t="62759" x="4248150" y="5346700"/>
          <p14:tracePt t="62776" x="4254500" y="5346700"/>
          <p14:tracePt t="62793" x="4260850" y="5353050"/>
          <p14:tracePt t="62809" x="4267200" y="5353050"/>
          <p14:tracePt t="62826" x="4279900" y="5353050"/>
          <p14:tracePt t="62843" x="4311650" y="5353050"/>
          <p14:tracePt t="62858" x="4324350" y="5340350"/>
          <p14:tracePt t="62875" x="4362450" y="5302250"/>
          <p14:tracePt t="62892" x="4381500" y="5283200"/>
          <p14:tracePt t="62909" x="4394200" y="5264150"/>
          <p14:tracePt t="62926" x="4400550" y="5251450"/>
          <p14:tracePt t="62943" x="4400550" y="5245100"/>
          <p14:tracePt t="62959" x="4400550" y="5238750"/>
          <p14:tracePt t="62977" x="4400550" y="5232400"/>
          <p14:tracePt t="63037" x="4400550" y="5238750"/>
          <p14:tracePt t="63044" x="4400550" y="5251450"/>
          <p14:tracePt t="63060" x="4400550" y="5264150"/>
          <p14:tracePt t="63076" x="4400550" y="5276850"/>
          <p14:tracePt t="63092" x="4400550" y="5289550"/>
          <p14:tracePt t="63109" x="4400550" y="5308600"/>
          <p14:tracePt t="63126" x="4400550" y="5321300"/>
          <p14:tracePt t="63142" x="4406900" y="5334000"/>
          <p14:tracePt t="63159" x="4413250" y="5346700"/>
          <p14:tracePt t="63194" x="4432300" y="5359400"/>
          <p14:tracePt t="63210" x="4445000" y="5365750"/>
          <p14:tracePt t="63226" x="4451350" y="5372100"/>
          <p14:tracePt t="63244" x="4464050" y="5378450"/>
          <p14:tracePt t="63261" x="4476750" y="5391150"/>
          <p14:tracePt t="63276" x="4495800" y="5397500"/>
          <p14:tracePt t="63292" x="4521200" y="5410200"/>
          <p14:tracePt t="63309" x="4533900" y="5422900"/>
          <p14:tracePt t="63326" x="4559300" y="5429250"/>
          <p14:tracePt t="63342" x="4591050" y="5441950"/>
          <p14:tracePt t="63359" x="4641850" y="5461000"/>
          <p14:tracePt t="63376" x="4692650" y="5480050"/>
          <p14:tracePt t="63392" x="4743450" y="5486400"/>
          <p14:tracePt t="63409" x="4800600" y="5492750"/>
          <p14:tracePt t="63425" x="4857750" y="5492750"/>
          <p14:tracePt t="63443" x="4927600" y="5499100"/>
          <p14:tracePt t="63459" x="4946650" y="5499100"/>
          <p14:tracePt t="63475" x="4953000" y="5499100"/>
          <p14:tracePt t="63492" x="4959350" y="5499100"/>
          <p14:tracePt t="63541" x="4972050" y="5499100"/>
          <p14:tracePt t="63548" x="4984750" y="5499100"/>
          <p14:tracePt t="63559" x="4997450" y="5499100"/>
          <p14:tracePt t="63576" x="5029200" y="5499100"/>
          <p14:tracePt t="63593" x="5067300" y="5505450"/>
          <p14:tracePt t="63609" x="5118100" y="5518150"/>
          <p14:tracePt t="63626" x="5162550" y="5518150"/>
          <p14:tracePt t="63643" x="5245100" y="5518150"/>
          <p14:tracePt t="63659" x="5276850" y="5518150"/>
          <p14:tracePt t="63675" x="5384800" y="5524500"/>
          <p14:tracePt t="63693" x="5435600" y="5524500"/>
          <p14:tracePt t="63709" x="5499100" y="5524500"/>
          <p14:tracePt t="63725" x="5537200" y="5524500"/>
          <p14:tracePt t="63742" x="5588000" y="5524500"/>
          <p14:tracePt t="63760" x="5632450" y="5524500"/>
          <p14:tracePt t="63776" x="5683250" y="5524500"/>
          <p14:tracePt t="63792" x="5727700" y="5524500"/>
          <p14:tracePt t="63809" x="5778500" y="5518150"/>
          <p14:tracePt t="63826" x="5829300" y="5505450"/>
          <p14:tracePt t="63843" x="5899150" y="5492750"/>
          <p14:tracePt t="63859" x="5949950" y="5486400"/>
          <p14:tracePt t="63875" x="5988050" y="5473700"/>
          <p14:tracePt t="63892" x="6019800" y="5467350"/>
          <p14:tracePt t="63909" x="6045200" y="5461000"/>
          <p14:tracePt t="63925" x="6089650" y="5448300"/>
          <p14:tracePt t="63942" x="6108700" y="5441950"/>
          <p14:tracePt t="63959" x="6134100" y="5435600"/>
          <p14:tracePt t="63976" x="6153150" y="5422900"/>
          <p14:tracePt t="63993" x="6178550" y="5410200"/>
          <p14:tracePt t="64009" x="6197600" y="5397500"/>
          <p14:tracePt t="64026" x="6210300" y="5391150"/>
          <p14:tracePt t="64042" x="6216650" y="5384800"/>
          <p14:tracePt t="64059" x="6242050" y="5365750"/>
          <p14:tracePt t="64076" x="6254750" y="5353050"/>
          <p14:tracePt t="64093" x="6267450" y="5346700"/>
          <p14:tracePt t="64109" x="6273800" y="5340350"/>
          <p14:tracePt t="64126" x="6286500" y="5334000"/>
          <p14:tracePt t="64142" x="6286500" y="5327650"/>
          <p14:tracePt t="64159" x="6292850" y="5327650"/>
          <p14:tracePt t="64188" x="6292850" y="5321300"/>
          <p14:tracePt t="64572" x="6292850" y="5327650"/>
          <p14:tracePt t="64580" x="6292850" y="5334000"/>
          <p14:tracePt t="64596" x="6292850" y="5340350"/>
          <p14:tracePt t="64612" x="6299200" y="5346700"/>
          <p14:tracePt t="64643" x="6311900" y="5365750"/>
          <p14:tracePt t="64676" x="6337300" y="5391150"/>
          <p14:tracePt t="64709" x="6362700" y="5422900"/>
          <p14:tracePt t="64726" x="6375400" y="5448300"/>
          <p14:tracePt t="64742" x="6394450" y="5467350"/>
          <p14:tracePt t="64759" x="6407150" y="5492750"/>
          <p14:tracePt t="64776" x="6426200" y="5518150"/>
          <p14:tracePt t="64792" x="6445250" y="5530850"/>
          <p14:tracePt t="64809" x="6457950" y="5543550"/>
          <p14:tracePt t="64826" x="6464300" y="5556250"/>
          <p14:tracePt t="64842" x="6464300" y="5568950"/>
          <p14:tracePt t="64859" x="6470650" y="5575300"/>
          <p14:tracePt t="64876" x="6477000" y="5594350"/>
          <p14:tracePt t="64892" x="6483350" y="5613400"/>
          <p14:tracePt t="64909" x="6489700" y="5632450"/>
          <p14:tracePt t="64926" x="6502400" y="5645150"/>
          <p14:tracePt t="64942" x="6508750" y="5651500"/>
          <p14:tracePt t="64960" x="6527800" y="5664200"/>
          <p14:tracePt t="64976" x="6546850" y="5670550"/>
          <p14:tracePt t="64992" x="6565900" y="5676900"/>
          <p14:tracePt t="65009" x="6597650" y="5689600"/>
          <p14:tracePt t="65025" x="6642100" y="5702300"/>
          <p14:tracePt t="65043" x="6743700" y="5727700"/>
          <p14:tracePt t="65059" x="6819900" y="5753100"/>
          <p14:tracePt t="65075" x="6883400" y="5772150"/>
          <p14:tracePt t="65092" x="6921500" y="5778500"/>
          <p14:tracePt t="65109" x="6940550" y="5784850"/>
          <p14:tracePt t="65126" x="6953250" y="5784850"/>
          <p14:tracePt t="65142" x="6959600" y="5791200"/>
          <p14:tracePt t="65160" x="6972300" y="5791200"/>
          <p14:tracePt t="65175" x="7023100" y="5791200"/>
          <p14:tracePt t="65193" x="7124700" y="5803900"/>
          <p14:tracePt t="65209" x="7258050" y="5829300"/>
          <p14:tracePt t="65226" x="7410450" y="5854700"/>
          <p14:tracePt t="65243" x="7689850" y="5905500"/>
          <p14:tracePt t="65259" x="7854950" y="5924550"/>
          <p14:tracePt t="65276" x="8020050" y="5930900"/>
          <p14:tracePt t="65293" x="8166100" y="5930900"/>
          <p14:tracePt t="65309" x="8280400" y="5905500"/>
          <p14:tracePt t="65325" x="8375650" y="5867400"/>
          <p14:tracePt t="65342" x="8470900" y="5797550"/>
          <p14:tracePt t="65359" x="8540750" y="5715000"/>
          <p14:tracePt t="65375" x="8629650" y="5645150"/>
          <p14:tracePt t="65393" x="8712200" y="5575300"/>
          <p14:tracePt t="65409" x="8794750" y="5530850"/>
          <p14:tracePt t="65426" x="8851900" y="5499100"/>
          <p14:tracePt t="65443" x="8921750" y="5448300"/>
          <p14:tracePt t="65459" x="8978900" y="5410200"/>
          <p14:tracePt t="65476" x="9042400" y="5384800"/>
          <p14:tracePt t="65492" x="9093200" y="5372100"/>
          <p14:tracePt t="65509" x="9131300" y="5365750"/>
          <p14:tracePt t="65526" x="9144000" y="5359400"/>
          <p14:tracePt t="65542" x="9150350" y="5359400"/>
          <p14:tracePt t="65595" x="9156700" y="5359400"/>
          <p14:tracePt t="65603" x="9163050" y="5365750"/>
          <p14:tracePt t="65611" x="9169400" y="5365750"/>
          <p14:tracePt t="65625" x="9175750" y="5372100"/>
          <p14:tracePt t="65643" x="9188450" y="5384800"/>
          <p14:tracePt t="65659" x="9207500" y="5384800"/>
          <p14:tracePt t="65676" x="9220200" y="5384800"/>
          <p14:tracePt t="65692" x="9232900" y="5384800"/>
          <p14:tracePt t="65709" x="9245600" y="5384800"/>
          <p14:tracePt t="65726" x="9258300" y="5384800"/>
          <p14:tracePt t="65742" x="9277350" y="5378450"/>
          <p14:tracePt t="65759" x="9283700" y="5378450"/>
          <p14:tracePt t="65821" x="9290050" y="5378450"/>
          <p14:tracePt t="65900" x="9296400" y="5378450"/>
          <p14:tracePt t="65916" x="9296400" y="5384800"/>
          <p14:tracePt t="65925" x="9302750" y="5384800"/>
          <p14:tracePt t="65942" x="9309100" y="5391150"/>
          <p14:tracePt t="65959" x="9328150" y="5403850"/>
          <p14:tracePt t="65976" x="9340850" y="5403850"/>
          <p14:tracePt t="65992" x="9359900" y="5410200"/>
          <p14:tracePt t="66009" x="9372600" y="5410200"/>
          <p14:tracePt t="66025" x="9385300" y="5410200"/>
          <p14:tracePt t="66042" x="9398000" y="5410200"/>
          <p14:tracePt t="66059" x="9404350" y="5410200"/>
          <p14:tracePt t="66075" x="9410700" y="5410200"/>
          <p14:tracePt t="66092" x="9423400" y="5410200"/>
          <p14:tracePt t="66109" x="9436100" y="5397500"/>
          <p14:tracePt t="66126" x="9455150" y="5384800"/>
          <p14:tracePt t="66142" x="9461500" y="5384800"/>
          <p14:tracePt t="66159" x="9474200" y="5372100"/>
          <p14:tracePt t="66175" x="9480550" y="5365750"/>
          <p14:tracePt t="66192" x="9493250" y="5353050"/>
          <p14:tracePt t="66209" x="9499600" y="5346700"/>
          <p14:tracePt t="66225" x="9505950" y="5334000"/>
          <p14:tracePt t="66242" x="9505950" y="5327650"/>
          <p14:tracePt t="66259" x="9505950" y="5314950"/>
          <p14:tracePt t="66276" x="9505950" y="5308600"/>
          <p14:tracePt t="66292" x="9505950" y="5302250"/>
          <p14:tracePt t="66309" x="9505950" y="5295900"/>
          <p14:tracePt t="66326" x="9505950" y="5283200"/>
          <p14:tracePt t="66342" x="9505950" y="5276850"/>
          <p14:tracePt t="66365" x="9505950" y="5270500"/>
          <p14:tracePt t="66493" x="9505950" y="5283200"/>
          <p14:tracePt t="66508" x="9505950" y="5289550"/>
          <p14:tracePt t="66515" x="9505950" y="5302250"/>
          <p14:tracePt t="66532" x="9505950" y="5308600"/>
          <p14:tracePt t="66548" x="9505950" y="5314950"/>
          <p14:tracePt t="66561" x="9505950" y="5321300"/>
          <p14:tracePt t="66575" x="9505950" y="5327650"/>
          <p14:tracePt t="66596" x="9505950" y="5334000"/>
          <p14:tracePt t="66619" x="9499600" y="5340350"/>
          <p14:tracePt t="66636" x="9493250" y="5346700"/>
          <p14:tracePt t="66644" x="9486900" y="5346700"/>
          <p14:tracePt t="66659" x="9486900" y="5353050"/>
          <p14:tracePt t="66675" x="9474200" y="5359400"/>
          <p14:tracePt t="66693" x="9467850" y="5359400"/>
          <p14:tracePt t="66709" x="9461500" y="5372100"/>
          <p14:tracePt t="66726" x="9448800" y="5372100"/>
          <p14:tracePt t="66743" x="9436100" y="5378450"/>
          <p14:tracePt t="66759" x="9410700" y="5384800"/>
          <p14:tracePt t="66776" x="9372600" y="5384800"/>
          <p14:tracePt t="66794" x="9340850" y="5384800"/>
          <p14:tracePt t="66809" x="9309100" y="5384800"/>
          <p14:tracePt t="66826" x="9283700" y="5378450"/>
          <p14:tracePt t="66843" x="9258300" y="5372100"/>
          <p14:tracePt t="66859" x="9245600" y="5372100"/>
          <p14:tracePt t="66892" x="9245600" y="5365750"/>
          <p14:tracePt t="66941" x="9239250" y="5359400"/>
          <p14:tracePt t="66956" x="9239250" y="5353050"/>
          <p14:tracePt t="66988" x="9239250" y="5346700"/>
          <p14:tracePt t="67075" x="9245600" y="5346700"/>
          <p14:tracePt t="67108" x="9245600" y="5353050"/>
          <p14:tracePt t="67124" x="9245600" y="5359400"/>
          <p14:tracePt t="67131" x="9239250" y="5365750"/>
          <p14:tracePt t="67148" x="9232900" y="5372100"/>
          <p14:tracePt t="67164" x="9226550" y="5378450"/>
          <p14:tracePt t="67180" x="9220200" y="5378450"/>
          <p14:tracePt t="67269" x="9220200" y="5384800"/>
          <p14:tracePt t="67277" x="9213850" y="5384800"/>
          <p14:tracePt t="67300" x="9207500" y="5384800"/>
          <p14:tracePt t="67341" x="9201150" y="5384800"/>
          <p14:tracePt t="67460" x="9194800" y="5384800"/>
          <p14:tracePt t="67476" x="9188450" y="5384800"/>
          <p14:tracePt t="67484" x="9182100" y="5391150"/>
          <p14:tracePt t="67492" x="9175750" y="5391150"/>
          <p14:tracePt t="67509" x="9156700" y="5403850"/>
          <p14:tracePt t="67526" x="9131300" y="5416550"/>
          <p14:tracePt t="67542" x="9086850" y="5429250"/>
          <p14:tracePt t="67559" x="9055100" y="5441950"/>
          <p14:tracePt t="67576" x="9017000" y="5454650"/>
          <p14:tracePt t="67592" x="8959850" y="5473700"/>
          <p14:tracePt t="67609" x="8890000" y="5480050"/>
          <p14:tracePt t="67626" x="8820150" y="5486400"/>
          <p14:tracePt t="67643" x="8680450" y="5486400"/>
          <p14:tracePt t="67659" x="8604250" y="5486400"/>
          <p14:tracePt t="67675" x="8528050" y="5486400"/>
          <p14:tracePt t="67692" x="8464550" y="5480050"/>
          <p14:tracePt t="67709" x="8420100" y="5480050"/>
          <p14:tracePt t="67726" x="8382000" y="5480050"/>
          <p14:tracePt t="67742" x="8362950" y="5480050"/>
          <p14:tracePt t="67759" x="8356600" y="5480050"/>
          <p14:tracePt t="67776" x="8350250" y="5480050"/>
          <p14:tracePt t="67804" x="8343900" y="5480050"/>
          <p14:tracePt t="67821" x="8337550" y="5480050"/>
          <p14:tracePt t="67828" x="8331200" y="5480050"/>
          <p14:tracePt t="67842" x="8331200" y="5486400"/>
          <p14:tracePt t="67859" x="8324850" y="5486400"/>
          <p14:tracePt t="67875" x="8318500" y="5486400"/>
          <p14:tracePt t="67908" x="8312150" y="5486400"/>
          <p14:tracePt t="67932" x="8312150" y="5492750"/>
          <p14:tracePt t="67948" x="8305800" y="5492750"/>
          <p14:tracePt t="67956" x="8305800" y="5499100"/>
          <p14:tracePt t="67964" x="8299450" y="5499100"/>
          <p14:tracePt t="67975" x="8293100" y="5505450"/>
          <p14:tracePt t="67992" x="8286750" y="5511800"/>
          <p14:tracePt t="68009" x="8280400" y="5518150"/>
          <p14:tracePt t="68026" x="8267700" y="5530850"/>
          <p14:tracePt t="68042" x="8255000" y="5537200"/>
          <p14:tracePt t="68059" x="8248650" y="5556250"/>
          <p14:tracePt t="68075" x="8242300" y="5568950"/>
          <p14:tracePt t="68092" x="8242300" y="5575300"/>
          <p14:tracePt t="68110" x="8235950" y="5588000"/>
          <p14:tracePt t="68126" x="8229600" y="5594350"/>
          <p14:tracePt t="68143" x="8216900" y="5607050"/>
          <p14:tracePt t="68159" x="8204200" y="5619750"/>
          <p14:tracePt t="68176" x="8185150" y="5632450"/>
          <p14:tracePt t="68192" x="8166100" y="5645150"/>
          <p14:tracePt t="68209" x="8147050" y="5651500"/>
          <p14:tracePt t="68226" x="8115300" y="5664200"/>
          <p14:tracePt t="68242" x="8102600" y="5664200"/>
          <p14:tracePt t="68259" x="8070850" y="5664200"/>
          <p14:tracePt t="68275" x="8051800" y="5664200"/>
          <p14:tracePt t="68293" x="8026400" y="5664200"/>
          <p14:tracePt t="68310" x="8007350" y="5664200"/>
          <p14:tracePt t="68326" x="8001000" y="5664200"/>
          <p14:tracePt t="68344" x="7988300" y="5664200"/>
          <p14:tracePt t="68359" x="7969250" y="5657850"/>
          <p14:tracePt t="68376" x="7950200" y="5645150"/>
          <p14:tracePt t="68392" x="7924800" y="5645150"/>
          <p14:tracePt t="68409" x="7899400" y="5645150"/>
          <p14:tracePt t="68426" x="7880350" y="5645150"/>
          <p14:tracePt t="68442" x="7842250" y="5645150"/>
          <p14:tracePt t="68459" x="7810500" y="5645150"/>
          <p14:tracePt t="68475" x="7778750" y="5645150"/>
          <p14:tracePt t="68492" x="7740650" y="5651500"/>
          <p14:tracePt t="68509" x="7696200" y="5664200"/>
          <p14:tracePt t="68525" x="7639050" y="5670550"/>
          <p14:tracePt t="68542" x="7575550" y="5683250"/>
          <p14:tracePt t="68559" x="7505700" y="5695950"/>
          <p14:tracePt t="68576" x="7435850" y="5702300"/>
          <p14:tracePt t="68592" x="7372350" y="5708650"/>
          <p14:tracePt t="68609" x="7302500" y="5715000"/>
          <p14:tracePt t="68625" x="7213600" y="5721350"/>
          <p14:tracePt t="68643" x="7086600" y="5727700"/>
          <p14:tracePt t="68659" x="6965950" y="5727700"/>
          <p14:tracePt t="68675" x="6826250" y="5727700"/>
          <p14:tracePt t="68692" x="6699250" y="5727700"/>
          <p14:tracePt t="68709" x="6597650" y="5727700"/>
          <p14:tracePt t="68725" x="6502400" y="5727700"/>
          <p14:tracePt t="68743" x="6413500" y="5727700"/>
          <p14:tracePt t="68759" x="6311900" y="5734050"/>
          <p14:tracePt t="68776" x="6184900" y="5734050"/>
          <p14:tracePt t="68792" x="6026150" y="5727700"/>
          <p14:tracePt t="68809" x="5829300" y="5702300"/>
          <p14:tracePt t="68826" x="5676900" y="5676900"/>
          <p14:tracePt t="68844" x="5505450" y="5657850"/>
          <p14:tracePt t="68861" x="5454650" y="5651500"/>
          <p14:tracePt t="68876" x="5416550" y="5651500"/>
          <p14:tracePt t="68892" x="5403850" y="5651500"/>
          <p14:tracePt t="68909" x="5378450" y="5651500"/>
          <p14:tracePt t="68926" x="5353050" y="5651500"/>
          <p14:tracePt t="68943" x="5334000" y="5651500"/>
          <p14:tracePt t="68959" x="5302250" y="5645150"/>
          <p14:tracePt t="68976" x="5289550" y="5645150"/>
          <p14:tracePt t="68992" x="5270500" y="5638800"/>
          <p14:tracePt t="69009" x="5257800" y="5638800"/>
          <p14:tracePt t="69028" x="5251450" y="5638800"/>
          <p14:tracePt t="69042" x="5245100" y="5638800"/>
          <p14:tracePt t="69059" x="5219700" y="5638800"/>
          <p14:tracePt t="69076" x="5187950" y="5638800"/>
          <p14:tracePt t="69092" x="5149850" y="5645150"/>
          <p14:tracePt t="69109" x="5105400" y="5645150"/>
          <p14:tracePt t="69126" x="5073650" y="5645150"/>
          <p14:tracePt t="69142" x="5054600" y="5651500"/>
          <p14:tracePt t="69159" x="5022850" y="5657850"/>
          <p14:tracePt t="69176" x="4984750" y="5657850"/>
          <p14:tracePt t="69193" x="4940300" y="5657850"/>
          <p14:tracePt t="69209" x="4902200" y="5657850"/>
          <p14:tracePt t="69226" x="4870450" y="5657850"/>
          <p14:tracePt t="69244" x="4845050" y="5657850"/>
          <p14:tracePt t="69259" x="4819650" y="5657850"/>
          <p14:tracePt t="69275" x="4794250" y="5657850"/>
          <p14:tracePt t="69292" x="4743450" y="5657850"/>
          <p14:tracePt t="69309" x="4699000" y="5657850"/>
          <p14:tracePt t="69326" x="4660900" y="5664200"/>
          <p14:tracePt t="69342" x="4635500" y="5664200"/>
          <p14:tracePt t="69360" x="4622800" y="5664200"/>
          <p14:tracePt t="69375" x="4616450" y="5664200"/>
          <p14:tracePt t="69392" x="4610100" y="5664200"/>
          <p14:tracePt t="69684" x="4616450" y="5664200"/>
          <p14:tracePt t="69692" x="4629150" y="5664200"/>
          <p14:tracePt t="69709" x="4641850" y="5664200"/>
          <p14:tracePt t="69726" x="4654550" y="5657850"/>
          <p14:tracePt t="69828" x="4635500" y="5657850"/>
          <p14:tracePt t="69836" x="4616450" y="5657850"/>
          <p14:tracePt t="69844" x="4597400" y="5657850"/>
          <p14:tracePt t="69861" x="4572000" y="5657850"/>
          <p14:tracePt t="69875" x="4540250" y="5651500"/>
          <p14:tracePt t="69892" x="4514850" y="5645150"/>
          <p14:tracePt t="69909" x="4489450" y="5638800"/>
          <p14:tracePt t="69926" x="4483100" y="5638800"/>
          <p14:tracePt t="69943" x="4483100" y="5632450"/>
          <p14:tracePt t="69959" x="4483100" y="5626100"/>
          <p14:tracePt t="69976" x="4483100" y="5607050"/>
          <p14:tracePt t="69993" x="4483100" y="5588000"/>
          <p14:tracePt t="70009" x="4483100" y="5568950"/>
          <p14:tracePt t="70025" x="4483100" y="5543550"/>
          <p14:tracePt t="70042" x="4483100" y="5524500"/>
          <p14:tracePt t="70059" x="4483100" y="5492750"/>
          <p14:tracePt t="70075" x="4470400" y="5473700"/>
          <p14:tracePt t="70093" x="4457700" y="5461000"/>
          <p14:tracePt t="70109" x="4432300" y="5448300"/>
          <p14:tracePt t="70126" x="4406900" y="5441950"/>
          <p14:tracePt t="70142" x="4394200" y="5441950"/>
          <p14:tracePt t="70159" x="4375150" y="5441950"/>
          <p14:tracePt t="70176" x="4349750" y="5441950"/>
          <p14:tracePt t="70192" x="4324350" y="5448300"/>
          <p14:tracePt t="70209" x="4286250" y="5454650"/>
          <p14:tracePt t="70225" x="4260850" y="5467350"/>
          <p14:tracePt t="70242" x="4235450" y="5473700"/>
          <p14:tracePt t="70260" x="4203700" y="5492750"/>
          <p14:tracePt t="70275" x="4165600" y="5505450"/>
          <p14:tracePt t="70292" x="4121150" y="5524500"/>
          <p14:tracePt t="70309" x="4057650" y="5549900"/>
          <p14:tracePt t="70326" x="4000500" y="5556250"/>
          <p14:tracePt t="70343" x="3924300" y="5575300"/>
          <p14:tracePt t="70360" x="3854450" y="5581650"/>
          <p14:tracePt t="70376" x="3803650" y="5581650"/>
          <p14:tracePt t="70392" x="3765550" y="5588000"/>
          <p14:tracePt t="70409" x="3752850" y="5588000"/>
          <p14:tracePt t="70426" x="3727450" y="5588000"/>
          <p14:tracePt t="70442" x="3714750" y="5594350"/>
          <p14:tracePt t="70459" x="3695700" y="5600700"/>
          <p14:tracePt t="70484" x="3689350" y="5600700"/>
          <p14:tracePt t="70500" x="3683000" y="5600700"/>
          <p14:tracePt t="70509" x="3676650" y="5600700"/>
          <p14:tracePt t="70526" x="3657600" y="5600700"/>
          <p14:tracePt t="70542" x="3625850" y="5600700"/>
          <p14:tracePt t="70559" x="3600450" y="5594350"/>
          <p14:tracePt t="70575" x="3562350" y="5581650"/>
          <p14:tracePt t="70592" x="3517900" y="5562600"/>
          <p14:tracePt t="70609" x="3473450" y="5549900"/>
          <p14:tracePt t="70626" x="3416300" y="5537200"/>
          <p14:tracePt t="70642" x="3352800" y="5511800"/>
          <p14:tracePt t="70658" x="3238500" y="5486400"/>
          <p14:tracePt t="70675" x="3041650" y="5441950"/>
          <p14:tracePt t="70691" x="2882900" y="5416550"/>
          <p14:tracePt t="70708" x="2736850" y="5391150"/>
          <p14:tracePt t="70725" x="2647950" y="5365750"/>
          <p14:tracePt t="70743" x="2597150" y="5359400"/>
          <p14:tracePt t="70759" x="2584450" y="5353050"/>
          <p14:tracePt t="70775" x="2578100" y="5353050"/>
          <p14:tracePt t="70792" x="2571750" y="5353050"/>
          <p14:tracePt t="70809" x="2559050" y="5353050"/>
          <p14:tracePt t="70826" x="2552700" y="5353050"/>
          <p14:tracePt t="70842" x="2540000" y="5353050"/>
          <p14:tracePt t="70860" x="2533650" y="5353050"/>
          <p14:tracePt t="70877" x="2527300" y="5353050"/>
          <p14:tracePt t="70892" x="2514600" y="5365750"/>
          <p14:tracePt t="70909" x="2495550" y="5384800"/>
          <p14:tracePt t="70926" x="2463800" y="5403850"/>
          <p14:tracePt t="70941" x="2400300" y="5422900"/>
          <p14:tracePt t="70958" x="2324100" y="5441950"/>
          <p14:tracePt t="70975" x="2228850" y="5448300"/>
          <p14:tracePt t="70992" x="2159000" y="5454650"/>
          <p14:tracePt t="71009" x="2114550" y="5454650"/>
          <p14:tracePt t="71026" x="2070100" y="5454650"/>
          <p14:tracePt t="71043" x="2012950" y="5454650"/>
          <p14:tracePt t="71059" x="1949450" y="5454650"/>
          <p14:tracePt t="71075" x="1879600" y="5441950"/>
          <p14:tracePt t="71092" x="1860550" y="5441950"/>
          <p14:tracePt t="71109" x="1854200" y="5435600"/>
          <p14:tracePt t="71126" x="1847850" y="5435600"/>
          <p14:tracePt t="71176" x="1847850" y="5422900"/>
          <p14:tracePt t="71311" x="1847850" y="5429250"/>
          <p14:tracePt t="71331" x="1847850" y="5435600"/>
          <p14:tracePt t="71500" x="1847850" y="5429250"/>
          <p14:tracePt t="71516" x="1847850" y="5422900"/>
          <p14:tracePt t="71532" x="1847850" y="5416550"/>
          <p14:tracePt t="71559" x="1854200" y="5403850"/>
          <p14:tracePt t="71588" x="1854200" y="5397500"/>
          <p14:tracePt t="71645" x="1854200" y="5391150"/>
          <p14:tracePt t="71660" x="1854200" y="5384800"/>
          <p14:tracePt t="71693" x="1854200" y="5359400"/>
          <p14:tracePt t="71709" x="1854200" y="5334000"/>
          <p14:tracePt t="71726" x="1847850" y="5289550"/>
          <p14:tracePt t="71743" x="1841500" y="5226050"/>
          <p14:tracePt t="71759" x="1835150" y="5181600"/>
          <p14:tracePt t="71775" x="1822450" y="5143500"/>
          <p14:tracePt t="71792" x="1816100" y="5118100"/>
          <p14:tracePt t="71809" x="1816100" y="5105400"/>
          <p14:tracePt t="71825" x="1816100" y="5099050"/>
          <p14:tracePt t="71842" x="1816100" y="5092700"/>
          <p14:tracePt t="71860" x="1816100" y="5073650"/>
          <p14:tracePt t="71876" x="1816100" y="5060950"/>
          <p14:tracePt t="71892" x="1816100" y="5048250"/>
          <p14:tracePt t="71909" x="1816100" y="5029200"/>
          <p14:tracePt t="71925" x="1816100" y="5022850"/>
          <p14:tracePt t="71942" x="1816100" y="5010150"/>
          <p14:tracePt t="71959" x="1816100" y="5003800"/>
          <p14:tracePt t="71980" x="1816100" y="4997450"/>
          <p14:tracePt t="72196" x="1816100" y="5016500"/>
          <p14:tracePt t="72204" x="1822450" y="5041900"/>
          <p14:tracePt t="72212" x="1828800" y="5054600"/>
          <p14:tracePt t="72225" x="1841500" y="5080000"/>
          <p14:tracePt t="72242" x="1866900" y="5124450"/>
          <p14:tracePt t="72259" x="1936750" y="5213350"/>
          <p14:tracePt t="72276" x="2019300" y="5289550"/>
          <p14:tracePt t="72292" x="2114550" y="5359400"/>
          <p14:tracePt t="72309" x="2203450" y="5422900"/>
          <p14:tracePt t="72326" x="2286000" y="5461000"/>
          <p14:tracePt t="72342" x="2393950" y="5492750"/>
          <p14:tracePt t="72359" x="2495550" y="5511800"/>
          <p14:tracePt t="72376" x="2597150" y="5530850"/>
          <p14:tracePt t="72394" x="2673350" y="5543550"/>
          <p14:tracePt t="72409" x="2743200" y="5549900"/>
          <p14:tracePt t="72425" x="2832100" y="5556250"/>
          <p14:tracePt t="72442" x="2908300" y="5562600"/>
          <p14:tracePt t="72460" x="2984500" y="5562600"/>
          <p14:tracePt t="72476" x="3016250" y="5562600"/>
          <p14:tracePt t="72492" x="3041650" y="5556250"/>
          <p14:tracePt t="72509" x="3067050" y="5543550"/>
          <p14:tracePt t="72526" x="3086100" y="5537200"/>
          <p14:tracePt t="72548" x="3092450" y="5530850"/>
          <p14:tracePt t="72757" x="3092450" y="5543550"/>
          <p14:tracePt t="72772" x="3092450" y="5549900"/>
          <p14:tracePt t="72788" x="3092450" y="5556250"/>
          <p14:tracePt t="72917" x="3092450" y="5562600"/>
          <p14:tracePt t="73021" x="3092450" y="5543550"/>
          <p14:tracePt t="73028" x="3092450" y="5530850"/>
          <p14:tracePt t="73042" x="3092450" y="5511800"/>
          <p14:tracePt t="73059" x="3086100" y="5473700"/>
          <p14:tracePt t="73075" x="3086100" y="5441950"/>
          <p14:tracePt t="73092" x="3086100" y="5410200"/>
          <p14:tracePt t="73109" x="3092450" y="5378450"/>
          <p14:tracePt t="73126" x="3105150" y="5346700"/>
          <p14:tracePt t="73142" x="3130550" y="5308600"/>
          <p14:tracePt t="73159" x="3143250" y="5289550"/>
          <p14:tracePt t="73176" x="3149600" y="5276850"/>
          <p14:tracePt t="73212" x="3149600" y="5270500"/>
          <p14:tracePt t="73220" x="3149600" y="5257800"/>
          <p14:tracePt t="73236" x="3149600" y="5245100"/>
          <p14:tracePt t="73244" x="3149600" y="5232400"/>
          <p14:tracePt t="73259" x="3143250" y="5219700"/>
          <p14:tracePt t="73275" x="3130550" y="5194300"/>
          <p14:tracePt t="73293" x="3117850" y="5175250"/>
          <p14:tracePt t="73309" x="3105150" y="5156200"/>
          <p14:tracePt t="73326" x="3092450" y="5130800"/>
          <p14:tracePt t="73343" x="3086100" y="5111750"/>
          <p14:tracePt t="73359" x="3073400" y="5080000"/>
          <p14:tracePt t="73376" x="3067050" y="5048250"/>
          <p14:tracePt t="73392" x="3067050" y="5035550"/>
          <p14:tracePt t="73409" x="3060700" y="5016500"/>
          <p14:tracePt t="73425" x="3060700" y="5010150"/>
          <p14:tracePt t="73442" x="3060700" y="5003800"/>
          <p14:tracePt t="73459" x="3060700" y="4997450"/>
          <p14:tracePt t="73492" x="3067050" y="4991100"/>
          <p14:tracePt t="73917" x="3079750" y="4997450"/>
          <p14:tracePt t="73924" x="3092450" y="5016500"/>
          <p14:tracePt t="73942" x="3162300" y="5086350"/>
          <p14:tracePt t="73958" x="3282950" y="5168900"/>
          <p14:tracePt t="73976" x="3486150" y="5257800"/>
          <p14:tracePt t="73992" x="3740150" y="5372100"/>
          <p14:tracePt t="74009" x="3981450" y="5441950"/>
          <p14:tracePt t="74044" x="4343400" y="5499100"/>
          <p14:tracePt t="74077" x="4521200" y="5524500"/>
          <p14:tracePt t="74109" x="4622800" y="5543550"/>
          <p14:tracePt t="74126" x="4648200" y="5543550"/>
          <p14:tracePt t="74142" x="4667250" y="5543550"/>
          <p14:tracePt t="74159" x="4673600" y="5543550"/>
          <p14:tracePt t="74175" x="4679950" y="5537200"/>
          <p14:tracePt t="74195" x="4679950" y="5530850"/>
          <p14:tracePt t="74299" x="4667250" y="5530850"/>
          <p14:tracePt t="74307" x="4660900" y="5530850"/>
          <p14:tracePt t="74316" x="4654550" y="5530850"/>
          <p14:tracePt t="74325" x="4648200" y="5530850"/>
          <p14:tracePt t="74342" x="4629150" y="5524500"/>
          <p14:tracePt t="74359" x="4610100" y="5524500"/>
          <p14:tracePt t="74375" x="4584700" y="5524500"/>
          <p14:tracePt t="74393" x="4559300" y="5524500"/>
          <p14:tracePt t="74409" x="4533900" y="5524500"/>
          <p14:tracePt t="74426" x="4495800" y="5524500"/>
          <p14:tracePt t="74444" x="4445000" y="5524500"/>
          <p14:tracePt t="74459" x="4425950" y="5524500"/>
          <p14:tracePt t="74475" x="4413250" y="5524500"/>
          <p14:tracePt t="74492" x="4406900" y="5524500"/>
          <p14:tracePt t="74509" x="4400550" y="5524500"/>
          <p14:tracePt t="74526" x="4394200" y="5524500"/>
          <p14:tracePt t="74548" x="4394200" y="5530850"/>
          <p14:tracePt t="74563" x="4387850" y="5530850"/>
          <p14:tracePt t="74877" x="4381500" y="5530850"/>
          <p14:tracePt t="74884" x="4375150" y="5524500"/>
          <p14:tracePt t="74892" x="4362450" y="5511800"/>
          <p14:tracePt t="74909" x="4337050" y="5480050"/>
          <p14:tracePt t="74926" x="4298950" y="5435600"/>
          <p14:tracePt t="74942" x="4260850" y="5353050"/>
          <p14:tracePt t="74960" x="4229100" y="5245100"/>
          <p14:tracePt t="74975" x="4216400" y="5124450"/>
          <p14:tracePt t="74992" x="4210050" y="5016500"/>
          <p14:tracePt t="75009" x="4210050" y="4914900"/>
          <p14:tracePt t="75026" x="4210050" y="4870450"/>
          <p14:tracePt t="75042" x="4222750" y="4813300"/>
          <p14:tracePt t="75059" x="4222750" y="4756150"/>
          <p14:tracePt t="75075" x="4229100" y="4730750"/>
          <p14:tracePt t="75092" x="4241800" y="4711700"/>
          <p14:tracePt t="75109" x="4241800" y="4692650"/>
          <p14:tracePt t="75142" x="4241800" y="4679950"/>
          <p14:tracePt t="75159" x="4248150" y="4673600"/>
          <p14:tracePt t="75958" x="4260850" y="4699000"/>
          <p14:tracePt t="75965" x="4286250" y="4718050"/>
          <p14:tracePt t="75976" x="4311650" y="4743450"/>
          <p14:tracePt t="75992" x="4413250" y="4806950"/>
          <p14:tracePt t="76008" x="4546600" y="4895850"/>
          <p14:tracePt t="76025" x="4813300" y="5029200"/>
          <p14:tracePt t="76042" x="5143500" y="5181600"/>
          <p14:tracePt t="76075" x="6261100" y="5670550"/>
          <p14:tracePt t="76109" x="7264400" y="5905500"/>
          <p14:tracePt t="76142" x="7893050" y="5962650"/>
          <p14:tracePt t="76159" x="8045450" y="5962650"/>
          <p14:tracePt t="76176" x="8159750" y="5949950"/>
          <p14:tracePt t="76192" x="8248650" y="5918200"/>
          <p14:tracePt t="76209" x="8312150" y="5886450"/>
          <p14:tracePt t="76225" x="8362950" y="5854700"/>
          <p14:tracePt t="76242" x="8426450" y="5822950"/>
          <p14:tracePt t="76260" x="8496300" y="5784850"/>
          <p14:tracePt t="76275" x="8553450" y="5765800"/>
          <p14:tracePt t="76291" x="8585200" y="5746750"/>
          <p14:tracePt t="76309" x="8610600" y="5727700"/>
          <p14:tracePt t="76325" x="8616950" y="5721350"/>
          <p14:tracePt t="76342" x="8623300" y="5715000"/>
          <p14:tracePt t="76396" x="8610600" y="5715000"/>
          <p14:tracePt t="76404" x="8591550" y="5715000"/>
          <p14:tracePt t="76412" x="8566150" y="5727700"/>
          <p14:tracePt t="76425" x="8521700" y="5740400"/>
          <p14:tracePt t="76442" x="8426450" y="5759450"/>
          <p14:tracePt t="76459" x="8248650" y="5784850"/>
          <p14:tracePt t="76476" x="8121650" y="5797550"/>
          <p14:tracePt t="76492" x="8013700" y="5797550"/>
          <p14:tracePt t="76509" x="7956550" y="5797550"/>
          <p14:tracePt t="76526" x="7924800" y="5797550"/>
          <p14:tracePt t="76542" x="7899400" y="5797550"/>
          <p14:tracePt t="76559" x="7886700" y="5797550"/>
          <p14:tracePt t="76576" x="7835900" y="5784850"/>
          <p14:tracePt t="76592" x="7734300" y="5765800"/>
          <p14:tracePt t="76609" x="7613650" y="5740400"/>
          <p14:tracePt t="76625" x="7480300" y="5695950"/>
          <p14:tracePt t="76643" x="7327900" y="5645150"/>
          <p14:tracePt t="76659" x="7302500" y="5626100"/>
          <p14:tracePt t="76675" x="7289800" y="5619750"/>
          <p14:tracePt t="76765" x="7289800" y="5613400"/>
          <p14:tracePt t="76772" x="7289800" y="5607050"/>
          <p14:tracePt t="76788" x="7289800" y="5600700"/>
          <p14:tracePt t="76796" x="7296150" y="5594350"/>
          <p14:tracePt t="76844" x="7302500" y="5594350"/>
          <p14:tracePt t="76868" x="7308850" y="5594350"/>
          <p14:tracePt t="76884" x="7315200" y="5594350"/>
          <p14:tracePt t="76892" x="7327900" y="5594350"/>
          <p14:tracePt t="76908" x="7366000" y="5613400"/>
          <p14:tracePt t="76925" x="7435850" y="5645150"/>
          <p14:tracePt t="76942" x="7518400" y="5683250"/>
          <p14:tracePt t="76960" x="7581900" y="5702300"/>
          <p14:tracePt t="76975" x="7651750" y="5721350"/>
          <p14:tracePt t="76993" x="7689850" y="5721350"/>
          <p14:tracePt t="77008" x="7727950" y="5721350"/>
          <p14:tracePt t="77025" x="7759700" y="5721350"/>
          <p14:tracePt t="77043" x="7842250" y="5721350"/>
          <p14:tracePt t="77059" x="7874000" y="5715000"/>
          <p14:tracePt t="77075" x="7981950" y="5695950"/>
          <p14:tracePt t="77092" x="8051800" y="5683250"/>
          <p14:tracePt t="77108" x="8128000" y="5664200"/>
          <p14:tracePt t="77125" x="8197850" y="5645150"/>
          <p14:tracePt t="77142" x="8267700" y="5632450"/>
          <p14:tracePt t="77159" x="8318500" y="5607050"/>
          <p14:tracePt t="77176" x="8362950" y="5581650"/>
          <p14:tracePt t="77192" x="8388350" y="5568950"/>
          <p14:tracePt t="77210" x="8388350" y="5562600"/>
          <p14:tracePt t="77225" x="8394700" y="5562600"/>
          <p14:tracePt t="77500" x="8413750" y="5562600"/>
          <p14:tracePt t="77507" x="8439150" y="5575300"/>
          <p14:tracePt t="77516" x="8464550" y="5588000"/>
          <p14:tracePt t="77525" x="8489950" y="5600700"/>
          <p14:tracePt t="77541" x="8559800" y="5632450"/>
          <p14:tracePt t="77558" x="8642350" y="5683250"/>
          <p14:tracePt t="77575" x="8718550" y="5734050"/>
          <p14:tracePt t="77592" x="8788400" y="5778500"/>
          <p14:tracePt t="77608" x="8858250" y="5816600"/>
          <p14:tracePt t="77626" x="8940800" y="5842000"/>
          <p14:tracePt t="77642" x="9004300" y="5854700"/>
          <p14:tracePt t="77658" x="9080500" y="5867400"/>
          <p14:tracePt t="77675" x="9188450" y="5873750"/>
          <p14:tracePt t="77692" x="9283700" y="5873750"/>
          <p14:tracePt t="77708" x="9366250" y="5873750"/>
          <p14:tracePt t="77727" x="9436100" y="5873750"/>
          <p14:tracePt t="77741" x="9493250" y="5873750"/>
          <p14:tracePt t="77758" x="9550400" y="5861050"/>
          <p14:tracePt t="77775" x="9594850" y="5835650"/>
          <p14:tracePt t="77792" x="9664700" y="5803900"/>
          <p14:tracePt t="77809" x="9721850" y="5765800"/>
          <p14:tracePt t="77825" x="9785350" y="5727700"/>
          <p14:tracePt t="77841" x="9836150" y="5702300"/>
          <p14:tracePt t="77858" x="9867900" y="5689600"/>
          <p14:tracePt t="77875" x="9899650" y="5676900"/>
          <p14:tracePt t="77892" x="9918700" y="5670550"/>
          <p14:tracePt t="77908" x="9944100" y="5657850"/>
          <p14:tracePt t="77925" x="9975850" y="5651500"/>
          <p14:tracePt t="77941" x="10013950" y="5638800"/>
          <p14:tracePt t="77958" x="10052050" y="5626100"/>
          <p14:tracePt t="77975" x="10090150" y="5619750"/>
          <p14:tracePt t="77992" x="10115550" y="5613400"/>
          <p14:tracePt t="78008" x="10128250" y="5607050"/>
          <p14:tracePt t="78025" x="10153650" y="5600700"/>
          <p14:tracePt t="78042" x="10179050" y="5600700"/>
          <p14:tracePt t="78058" x="10204450" y="5600700"/>
          <p14:tracePt t="78075" x="10242550" y="5594350"/>
          <p14:tracePt t="78091" x="10255250" y="5594350"/>
          <p14:tracePt t="78179" x="10236200" y="5594350"/>
          <p14:tracePt t="78187" x="10223500" y="5594350"/>
          <p14:tracePt t="78195" x="10198100" y="5607050"/>
          <p14:tracePt t="78208" x="10160000" y="5613400"/>
          <p14:tracePt t="78225" x="10071100" y="5632450"/>
          <p14:tracePt t="78242" x="9937750" y="5651500"/>
          <p14:tracePt t="78258" x="9785350" y="5657850"/>
          <p14:tracePt t="78275" x="9550400" y="5657850"/>
          <p14:tracePt t="78292" x="9385300" y="5632450"/>
          <p14:tracePt t="78308" x="9137650" y="5568950"/>
          <p14:tracePt t="78325" x="8813800" y="5492750"/>
          <p14:tracePt t="78341" x="8553450" y="5416550"/>
          <p14:tracePt t="78358" x="8382000" y="5372100"/>
          <p14:tracePt t="78375" x="8235950" y="5334000"/>
          <p14:tracePt t="78391" x="8096250" y="5289550"/>
          <p14:tracePt t="78408" x="7956550" y="5251450"/>
          <p14:tracePt t="78425" x="7816850" y="5207000"/>
          <p14:tracePt t="78442" x="7702550" y="5175250"/>
          <p14:tracePt t="78458" x="7607300" y="5149850"/>
          <p14:tracePt t="78475" x="7524750" y="5130800"/>
          <p14:tracePt t="78492" x="7505700" y="5130800"/>
          <p14:tracePt t="78508" x="7480300" y="5130800"/>
          <p14:tracePt t="78525" x="7448550" y="5130800"/>
          <p14:tracePt t="78542" x="7410450" y="5143500"/>
          <p14:tracePt t="78558" x="7378700" y="5149850"/>
          <p14:tracePt t="78575" x="7366000" y="5156200"/>
          <p14:tracePt t="78592" x="7353300" y="5162550"/>
          <p14:tracePt t="78659" x="7353300" y="5168900"/>
          <p14:tracePt t="78667" x="7366000" y="5168900"/>
          <p14:tracePt t="78675" x="7372350" y="5168900"/>
          <p14:tracePt t="78691" x="7391400" y="5168900"/>
          <p14:tracePt t="78708" x="7410450" y="5168900"/>
          <p14:tracePt t="78725" x="7429500" y="5175250"/>
          <p14:tracePt t="78742" x="7454900" y="5175250"/>
          <p14:tracePt t="78758" x="7486650" y="5175250"/>
          <p14:tracePt t="78775" x="7543800" y="5175250"/>
          <p14:tracePt t="78792" x="7600950" y="5175250"/>
          <p14:tracePt t="78808" x="7658100" y="5181600"/>
          <p14:tracePt t="78825" x="7702550" y="5181600"/>
          <p14:tracePt t="78842" x="7721600" y="5187950"/>
          <p14:tracePt t="78858" x="7734300" y="5187950"/>
          <p14:tracePt t="78875" x="7759700" y="5187950"/>
          <p14:tracePt t="78892" x="7804150" y="5187950"/>
          <p14:tracePt t="78908" x="7848600" y="5187950"/>
          <p14:tracePt t="78925" x="7886700" y="5187950"/>
          <p14:tracePt t="78942" x="7912100" y="5187950"/>
          <p14:tracePt t="78958" x="7931150" y="5187950"/>
          <p14:tracePt t="78976" x="7943850" y="5187950"/>
          <p14:tracePt t="78992" x="7956550" y="5181600"/>
          <p14:tracePt t="79008" x="7962900" y="5181600"/>
          <p14:tracePt t="79025" x="7969250" y="5181600"/>
          <p14:tracePt t="79042" x="7975600" y="5181600"/>
          <p14:tracePt t="79058" x="7981950" y="5181600"/>
          <p14:tracePt t="79092" x="7981950" y="5175250"/>
          <p14:tracePt t="79108" x="7988300" y="5168900"/>
          <p14:tracePt t="79179" x="7994650" y="5168900"/>
          <p14:tracePt t="79203" x="7994650" y="5162550"/>
          <p14:tracePt t="79251" x="8007350" y="5156200"/>
          <p14:tracePt t="79259" x="8013700" y="5156200"/>
          <p14:tracePt t="79275" x="8026400" y="5156200"/>
          <p14:tracePt t="79291" x="8039100" y="5156200"/>
          <p14:tracePt t="79308" x="8077200" y="5149850"/>
          <p14:tracePt t="79325" x="8108950" y="5149850"/>
          <p14:tracePt t="79342" x="8140700" y="5143500"/>
          <p14:tracePt t="79358" x="8153400" y="5143500"/>
          <p14:tracePt t="79375" x="8159750" y="5143500"/>
          <p14:tracePt t="79643" x="8159750" y="5149850"/>
          <p14:tracePt t="79651" x="8166100" y="5149850"/>
          <p14:tracePt t="79659" x="8172450" y="5149850"/>
          <p14:tracePt t="79675" x="8204200" y="5156200"/>
          <p14:tracePt t="79692" x="8229600" y="5156200"/>
          <p14:tracePt t="79708" x="8267700" y="5156200"/>
          <p14:tracePt t="79725" x="8318500" y="5162550"/>
          <p14:tracePt t="79741" x="8382000" y="5168900"/>
          <p14:tracePt t="79758" x="8470900" y="5181600"/>
          <p14:tracePt t="79775" x="8578850" y="5194300"/>
          <p14:tracePt t="79791" x="8718550" y="5207000"/>
          <p14:tracePt t="79808" x="8858250" y="5207000"/>
          <p14:tracePt t="79825" x="9010650" y="5207000"/>
          <p14:tracePt t="79841" x="9137650" y="5207000"/>
          <p14:tracePt t="79858" x="9232900" y="5207000"/>
          <p14:tracePt t="79875" x="9328150" y="5200650"/>
          <p14:tracePt t="79891" x="9359900" y="5194300"/>
          <p14:tracePt t="79908" x="9372600" y="5187950"/>
          <p14:tracePt t="79925" x="9378950" y="5187950"/>
          <p14:tracePt t="79941" x="9385300" y="5187950"/>
          <p14:tracePt t="79958" x="9391650" y="5175250"/>
          <p14:tracePt t="79975" x="9398000" y="5168900"/>
          <p14:tracePt t="79992" x="9404350" y="5162550"/>
          <p14:tracePt t="80008" x="9423400" y="5143500"/>
          <p14:tracePt t="80025" x="9436100" y="5130800"/>
          <p14:tracePt t="80041" x="9455150" y="5118100"/>
          <p14:tracePt t="80058" x="9461500" y="5111750"/>
          <p14:tracePt t="80075" x="9467850" y="5105400"/>
          <p14:tracePt t="80107" x="9474200" y="5105400"/>
          <p14:tracePt t="80115" x="9480550" y="5105400"/>
          <p14:tracePt t="80125" x="9480550" y="5099050"/>
          <p14:tracePt t="80142" x="9493250" y="5099050"/>
          <p14:tracePt t="80158" x="9512300" y="5099050"/>
          <p14:tracePt t="80175" x="9525000" y="5099050"/>
          <p14:tracePt t="80192" x="9537700" y="5099050"/>
          <p14:tracePt t="80208" x="9550400" y="5092700"/>
          <p14:tracePt t="80225" x="9563100" y="5092700"/>
          <p14:tracePt t="80241" x="9588500" y="5086350"/>
          <p14:tracePt t="80258" x="9613900" y="5080000"/>
          <p14:tracePt t="80275" x="9658350" y="5060950"/>
          <p14:tracePt t="80292" x="9683750" y="5048250"/>
          <p14:tracePt t="80308" x="9702800" y="5041900"/>
          <p14:tracePt t="80325" x="9715500" y="5035550"/>
          <p14:tracePt t="80341" x="9728200" y="5029200"/>
          <p14:tracePt t="80792" x="9734550" y="5029200"/>
          <p14:tracePt t="80798" x="9753600" y="5029200"/>
          <p14:tracePt t="80808" x="9772650" y="5041900"/>
          <p14:tracePt t="80825" x="9804400" y="5054600"/>
          <p14:tracePt t="80842" x="9836150" y="5067300"/>
          <p14:tracePt t="80858" x="9861550" y="5086350"/>
          <p14:tracePt t="80875" x="9906000" y="5099050"/>
          <p14:tracePt t="80891" x="9931400" y="5111750"/>
          <p14:tracePt t="80926" x="9944100" y="5118100"/>
          <p14:tracePt t="80959" x="9963150" y="5124450"/>
          <p14:tracePt t="80992" x="9975850" y="5124450"/>
          <p14:tracePt t="81010" x="9982200" y="5124450"/>
          <p14:tracePt t="81025" x="9988550" y="5124450"/>
          <p14:tracePt t="81396" x="9994900" y="5130800"/>
          <p14:tracePt t="81404" x="9994900" y="5137150"/>
          <p14:tracePt t="81420" x="10001250" y="5137150"/>
          <p14:tracePt t="81428" x="10001250" y="5143500"/>
          <p14:tracePt t="81442" x="10007600" y="5143500"/>
          <p14:tracePt t="81821" x="10013950" y="5143500"/>
          <p14:tracePt t="81836" x="10013950" y="5149850"/>
          <p14:tracePt t="81868" x="10020300" y="5149850"/>
          <p14:tracePt t="81885" x="10020300" y="5156200"/>
          <p14:tracePt t="81948" x="10026650" y="5156200"/>
          <p14:tracePt t="82005" x="10026650" y="5162550"/>
          <p14:tracePt t="82036" x="10033000" y="5168900"/>
          <p14:tracePt t="82044" x="10039350" y="5168900"/>
          <p14:tracePt t="82077" x="10045700" y="5168900"/>
          <p14:tracePt t="82101" x="10045700" y="5175250"/>
          <p14:tracePt t="82124" x="10052050" y="5175250"/>
          <p14:tracePt t="82132" x="10052050" y="5181600"/>
          <p14:tracePt t="82142" x="10058400" y="5181600"/>
          <p14:tracePt t="82159" x="10064750" y="5187950"/>
          <p14:tracePt t="82175" x="10064750" y="5194300"/>
          <p14:tracePt t="82192" x="10071100" y="5200650"/>
          <p14:tracePt t="82209" x="10077450" y="5200650"/>
          <p14:tracePt t="82225" x="10077450" y="5207000"/>
          <p14:tracePt t="82242" x="10090150" y="5213350"/>
          <p14:tracePt t="82258" x="10102850" y="5226050"/>
          <p14:tracePt t="82275" x="10128250" y="5264150"/>
          <p14:tracePt t="82292" x="10140950" y="5289550"/>
          <p14:tracePt t="82309" x="10153650" y="5321300"/>
          <p14:tracePt t="82325" x="10166350" y="5346700"/>
          <p14:tracePt t="82342" x="10172700" y="5372100"/>
          <p14:tracePt t="82359" x="10172700" y="5391150"/>
          <p14:tracePt t="82376" x="10172700" y="5410200"/>
          <p14:tracePt t="82392" x="10172700" y="5416550"/>
          <p14:tracePt t="82409" x="10172700" y="5422900"/>
          <p14:tracePt t="82426" x="10172700" y="5429250"/>
          <p14:tracePt t="82757" x="10172700" y="5435600"/>
          <p14:tracePt t="82764" x="10172700" y="5441950"/>
          <p14:tracePt t="82776" x="10172700" y="5448300"/>
          <p14:tracePt t="82792" x="10172700" y="5467350"/>
          <p14:tracePt t="82808" x="10172700" y="5480050"/>
          <p14:tracePt t="82826" x="10172700" y="5486400"/>
          <p14:tracePt t="82859" x="10172700" y="5499100"/>
          <p14:tracePt t="82892" x="10172700" y="5505450"/>
          <p14:tracePt t="82926" x="10172700" y="5511800"/>
          <p14:tracePt t="83461" x="10160000" y="5473700"/>
          <p14:tracePt t="83468" x="10153650" y="5441950"/>
          <p14:tracePt t="83475" x="10140950" y="5391150"/>
          <p14:tracePt t="83492" x="10134600" y="5270500"/>
          <p14:tracePt t="83508" x="10134600" y="5149850"/>
          <p14:tracePt t="83526" x="10160000" y="5054600"/>
          <p14:tracePt t="83543" x="10185400" y="5003800"/>
          <p14:tracePt t="83576" x="10204450" y="4959350"/>
          <p14:tracePt t="83610" x="10217150" y="4940300"/>
          <p14:tracePt t="83692" x="10217150" y="4933950"/>
          <p14:tracePt t="83708" x="10217150" y="4927600"/>
          <p14:tracePt t="83723" x="10217150" y="4921250"/>
          <p14:tracePt t="83740" x="10217150" y="4914900"/>
          <p14:tracePt t="83789" x="10217150" y="4908550"/>
          <p14:tracePt t="83805" x="10223500" y="4908550"/>
          <p14:tracePt t="84574" x="10223500" y="4914900"/>
          <p14:tracePt t="84588" x="10223500" y="4921250"/>
          <p14:tracePt t="84603" x="10223500" y="4927600"/>
          <p14:tracePt t="84620" x="10217150" y="4933950"/>
          <p14:tracePt t="84701" x="10217150" y="4940300"/>
          <p14:tracePt t="84741" x="10217150" y="4946650"/>
          <p14:tracePt t="85189" x="10217150" y="4953000"/>
          <p14:tracePt t="85196" x="10217150" y="4959350"/>
          <p14:tracePt t="85208" x="10217150" y="4965700"/>
          <p14:tracePt t="85225" x="10217150" y="4972050"/>
          <p14:tracePt t="85242" x="10217150" y="4978400"/>
          <p14:tracePt t="85258" x="10217150" y="4984750"/>
          <p14:tracePt t="85275" x="10217150" y="4991100"/>
          <p14:tracePt t="85324" x="10217150" y="4997450"/>
          <p14:tracePt t="85484" x="10223500" y="4991100"/>
          <p14:tracePt t="85492" x="10229850" y="4984750"/>
          <p14:tracePt t="85509" x="10242550" y="4984750"/>
          <p14:tracePt t="85525" x="10242550" y="4978400"/>
          <p14:tracePt t="85542" x="10248900" y="4978400"/>
          <p14:tracePt t="85559" x="10248900" y="4965700"/>
          <p14:tracePt t="85594" x="10255250" y="4959350"/>
          <p14:tracePt t="85637" x="10255250" y="4953000"/>
          <p14:tracePt t="85708" x="10255250" y="4946650"/>
          <p14:tracePt t="85716" x="10261600" y="4946650"/>
          <p14:tracePt t="85740" x="10261600" y="4940300"/>
          <p14:tracePt t="85747" x="10261600" y="4933950"/>
          <p14:tracePt t="85772" x="10267950" y="4927600"/>
          <p14:tracePt t="85788" x="10274300" y="4921250"/>
          <p14:tracePt t="85804" x="10274300" y="4914900"/>
          <p14:tracePt t="85812" x="10274300" y="4908550"/>
          <p14:tracePt t="85836" x="10280650" y="4902200"/>
          <p14:tracePt t="85844" x="10280650" y="4895850"/>
          <p14:tracePt t="85859" x="10287000" y="4889500"/>
          <p14:tracePt t="85875" x="10293350" y="4883150"/>
          <p14:tracePt t="85892" x="10299700" y="4876800"/>
          <p14:tracePt t="85908" x="10299700" y="4864100"/>
          <p14:tracePt t="85931" x="10306050" y="4857750"/>
          <p14:tracePt t="85941" x="10306050" y="4851400"/>
          <p14:tracePt t="85958" x="10306050" y="4845050"/>
          <p14:tracePt t="85974" x="10306050" y="4838700"/>
          <p14:tracePt t="85991" x="10306050" y="4832350"/>
          <p14:tracePt t="86009" x="10306050" y="4826000"/>
          <p14:tracePt t="86052" x="10306050" y="4819650"/>
          <p14:tracePt t="86068" x="10306050" y="4813300"/>
          <p14:tracePt t="86092" x="10306050" y="4806950"/>
          <p14:tracePt t="86108" x="10306050" y="4800600"/>
          <p14:tracePt t="86124" x="10299700" y="4794250"/>
          <p14:tracePt t="86132" x="10299700" y="4787900"/>
          <p14:tracePt t="86148" x="10293350" y="4781550"/>
          <p14:tracePt t="86159" x="10287000" y="4781550"/>
          <p14:tracePt t="86175" x="10280650" y="4775200"/>
          <p14:tracePt t="86192" x="10267950" y="4768850"/>
          <p14:tracePt t="86208" x="10261600" y="4762500"/>
          <p14:tracePt t="86225" x="10255250" y="4756150"/>
          <p14:tracePt t="86242" x="10242550" y="4749800"/>
          <p14:tracePt t="86259" x="10229850" y="4743450"/>
          <p14:tracePt t="86275" x="10217150" y="4737100"/>
          <p14:tracePt t="86292" x="10210800" y="4730750"/>
          <p14:tracePt t="86309" x="10191750" y="4724400"/>
          <p14:tracePt t="86325" x="10172700" y="4711700"/>
          <p14:tracePt t="86341" x="10166350" y="4711700"/>
          <p14:tracePt t="86359" x="10160000" y="4711700"/>
          <p14:tracePt t="86380" x="10153650" y="4711700"/>
          <p14:tracePt t="86392" x="10147300" y="4711700"/>
          <p14:tracePt t="86409" x="10121900" y="4711700"/>
          <p14:tracePt t="86425" x="10077450" y="4711700"/>
          <p14:tracePt t="86441" x="10013950" y="4730750"/>
          <p14:tracePt t="86459" x="9944100" y="4762500"/>
          <p14:tracePt t="86475" x="9918700" y="4775200"/>
          <p14:tracePt t="86491" x="9906000" y="4787900"/>
          <p14:tracePt t="86508" x="9899650" y="4800600"/>
          <p14:tracePt t="86525" x="9893300" y="4813300"/>
          <p14:tracePt t="86542" x="9893300" y="4826000"/>
          <p14:tracePt t="86559" x="9886950" y="4851400"/>
          <p14:tracePt t="86576" x="9886950" y="4864100"/>
          <p14:tracePt t="86592" x="9880600" y="4889500"/>
          <p14:tracePt t="86609" x="9874250" y="4921250"/>
          <p14:tracePt t="86625" x="9874250" y="4946650"/>
          <p14:tracePt t="86642" x="9874250" y="4978400"/>
          <p14:tracePt t="86659" x="9867900" y="5022850"/>
          <p14:tracePt t="86677" x="9861550" y="5041900"/>
          <p14:tracePt t="86692" x="9861550" y="5060950"/>
          <p14:tracePt t="86709" x="9861550" y="5067300"/>
          <p14:tracePt t="86725" x="9861550" y="5080000"/>
          <p14:tracePt t="86742" x="9861550" y="5092700"/>
          <p14:tracePt t="86759" x="9855200" y="5118100"/>
          <p14:tracePt t="86775" x="9855200" y="5130800"/>
          <p14:tracePt t="86792" x="9855200" y="5149850"/>
          <p14:tracePt t="86809" x="9855200" y="5162550"/>
          <p14:tracePt t="86825" x="9855200" y="5168900"/>
          <p14:tracePt t="86841" x="9855200" y="5175250"/>
          <p14:tracePt t="86858" x="9855200" y="5181600"/>
          <p14:tracePt t="86875" x="9855200" y="5200650"/>
          <p14:tracePt t="86892" x="9855200" y="5207000"/>
          <p14:tracePt t="86908" x="9855200" y="5219700"/>
          <p14:tracePt t="86925" x="9855200" y="5232400"/>
          <p14:tracePt t="86942" x="9855200" y="5245100"/>
          <p14:tracePt t="86959" x="9855200" y="5257800"/>
          <p14:tracePt t="86975" x="9855200" y="5264150"/>
          <p14:tracePt t="86992" x="9855200" y="5289550"/>
          <p14:tracePt t="87008" x="9861550" y="5314950"/>
          <p14:tracePt t="87025" x="9861550" y="5334000"/>
          <p14:tracePt t="87042" x="9867900" y="5353050"/>
          <p14:tracePt t="87059" x="9874250" y="5365750"/>
          <p14:tracePt t="87076" x="9880600" y="5378450"/>
          <p14:tracePt t="87092" x="9880600" y="5384800"/>
          <p14:tracePt t="87108" x="9886950" y="5397500"/>
          <p14:tracePt t="87126" x="9893300" y="5397500"/>
          <p14:tracePt t="87142" x="9893300" y="5403850"/>
          <p14:tracePt t="87159" x="9899650" y="5403850"/>
          <p14:tracePt t="87175" x="9906000" y="5410200"/>
          <p14:tracePt t="87192" x="9918700" y="5416550"/>
          <p14:tracePt t="87209" x="9925050" y="5422900"/>
          <p14:tracePt t="87225" x="9931400" y="5422900"/>
          <p14:tracePt t="87252" x="9937750" y="5422900"/>
          <p14:tracePt t="87260" x="9944100" y="5429250"/>
          <p14:tracePt t="87276" x="9975850" y="5435600"/>
          <p14:tracePt t="87292" x="10007600" y="5448300"/>
          <p14:tracePt t="87309" x="10045700" y="5454650"/>
          <p14:tracePt t="87325" x="10071100" y="5461000"/>
          <p14:tracePt t="87342" x="10090150" y="5461000"/>
          <p14:tracePt t="87359" x="10102850" y="5461000"/>
          <p14:tracePt t="87375" x="10140950" y="5454650"/>
          <p14:tracePt t="87392" x="10185400" y="5435600"/>
          <p14:tracePt t="87408" x="10242550" y="5397500"/>
          <p14:tracePt t="87425" x="10312400" y="5346700"/>
          <p14:tracePt t="87442" x="10388600" y="5276850"/>
          <p14:tracePt t="87459" x="10490200" y="5156200"/>
          <p14:tracePt t="87476" x="10534650" y="5092700"/>
          <p14:tracePt t="87491" x="10547350" y="5035550"/>
          <p14:tracePt t="87509" x="10553700" y="4997450"/>
          <p14:tracePt t="87525" x="10553700" y="4946650"/>
          <p14:tracePt t="87542" x="10553700" y="4895850"/>
          <p14:tracePt t="87558" x="10547350" y="4864100"/>
          <p14:tracePt t="87575" x="10534650" y="4832350"/>
          <p14:tracePt t="87592" x="10521950" y="4806950"/>
          <p14:tracePt t="87609" x="10509250" y="4781550"/>
          <p14:tracePt t="87625" x="10502900" y="4775200"/>
          <p14:tracePt t="87644" x="10477500" y="4749800"/>
          <p14:tracePt t="87659" x="10464800" y="4743450"/>
          <p14:tracePt t="87675" x="10445750" y="4743450"/>
          <p14:tracePt t="87692" x="10414000" y="4737100"/>
          <p14:tracePt t="87709" x="10375900" y="4737100"/>
          <p14:tracePt t="87725" x="10325100" y="4737100"/>
          <p14:tracePt t="87742" x="10261600" y="4749800"/>
          <p14:tracePt t="87758" x="10179050" y="4762500"/>
          <p14:tracePt t="87775" x="10115550" y="4775200"/>
          <p14:tracePt t="87792" x="10058400" y="4800600"/>
          <p14:tracePt t="87809" x="10001250" y="4832350"/>
          <p14:tracePt t="87825" x="9956800" y="4864100"/>
          <p14:tracePt t="87842" x="9893300" y="4940300"/>
          <p14:tracePt t="87859" x="9766300" y="5105400"/>
          <p14:tracePt t="87877" x="9683750" y="5226050"/>
          <p14:tracePt t="87892" x="9594850" y="5334000"/>
          <p14:tracePt t="87909" x="9474200" y="5486400"/>
          <p14:tracePt t="87925" x="9334500" y="5613400"/>
          <p14:tracePt t="87942" x="9067800" y="5822950"/>
          <p14:tracePt t="87959" x="8794750" y="5988050"/>
          <p14:tracePt t="87976" x="8458200" y="6108700"/>
          <p14:tracePt t="87992" x="8026400" y="6172200"/>
          <p14:tracePt t="88009" x="7397750" y="6210300"/>
          <p14:tracePt t="88026" x="6845300" y="6229350"/>
          <p14:tracePt t="88042" x="6451600" y="6273800"/>
          <p14:tracePt t="88059" x="6140450" y="6324600"/>
          <p14:tracePt t="88076" x="6007100" y="6350000"/>
          <p14:tracePt t="88092" x="5899150" y="6369050"/>
          <p14:tracePt t="88109" x="5829300" y="6381750"/>
          <p14:tracePt t="88125" x="5778500" y="6381750"/>
          <p14:tracePt t="88142" x="5734050" y="6381750"/>
          <p14:tracePt t="88160" x="5689600" y="6381750"/>
          <p14:tracePt t="88175" x="5607050" y="6381750"/>
          <p14:tracePt t="88192" x="5492750" y="6388100"/>
          <p14:tracePt t="88209" x="5372100" y="6394450"/>
          <p14:tracePt t="88225" x="5245100" y="6400800"/>
          <p14:tracePt t="88242" x="5130800" y="6413500"/>
          <p14:tracePt t="88259" x="4953000" y="6432550"/>
          <p14:tracePt t="88275" x="4806950" y="6438900"/>
          <p14:tracePt t="88292" x="4679950" y="6445250"/>
          <p14:tracePt t="88309" x="4533900" y="6464300"/>
          <p14:tracePt t="88325" x="4400550" y="6483350"/>
          <p14:tracePt t="88342" x="4286250" y="6502400"/>
          <p14:tracePt t="88359" x="4184650" y="6521450"/>
          <p14:tracePt t="88375" x="4095750" y="6540500"/>
          <p14:tracePt t="88392" x="3956050" y="6559550"/>
          <p14:tracePt t="88409" x="3829050" y="6565900"/>
          <p14:tracePt t="88425" x="3714750" y="6578600"/>
          <p14:tracePt t="88442" x="3619500" y="6591300"/>
          <p14:tracePt t="88459" x="3543300" y="6597650"/>
          <p14:tracePt t="88476" x="3517900" y="6604000"/>
          <p14:tracePt t="88492" x="3486150" y="6604000"/>
          <p14:tracePt t="88509" x="3441700" y="6616700"/>
          <p14:tracePt t="88525" x="3390900" y="6616700"/>
          <p14:tracePt t="88542" x="3346450" y="6623050"/>
          <p14:tracePt t="88559" x="3302000" y="6623050"/>
          <p14:tracePt t="88575" x="3276600" y="6623050"/>
          <p14:tracePt t="88592" x="3263900" y="6616700"/>
          <p14:tracePt t="88609" x="3257550" y="6616700"/>
          <p14:tracePt t="88626" x="3251200" y="6616700"/>
          <p14:tracePt t="88644" x="3244850" y="6616700"/>
          <p14:tracePt t="88660" x="3219450" y="6604000"/>
          <p14:tracePt t="88676" x="3175000" y="6591300"/>
          <p14:tracePt t="88691" x="3136900" y="6578600"/>
          <p14:tracePt t="88709" x="3111500" y="6572250"/>
          <p14:tracePt t="88725" x="3079750" y="6565900"/>
          <p14:tracePt t="88742" x="3073400" y="6565900"/>
          <p14:tracePt t="88759" x="3073400" y="6559550"/>
          <p14:tracePt t="88796" x="3067050" y="6559550"/>
          <p14:tracePt t="88804" x="3067050" y="6553200"/>
          <p14:tracePt t="88811" x="3067050" y="6546850"/>
          <p14:tracePt t="88825" x="3060700" y="6546850"/>
          <p14:tracePt t="88842" x="3054350" y="6521450"/>
          <p14:tracePt t="88859" x="3054350" y="6483350"/>
          <p14:tracePt t="88875" x="3054350" y="6464300"/>
          <p14:tracePt t="88892" x="3054350" y="6445250"/>
          <p14:tracePt t="88908" x="3054350" y="6432550"/>
          <p14:tracePt t="88925" x="3060700" y="6426200"/>
          <p14:tracePt t="88941" x="3073400" y="6426200"/>
          <p14:tracePt t="88959" x="3079750" y="6426200"/>
          <p14:tracePt t="88975" x="3086100" y="6426200"/>
          <p14:tracePt t="88996" x="3092450" y="6426200"/>
          <p14:tracePt t="89008" x="3098800" y="6432550"/>
          <p14:tracePt t="89025" x="3105150" y="6438900"/>
          <p14:tracePt t="89042" x="3105150" y="6445250"/>
          <p14:tracePt t="89059" x="3111500" y="6445250"/>
          <p14:tracePt t="89125" x="3111500" y="6438900"/>
          <p14:tracePt t="89132" x="3111500" y="6432550"/>
          <p14:tracePt t="89142" x="3111500" y="6419850"/>
          <p14:tracePt t="89160" x="3105150" y="6407150"/>
          <p14:tracePt t="89175" x="3105150" y="6394450"/>
          <p14:tracePt t="89192" x="3098800" y="6375400"/>
          <p14:tracePt t="89208" x="3098800" y="6362700"/>
          <p14:tracePt t="89226" x="3092450" y="6350000"/>
          <p14:tracePt t="89242" x="3092450" y="6330950"/>
          <p14:tracePt t="89259" x="3092450" y="6318250"/>
          <p14:tracePt t="89276" x="3092450" y="6299200"/>
          <p14:tracePt t="89291" x="3092450" y="6286500"/>
          <p14:tracePt t="89309" x="3092450" y="6280150"/>
          <p14:tracePt t="89325" x="3105150" y="6267450"/>
          <p14:tracePt t="89342" x="3105150" y="6261100"/>
          <p14:tracePt t="89359" x="3111500" y="6248400"/>
          <p14:tracePt t="89375" x="3111500" y="6235700"/>
          <p14:tracePt t="89392" x="3117850" y="6229350"/>
          <p14:tracePt t="89409" x="3117850" y="6223000"/>
          <p14:tracePt t="89425" x="3124200" y="6223000"/>
          <p14:tracePt t="89442" x="3124200" y="6216650"/>
          <p14:tracePt t="89459" x="3130550" y="6191250"/>
          <p14:tracePt t="89477" x="3136900" y="6165850"/>
          <p14:tracePt t="89492" x="3143250" y="6140450"/>
          <p14:tracePt t="89508" x="3149600" y="6115050"/>
          <p14:tracePt t="89525" x="3155950" y="6096000"/>
          <p14:tracePt t="89560" x="3155950" y="6070600"/>
          <p14:tracePt t="89575" x="3155950" y="6057900"/>
          <p14:tracePt t="89592" x="3155950" y="6045200"/>
          <p14:tracePt t="89609" x="3155950" y="6038850"/>
          <p14:tracePt t="89625" x="3155950" y="6026150"/>
          <p14:tracePt t="89644" x="3155950" y="6019800"/>
          <p14:tracePt t="89668" x="3155950" y="6013450"/>
          <p14:tracePt t="89813" x="3155950" y="6019800"/>
          <p14:tracePt t="89836" x="3155950" y="6026150"/>
          <p14:tracePt t="89885" x="3155950" y="6032500"/>
          <p14:tracePt t="89948" x="3155950" y="6038850"/>
          <p14:tracePt t="89956" x="3155950" y="6045200"/>
          <p14:tracePt t="89973" x="3155950" y="6051550"/>
          <p14:tracePt t="89988" x="3155950" y="6057900"/>
          <p14:tracePt t="89995" x="3155950" y="6064250"/>
          <p14:tracePt t="90008" x="3155950" y="6070600"/>
          <p14:tracePt t="90025" x="3155950" y="6076950"/>
          <p14:tracePt t="90042" x="3155950" y="6096000"/>
          <p14:tracePt t="90059" x="3155950" y="6115050"/>
          <p14:tracePt t="90075" x="3155950" y="6127750"/>
          <p14:tracePt t="90092" x="3155950" y="6140450"/>
          <p14:tracePt t="90109" x="3155950" y="6153150"/>
          <p14:tracePt t="90125" x="3155950" y="6172200"/>
          <p14:tracePt t="90142" x="3155950" y="6178550"/>
          <p14:tracePt t="90159" x="3155950" y="6191250"/>
          <p14:tracePt t="90175" x="3155950" y="6203950"/>
          <p14:tracePt t="90191" x="3155950" y="6216650"/>
          <p14:tracePt t="90209" x="3149600" y="6216650"/>
          <p14:tracePt t="90225" x="3143250" y="6229350"/>
          <p14:tracePt t="90242" x="3130550" y="6235700"/>
          <p14:tracePt t="90259" x="3086100" y="6254750"/>
          <p14:tracePt t="90275" x="3060700" y="6273800"/>
          <p14:tracePt t="90292" x="3028950" y="6280150"/>
          <p14:tracePt t="90309" x="2997200" y="6286500"/>
          <p14:tracePt t="90325" x="2978150" y="6292850"/>
          <p14:tracePt t="90342" x="2965450" y="6299200"/>
          <p14:tracePt t="90359" x="2946400" y="6299200"/>
          <p14:tracePt t="90375" x="2933700" y="6299200"/>
          <p14:tracePt t="90392" x="2927350" y="6299200"/>
          <p14:tracePt t="90409" x="2914650" y="6299200"/>
          <p14:tracePt t="90425" x="2895600" y="6299200"/>
          <p14:tracePt t="90442" x="2870200" y="6286500"/>
          <p14:tracePt t="90459" x="2806700" y="6248400"/>
          <p14:tracePt t="90476" x="2781300" y="6229350"/>
          <p14:tracePt t="90492" x="2743200" y="6203950"/>
          <p14:tracePt t="90508" x="2724150" y="6178550"/>
          <p14:tracePt t="90525" x="2698750" y="6153150"/>
          <p14:tracePt t="90542" x="2679700" y="6121400"/>
          <p14:tracePt t="90559" x="2667000" y="6096000"/>
          <p14:tracePt t="90575" x="2647950" y="6070600"/>
          <p14:tracePt t="90592" x="2635250" y="6051550"/>
          <p14:tracePt t="90608" x="2635250" y="6032500"/>
          <p14:tracePt t="90625" x="2628900" y="5981700"/>
          <p14:tracePt t="90642" x="2628900" y="5943600"/>
          <p14:tracePt t="90659" x="2628900" y="5899150"/>
          <p14:tracePt t="90675" x="2628900" y="5873750"/>
          <p14:tracePt t="90692" x="2628900" y="5848350"/>
          <p14:tracePt t="90709" x="2628900" y="5829300"/>
          <p14:tracePt t="90726" x="2628900" y="5816600"/>
          <p14:tracePt t="90742" x="2635250" y="5803900"/>
          <p14:tracePt t="90759" x="2641600" y="5791200"/>
          <p14:tracePt t="90775" x="2647950" y="5772150"/>
          <p14:tracePt t="90792" x="2660650" y="5753100"/>
          <p14:tracePt t="90808" x="2679700" y="5740400"/>
          <p14:tracePt t="90825" x="2698750" y="5721350"/>
          <p14:tracePt t="90842" x="2717800" y="5702300"/>
          <p14:tracePt t="90858" x="2736850" y="5689600"/>
          <p14:tracePt t="90875" x="2768600" y="5676900"/>
          <p14:tracePt t="90892" x="2781300" y="5670550"/>
          <p14:tracePt t="90909" x="2794000" y="5670550"/>
          <p14:tracePt t="90925" x="2794000" y="5664200"/>
          <p14:tracePt t="90942" x="2800350" y="5664200"/>
          <p14:tracePt t="90958" x="2806700" y="5664200"/>
          <p14:tracePt t="90980" x="2813050" y="5664200"/>
          <p14:tracePt t="90992" x="2819400" y="5664200"/>
          <p14:tracePt t="91008" x="2825750" y="5664200"/>
          <p14:tracePt t="91025" x="2851150" y="5664200"/>
          <p14:tracePt t="91041" x="2882900" y="5664200"/>
          <p14:tracePt t="91058" x="2914650" y="5664200"/>
          <p14:tracePt t="91075" x="2952750" y="5676900"/>
          <p14:tracePt t="91092" x="2971800" y="5683250"/>
          <p14:tracePt t="91109" x="2978150" y="5689600"/>
          <p14:tracePt t="91125" x="2990850" y="5695950"/>
          <p14:tracePt t="91165" x="2997200" y="5702300"/>
          <p14:tracePt t="91172" x="3003550" y="5708650"/>
          <p14:tracePt t="91180" x="3009900" y="5721350"/>
          <p14:tracePt t="91192" x="3016250" y="5734050"/>
          <p14:tracePt t="91209" x="3028950" y="5753100"/>
          <p14:tracePt t="91225" x="3028950" y="5765800"/>
          <p14:tracePt t="91242" x="3035300" y="5791200"/>
          <p14:tracePt t="91259" x="3041650" y="5829300"/>
          <p14:tracePt t="91275" x="3041650" y="5854700"/>
          <p14:tracePt t="91292" x="3041650" y="5886450"/>
          <p14:tracePt t="91309" x="3041650" y="5911850"/>
          <p14:tracePt t="91326" x="3041650" y="5949950"/>
          <p14:tracePt t="91341" x="3041650" y="5994400"/>
          <p14:tracePt t="91358" x="3035300" y="6057900"/>
          <p14:tracePt t="91375" x="3028950" y="6108700"/>
          <p14:tracePt t="91392" x="3028950" y="6159500"/>
          <p14:tracePt t="91408" x="3022600" y="6203950"/>
          <p14:tracePt t="91425" x="3016250" y="6248400"/>
          <p14:tracePt t="91442" x="2997200" y="6286500"/>
          <p14:tracePt t="91459" x="2927350" y="6356350"/>
          <p14:tracePt t="91476" x="2857500" y="6394450"/>
          <p14:tracePt t="91492" x="2806700" y="6413500"/>
          <p14:tracePt t="91508" x="2781300" y="6413500"/>
          <p14:tracePt t="91524" x="2762250" y="6419850"/>
          <p14:tracePt t="91541" x="2730500" y="6419850"/>
          <p14:tracePt t="91559" x="2705100" y="6419850"/>
          <p14:tracePt t="91575" x="2667000" y="6419850"/>
          <p14:tracePt t="91592" x="2628900" y="6413500"/>
          <p14:tracePt t="91608" x="2597150" y="6407150"/>
          <p14:tracePt t="91625" x="2578100" y="6407150"/>
          <p14:tracePt t="91642" x="2565400" y="6407150"/>
          <p14:tracePt t="91659" x="2559050" y="6407150"/>
          <p14:tracePt t="91675" x="2552700" y="6407150"/>
          <p14:tracePt t="91700" x="2546350" y="6407150"/>
          <p14:tracePt t="91708" x="2540000" y="6400800"/>
          <p14:tracePt t="91726" x="2520950" y="6394450"/>
          <p14:tracePt t="91741" x="2508250" y="6394450"/>
          <p14:tracePt t="91759" x="2489200" y="6381750"/>
          <p14:tracePt t="91776" x="2482850" y="6375400"/>
          <p14:tracePt t="91792" x="2476500" y="6375400"/>
          <p14:tracePt t="91829" x="2476500" y="6369050"/>
          <p14:tracePt t="91844" x="2470150" y="6362700"/>
          <p14:tracePt t="91852" x="2463800" y="6350000"/>
          <p14:tracePt t="91860" x="2451100" y="6350000"/>
          <p14:tracePt t="91876" x="2438400" y="6324600"/>
          <p14:tracePt t="91892" x="2432050" y="6311900"/>
          <p14:tracePt t="91909" x="2425700" y="6299200"/>
          <p14:tracePt t="91925" x="2425700" y="6292850"/>
          <p14:tracePt t="91942" x="2425700" y="6280150"/>
          <p14:tracePt t="91959" x="2419350" y="6273800"/>
          <p14:tracePt t="91975" x="2419350" y="6267450"/>
          <p14:tracePt t="91992" x="2419350" y="6254750"/>
          <p14:tracePt t="92009" x="2413000" y="6248400"/>
          <p14:tracePt t="92025" x="2406650" y="6248400"/>
          <p14:tracePt t="92052" x="2406650" y="6242050"/>
          <p14:tracePt t="92060" x="2400300" y="6242050"/>
          <p14:tracePt t="92075" x="2387600" y="6229350"/>
          <p14:tracePt t="92092" x="2355850" y="6223000"/>
          <p14:tracePt t="92108" x="2330450" y="6203950"/>
          <p14:tracePt t="92125" x="2298700" y="6197600"/>
          <p14:tracePt t="92142" x="2266950" y="6184900"/>
          <p14:tracePt t="92159" x="2235200" y="6178550"/>
          <p14:tracePt t="92175" x="2197100" y="6165850"/>
          <p14:tracePt t="92192" x="2165350" y="6159500"/>
          <p14:tracePt t="92210" x="2133600" y="6153150"/>
          <p14:tracePt t="92225" x="2101850" y="6146800"/>
          <p14:tracePt t="92242" x="2082800" y="6134100"/>
          <p14:tracePt t="92259" x="2057400" y="6121400"/>
          <p14:tracePt t="92275" x="2044700" y="6121400"/>
          <p14:tracePt t="92292" x="2044700" y="6115050"/>
          <p14:tracePt t="92348" x="2038350" y="6115050"/>
          <p14:tracePt t="92356" x="2019300" y="6108700"/>
          <p14:tracePt t="92364" x="2000250" y="6108700"/>
          <p14:tracePt t="92375" x="1987550" y="6102350"/>
          <p14:tracePt t="92392" x="1962150" y="6096000"/>
          <p14:tracePt t="92408" x="1936750" y="6089650"/>
          <p14:tracePt t="92425" x="1924050" y="6089650"/>
          <p14:tracePt t="92442" x="1911350" y="6089650"/>
          <p14:tracePt t="92459" x="1898650" y="6089650"/>
          <p14:tracePt t="92475" x="1892300" y="6089650"/>
          <p14:tracePt t="92500" x="1885950" y="6089650"/>
          <p14:tracePt t="92508" x="1879600" y="6089650"/>
          <p14:tracePt t="92525" x="1873250" y="6089650"/>
          <p14:tracePt t="92542" x="1866900" y="6096000"/>
          <p14:tracePt t="92558" x="1860550" y="6096000"/>
          <p14:tracePt t="92575" x="1860550" y="6102350"/>
          <p14:tracePt t="92591" x="1854200" y="6102350"/>
          <p14:tracePt t="92608" x="1854200" y="6108700"/>
          <p14:tracePt t="92661" x="1854200" y="6115050"/>
          <p14:tracePt t="92668" x="1847850" y="6115050"/>
          <p14:tracePt t="92692" x="1847850" y="6121400"/>
          <p14:tracePt t="93142" x="1847850" y="6127750"/>
          <p14:tracePt t="93148" x="1847850" y="6153150"/>
          <p14:tracePt t="93158" x="1847850" y="6172200"/>
          <p14:tracePt t="93175" x="1860550" y="6216650"/>
          <p14:tracePt t="93191" x="1866900" y="6254750"/>
          <p14:tracePt t="93208" x="1866900" y="6292850"/>
          <p14:tracePt t="93225" x="1873250" y="6311900"/>
          <p14:tracePt t="93259" x="1873250" y="6324600"/>
          <p14:tracePt t="93292" x="1873250" y="6330950"/>
          <p14:tracePt t="93327" x="1873250" y="6337300"/>
          <p14:tracePt t="93388" x="1879600" y="6337300"/>
          <p14:tracePt t="93436" x="1879600" y="6343650"/>
          <p14:tracePt t="93468" x="1885950" y="6350000"/>
          <p14:tracePt t="93500" x="1885950" y="6356350"/>
          <p14:tracePt t="93517" x="1892300" y="6362700"/>
          <p14:tracePt t="93532" x="1892300" y="6369050"/>
          <p14:tracePt t="93542" x="1898650" y="6369050"/>
          <p14:tracePt t="93559" x="1905000" y="6375400"/>
          <p14:tracePt t="93594" x="1911350" y="6388100"/>
          <p14:tracePt t="93609" x="1917700" y="6394450"/>
          <p14:tracePt t="93625" x="1930400" y="6400800"/>
          <p14:tracePt t="93642" x="1949450" y="6413500"/>
          <p14:tracePt t="93659" x="2019300" y="6445250"/>
          <p14:tracePt t="93675" x="2089150" y="6457950"/>
          <p14:tracePt t="93691" x="2178050" y="6470650"/>
          <p14:tracePt t="93708" x="2286000" y="6477000"/>
          <p14:tracePt t="93725" x="2432050" y="6489700"/>
          <p14:tracePt t="93742" x="2590800" y="6489700"/>
          <p14:tracePt t="93759" x="2743200" y="6489700"/>
          <p14:tracePt t="93775" x="2901950" y="6489700"/>
          <p14:tracePt t="93792" x="3054350" y="6470650"/>
          <p14:tracePt t="93809" x="3206750" y="6445250"/>
          <p14:tracePt t="93825" x="3333750" y="6407150"/>
          <p14:tracePt t="93841" x="3422650" y="6388100"/>
          <p14:tracePt t="93859" x="3517900" y="6343650"/>
          <p14:tracePt t="93875" x="3549650" y="6330950"/>
          <p14:tracePt t="93891" x="3575050" y="6311900"/>
          <p14:tracePt t="93909" x="3594100" y="6305550"/>
          <p14:tracePt t="93925" x="3600450" y="6292850"/>
          <p14:tracePt t="93942" x="3619500" y="6280150"/>
          <p14:tracePt t="93958" x="3632200" y="6267450"/>
          <p14:tracePt t="93975" x="3644900" y="6254750"/>
          <p14:tracePt t="93992" x="3657600" y="6235700"/>
          <p14:tracePt t="94008" x="3670300" y="6216650"/>
          <p14:tracePt t="94025" x="3683000" y="6197600"/>
          <p14:tracePt t="94042" x="3695700" y="6184900"/>
          <p14:tracePt t="94059" x="3702050" y="6172200"/>
          <p14:tracePt t="94205" x="3702050" y="6178550"/>
          <p14:tracePt t="94228" x="3702050" y="6184900"/>
          <p14:tracePt t="94236" x="3695700" y="6184900"/>
          <p14:tracePt t="94252" x="3695700" y="6191250"/>
          <p14:tracePt t="94260" x="3695700" y="6197600"/>
          <p14:tracePt t="94276" x="3695700" y="6203950"/>
          <p14:tracePt t="94300" x="3695700" y="6210300"/>
          <p14:tracePt t="94324" x="3695700" y="6216650"/>
          <p14:tracePt t="94348" x="3695700" y="6223000"/>
          <p14:tracePt t="94364" x="3695700" y="6229350"/>
          <p14:tracePt t="94372" x="3695700" y="6235700"/>
          <p14:tracePt t="94380" x="3702050" y="6235700"/>
          <p14:tracePt t="94392" x="3708400" y="6235700"/>
          <p14:tracePt t="94409" x="3721100" y="6248400"/>
          <p14:tracePt t="94425" x="3752850" y="6261100"/>
          <p14:tracePt t="94442" x="3765550" y="6267450"/>
          <p14:tracePt t="94459" x="3784600" y="6273800"/>
          <p14:tracePt t="94476" x="3790950" y="6273800"/>
          <p14:tracePt t="94491" x="3790950" y="6280150"/>
          <p14:tracePt t="94541" x="3797300" y="6280150"/>
          <p14:tracePt t="94564" x="3810000" y="6280150"/>
          <p14:tracePt t="94572" x="3835400" y="6292850"/>
          <p14:tracePt t="94579" x="3841750" y="6292850"/>
          <p14:tracePt t="94592" x="3848100" y="6292850"/>
          <p14:tracePt t="94609" x="3898900" y="6305550"/>
          <p14:tracePt t="94625" x="3937000" y="6318250"/>
          <p14:tracePt t="94642" x="3962400" y="6324600"/>
          <p14:tracePt t="94659" x="3987800" y="6330950"/>
          <p14:tracePt t="94677" x="4000500" y="6337300"/>
          <p14:tracePt t="94692" x="4006850" y="6337300"/>
          <p14:tracePt t="94708" x="4019550" y="6337300"/>
          <p14:tracePt t="94725" x="4038600" y="6337300"/>
          <p14:tracePt t="94742" x="4057650" y="6337300"/>
          <p14:tracePt t="94760" x="4076700" y="6337300"/>
          <p14:tracePt t="94776" x="4102100" y="6337300"/>
          <p14:tracePt t="94792" x="4127500" y="6337300"/>
          <p14:tracePt t="94808" x="4152900" y="6337300"/>
          <p14:tracePt t="94825" x="4171950" y="6337300"/>
          <p14:tracePt t="94842" x="4197350" y="6337300"/>
          <p14:tracePt t="94859" x="4273550" y="6343650"/>
          <p14:tracePt t="94874" x="4318000" y="6350000"/>
          <p14:tracePt t="94891" x="4368800" y="6356350"/>
          <p14:tracePt t="94908" x="4432300" y="6362700"/>
          <p14:tracePt t="94925" x="4495800" y="6362700"/>
          <p14:tracePt t="94941" x="4565650" y="6369050"/>
          <p14:tracePt t="94958" x="4641850" y="6375400"/>
          <p14:tracePt t="94975" x="4749800" y="6375400"/>
          <p14:tracePt t="94991" x="4876800" y="6375400"/>
          <p14:tracePt t="95008" x="5041900" y="6375400"/>
          <p14:tracePt t="95025" x="5207000" y="6369050"/>
          <p14:tracePt t="95041" x="5359400" y="6350000"/>
          <p14:tracePt t="95059" x="5556250" y="6324600"/>
          <p14:tracePt t="95075" x="5676900" y="6299200"/>
          <p14:tracePt t="95092" x="5772150" y="6286500"/>
          <p14:tracePt t="95109" x="5835650" y="6280150"/>
          <p14:tracePt t="95125" x="5886450" y="6273800"/>
          <p14:tracePt t="95141" x="5924550" y="6261100"/>
          <p14:tracePt t="95159" x="5956300" y="6254750"/>
          <p14:tracePt t="95175" x="6013450" y="6248400"/>
          <p14:tracePt t="95191" x="6057900" y="6235700"/>
          <p14:tracePt t="95209" x="6096000" y="6229350"/>
          <p14:tracePt t="95225" x="6108700" y="6229350"/>
          <p14:tracePt t="95241" x="6115050" y="6229350"/>
          <p14:tracePt t="95258" x="6121400" y="6229350"/>
          <p14:tracePt t="95299" x="6121400" y="6223000"/>
          <p14:tracePt t="95420" x="6134100" y="6223000"/>
          <p14:tracePt t="95427" x="6134100" y="6216650"/>
          <p14:tracePt t="95452" x="6134100" y="6210300"/>
          <p14:tracePt t="95460" x="6140450" y="6210300"/>
          <p14:tracePt t="95637" x="6146800" y="6210300"/>
          <p14:tracePt t="95676" x="6146800" y="6203950"/>
          <p14:tracePt t="95692" x="6153150" y="6203950"/>
          <p14:tracePt t="95868" x="6165850" y="6203950"/>
          <p14:tracePt t="95876" x="6178550" y="6203950"/>
          <p14:tracePt t="95892" x="6223000" y="6203950"/>
          <p14:tracePt t="95908" x="6254750" y="6203950"/>
          <p14:tracePt t="95925" x="6280150" y="6210300"/>
          <p14:tracePt t="95942" x="6299200" y="6216650"/>
          <p14:tracePt t="95959" x="6311900" y="6216650"/>
          <p14:tracePt t="95975" x="6324600" y="6216650"/>
          <p14:tracePt t="96021" x="6324600" y="6223000"/>
          <p14:tracePt t="96053" x="6324600" y="6229350"/>
          <p14:tracePt t="96059" x="6324600" y="6235700"/>
          <p14:tracePt t="96075" x="6324600" y="6242050"/>
          <p14:tracePt t="96091" x="6324600" y="6254750"/>
          <p14:tracePt t="96108" x="6324600" y="6261100"/>
          <p14:tracePt t="96171" x="6324600" y="6267450"/>
          <p14:tracePt t="96533" x="6324600" y="6254750"/>
          <p14:tracePt t="96549" x="6324600" y="6248400"/>
          <p14:tracePt t="96559" x="6324600" y="6242050"/>
          <p14:tracePt t="96575" x="6330950" y="6235700"/>
          <p14:tracePt t="96591" x="6330950" y="6223000"/>
          <p14:tracePt t="96609" x="6337300" y="6216650"/>
          <p14:tracePt t="96625" x="6343650" y="6210300"/>
          <p14:tracePt t="96642" x="6350000" y="6203950"/>
          <p14:tracePt t="96908" x="6356350" y="6210300"/>
          <p14:tracePt t="96917" x="6362700" y="6210300"/>
          <p14:tracePt t="96925" x="6369050" y="6223000"/>
          <p14:tracePt t="96948" x="6375400" y="6229350"/>
          <p14:tracePt t="96958" x="6375400" y="6235700"/>
          <p14:tracePt t="96975" x="6388100" y="6242050"/>
          <p14:tracePt t="96991" x="6394450" y="6248400"/>
          <p14:tracePt t="97009" x="6426200" y="6267450"/>
          <p14:tracePt t="97025" x="6451600" y="6280150"/>
          <p14:tracePt t="97042" x="6477000" y="6286500"/>
          <p14:tracePt t="97059" x="6483350" y="6292850"/>
          <p14:tracePt t="97165" x="6489700" y="6292850"/>
          <p14:tracePt t="97189" x="6496050" y="6292850"/>
          <p14:tracePt t="97196" x="6502400" y="6292850"/>
          <p14:tracePt t="97209" x="6515100" y="6292850"/>
          <p14:tracePt t="97225" x="6540500" y="6292850"/>
          <p14:tracePt t="97242" x="6553200" y="6292850"/>
          <p14:tracePt t="97259" x="6572250" y="6292850"/>
          <p14:tracePt t="97275" x="6578600" y="6292850"/>
          <p14:tracePt t="97292" x="6584950" y="6292850"/>
          <p14:tracePt t="97605" x="6591300" y="6292850"/>
          <p14:tracePt t="97661" x="6597650" y="6292850"/>
          <p14:tracePt t="97756" x="6604000" y="6292850"/>
          <p14:tracePt t="97764" x="6616700" y="6292850"/>
          <p14:tracePt t="97775" x="6623050" y="6292850"/>
          <p14:tracePt t="97792" x="6648450" y="6305550"/>
          <p14:tracePt t="97827" x="6705600" y="6337300"/>
          <p14:tracePt t="97859" x="6775450" y="6362700"/>
          <p14:tracePt t="97892" x="6781800" y="6362700"/>
          <p14:tracePt t="97957" x="6794500" y="6362700"/>
          <p14:tracePt t="97972" x="6800850" y="6362700"/>
          <p14:tracePt t="97979" x="6813550" y="6362700"/>
          <p14:tracePt t="97992" x="6819900" y="6362700"/>
          <p14:tracePt t="98008" x="6832600" y="6362700"/>
          <p14:tracePt t="98028" x="6838950" y="6362700"/>
          <p14:tracePt t="98061" x="6845300" y="6362700"/>
          <p14:tracePt t="98084" x="6851650" y="6362700"/>
          <p14:tracePt t="98101" x="6858000" y="6362700"/>
          <p14:tracePt t="98124" x="6864350" y="6362700"/>
          <p14:tracePt t="98132" x="6870700" y="6369050"/>
          <p14:tracePt t="98156" x="6877050" y="6369050"/>
          <p14:tracePt t="98181" x="6883400" y="6375400"/>
          <p14:tracePt t="98196" x="6889750" y="6375400"/>
          <p14:tracePt t="98204" x="6896100" y="6375400"/>
          <p14:tracePt t="98220" x="6902450" y="6375400"/>
          <p14:tracePt t="98228" x="6908800" y="6375400"/>
          <p14:tracePt t="98241" x="6915150" y="6375400"/>
          <p14:tracePt t="98260" x="6921500" y="6375400"/>
          <p14:tracePt t="98276" x="6927850" y="6375400"/>
          <p14:tracePt t="98292" x="6934200" y="6375400"/>
          <p14:tracePt t="98309" x="6946900" y="6375400"/>
          <p14:tracePt t="98325" x="6959600" y="6375400"/>
          <p14:tracePt t="98343" x="6978650" y="6375400"/>
          <p14:tracePt t="98359" x="6991350" y="6375400"/>
          <p14:tracePt t="98375" x="7016750" y="6375400"/>
          <p14:tracePt t="98392" x="7048500" y="6375400"/>
          <p14:tracePt t="98408" x="7067550" y="6381750"/>
          <p14:tracePt t="98425" x="7099300" y="6381750"/>
          <p14:tracePt t="98442" x="7118350" y="6388100"/>
          <p14:tracePt t="98459" x="7156450" y="6394450"/>
          <p14:tracePt t="98475" x="7162800" y="6394450"/>
          <p14:tracePt t="98491" x="7188200" y="6394450"/>
          <p14:tracePt t="98508" x="7207250" y="6400800"/>
          <p14:tracePt t="98525" x="7213600" y="6407150"/>
          <p14:tracePt t="98542" x="7226300" y="6407150"/>
          <p14:tracePt t="98558" x="7232650" y="6407150"/>
          <p14:tracePt t="98575" x="7245350" y="6407150"/>
          <p14:tracePt t="98592" x="7258050" y="6407150"/>
          <p14:tracePt t="98609" x="7283450" y="6407150"/>
          <p14:tracePt t="98625" x="7315200" y="6407150"/>
          <p14:tracePt t="98642" x="7340600" y="6407150"/>
          <p14:tracePt t="98659" x="7366000" y="6407150"/>
          <p14:tracePt t="98676" x="7372350" y="6407150"/>
          <p14:tracePt t="98700" x="7378700" y="6407150"/>
          <p14:tracePt t="98708" x="7385050" y="6407150"/>
          <p14:tracePt t="98725" x="7391400" y="6407150"/>
          <p14:tracePt t="98741" x="7397750" y="6407150"/>
          <p14:tracePt t="98758" x="7404100" y="6407150"/>
          <p14:tracePt t="98775" x="7410450" y="6407150"/>
          <p14:tracePt t="98792" x="7416800" y="6407150"/>
          <p14:tracePt t="98812" x="7429500" y="6400800"/>
          <p14:tracePt t="98828" x="7435850" y="6400800"/>
          <p14:tracePt t="98843" x="7448550" y="6394450"/>
          <p14:tracePt t="98858" x="7461250" y="6388100"/>
          <p14:tracePt t="98876" x="7486650" y="6375400"/>
          <p14:tracePt t="98891" x="7505700" y="6369050"/>
          <p14:tracePt t="98908" x="7512050" y="6369050"/>
          <p14:tracePt t="98947" x="7518400" y="6369050"/>
          <p14:tracePt t="99123" x="7531100" y="6369050"/>
          <p14:tracePt t="99131" x="7543800" y="6369050"/>
          <p14:tracePt t="99142" x="7556500" y="6369050"/>
          <p14:tracePt t="99159" x="7575550" y="6369050"/>
          <p14:tracePt t="99175" x="7594600" y="6369050"/>
          <p14:tracePt t="99284" x="7600950" y="6369050"/>
          <p14:tracePt t="99308" x="7600950" y="6375400"/>
          <p14:tracePt t="99316" x="7607300" y="6375400"/>
          <p14:tracePt t="99325" x="7607300" y="6388100"/>
          <p14:tracePt t="99341" x="7620000" y="6394450"/>
          <p14:tracePt t="99360" x="7639050" y="6413500"/>
          <p14:tracePt t="99375" x="7658100" y="6426200"/>
          <p14:tracePt t="99392" x="7683500" y="6445250"/>
          <p14:tracePt t="99408" x="7708900" y="6451600"/>
          <p14:tracePt t="99425" x="7721600" y="6457950"/>
          <p14:tracePt t="99441" x="7734300" y="6457950"/>
          <p14:tracePt t="99458" x="7753350" y="6464300"/>
          <p14:tracePt t="99475" x="7785100" y="6464300"/>
          <p14:tracePt t="99492" x="7810500" y="6464300"/>
          <p14:tracePt t="99508" x="7835900" y="6477000"/>
          <p14:tracePt t="99525" x="7854950" y="6477000"/>
          <p14:tracePt t="99542" x="7874000" y="6477000"/>
          <p14:tracePt t="99558" x="7893050" y="6477000"/>
          <p14:tracePt t="99575" x="7905750" y="6477000"/>
          <p14:tracePt t="99592" x="7937500" y="6477000"/>
          <p14:tracePt t="99608" x="7975600" y="6477000"/>
          <p14:tracePt t="99625" x="8013700" y="6477000"/>
          <p14:tracePt t="99642" x="8051800" y="6477000"/>
          <p14:tracePt t="99658" x="8077200" y="6477000"/>
          <p14:tracePt t="99674" x="8096250" y="6477000"/>
          <p14:tracePt t="99692" x="8115300" y="6477000"/>
          <p14:tracePt t="99708" x="8121650" y="6470650"/>
          <p14:tracePt t="99725" x="8134350" y="6464300"/>
          <p14:tracePt t="99742" x="8140700" y="6464300"/>
          <p14:tracePt t="99758" x="8153400" y="6457950"/>
          <p14:tracePt t="99775" x="8172450" y="6451600"/>
          <p14:tracePt t="99792" x="8185150" y="6451600"/>
          <p14:tracePt t="99808" x="8204200" y="6445250"/>
          <p14:tracePt t="99825" x="8223250" y="6445250"/>
          <p14:tracePt t="99842" x="8235950" y="6445250"/>
          <p14:tracePt t="99858" x="8242300" y="6438900"/>
          <p14:tracePt t="99875" x="8255000" y="6432550"/>
          <p14:tracePt t="99891" x="8267700" y="6426200"/>
          <p14:tracePt t="99908" x="8280400" y="6419850"/>
          <p14:tracePt t="99925" x="8299450" y="6400800"/>
          <p14:tracePt t="99942" x="8331200" y="6375400"/>
          <p14:tracePt t="99959" x="8356600" y="6356350"/>
          <p14:tracePt t="99975" x="8388350" y="6318250"/>
          <p14:tracePt t="99991" x="8407400" y="6292850"/>
          <p14:tracePt t="100008" x="8426450" y="6273800"/>
          <p14:tracePt t="100025" x="8439150" y="6248400"/>
          <p14:tracePt t="100042" x="8458200" y="6216650"/>
          <p14:tracePt t="100059" x="8477250" y="6159500"/>
          <p14:tracePt t="100075" x="8496300" y="6115050"/>
          <p14:tracePt t="100092" x="8509000" y="6064250"/>
          <p14:tracePt t="100108" x="8515350" y="6013450"/>
          <p14:tracePt t="100125" x="8515350" y="5956300"/>
          <p14:tracePt t="100142" x="8509000" y="5905500"/>
          <p14:tracePt t="100158" x="8496300" y="5848350"/>
          <p14:tracePt t="100175" x="8477250" y="5791200"/>
          <p14:tracePt t="100192" x="8458200" y="5740400"/>
          <p14:tracePt t="100208" x="8451850" y="5708650"/>
          <p14:tracePt t="100225" x="8432800" y="5683250"/>
          <p14:tracePt t="100241" x="8413750" y="5657850"/>
          <p14:tracePt t="100259" x="8362950" y="5607050"/>
          <p14:tracePt t="100276" x="8331200" y="5581650"/>
          <p14:tracePt t="100292" x="8299450" y="5568950"/>
          <p14:tracePt t="100308" x="8267700" y="5549900"/>
          <p14:tracePt t="100325" x="8223250" y="5530850"/>
          <p14:tracePt t="100342" x="8197850" y="5518150"/>
          <p14:tracePt t="100358" x="8172450" y="5518150"/>
          <p14:tracePt t="100375" x="8134350" y="5499100"/>
          <p14:tracePt t="100393" x="8089900" y="5492750"/>
          <p14:tracePt t="100409" x="8032750" y="5480050"/>
          <p14:tracePt t="100425" x="7969250" y="5454650"/>
          <p14:tracePt t="100442" x="7886700" y="5441950"/>
          <p14:tracePt t="100459" x="7778750" y="5422900"/>
          <p14:tracePt t="100475" x="7683500" y="5410200"/>
          <p14:tracePt t="100491" x="7562850" y="5403850"/>
          <p14:tracePt t="100508" x="7429500" y="5384800"/>
          <p14:tracePt t="100525" x="7264400" y="5365750"/>
          <p14:tracePt t="100541" x="7086600" y="5327650"/>
          <p14:tracePt t="100558" x="6883400" y="5283200"/>
          <p14:tracePt t="100575" x="6737350" y="5232400"/>
          <p14:tracePt t="100591" x="6604000" y="5187950"/>
          <p14:tracePt t="100608" x="6483350" y="5149850"/>
          <p14:tracePt t="100625" x="6369050" y="5111750"/>
          <p14:tracePt t="100641" x="6261100" y="5060950"/>
          <p14:tracePt t="100659" x="6051550" y="4940300"/>
          <p14:tracePt t="100675" x="5911850" y="4813300"/>
          <p14:tracePt t="100692" x="5727700" y="4578350"/>
          <p14:tracePt t="100708" x="5530850" y="4318000"/>
          <p14:tracePt t="100725" x="5327650" y="4019550"/>
          <p14:tracePt t="100741" x="5029200" y="3676650"/>
          <p14:tracePt t="100758" x="4711700" y="3321050"/>
          <p14:tracePt t="100775" x="4387850" y="2959100"/>
          <p14:tracePt t="100791" x="4102100" y="2616200"/>
          <p14:tracePt t="100808" x="3829050" y="2292350"/>
          <p14:tracePt t="100825" x="3651250" y="2076450"/>
          <p14:tracePt t="100842" x="3530600" y="1898650"/>
          <p14:tracePt t="100858" x="3460750" y="1752600"/>
          <p14:tracePt t="100874" x="3384550" y="1600200"/>
          <p14:tracePt t="100892" x="3257550" y="1377950"/>
          <p14:tracePt t="100908" x="3136900" y="1225550"/>
          <p14:tracePt t="100925" x="3022600" y="1085850"/>
          <p14:tracePt t="100942" x="2908300" y="977900"/>
          <p14:tracePt t="100959" x="2794000" y="876300"/>
          <p14:tracePt t="100975" x="2679700" y="800100"/>
          <p14:tracePt t="100991" x="2540000" y="723900"/>
          <p14:tracePt t="101008" x="2374900" y="628650"/>
          <p14:tracePt t="101025" x="2165350" y="539750"/>
          <p14:tracePt t="101042" x="1968500" y="438150"/>
          <p14:tracePt t="101059" x="1644650" y="298450"/>
          <p14:tracePt t="101075" x="1435100" y="209550"/>
          <p14:tracePt t="101091" x="1244600" y="120650"/>
          <p14:tracePt t="101108" x="1104900" y="57150"/>
          <p14:tracePt t="101485" x="1085850" y="50800"/>
          <p14:tracePt t="101588" x="1085850" y="57150"/>
          <p14:tracePt t="102208" x="1016000" y="69850"/>
          <p14:tracePt t="102365" x="1016000" y="76200"/>
          <p14:tracePt t="102372" x="1009650" y="88900"/>
          <p14:tracePt t="102380" x="1009650" y="107950"/>
          <p14:tracePt t="102409" x="1047750" y="20320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432232" y="211574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1" name="Рисунок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34" y="4761049"/>
            <a:ext cx="1781666" cy="2186591"/>
          </a:xfrm>
          <a:prstGeom prst="rect">
            <a:avLst/>
          </a:prstGeom>
        </p:spPr>
      </p:pic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xmlns="" id="{382FEE0E-8AEC-A4B2-DB9A-140BE6F68923}"/>
              </a:ext>
            </a:extLst>
          </p:cNvPr>
          <p:cNvSpPr txBox="1">
            <a:spLocks/>
          </p:cNvSpPr>
          <p:nvPr/>
        </p:nvSpPr>
        <p:spPr>
          <a:xfrm>
            <a:off x="539039" y="2172792"/>
            <a:ext cx="11113921" cy="29450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ru-RU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60000" indent="-457200" algn="just">
              <a:lnSpc>
                <a:spcPct val="100000"/>
              </a:lnSpc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 алгоритмімен таныстыңыздар;</a:t>
            </a:r>
          </a:p>
          <a:p>
            <a:pPr marL="360000" indent="-457200" algn="just">
              <a:lnSpc>
                <a:spcPct val="100000"/>
              </a:lnSpc>
            </a:pPr>
            <a:r>
              <a:rPr lang="kk-KZ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Аралас сандарды қосуды үйрендіңіздер.</a:t>
            </a:r>
          </a:p>
          <a:p>
            <a:pPr algn="just">
              <a:lnSpc>
                <a:spcPct val="100000"/>
              </a:lnSpc>
            </a:pPr>
            <a:endParaRPr lang="kk-KZ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indent="-457200" algn="just">
              <a:lnSpc>
                <a:spcPct val="100000"/>
              </a:lnSpc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000" indent="-457200" algn="just">
              <a:lnSpc>
                <a:spcPct val="100000"/>
              </a:lnSpc>
            </a:pPr>
            <a:endParaRPr lang="en-US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398">
        <p:fade/>
      </p:transition>
    </mc:Choice>
    <mc:Fallback xmlns="">
      <p:transition spd="med" advTm="12398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.7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6|6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9|5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6.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3006</TotalTime>
  <Words>156</Words>
  <Application>Microsoft Office PowerPoint</Application>
  <PresentationFormat>Широкоэкранный</PresentationFormat>
  <Paragraphs>57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Tahoma</vt:lpstr>
      <vt:lpstr>Тема Office</vt:lpstr>
      <vt:lpstr>Презентация PowerPoint</vt:lpstr>
      <vt:lpstr>Презентация PowerPoint</vt:lpstr>
      <vt:lpstr>Бөлімдері бірдей аралас сандарды қосу үшін:</vt:lpstr>
      <vt:lpstr>Бөлімдері әртүрлі аралас сандарды қосу үшін: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Маржан Амиреева</dc:creator>
  <cp:lastModifiedBy>Huawei</cp:lastModifiedBy>
  <cp:revision>29</cp:revision>
  <dcterms:created xsi:type="dcterms:W3CDTF">2024-01-28T08:54:06Z</dcterms:created>
  <dcterms:modified xsi:type="dcterms:W3CDTF">2024-08-13T05:52:49Z</dcterms:modified>
</cp:coreProperties>
</file>