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6" r:id="rId8"/>
    <p:sldId id="265" r:id="rId9"/>
    <p:sldId id="268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huawei-helpers.ru/kk/obzory/proga-dlya-sozdaniya-virtualnoi-mashiny-virtualnye-mashiny-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391816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Виртуалдық машиналар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ownloads\1 виртуал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4876800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30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Қосымша ресурстар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hlinkClick r:id="rId2"/>
              </a:rPr>
              <a:t>https://huawei-helpers.ru/kk/obzory/proga-dlya-sozdaniya-virtualnoi-mashiny-virtualnye-mashiny-s</a:t>
            </a:r>
            <a:r>
              <a:rPr lang="en-US" dirty="0" smtClean="0">
                <a:solidFill>
                  <a:srgbClr val="002060"/>
                </a:solidFill>
                <a:hlinkClick r:id="rId2"/>
              </a:rPr>
              <a:t>/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https://presmarymethuen.org/kk/dictionary/what-is-the-difference-between-docker-and-virtual-machine/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1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Хост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үстіне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Guest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импорттау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әзірлеушілерге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жүйелерді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істеуге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жабдық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ресурстарына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қажеттілікті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жойды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86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етуі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дәлірек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айтсақ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Windows 7 (Linux, Mac OS X)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машиналар,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әдетте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хосттарды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құруға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 (компьютер)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Виртуализация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бағдарламасының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істейтін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қонақтарға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34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66273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Виртуализациялау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бағдарламалық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жасақтамасы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басқаруды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бөлуді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шектеуді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гипервизор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Виртуализацияның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қосымшалары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машиналардың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жұмысын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жақсарту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процессор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кеңейтімдерін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қолдана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кеңейтімдердің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аппараттық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виртуализацияны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қолдау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қолдаудың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мысалдары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VT-X (Intel)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AMD-V (AMD) </a:t>
            </a:r>
            <a:r>
              <a:rPr lang="ru-RU" sz="29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технологиялары</a:t>
            </a:r>
            <a:r>
              <a:rPr lang="ru-RU" sz="2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59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ru-RU" sz="3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машиналардың</a:t>
            </a:r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виртуализацияның</a:t>
            </a:r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артықшылықтары</a:t>
            </a:r>
            <a:r>
              <a:rPr lang="ru-RU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амалдық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жүйелер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Ақаулық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қалпына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оңай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Меншіктің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құны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инфрақұрылымға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қажеттіліктің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төмендеуіне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Диаграммада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сізде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істейтін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істейтін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5390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машинаның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кемшіліктері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хост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OS-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үстінде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жасайтын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қонақты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ОЖ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жұмысының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салдарынан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тұрақсыз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істеуге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ядросы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кітапханалар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тәуелділіктер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жүйелік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ресурстардың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көлемін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диск, процессор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Гипервизорлар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Жүктеу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уақытты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кемшіліктер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контейнеризация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әкелді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110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Контейнерлеу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Контейнерлеу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виртуализацияны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жүйенің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деңгейіне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жүйеге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абстракция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Виртуализацияның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Контейнерлеу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тиімдірек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қонақтарға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хосттың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операциялық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айырмашылығы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кітапханалар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бөліседі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Қолданбаларға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екілік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файлдар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контейнерлердің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кітапханалары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орындалуды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тездететін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хост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ядросында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машиналарға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60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Docker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Докер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қосымшаңызды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тәуелділіктерін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контейнерлер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біріктіріп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бағдарламаңыздың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ортада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үздіксіз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істеуін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контейнер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алаңы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контейнерде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кітапханалары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тәуелділіктері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деңгейінің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оқшаулануын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қосымшаның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қосымшаларға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тәуелсіз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әзірлеушілерге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жасамайтын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қосымшаларды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алатындығына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кепілдік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Docker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контейнерлерін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ВМ»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VM (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машиналар)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Екеуі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мақсаттарға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біреуі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екіншісін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алмастыра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архитектурасы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Docker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машиналардан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ажырататын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нәрсе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VM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серверлік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виртуализация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технологиясына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негізделгенімен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Docker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контейнерді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виртуализациялауды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қолданады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90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512511" cy="710952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270587"/>
                </a:solidFill>
                <a:latin typeface="Times New Roman" pitchFamily="18" charset="0"/>
                <a:cs typeface="Times New Roman" pitchFamily="18" charset="0"/>
              </a:rPr>
              <a:t>Сөздік-словарь-</a:t>
            </a:r>
            <a:r>
              <a:rPr lang="en-US" dirty="0">
                <a:solidFill>
                  <a:srgbClr val="270587"/>
                </a:solidFill>
                <a:latin typeface="Times New Roman" pitchFamily="18" charset="0"/>
                <a:cs typeface="Times New Roman" pitchFamily="18" charset="0"/>
              </a:rPr>
              <a:t>dictionary</a:t>
            </a:r>
            <a:endParaRPr lang="ru-RU" dirty="0">
              <a:solidFill>
                <a:srgbClr val="2705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800072"/>
              </p:ext>
            </p:extLst>
          </p:nvPr>
        </p:nvGraphicFramePr>
        <p:xfrm>
          <a:off x="1475656" y="980728"/>
          <a:ext cx="6485817" cy="547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60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97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35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500" b="1" i="0" kern="1200" dirty="0" smtClean="0">
                          <a:solidFill>
                            <a:srgbClr val="003399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Қазақша</a:t>
                      </a:r>
                      <a:r>
                        <a:rPr kumimoji="0" lang="kk-KZ" sz="2500" b="1" i="0" kern="1200" baseline="0" dirty="0" smtClean="0">
                          <a:solidFill>
                            <a:srgbClr val="003399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ru-RU" sz="2500" b="1" i="0" kern="1200" dirty="0" smtClean="0">
                        <a:solidFill>
                          <a:srgbClr val="003399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kern="1200" dirty="0" smtClean="0">
                          <a:solidFill>
                            <a:srgbClr val="003399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English </a:t>
                      </a:r>
                      <a:endParaRPr kumimoji="0" lang="ru-RU" sz="2500" b="1" i="0" kern="1200" dirty="0" smtClean="0">
                        <a:solidFill>
                          <a:srgbClr val="003399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Виртуализация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Virtual machine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Хост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Host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5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Доктер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Docker</a:t>
                      </a:r>
                      <a:endParaRPr lang="ru-RU" sz="25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Контейнеризация </a:t>
                      </a:r>
                      <a:endParaRPr lang="ru-RU" sz="25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Containerization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Операциялық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жүйе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Operating system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Кеңейтімдер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Extensions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Жүктеу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Download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Қосымша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Additional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3941"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Ресурстар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Resources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4408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Гипервизор 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Hypervisor</a:t>
                      </a:r>
                      <a:endParaRPr lang="ru-RU" sz="25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180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114</TotalTime>
  <Words>553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Виртуалдық машиналар</vt:lpstr>
      <vt:lpstr>Виртуалды машина деген не?</vt:lpstr>
      <vt:lpstr>Презентация PowerPoint</vt:lpstr>
      <vt:lpstr>Презентация PowerPoint</vt:lpstr>
      <vt:lpstr>Виртуалды машиналардың немесе виртуализацияның артықшылықтары:</vt:lpstr>
      <vt:lpstr>Виртуалды машинаның кемшіліктері</vt:lpstr>
      <vt:lpstr>Контейнерлеу дегеніміз не?</vt:lpstr>
      <vt:lpstr>Docker дегеніміз не?</vt:lpstr>
      <vt:lpstr>Сөздік-словарь-dictionary</vt:lpstr>
      <vt:lpstr>Қосымша ресурстар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Виртуалдық машиналар</dc:title>
  <dc:creator>admin</dc:creator>
  <cp:lastModifiedBy>admin</cp:lastModifiedBy>
  <cp:revision>12</cp:revision>
  <dcterms:created xsi:type="dcterms:W3CDTF">2020-09-15T14:56:02Z</dcterms:created>
  <dcterms:modified xsi:type="dcterms:W3CDTF">2020-09-15T18:42:37Z</dcterms:modified>
</cp:coreProperties>
</file>