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diagrams/colors2.xml" ContentType="application/vnd.openxmlformats-officedocument.drawingml.diagramColor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9" r:id="rId1"/>
  </p:sldMasterIdLst>
  <p:sldIdLst>
    <p:sldId id="258" r:id="rId2"/>
    <p:sldId id="269" r:id="rId3"/>
    <p:sldId id="259" r:id="rId4"/>
    <p:sldId id="262" r:id="rId5"/>
    <p:sldId id="260" r:id="rId6"/>
    <p:sldId id="265" r:id="rId7"/>
    <p:sldId id="263" r:id="rId8"/>
    <p:sldId id="264" r:id="rId9"/>
    <p:sldId id="261" r:id="rId10"/>
    <p:sldId id="267" r:id="rId11"/>
    <p:sldId id="268" r:id="rId12"/>
    <p:sldId id="266" r:id="rId13"/>
    <p:sldId id="270" r:id="rId14"/>
    <p:sldId id="271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588" autoAdjust="0"/>
    <p:restoredTop sz="94624" autoAdjust="0"/>
  </p:normalViewPr>
  <p:slideViewPr>
    <p:cSldViewPr>
      <p:cViewPr>
        <p:scale>
          <a:sx n="60" d="100"/>
          <a:sy n="60" d="100"/>
        </p:scale>
        <p:origin x="-1572" y="-19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5E31393-5B62-47E0-AB87-1CFD6E4EEBE0}" type="doc">
      <dgm:prSet loTypeId="urn:microsoft.com/office/officeart/2005/8/layout/radial4" loCatId="relationship" qsTypeId="urn:microsoft.com/office/officeart/2005/8/quickstyle/simple2" qsCatId="simple" csTypeId="urn:microsoft.com/office/officeart/2005/8/colors/accent2_1" csCatId="accent2" phldr="1"/>
      <dgm:spPr/>
      <dgm:t>
        <a:bodyPr/>
        <a:lstStyle/>
        <a:p>
          <a:endParaRPr lang="ru-RU"/>
        </a:p>
      </dgm:t>
    </dgm:pt>
    <dgm:pt modelId="{C5FC746C-BB7F-4799-9604-2305F3198D16}">
      <dgm:prSet phldrT="[Текст]" custT="1"/>
      <dgm:spPr/>
      <dgm:t>
        <a:bodyPr/>
        <a:lstStyle/>
        <a:p>
          <a:r>
            <a:rPr lang="kk-KZ" sz="2800" dirty="0" smtClean="0">
              <a:latin typeface="Times New Roman" pitchFamily="18" charset="0"/>
              <a:cs typeface="Times New Roman" pitchFamily="18" charset="0"/>
            </a:rPr>
            <a:t>Негізгі қауіптер</a:t>
          </a:r>
          <a:endParaRPr lang="ru-RU" sz="2800" dirty="0">
            <a:latin typeface="Times New Roman" pitchFamily="18" charset="0"/>
            <a:cs typeface="Times New Roman" pitchFamily="18" charset="0"/>
          </a:endParaRPr>
        </a:p>
      </dgm:t>
    </dgm:pt>
    <dgm:pt modelId="{497FC496-544A-459A-82B3-5FAFDBF3E0C5}" type="parTrans" cxnId="{DF78F3A4-985C-4680-BBE3-C43D9314BB99}">
      <dgm:prSet/>
      <dgm:spPr/>
      <dgm:t>
        <a:bodyPr/>
        <a:lstStyle/>
        <a:p>
          <a:endParaRPr lang="ru-RU" sz="2400">
            <a:latin typeface="Times New Roman" pitchFamily="18" charset="0"/>
            <a:cs typeface="Times New Roman" pitchFamily="18" charset="0"/>
          </a:endParaRPr>
        </a:p>
      </dgm:t>
    </dgm:pt>
    <dgm:pt modelId="{7BBA7FD6-1136-42F1-A0D1-711B5608352A}" type="sibTrans" cxnId="{DF78F3A4-985C-4680-BBE3-C43D9314BB99}">
      <dgm:prSet/>
      <dgm:spPr/>
      <dgm:t>
        <a:bodyPr/>
        <a:lstStyle/>
        <a:p>
          <a:endParaRPr lang="ru-RU" sz="2400">
            <a:latin typeface="Times New Roman" pitchFamily="18" charset="0"/>
            <a:cs typeface="Times New Roman" pitchFamily="18" charset="0"/>
          </a:endParaRPr>
        </a:p>
      </dgm:t>
    </dgm:pt>
    <dgm:pt modelId="{923E5B52-2C20-4A93-BE12-7C715FB424D9}">
      <dgm:prSet phldrT="[Текст]" custT="1"/>
      <dgm:spPr/>
      <dgm:t>
        <a:bodyPr/>
        <a:lstStyle/>
        <a:p>
          <a:r>
            <a:rPr lang="kk-KZ" sz="2400" dirty="0" smtClean="0">
              <a:latin typeface="Times New Roman" pitchFamily="18" charset="0"/>
              <a:cs typeface="Times New Roman" pitchFamily="18" charset="0"/>
            </a:rPr>
            <a:t>Ұрлау, ақпараттың таралып кетуі</a:t>
          </a:r>
          <a:endParaRPr lang="ru-RU" sz="2400" dirty="0">
            <a:latin typeface="Times New Roman" pitchFamily="18" charset="0"/>
            <a:cs typeface="Times New Roman" pitchFamily="18" charset="0"/>
          </a:endParaRPr>
        </a:p>
      </dgm:t>
    </dgm:pt>
    <dgm:pt modelId="{BF9C3C42-774E-4B7B-B57E-C4ADE290215D}" type="parTrans" cxnId="{15E539C8-F99C-4245-83D1-18A6749A1BB6}">
      <dgm:prSet/>
      <dgm:spPr/>
      <dgm:t>
        <a:bodyPr/>
        <a:lstStyle/>
        <a:p>
          <a:endParaRPr lang="ru-RU" sz="2400">
            <a:latin typeface="Times New Roman" pitchFamily="18" charset="0"/>
            <a:cs typeface="Times New Roman" pitchFamily="18" charset="0"/>
          </a:endParaRPr>
        </a:p>
      </dgm:t>
    </dgm:pt>
    <dgm:pt modelId="{36E6FD35-200D-48E6-9D4E-7D93A8FD03E4}" type="sibTrans" cxnId="{15E539C8-F99C-4245-83D1-18A6749A1BB6}">
      <dgm:prSet/>
      <dgm:spPr/>
      <dgm:t>
        <a:bodyPr/>
        <a:lstStyle/>
        <a:p>
          <a:endParaRPr lang="ru-RU" sz="2400">
            <a:latin typeface="Times New Roman" pitchFamily="18" charset="0"/>
            <a:cs typeface="Times New Roman" pitchFamily="18" charset="0"/>
          </a:endParaRPr>
        </a:p>
      </dgm:t>
    </dgm:pt>
    <dgm:pt modelId="{C508602A-9965-4608-B991-991FAD8ADAFD}">
      <dgm:prSet phldrT="[Текст]" custT="1"/>
      <dgm:spPr/>
      <dgm:t>
        <a:bodyPr/>
        <a:lstStyle/>
        <a:p>
          <a:r>
            <a:rPr lang="kk-KZ" sz="2400" dirty="0" smtClean="0">
              <a:latin typeface="Times New Roman" pitchFamily="18" charset="0"/>
              <a:cs typeface="Times New Roman" pitchFamily="18" charset="0"/>
            </a:rPr>
            <a:t>Ақпаратты жою, бүлдіру</a:t>
          </a:r>
          <a:endParaRPr lang="ru-RU" sz="2400" dirty="0">
            <a:latin typeface="Times New Roman" pitchFamily="18" charset="0"/>
            <a:cs typeface="Times New Roman" pitchFamily="18" charset="0"/>
          </a:endParaRPr>
        </a:p>
      </dgm:t>
    </dgm:pt>
    <dgm:pt modelId="{C56A968F-43A2-404C-94BF-689ECAC4E6CA}" type="parTrans" cxnId="{F5F2E90E-5AFD-46E3-B434-559374FE81A7}">
      <dgm:prSet/>
      <dgm:spPr/>
      <dgm:t>
        <a:bodyPr/>
        <a:lstStyle/>
        <a:p>
          <a:endParaRPr lang="ru-RU" sz="2400">
            <a:latin typeface="Times New Roman" pitchFamily="18" charset="0"/>
            <a:cs typeface="Times New Roman" pitchFamily="18" charset="0"/>
          </a:endParaRPr>
        </a:p>
      </dgm:t>
    </dgm:pt>
    <dgm:pt modelId="{068561CE-F3FE-4A8F-A3DF-9FF18FA6B8DF}" type="sibTrans" cxnId="{F5F2E90E-5AFD-46E3-B434-559374FE81A7}">
      <dgm:prSet/>
      <dgm:spPr/>
      <dgm:t>
        <a:bodyPr/>
        <a:lstStyle/>
        <a:p>
          <a:endParaRPr lang="ru-RU" sz="2400">
            <a:latin typeface="Times New Roman" pitchFamily="18" charset="0"/>
            <a:cs typeface="Times New Roman" pitchFamily="18" charset="0"/>
          </a:endParaRPr>
        </a:p>
      </dgm:t>
    </dgm:pt>
    <dgm:pt modelId="{4A67D79A-5333-4963-A664-16C9A409B4D0}" type="pres">
      <dgm:prSet presAssocID="{65E31393-5B62-47E0-AB87-1CFD6E4EEBE0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87CCDBD9-0581-4FDF-AF73-D8D6B4E1AF52}" type="pres">
      <dgm:prSet presAssocID="{C5FC746C-BB7F-4799-9604-2305F3198D16}" presName="centerShape" presStyleLbl="node0" presStyleIdx="0" presStyleCnt="1" custScaleX="143602" custScaleY="163410"/>
      <dgm:spPr/>
      <dgm:t>
        <a:bodyPr/>
        <a:lstStyle/>
        <a:p>
          <a:endParaRPr lang="ru-RU"/>
        </a:p>
      </dgm:t>
    </dgm:pt>
    <dgm:pt modelId="{895397FA-D120-49EE-9867-C07AA63B8C20}" type="pres">
      <dgm:prSet presAssocID="{BF9C3C42-774E-4B7B-B57E-C4ADE290215D}" presName="parTrans" presStyleLbl="bgSibTrans2D1" presStyleIdx="0" presStyleCnt="2"/>
      <dgm:spPr/>
      <dgm:t>
        <a:bodyPr/>
        <a:lstStyle/>
        <a:p>
          <a:endParaRPr lang="ru-RU"/>
        </a:p>
      </dgm:t>
    </dgm:pt>
    <dgm:pt modelId="{685CD4C8-44FC-4EFC-8480-211DC65552CE}" type="pres">
      <dgm:prSet presAssocID="{923E5B52-2C20-4A93-BE12-7C715FB424D9}" presName="node" presStyleLbl="node1" presStyleIdx="0" presStyleCnt="2" custScaleX="120847" custScaleY="130491" custRadScaleRad="131953" custRadScaleInc="-4124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34D6DC3-0753-4993-9519-CB0366B85C51}" type="pres">
      <dgm:prSet presAssocID="{C56A968F-43A2-404C-94BF-689ECAC4E6CA}" presName="parTrans" presStyleLbl="bgSibTrans2D1" presStyleIdx="1" presStyleCnt="2"/>
      <dgm:spPr/>
      <dgm:t>
        <a:bodyPr/>
        <a:lstStyle/>
        <a:p>
          <a:endParaRPr lang="ru-RU"/>
        </a:p>
      </dgm:t>
    </dgm:pt>
    <dgm:pt modelId="{4353E33E-BFA3-484B-B95C-8F8E6988E15F}" type="pres">
      <dgm:prSet presAssocID="{C508602A-9965-4608-B991-991FAD8ADAFD}" presName="node" presStyleLbl="node1" presStyleIdx="1" presStyleCnt="2" custScaleX="112527" custScaleY="136080" custRadScaleRad="132395" custRadScaleInc="4052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E9A047C9-039F-4198-A1F8-D9F843532AED}" type="presOf" srcId="{C508602A-9965-4608-B991-991FAD8ADAFD}" destId="{4353E33E-BFA3-484B-B95C-8F8E6988E15F}" srcOrd="0" destOrd="0" presId="urn:microsoft.com/office/officeart/2005/8/layout/radial4"/>
    <dgm:cxn modelId="{F5F2E90E-5AFD-46E3-B434-559374FE81A7}" srcId="{C5FC746C-BB7F-4799-9604-2305F3198D16}" destId="{C508602A-9965-4608-B991-991FAD8ADAFD}" srcOrd="1" destOrd="0" parTransId="{C56A968F-43A2-404C-94BF-689ECAC4E6CA}" sibTransId="{068561CE-F3FE-4A8F-A3DF-9FF18FA6B8DF}"/>
    <dgm:cxn modelId="{90CC1EF2-4E5D-4616-B30C-C28E105D66DC}" type="presOf" srcId="{C5FC746C-BB7F-4799-9604-2305F3198D16}" destId="{87CCDBD9-0581-4FDF-AF73-D8D6B4E1AF52}" srcOrd="0" destOrd="0" presId="urn:microsoft.com/office/officeart/2005/8/layout/radial4"/>
    <dgm:cxn modelId="{EEB81D60-B9D2-4A15-9ED6-216CF29911EE}" type="presOf" srcId="{C56A968F-43A2-404C-94BF-689ECAC4E6CA}" destId="{D34D6DC3-0753-4993-9519-CB0366B85C51}" srcOrd="0" destOrd="0" presId="urn:microsoft.com/office/officeart/2005/8/layout/radial4"/>
    <dgm:cxn modelId="{15E539C8-F99C-4245-83D1-18A6749A1BB6}" srcId="{C5FC746C-BB7F-4799-9604-2305F3198D16}" destId="{923E5B52-2C20-4A93-BE12-7C715FB424D9}" srcOrd="0" destOrd="0" parTransId="{BF9C3C42-774E-4B7B-B57E-C4ADE290215D}" sibTransId="{36E6FD35-200D-48E6-9D4E-7D93A8FD03E4}"/>
    <dgm:cxn modelId="{B0D383A4-9D5C-4CD6-B991-9ECB7B135280}" type="presOf" srcId="{65E31393-5B62-47E0-AB87-1CFD6E4EEBE0}" destId="{4A67D79A-5333-4963-A664-16C9A409B4D0}" srcOrd="0" destOrd="0" presId="urn:microsoft.com/office/officeart/2005/8/layout/radial4"/>
    <dgm:cxn modelId="{DF78F3A4-985C-4680-BBE3-C43D9314BB99}" srcId="{65E31393-5B62-47E0-AB87-1CFD6E4EEBE0}" destId="{C5FC746C-BB7F-4799-9604-2305F3198D16}" srcOrd="0" destOrd="0" parTransId="{497FC496-544A-459A-82B3-5FAFDBF3E0C5}" sibTransId="{7BBA7FD6-1136-42F1-A0D1-711B5608352A}"/>
    <dgm:cxn modelId="{2C8FAD26-0632-48B6-911D-BF3F79538ECB}" type="presOf" srcId="{BF9C3C42-774E-4B7B-B57E-C4ADE290215D}" destId="{895397FA-D120-49EE-9867-C07AA63B8C20}" srcOrd="0" destOrd="0" presId="urn:microsoft.com/office/officeart/2005/8/layout/radial4"/>
    <dgm:cxn modelId="{DC88D1D2-803F-4A12-8245-EAF370F92BF5}" type="presOf" srcId="{923E5B52-2C20-4A93-BE12-7C715FB424D9}" destId="{685CD4C8-44FC-4EFC-8480-211DC65552CE}" srcOrd="0" destOrd="0" presId="urn:microsoft.com/office/officeart/2005/8/layout/radial4"/>
    <dgm:cxn modelId="{86659914-C71D-43B6-B5F7-7535BE2AC93C}" type="presParOf" srcId="{4A67D79A-5333-4963-A664-16C9A409B4D0}" destId="{87CCDBD9-0581-4FDF-AF73-D8D6B4E1AF52}" srcOrd="0" destOrd="0" presId="urn:microsoft.com/office/officeart/2005/8/layout/radial4"/>
    <dgm:cxn modelId="{AB494F7F-8E1D-4542-913F-1A0AF13800BC}" type="presParOf" srcId="{4A67D79A-5333-4963-A664-16C9A409B4D0}" destId="{895397FA-D120-49EE-9867-C07AA63B8C20}" srcOrd="1" destOrd="0" presId="urn:microsoft.com/office/officeart/2005/8/layout/radial4"/>
    <dgm:cxn modelId="{5F933548-3538-42C0-9B50-485FE6BC78B5}" type="presParOf" srcId="{4A67D79A-5333-4963-A664-16C9A409B4D0}" destId="{685CD4C8-44FC-4EFC-8480-211DC65552CE}" srcOrd="2" destOrd="0" presId="urn:microsoft.com/office/officeart/2005/8/layout/radial4"/>
    <dgm:cxn modelId="{419ACA33-303F-4964-970C-F4AD4D7EDD1C}" type="presParOf" srcId="{4A67D79A-5333-4963-A664-16C9A409B4D0}" destId="{D34D6DC3-0753-4993-9519-CB0366B85C51}" srcOrd="3" destOrd="0" presId="urn:microsoft.com/office/officeart/2005/8/layout/radial4"/>
    <dgm:cxn modelId="{F8EB75A3-3796-4573-92C0-D207A3C8D2E8}" type="presParOf" srcId="{4A67D79A-5333-4963-A664-16C9A409B4D0}" destId="{4353E33E-BFA3-484B-B95C-8F8E6988E15F}" srcOrd="4" destOrd="0" presId="urn:microsoft.com/office/officeart/2005/8/layout/radial4"/>
  </dgm:cxnLst>
  <dgm:bg/>
  <dgm:whole/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A49C4CC-E44A-4508-9A7B-EA80277D4D16}" type="doc">
      <dgm:prSet loTypeId="urn:microsoft.com/office/officeart/2005/8/layout/list1" loCatId="list" qsTypeId="urn:microsoft.com/office/officeart/2005/8/quickstyle/simple1" qsCatId="simple" csTypeId="urn:microsoft.com/office/officeart/2005/8/colors/accent1_1" csCatId="accent1" phldr="1"/>
      <dgm:spPr/>
    </dgm:pt>
    <dgm:pt modelId="{BE594FE9-5AE7-4569-80F9-1A7D73BCC8EB}">
      <dgm:prSet custT="1"/>
      <dgm:spPr/>
      <dgm:t>
        <a:bodyPr/>
        <a:lstStyle/>
        <a:p>
          <a:r>
            <a:rPr lang="ru-RU" sz="2000" dirty="0" err="1" smtClean="0">
              <a:latin typeface="Times New Roman" pitchFamily="18" charset="0"/>
              <a:cs typeface="Times New Roman" pitchFamily="18" charset="0"/>
            </a:rPr>
            <a:t>жүйе немесе</a:t>
          </a:r>
          <a:r>
            <a:rPr lang="ru-RU" sz="20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dirty="0" err="1" smtClean="0">
              <a:latin typeface="Times New Roman" pitchFamily="18" charset="0"/>
              <a:cs typeface="Times New Roman" pitchFamily="18" charset="0"/>
            </a:rPr>
            <a:t>қатты </a:t>
          </a:r>
          <a:r>
            <a:rPr lang="ru-RU" sz="2000" dirty="0" smtClean="0">
              <a:latin typeface="Times New Roman" pitchFamily="18" charset="0"/>
              <a:cs typeface="Times New Roman" pitchFamily="18" charset="0"/>
            </a:rPr>
            <a:t>диск </a:t>
          </a:r>
          <a:r>
            <a:rPr lang="ru-RU" sz="2000" dirty="0" err="1" smtClean="0">
              <a:latin typeface="Times New Roman" pitchFamily="18" charset="0"/>
              <a:cs typeface="Times New Roman" pitchFamily="18" charset="0"/>
            </a:rPr>
            <a:t>істен</a:t>
          </a:r>
          <a:r>
            <a:rPr lang="ru-RU" sz="20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dirty="0" err="1" smtClean="0">
              <a:latin typeface="Times New Roman" pitchFamily="18" charset="0"/>
              <a:cs typeface="Times New Roman" pitchFamily="18" charset="0"/>
            </a:rPr>
            <a:t>шыққан кезде</a:t>
          </a:r>
          <a:endParaRPr lang="ru-RU" sz="2000" dirty="0">
            <a:latin typeface="Times New Roman" pitchFamily="18" charset="0"/>
            <a:cs typeface="Times New Roman" pitchFamily="18" charset="0"/>
          </a:endParaRPr>
        </a:p>
      </dgm:t>
    </dgm:pt>
    <dgm:pt modelId="{76CAD248-BABC-4785-B2E2-BCD75CA47E80}" type="parTrans" cxnId="{4A0810EE-9D07-4678-BAC6-D5D1AB8455F7}">
      <dgm:prSet/>
      <dgm:spPr/>
      <dgm:t>
        <a:bodyPr/>
        <a:lstStyle/>
        <a:p>
          <a:endParaRPr lang="ru-RU" sz="2000">
            <a:latin typeface="Times New Roman" pitchFamily="18" charset="0"/>
            <a:cs typeface="Times New Roman" pitchFamily="18" charset="0"/>
          </a:endParaRPr>
        </a:p>
      </dgm:t>
    </dgm:pt>
    <dgm:pt modelId="{3664B4FE-CAB5-4D3D-AB5C-3801D4583C7F}" type="sibTrans" cxnId="{4A0810EE-9D07-4678-BAC6-D5D1AB8455F7}">
      <dgm:prSet/>
      <dgm:spPr/>
      <dgm:t>
        <a:bodyPr/>
        <a:lstStyle/>
        <a:p>
          <a:endParaRPr lang="ru-RU" sz="2000">
            <a:latin typeface="Times New Roman" pitchFamily="18" charset="0"/>
            <a:cs typeface="Times New Roman" pitchFamily="18" charset="0"/>
          </a:endParaRPr>
        </a:p>
      </dgm:t>
    </dgm:pt>
    <dgm:pt modelId="{0838E86C-1E90-444C-9AF6-F1F86748BEA9}">
      <dgm:prSet custT="1"/>
      <dgm:spPr/>
      <dgm:t>
        <a:bodyPr/>
        <a:lstStyle/>
        <a:p>
          <a:r>
            <a:rPr lang="ru-RU" sz="2000" dirty="0" err="1" smtClean="0">
              <a:latin typeface="Times New Roman" pitchFamily="18" charset="0"/>
              <a:cs typeface="Times New Roman" pitchFamily="18" charset="0"/>
            </a:rPr>
            <a:t>авторландырылмаған қолданушылар бұзып ашқанда</a:t>
          </a:r>
          <a:endParaRPr lang="ru-RU" sz="2000" dirty="0">
            <a:latin typeface="Times New Roman" pitchFamily="18" charset="0"/>
            <a:cs typeface="Times New Roman" pitchFamily="18" charset="0"/>
          </a:endParaRPr>
        </a:p>
      </dgm:t>
    </dgm:pt>
    <dgm:pt modelId="{B2FEF4C7-ADD2-46E5-AF22-8CEBAEFD1711}" type="parTrans" cxnId="{348D0019-5ECA-4296-B28B-08C9D14E5BF4}">
      <dgm:prSet/>
      <dgm:spPr/>
      <dgm:t>
        <a:bodyPr/>
        <a:lstStyle/>
        <a:p>
          <a:endParaRPr lang="ru-RU" sz="2000">
            <a:latin typeface="Times New Roman" pitchFamily="18" charset="0"/>
            <a:cs typeface="Times New Roman" pitchFamily="18" charset="0"/>
          </a:endParaRPr>
        </a:p>
      </dgm:t>
    </dgm:pt>
    <dgm:pt modelId="{2C5D28FC-BA2B-4FE5-9DCD-3D9679ABCAFB}" type="sibTrans" cxnId="{348D0019-5ECA-4296-B28B-08C9D14E5BF4}">
      <dgm:prSet/>
      <dgm:spPr/>
      <dgm:t>
        <a:bodyPr/>
        <a:lstStyle/>
        <a:p>
          <a:endParaRPr lang="ru-RU" sz="2000">
            <a:latin typeface="Times New Roman" pitchFamily="18" charset="0"/>
            <a:cs typeface="Times New Roman" pitchFamily="18" charset="0"/>
          </a:endParaRPr>
        </a:p>
      </dgm:t>
    </dgm:pt>
    <dgm:pt modelId="{3C6F1B0F-6D06-4541-802E-73648D2EDBE0}">
      <dgm:prSet custT="1"/>
      <dgm:spPr/>
      <dgm:t>
        <a:bodyPr/>
        <a:lstStyle/>
        <a:p>
          <a:r>
            <a:rPr lang="ru-RU" sz="2000" dirty="0" err="1" smtClean="0">
              <a:latin typeface="Times New Roman" pitchFamily="18" charset="0"/>
              <a:cs typeface="Times New Roman" pitchFamily="18" charset="0"/>
            </a:rPr>
            <a:t>Ақшаны </a:t>
          </a:r>
          <a:r>
            <a:rPr lang="ru-RU" sz="2000" dirty="0" smtClean="0">
              <a:latin typeface="Times New Roman" pitchFamily="18" charset="0"/>
              <a:cs typeface="Times New Roman" pitchFamily="18" charset="0"/>
            </a:rPr>
            <a:t>табу </a:t>
          </a:r>
          <a:r>
            <a:rPr lang="ru-RU" sz="2000" dirty="0" err="1" smtClean="0">
              <a:latin typeface="Times New Roman" pitchFamily="18" charset="0"/>
              <a:cs typeface="Times New Roman" pitchFamily="18" charset="0"/>
            </a:rPr>
            <a:t>бойынша</a:t>
          </a:r>
          <a:r>
            <a:rPr lang="ru-RU" sz="20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dirty="0" err="1" smtClean="0">
              <a:latin typeface="Times New Roman" pitchFamily="18" charset="0"/>
              <a:cs typeface="Times New Roman" pitchFamily="18" charset="0"/>
            </a:rPr>
            <a:t>қызметкерлерді деректі</a:t>
          </a:r>
          <a:r>
            <a:rPr lang="ru-RU" sz="20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dirty="0" err="1" smtClean="0">
              <a:latin typeface="Times New Roman" pitchFamily="18" charset="0"/>
              <a:cs typeface="Times New Roman" pitchFamily="18" charset="0"/>
            </a:rPr>
            <a:t>жоюды</a:t>
          </a:r>
          <a:r>
            <a:rPr lang="ru-RU" sz="20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dirty="0" err="1" smtClean="0">
              <a:latin typeface="Times New Roman" pitchFamily="18" charset="0"/>
              <a:cs typeface="Times New Roman" pitchFamily="18" charset="0"/>
            </a:rPr>
            <a:t>немесе</a:t>
          </a:r>
          <a:r>
            <a:rPr lang="ru-RU" sz="20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dirty="0" err="1" smtClean="0">
              <a:latin typeface="Times New Roman" pitchFamily="18" charset="0"/>
              <a:cs typeface="Times New Roman" pitchFamily="18" charset="0"/>
            </a:rPr>
            <a:t>өзгертуді</a:t>
          </a:r>
          <a:endParaRPr lang="ru-RU" sz="2000" dirty="0">
            <a:latin typeface="Times New Roman" pitchFamily="18" charset="0"/>
            <a:cs typeface="Times New Roman" pitchFamily="18" charset="0"/>
          </a:endParaRPr>
        </a:p>
      </dgm:t>
    </dgm:pt>
    <dgm:pt modelId="{9BC0603D-1423-4254-90CB-DDF5082983AA}" type="parTrans" cxnId="{B3198F14-9D76-4C25-AA8B-DEC266131881}">
      <dgm:prSet/>
      <dgm:spPr/>
      <dgm:t>
        <a:bodyPr/>
        <a:lstStyle/>
        <a:p>
          <a:endParaRPr lang="ru-RU" sz="2000">
            <a:latin typeface="Times New Roman" pitchFamily="18" charset="0"/>
            <a:cs typeface="Times New Roman" pitchFamily="18" charset="0"/>
          </a:endParaRPr>
        </a:p>
      </dgm:t>
    </dgm:pt>
    <dgm:pt modelId="{AAC37358-157D-4098-81D6-6A2CF90B5961}" type="sibTrans" cxnId="{B3198F14-9D76-4C25-AA8B-DEC266131881}">
      <dgm:prSet/>
      <dgm:spPr/>
      <dgm:t>
        <a:bodyPr/>
        <a:lstStyle/>
        <a:p>
          <a:endParaRPr lang="ru-RU" sz="2000">
            <a:latin typeface="Times New Roman" pitchFamily="18" charset="0"/>
            <a:cs typeface="Times New Roman" pitchFamily="18" charset="0"/>
          </a:endParaRPr>
        </a:p>
      </dgm:t>
    </dgm:pt>
    <dgm:pt modelId="{194EBB99-A054-4A49-AF17-75ABF6BC8FCD}">
      <dgm:prSet custT="1"/>
      <dgm:spPr/>
      <dgm:t>
        <a:bodyPr/>
        <a:lstStyle/>
        <a:p>
          <a:r>
            <a:rPr lang="ru-RU" sz="2000" smtClean="0">
              <a:latin typeface="Times New Roman" pitchFamily="18" charset="0"/>
              <a:cs typeface="Times New Roman" pitchFamily="18" charset="0"/>
            </a:rPr>
            <a:t>компьютерлік вирус</a:t>
          </a:r>
          <a:endParaRPr lang="ru-RU" sz="2000">
            <a:latin typeface="Times New Roman" pitchFamily="18" charset="0"/>
            <a:cs typeface="Times New Roman" pitchFamily="18" charset="0"/>
          </a:endParaRPr>
        </a:p>
      </dgm:t>
    </dgm:pt>
    <dgm:pt modelId="{8F60A496-F593-4F84-883F-FF1FAF20CD9B}" type="parTrans" cxnId="{02BFD04A-A6C6-4B82-9CD0-A7DC5C817EE1}">
      <dgm:prSet/>
      <dgm:spPr/>
      <dgm:t>
        <a:bodyPr/>
        <a:lstStyle/>
        <a:p>
          <a:endParaRPr lang="ru-RU" sz="2000">
            <a:latin typeface="Times New Roman" pitchFamily="18" charset="0"/>
            <a:cs typeface="Times New Roman" pitchFamily="18" charset="0"/>
          </a:endParaRPr>
        </a:p>
      </dgm:t>
    </dgm:pt>
    <dgm:pt modelId="{C22BE8A3-24F1-44FB-97A5-5EA9A82C1B3D}" type="sibTrans" cxnId="{02BFD04A-A6C6-4B82-9CD0-A7DC5C817EE1}">
      <dgm:prSet/>
      <dgm:spPr/>
      <dgm:t>
        <a:bodyPr/>
        <a:lstStyle/>
        <a:p>
          <a:endParaRPr lang="ru-RU" sz="2000">
            <a:latin typeface="Times New Roman" pitchFamily="18" charset="0"/>
            <a:cs typeface="Times New Roman" pitchFamily="18" charset="0"/>
          </a:endParaRPr>
        </a:p>
      </dgm:t>
    </dgm:pt>
    <dgm:pt modelId="{AEA8AE71-71BE-40EC-9473-07891804BF33}">
      <dgm:prSet custT="1"/>
      <dgm:spPr/>
      <dgm:t>
        <a:bodyPr/>
        <a:lstStyle/>
        <a:p>
          <a:r>
            <a:rPr lang="ru-RU" sz="2000" dirty="0" err="1" smtClean="0">
              <a:latin typeface="Times New Roman" pitchFamily="18" charset="0"/>
              <a:cs typeface="Times New Roman" pitchFamily="18" charset="0"/>
            </a:rPr>
            <a:t>файлдарды</a:t>
          </a:r>
          <a:r>
            <a:rPr lang="ru-RU" sz="20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dirty="0" err="1" smtClean="0">
              <a:latin typeface="Times New Roman" pitchFamily="18" charset="0"/>
              <a:cs typeface="Times New Roman" pitchFamily="18" charset="0"/>
            </a:rPr>
            <a:t>кездейсоқ жою</a:t>
          </a:r>
          <a:r>
            <a:rPr lang="ru-RU" sz="20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dirty="0" err="1" smtClean="0">
              <a:latin typeface="Times New Roman" pitchFamily="18" charset="0"/>
              <a:cs typeface="Times New Roman" pitchFamily="18" charset="0"/>
            </a:rPr>
            <a:t>немесе</a:t>
          </a:r>
          <a:r>
            <a:rPr lang="ru-RU" sz="20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dirty="0" err="1" smtClean="0">
              <a:latin typeface="Times New Roman" pitchFamily="18" charset="0"/>
              <a:cs typeface="Times New Roman" pitchFamily="18" charset="0"/>
            </a:rPr>
            <a:t>қайта жазу</a:t>
          </a:r>
          <a:endParaRPr lang="ru-RU" sz="2000" dirty="0" smtClean="0">
            <a:latin typeface="Times New Roman" pitchFamily="18" charset="0"/>
            <a:cs typeface="Times New Roman" pitchFamily="18" charset="0"/>
          </a:endParaRPr>
        </a:p>
      </dgm:t>
    </dgm:pt>
    <dgm:pt modelId="{7F3A4641-5DAD-4A77-B0FA-46790DE80B77}" type="parTrans" cxnId="{9BDBB0EB-4B47-4AA2-9D08-82896603AAC3}">
      <dgm:prSet/>
      <dgm:spPr/>
      <dgm:t>
        <a:bodyPr/>
        <a:lstStyle/>
        <a:p>
          <a:endParaRPr lang="ru-RU" sz="2000">
            <a:latin typeface="Times New Roman" pitchFamily="18" charset="0"/>
            <a:cs typeface="Times New Roman" pitchFamily="18" charset="0"/>
          </a:endParaRPr>
        </a:p>
      </dgm:t>
    </dgm:pt>
    <dgm:pt modelId="{CF8871D9-AD11-40A9-819D-4FEFDE2D7BD2}" type="sibTrans" cxnId="{9BDBB0EB-4B47-4AA2-9D08-82896603AAC3}">
      <dgm:prSet/>
      <dgm:spPr/>
      <dgm:t>
        <a:bodyPr/>
        <a:lstStyle/>
        <a:p>
          <a:endParaRPr lang="ru-RU" sz="2000">
            <a:latin typeface="Times New Roman" pitchFamily="18" charset="0"/>
            <a:cs typeface="Times New Roman" pitchFamily="18" charset="0"/>
          </a:endParaRPr>
        </a:p>
      </dgm:t>
    </dgm:pt>
    <dgm:pt modelId="{84B52EA4-32DD-40E4-AC9D-7E3D59E20CD0}">
      <dgm:prSet custT="1"/>
      <dgm:spPr/>
      <dgm:t>
        <a:bodyPr/>
        <a:lstStyle/>
        <a:p>
          <a:r>
            <a:rPr lang="ru-RU" sz="2000" smtClean="0">
              <a:latin typeface="Times New Roman" pitchFamily="18" charset="0"/>
              <a:cs typeface="Times New Roman" pitchFamily="18" charset="0"/>
            </a:rPr>
            <a:t>қуат көзінің ақауы немесе жарамсыз дискілер</a:t>
          </a:r>
          <a:endParaRPr lang="ru-RU" sz="2000">
            <a:latin typeface="Times New Roman" pitchFamily="18" charset="0"/>
            <a:cs typeface="Times New Roman" pitchFamily="18" charset="0"/>
          </a:endParaRPr>
        </a:p>
      </dgm:t>
    </dgm:pt>
    <dgm:pt modelId="{7F72B63F-8C36-473C-8090-76DBE0C81E38}" type="parTrans" cxnId="{CF5CE04F-AC1C-4AED-8256-BEE9B450E6B2}">
      <dgm:prSet/>
      <dgm:spPr/>
      <dgm:t>
        <a:bodyPr/>
        <a:lstStyle/>
        <a:p>
          <a:endParaRPr lang="ru-RU" sz="2000">
            <a:latin typeface="Times New Roman" pitchFamily="18" charset="0"/>
            <a:cs typeface="Times New Roman" pitchFamily="18" charset="0"/>
          </a:endParaRPr>
        </a:p>
      </dgm:t>
    </dgm:pt>
    <dgm:pt modelId="{ECEB36DF-446D-4AAA-A823-A78DD6C7AA80}" type="sibTrans" cxnId="{CF5CE04F-AC1C-4AED-8256-BEE9B450E6B2}">
      <dgm:prSet/>
      <dgm:spPr/>
      <dgm:t>
        <a:bodyPr/>
        <a:lstStyle/>
        <a:p>
          <a:endParaRPr lang="ru-RU" sz="2000">
            <a:latin typeface="Times New Roman" pitchFamily="18" charset="0"/>
            <a:cs typeface="Times New Roman" pitchFamily="18" charset="0"/>
          </a:endParaRPr>
        </a:p>
      </dgm:t>
    </dgm:pt>
    <dgm:pt modelId="{B18917E6-7546-4887-997A-2D976213A983}" type="pres">
      <dgm:prSet presAssocID="{3A49C4CC-E44A-4508-9A7B-EA80277D4D16}" presName="linear" presStyleCnt="0">
        <dgm:presLayoutVars>
          <dgm:dir/>
          <dgm:animLvl val="lvl"/>
          <dgm:resizeHandles val="exact"/>
        </dgm:presLayoutVars>
      </dgm:prSet>
      <dgm:spPr/>
    </dgm:pt>
    <dgm:pt modelId="{77C9D4EE-B6CB-4FC5-9E55-A99F4A1C4AE2}" type="pres">
      <dgm:prSet presAssocID="{BE594FE9-5AE7-4569-80F9-1A7D73BCC8EB}" presName="parentLin" presStyleCnt="0"/>
      <dgm:spPr/>
    </dgm:pt>
    <dgm:pt modelId="{74DCAAD3-ECDB-4BEF-98DE-A98037D341D7}" type="pres">
      <dgm:prSet presAssocID="{BE594FE9-5AE7-4569-80F9-1A7D73BCC8EB}" presName="parentLeftMargin" presStyleLbl="node1" presStyleIdx="0" presStyleCnt="6"/>
      <dgm:spPr/>
      <dgm:t>
        <a:bodyPr/>
        <a:lstStyle/>
        <a:p>
          <a:endParaRPr lang="ru-RU"/>
        </a:p>
      </dgm:t>
    </dgm:pt>
    <dgm:pt modelId="{38FDCA98-B27A-4F41-AA94-2F388FA5722A}" type="pres">
      <dgm:prSet presAssocID="{BE594FE9-5AE7-4569-80F9-1A7D73BCC8EB}" presName="parentText" presStyleLbl="node1" presStyleIdx="0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4E39356-799A-4103-851F-5E75BD3885D0}" type="pres">
      <dgm:prSet presAssocID="{BE594FE9-5AE7-4569-80F9-1A7D73BCC8EB}" presName="negativeSpace" presStyleCnt="0"/>
      <dgm:spPr/>
    </dgm:pt>
    <dgm:pt modelId="{D777E6E9-35D1-42F6-BC0A-05CED49A9292}" type="pres">
      <dgm:prSet presAssocID="{BE594FE9-5AE7-4569-80F9-1A7D73BCC8EB}" presName="childText" presStyleLbl="conFgAcc1" presStyleIdx="0" presStyleCnt="6">
        <dgm:presLayoutVars>
          <dgm:bulletEnabled val="1"/>
        </dgm:presLayoutVars>
      </dgm:prSet>
      <dgm:spPr/>
    </dgm:pt>
    <dgm:pt modelId="{F4F9F402-4756-43BC-B6AB-8ACCD2BE77D0}" type="pres">
      <dgm:prSet presAssocID="{3664B4FE-CAB5-4D3D-AB5C-3801D4583C7F}" presName="spaceBetweenRectangles" presStyleCnt="0"/>
      <dgm:spPr/>
    </dgm:pt>
    <dgm:pt modelId="{6AFE01E3-F214-4D31-8BF2-6C95CC85363C}" type="pres">
      <dgm:prSet presAssocID="{84B52EA4-32DD-40E4-AC9D-7E3D59E20CD0}" presName="parentLin" presStyleCnt="0"/>
      <dgm:spPr/>
    </dgm:pt>
    <dgm:pt modelId="{A9F6EB8A-1B04-481A-91D5-E7C46D98478A}" type="pres">
      <dgm:prSet presAssocID="{84B52EA4-32DD-40E4-AC9D-7E3D59E20CD0}" presName="parentLeftMargin" presStyleLbl="node1" presStyleIdx="0" presStyleCnt="6"/>
      <dgm:spPr/>
      <dgm:t>
        <a:bodyPr/>
        <a:lstStyle/>
        <a:p>
          <a:endParaRPr lang="ru-RU"/>
        </a:p>
      </dgm:t>
    </dgm:pt>
    <dgm:pt modelId="{AAABE827-5776-4774-8404-2793F32AA938}" type="pres">
      <dgm:prSet presAssocID="{84B52EA4-32DD-40E4-AC9D-7E3D59E20CD0}" presName="parentText" presStyleLbl="node1" presStyleIdx="1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66D7D11-03A8-4557-BB88-3B004EAB0309}" type="pres">
      <dgm:prSet presAssocID="{84B52EA4-32DD-40E4-AC9D-7E3D59E20CD0}" presName="negativeSpace" presStyleCnt="0"/>
      <dgm:spPr/>
    </dgm:pt>
    <dgm:pt modelId="{659453EB-E702-44A4-8AEB-C341BF939961}" type="pres">
      <dgm:prSet presAssocID="{84B52EA4-32DD-40E4-AC9D-7E3D59E20CD0}" presName="childText" presStyleLbl="conFgAcc1" presStyleIdx="1" presStyleCnt="6">
        <dgm:presLayoutVars>
          <dgm:bulletEnabled val="1"/>
        </dgm:presLayoutVars>
      </dgm:prSet>
      <dgm:spPr/>
    </dgm:pt>
    <dgm:pt modelId="{E6E447DB-79D4-4BB9-AE3E-F5FF6871607B}" type="pres">
      <dgm:prSet presAssocID="{ECEB36DF-446D-4AAA-A823-A78DD6C7AA80}" presName="spaceBetweenRectangles" presStyleCnt="0"/>
      <dgm:spPr/>
    </dgm:pt>
    <dgm:pt modelId="{80559989-F687-4B7B-8D10-8F1EE246D7AA}" type="pres">
      <dgm:prSet presAssocID="{AEA8AE71-71BE-40EC-9473-07891804BF33}" presName="parentLin" presStyleCnt="0"/>
      <dgm:spPr/>
    </dgm:pt>
    <dgm:pt modelId="{B73B1255-280C-4CF5-A5E8-882A7047E88B}" type="pres">
      <dgm:prSet presAssocID="{AEA8AE71-71BE-40EC-9473-07891804BF33}" presName="parentLeftMargin" presStyleLbl="node1" presStyleIdx="1" presStyleCnt="6"/>
      <dgm:spPr/>
      <dgm:t>
        <a:bodyPr/>
        <a:lstStyle/>
        <a:p>
          <a:endParaRPr lang="ru-RU"/>
        </a:p>
      </dgm:t>
    </dgm:pt>
    <dgm:pt modelId="{D5F8BD7B-A19C-48D0-A629-156F7B73551E}" type="pres">
      <dgm:prSet presAssocID="{AEA8AE71-71BE-40EC-9473-07891804BF33}" presName="parentText" presStyleLbl="node1" presStyleIdx="2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97D7CF7-B794-47F5-A2B4-C3417D38EAC1}" type="pres">
      <dgm:prSet presAssocID="{AEA8AE71-71BE-40EC-9473-07891804BF33}" presName="negativeSpace" presStyleCnt="0"/>
      <dgm:spPr/>
    </dgm:pt>
    <dgm:pt modelId="{1D9A790C-A2A7-46E9-B11C-8DB4D96A3656}" type="pres">
      <dgm:prSet presAssocID="{AEA8AE71-71BE-40EC-9473-07891804BF33}" presName="childText" presStyleLbl="conFgAcc1" presStyleIdx="2" presStyleCnt="6">
        <dgm:presLayoutVars>
          <dgm:bulletEnabled val="1"/>
        </dgm:presLayoutVars>
      </dgm:prSet>
      <dgm:spPr/>
    </dgm:pt>
    <dgm:pt modelId="{CCD5F1D0-3ED2-487A-807D-FF9EE004889F}" type="pres">
      <dgm:prSet presAssocID="{CF8871D9-AD11-40A9-819D-4FEFDE2D7BD2}" presName="spaceBetweenRectangles" presStyleCnt="0"/>
      <dgm:spPr/>
    </dgm:pt>
    <dgm:pt modelId="{3A16233D-53C4-4BAE-A14A-624B14C89656}" type="pres">
      <dgm:prSet presAssocID="{194EBB99-A054-4A49-AF17-75ABF6BC8FCD}" presName="parentLin" presStyleCnt="0"/>
      <dgm:spPr/>
    </dgm:pt>
    <dgm:pt modelId="{0EACBA84-C33E-4982-B67B-F0D0D72DCAA9}" type="pres">
      <dgm:prSet presAssocID="{194EBB99-A054-4A49-AF17-75ABF6BC8FCD}" presName="parentLeftMargin" presStyleLbl="node1" presStyleIdx="2" presStyleCnt="6"/>
      <dgm:spPr/>
      <dgm:t>
        <a:bodyPr/>
        <a:lstStyle/>
        <a:p>
          <a:endParaRPr lang="ru-RU"/>
        </a:p>
      </dgm:t>
    </dgm:pt>
    <dgm:pt modelId="{289F560B-1150-4EAC-A876-CA5C4FBFB415}" type="pres">
      <dgm:prSet presAssocID="{194EBB99-A054-4A49-AF17-75ABF6BC8FCD}" presName="parentText" presStyleLbl="node1" presStyleIdx="3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649C1C7-3B5A-4AE9-B01D-A265BCBD181F}" type="pres">
      <dgm:prSet presAssocID="{194EBB99-A054-4A49-AF17-75ABF6BC8FCD}" presName="negativeSpace" presStyleCnt="0"/>
      <dgm:spPr/>
    </dgm:pt>
    <dgm:pt modelId="{926F1C53-2924-48DF-85DA-167D7F3AA590}" type="pres">
      <dgm:prSet presAssocID="{194EBB99-A054-4A49-AF17-75ABF6BC8FCD}" presName="childText" presStyleLbl="conFgAcc1" presStyleIdx="3" presStyleCnt="6">
        <dgm:presLayoutVars>
          <dgm:bulletEnabled val="1"/>
        </dgm:presLayoutVars>
      </dgm:prSet>
      <dgm:spPr/>
    </dgm:pt>
    <dgm:pt modelId="{15B80E0C-1605-4C19-A879-5642E6E0FB18}" type="pres">
      <dgm:prSet presAssocID="{C22BE8A3-24F1-44FB-97A5-5EA9A82C1B3D}" presName="spaceBetweenRectangles" presStyleCnt="0"/>
      <dgm:spPr/>
    </dgm:pt>
    <dgm:pt modelId="{DA24FBD5-60CC-4BA7-BD34-B2C2100A1925}" type="pres">
      <dgm:prSet presAssocID="{0838E86C-1E90-444C-9AF6-F1F86748BEA9}" presName="parentLin" presStyleCnt="0"/>
      <dgm:spPr/>
    </dgm:pt>
    <dgm:pt modelId="{79CA1487-67E0-4389-A019-0EA033FAF8DD}" type="pres">
      <dgm:prSet presAssocID="{0838E86C-1E90-444C-9AF6-F1F86748BEA9}" presName="parentLeftMargin" presStyleLbl="node1" presStyleIdx="3" presStyleCnt="6"/>
      <dgm:spPr/>
      <dgm:t>
        <a:bodyPr/>
        <a:lstStyle/>
        <a:p>
          <a:endParaRPr lang="ru-RU"/>
        </a:p>
      </dgm:t>
    </dgm:pt>
    <dgm:pt modelId="{77BD4D5A-F55E-40B7-B6D2-1D47A90E5EB4}" type="pres">
      <dgm:prSet presAssocID="{0838E86C-1E90-444C-9AF6-F1F86748BEA9}" presName="parentText" presStyleLbl="node1" presStyleIdx="4" presStyleCnt="6" custScaleY="136106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801579A-06AB-45F8-9309-EF351EF9A3BE}" type="pres">
      <dgm:prSet presAssocID="{0838E86C-1E90-444C-9AF6-F1F86748BEA9}" presName="negativeSpace" presStyleCnt="0"/>
      <dgm:spPr/>
    </dgm:pt>
    <dgm:pt modelId="{CE4CD862-5BFA-4D52-9B24-36D057028ECD}" type="pres">
      <dgm:prSet presAssocID="{0838E86C-1E90-444C-9AF6-F1F86748BEA9}" presName="childText" presStyleLbl="conFgAcc1" presStyleIdx="4" presStyleCnt="6">
        <dgm:presLayoutVars>
          <dgm:bulletEnabled val="1"/>
        </dgm:presLayoutVars>
      </dgm:prSet>
      <dgm:spPr/>
    </dgm:pt>
    <dgm:pt modelId="{E283300E-4EAF-43ED-B106-A10BF9151CC2}" type="pres">
      <dgm:prSet presAssocID="{2C5D28FC-BA2B-4FE5-9DCD-3D9679ABCAFB}" presName="spaceBetweenRectangles" presStyleCnt="0"/>
      <dgm:spPr/>
    </dgm:pt>
    <dgm:pt modelId="{92E1AEED-4239-4C9A-95B1-C20336F05539}" type="pres">
      <dgm:prSet presAssocID="{3C6F1B0F-6D06-4541-802E-73648D2EDBE0}" presName="parentLin" presStyleCnt="0"/>
      <dgm:spPr/>
    </dgm:pt>
    <dgm:pt modelId="{2E18DAA1-BB24-4C7C-BE25-0859606FE2BF}" type="pres">
      <dgm:prSet presAssocID="{3C6F1B0F-6D06-4541-802E-73648D2EDBE0}" presName="parentLeftMargin" presStyleLbl="node1" presStyleIdx="4" presStyleCnt="6"/>
      <dgm:spPr/>
      <dgm:t>
        <a:bodyPr/>
        <a:lstStyle/>
        <a:p>
          <a:endParaRPr lang="ru-RU"/>
        </a:p>
      </dgm:t>
    </dgm:pt>
    <dgm:pt modelId="{9231B1B6-6CD5-412D-969E-6925DB1A0529}" type="pres">
      <dgm:prSet presAssocID="{3C6F1B0F-6D06-4541-802E-73648D2EDBE0}" presName="parentText" presStyleLbl="node1" presStyleIdx="5" presStyleCnt="6" custScaleY="18360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B74E117-5918-477A-8A2B-C70A68EFBBB1}" type="pres">
      <dgm:prSet presAssocID="{3C6F1B0F-6D06-4541-802E-73648D2EDBE0}" presName="negativeSpace" presStyleCnt="0"/>
      <dgm:spPr/>
    </dgm:pt>
    <dgm:pt modelId="{F874D178-3B7A-46F7-B788-958831BC7C99}" type="pres">
      <dgm:prSet presAssocID="{3C6F1B0F-6D06-4541-802E-73648D2EDBE0}" presName="childText" presStyleLbl="conFgAcc1" presStyleIdx="5" presStyleCnt="6">
        <dgm:presLayoutVars>
          <dgm:bulletEnabled val="1"/>
        </dgm:presLayoutVars>
      </dgm:prSet>
      <dgm:spPr/>
    </dgm:pt>
  </dgm:ptLst>
  <dgm:cxnLst>
    <dgm:cxn modelId="{2F406EE8-B2DB-4D0D-972B-3F13DE28DD5A}" type="presOf" srcId="{AEA8AE71-71BE-40EC-9473-07891804BF33}" destId="{D5F8BD7B-A19C-48D0-A629-156F7B73551E}" srcOrd="1" destOrd="0" presId="urn:microsoft.com/office/officeart/2005/8/layout/list1"/>
    <dgm:cxn modelId="{348D0019-5ECA-4296-B28B-08C9D14E5BF4}" srcId="{3A49C4CC-E44A-4508-9A7B-EA80277D4D16}" destId="{0838E86C-1E90-444C-9AF6-F1F86748BEA9}" srcOrd="4" destOrd="0" parTransId="{B2FEF4C7-ADD2-46E5-AF22-8CEBAEFD1711}" sibTransId="{2C5D28FC-BA2B-4FE5-9DCD-3D9679ABCAFB}"/>
    <dgm:cxn modelId="{774621E5-B653-4A21-A3B2-7144A09B8C08}" type="presOf" srcId="{BE594FE9-5AE7-4569-80F9-1A7D73BCC8EB}" destId="{38FDCA98-B27A-4F41-AA94-2F388FA5722A}" srcOrd="1" destOrd="0" presId="urn:microsoft.com/office/officeart/2005/8/layout/list1"/>
    <dgm:cxn modelId="{BE0D1CEB-BC33-411E-930F-686534A14605}" type="presOf" srcId="{194EBB99-A054-4A49-AF17-75ABF6BC8FCD}" destId="{0EACBA84-C33E-4982-B67B-F0D0D72DCAA9}" srcOrd="0" destOrd="0" presId="urn:microsoft.com/office/officeart/2005/8/layout/list1"/>
    <dgm:cxn modelId="{2FA6B015-7798-42D3-8F42-A7539B3CAA90}" type="presOf" srcId="{AEA8AE71-71BE-40EC-9473-07891804BF33}" destId="{B73B1255-280C-4CF5-A5E8-882A7047E88B}" srcOrd="0" destOrd="0" presId="urn:microsoft.com/office/officeart/2005/8/layout/list1"/>
    <dgm:cxn modelId="{9BDBB0EB-4B47-4AA2-9D08-82896603AAC3}" srcId="{3A49C4CC-E44A-4508-9A7B-EA80277D4D16}" destId="{AEA8AE71-71BE-40EC-9473-07891804BF33}" srcOrd="2" destOrd="0" parTransId="{7F3A4641-5DAD-4A77-B0FA-46790DE80B77}" sibTransId="{CF8871D9-AD11-40A9-819D-4FEFDE2D7BD2}"/>
    <dgm:cxn modelId="{7CF4F1E8-A98A-45C7-865E-E14BFECEA451}" type="presOf" srcId="{BE594FE9-5AE7-4569-80F9-1A7D73BCC8EB}" destId="{74DCAAD3-ECDB-4BEF-98DE-A98037D341D7}" srcOrd="0" destOrd="0" presId="urn:microsoft.com/office/officeart/2005/8/layout/list1"/>
    <dgm:cxn modelId="{3F06B48C-6846-447B-BDA6-86A8F976C90D}" type="presOf" srcId="{3C6F1B0F-6D06-4541-802E-73648D2EDBE0}" destId="{9231B1B6-6CD5-412D-969E-6925DB1A0529}" srcOrd="1" destOrd="0" presId="urn:microsoft.com/office/officeart/2005/8/layout/list1"/>
    <dgm:cxn modelId="{B3198F14-9D76-4C25-AA8B-DEC266131881}" srcId="{3A49C4CC-E44A-4508-9A7B-EA80277D4D16}" destId="{3C6F1B0F-6D06-4541-802E-73648D2EDBE0}" srcOrd="5" destOrd="0" parTransId="{9BC0603D-1423-4254-90CB-DDF5082983AA}" sibTransId="{AAC37358-157D-4098-81D6-6A2CF90B5961}"/>
    <dgm:cxn modelId="{AD31FF4A-CA72-4ADA-83B3-344F1F00C6D9}" type="presOf" srcId="{0838E86C-1E90-444C-9AF6-F1F86748BEA9}" destId="{79CA1487-67E0-4389-A019-0EA033FAF8DD}" srcOrd="0" destOrd="0" presId="urn:microsoft.com/office/officeart/2005/8/layout/list1"/>
    <dgm:cxn modelId="{4A0810EE-9D07-4678-BAC6-D5D1AB8455F7}" srcId="{3A49C4CC-E44A-4508-9A7B-EA80277D4D16}" destId="{BE594FE9-5AE7-4569-80F9-1A7D73BCC8EB}" srcOrd="0" destOrd="0" parTransId="{76CAD248-BABC-4785-B2E2-BCD75CA47E80}" sibTransId="{3664B4FE-CAB5-4D3D-AB5C-3801D4583C7F}"/>
    <dgm:cxn modelId="{3AF8EF32-7F98-4790-AC7C-F998859031D7}" type="presOf" srcId="{194EBB99-A054-4A49-AF17-75ABF6BC8FCD}" destId="{289F560B-1150-4EAC-A876-CA5C4FBFB415}" srcOrd="1" destOrd="0" presId="urn:microsoft.com/office/officeart/2005/8/layout/list1"/>
    <dgm:cxn modelId="{1FAEDCF6-6DA4-4BA3-907B-80B4D81F1F6E}" type="presOf" srcId="{84B52EA4-32DD-40E4-AC9D-7E3D59E20CD0}" destId="{AAABE827-5776-4774-8404-2793F32AA938}" srcOrd="1" destOrd="0" presId="urn:microsoft.com/office/officeart/2005/8/layout/list1"/>
    <dgm:cxn modelId="{CF5CE04F-AC1C-4AED-8256-BEE9B450E6B2}" srcId="{3A49C4CC-E44A-4508-9A7B-EA80277D4D16}" destId="{84B52EA4-32DD-40E4-AC9D-7E3D59E20CD0}" srcOrd="1" destOrd="0" parTransId="{7F72B63F-8C36-473C-8090-76DBE0C81E38}" sibTransId="{ECEB36DF-446D-4AAA-A823-A78DD6C7AA80}"/>
    <dgm:cxn modelId="{AA02A080-BC5D-4B11-86DE-DCF04D8FEE53}" type="presOf" srcId="{3C6F1B0F-6D06-4541-802E-73648D2EDBE0}" destId="{2E18DAA1-BB24-4C7C-BE25-0859606FE2BF}" srcOrd="0" destOrd="0" presId="urn:microsoft.com/office/officeart/2005/8/layout/list1"/>
    <dgm:cxn modelId="{888AA7EB-B162-4CC1-9A58-B59AC7B98D3E}" type="presOf" srcId="{0838E86C-1E90-444C-9AF6-F1F86748BEA9}" destId="{77BD4D5A-F55E-40B7-B6D2-1D47A90E5EB4}" srcOrd="1" destOrd="0" presId="urn:microsoft.com/office/officeart/2005/8/layout/list1"/>
    <dgm:cxn modelId="{02BFD04A-A6C6-4B82-9CD0-A7DC5C817EE1}" srcId="{3A49C4CC-E44A-4508-9A7B-EA80277D4D16}" destId="{194EBB99-A054-4A49-AF17-75ABF6BC8FCD}" srcOrd="3" destOrd="0" parTransId="{8F60A496-F593-4F84-883F-FF1FAF20CD9B}" sibTransId="{C22BE8A3-24F1-44FB-97A5-5EA9A82C1B3D}"/>
    <dgm:cxn modelId="{3315C51C-5A80-4D06-B646-932206E44465}" type="presOf" srcId="{84B52EA4-32DD-40E4-AC9D-7E3D59E20CD0}" destId="{A9F6EB8A-1B04-481A-91D5-E7C46D98478A}" srcOrd="0" destOrd="0" presId="urn:microsoft.com/office/officeart/2005/8/layout/list1"/>
    <dgm:cxn modelId="{3D4EDE65-7DFE-4908-A787-0F9587FACD71}" type="presOf" srcId="{3A49C4CC-E44A-4508-9A7B-EA80277D4D16}" destId="{B18917E6-7546-4887-997A-2D976213A983}" srcOrd="0" destOrd="0" presId="urn:microsoft.com/office/officeart/2005/8/layout/list1"/>
    <dgm:cxn modelId="{D009292B-2246-45D7-9476-924A252DB007}" type="presParOf" srcId="{B18917E6-7546-4887-997A-2D976213A983}" destId="{77C9D4EE-B6CB-4FC5-9E55-A99F4A1C4AE2}" srcOrd="0" destOrd="0" presId="urn:microsoft.com/office/officeart/2005/8/layout/list1"/>
    <dgm:cxn modelId="{C324C981-B15D-4240-A0BB-15D1500483FE}" type="presParOf" srcId="{77C9D4EE-B6CB-4FC5-9E55-A99F4A1C4AE2}" destId="{74DCAAD3-ECDB-4BEF-98DE-A98037D341D7}" srcOrd="0" destOrd="0" presId="urn:microsoft.com/office/officeart/2005/8/layout/list1"/>
    <dgm:cxn modelId="{89AE47D3-C24A-43C2-BB0F-34C38772BE3E}" type="presParOf" srcId="{77C9D4EE-B6CB-4FC5-9E55-A99F4A1C4AE2}" destId="{38FDCA98-B27A-4F41-AA94-2F388FA5722A}" srcOrd="1" destOrd="0" presId="urn:microsoft.com/office/officeart/2005/8/layout/list1"/>
    <dgm:cxn modelId="{191C8D8B-63FA-4D12-9695-B356F347D987}" type="presParOf" srcId="{B18917E6-7546-4887-997A-2D976213A983}" destId="{84E39356-799A-4103-851F-5E75BD3885D0}" srcOrd="1" destOrd="0" presId="urn:microsoft.com/office/officeart/2005/8/layout/list1"/>
    <dgm:cxn modelId="{C7590EC1-B480-4900-B47F-28C5A7A850D5}" type="presParOf" srcId="{B18917E6-7546-4887-997A-2D976213A983}" destId="{D777E6E9-35D1-42F6-BC0A-05CED49A9292}" srcOrd="2" destOrd="0" presId="urn:microsoft.com/office/officeart/2005/8/layout/list1"/>
    <dgm:cxn modelId="{3690B309-D7E7-47BC-B0FE-39819383EB7E}" type="presParOf" srcId="{B18917E6-7546-4887-997A-2D976213A983}" destId="{F4F9F402-4756-43BC-B6AB-8ACCD2BE77D0}" srcOrd="3" destOrd="0" presId="urn:microsoft.com/office/officeart/2005/8/layout/list1"/>
    <dgm:cxn modelId="{5243B03C-7BA1-467A-80B9-0226577EA792}" type="presParOf" srcId="{B18917E6-7546-4887-997A-2D976213A983}" destId="{6AFE01E3-F214-4D31-8BF2-6C95CC85363C}" srcOrd="4" destOrd="0" presId="urn:microsoft.com/office/officeart/2005/8/layout/list1"/>
    <dgm:cxn modelId="{15DDEF47-26DF-45A3-8DAD-73E2F5DF0CFF}" type="presParOf" srcId="{6AFE01E3-F214-4D31-8BF2-6C95CC85363C}" destId="{A9F6EB8A-1B04-481A-91D5-E7C46D98478A}" srcOrd="0" destOrd="0" presId="urn:microsoft.com/office/officeart/2005/8/layout/list1"/>
    <dgm:cxn modelId="{6354A328-E682-4643-A899-7065640594B7}" type="presParOf" srcId="{6AFE01E3-F214-4D31-8BF2-6C95CC85363C}" destId="{AAABE827-5776-4774-8404-2793F32AA938}" srcOrd="1" destOrd="0" presId="urn:microsoft.com/office/officeart/2005/8/layout/list1"/>
    <dgm:cxn modelId="{C6FF260C-E2AC-43CA-AB10-A11C7CFCFB92}" type="presParOf" srcId="{B18917E6-7546-4887-997A-2D976213A983}" destId="{C66D7D11-03A8-4557-BB88-3B004EAB0309}" srcOrd="5" destOrd="0" presId="urn:microsoft.com/office/officeart/2005/8/layout/list1"/>
    <dgm:cxn modelId="{F09501F2-1FC8-4C7D-9020-C8F4CD9415CF}" type="presParOf" srcId="{B18917E6-7546-4887-997A-2D976213A983}" destId="{659453EB-E702-44A4-8AEB-C341BF939961}" srcOrd="6" destOrd="0" presId="urn:microsoft.com/office/officeart/2005/8/layout/list1"/>
    <dgm:cxn modelId="{259EE064-BEE8-430A-8F4C-06CB952D1428}" type="presParOf" srcId="{B18917E6-7546-4887-997A-2D976213A983}" destId="{E6E447DB-79D4-4BB9-AE3E-F5FF6871607B}" srcOrd="7" destOrd="0" presId="urn:microsoft.com/office/officeart/2005/8/layout/list1"/>
    <dgm:cxn modelId="{43552A03-6560-475E-9BE2-628120AB91A3}" type="presParOf" srcId="{B18917E6-7546-4887-997A-2D976213A983}" destId="{80559989-F687-4B7B-8D10-8F1EE246D7AA}" srcOrd="8" destOrd="0" presId="urn:microsoft.com/office/officeart/2005/8/layout/list1"/>
    <dgm:cxn modelId="{C46C20AD-DDE4-4C4D-8003-925C620D9E39}" type="presParOf" srcId="{80559989-F687-4B7B-8D10-8F1EE246D7AA}" destId="{B73B1255-280C-4CF5-A5E8-882A7047E88B}" srcOrd="0" destOrd="0" presId="urn:microsoft.com/office/officeart/2005/8/layout/list1"/>
    <dgm:cxn modelId="{36F29524-6BF4-4B43-B57F-7FFC1C02D801}" type="presParOf" srcId="{80559989-F687-4B7B-8D10-8F1EE246D7AA}" destId="{D5F8BD7B-A19C-48D0-A629-156F7B73551E}" srcOrd="1" destOrd="0" presId="urn:microsoft.com/office/officeart/2005/8/layout/list1"/>
    <dgm:cxn modelId="{6CBBA9CB-B330-4CC1-B479-97260AF00753}" type="presParOf" srcId="{B18917E6-7546-4887-997A-2D976213A983}" destId="{B97D7CF7-B794-47F5-A2B4-C3417D38EAC1}" srcOrd="9" destOrd="0" presId="urn:microsoft.com/office/officeart/2005/8/layout/list1"/>
    <dgm:cxn modelId="{ADC36853-D30D-4224-B96C-587792254315}" type="presParOf" srcId="{B18917E6-7546-4887-997A-2D976213A983}" destId="{1D9A790C-A2A7-46E9-B11C-8DB4D96A3656}" srcOrd="10" destOrd="0" presId="urn:microsoft.com/office/officeart/2005/8/layout/list1"/>
    <dgm:cxn modelId="{23B8F4CF-F052-4C39-ABD7-F8D1D8FFEF5F}" type="presParOf" srcId="{B18917E6-7546-4887-997A-2D976213A983}" destId="{CCD5F1D0-3ED2-487A-807D-FF9EE004889F}" srcOrd="11" destOrd="0" presId="urn:microsoft.com/office/officeart/2005/8/layout/list1"/>
    <dgm:cxn modelId="{8F2F2566-848E-4847-B087-3CFFB194BF1E}" type="presParOf" srcId="{B18917E6-7546-4887-997A-2D976213A983}" destId="{3A16233D-53C4-4BAE-A14A-624B14C89656}" srcOrd="12" destOrd="0" presId="urn:microsoft.com/office/officeart/2005/8/layout/list1"/>
    <dgm:cxn modelId="{A56DDED8-2110-42C9-BA1D-433F83E0AC41}" type="presParOf" srcId="{3A16233D-53C4-4BAE-A14A-624B14C89656}" destId="{0EACBA84-C33E-4982-B67B-F0D0D72DCAA9}" srcOrd="0" destOrd="0" presId="urn:microsoft.com/office/officeart/2005/8/layout/list1"/>
    <dgm:cxn modelId="{0945670E-6C6B-4DF4-94AB-94FEA0214DB9}" type="presParOf" srcId="{3A16233D-53C4-4BAE-A14A-624B14C89656}" destId="{289F560B-1150-4EAC-A876-CA5C4FBFB415}" srcOrd="1" destOrd="0" presId="urn:microsoft.com/office/officeart/2005/8/layout/list1"/>
    <dgm:cxn modelId="{D86E9346-C378-4046-B48F-C9E6DBD26557}" type="presParOf" srcId="{B18917E6-7546-4887-997A-2D976213A983}" destId="{F649C1C7-3B5A-4AE9-B01D-A265BCBD181F}" srcOrd="13" destOrd="0" presId="urn:microsoft.com/office/officeart/2005/8/layout/list1"/>
    <dgm:cxn modelId="{A24B9F98-B7C5-4C1F-B500-EC47C98BCD26}" type="presParOf" srcId="{B18917E6-7546-4887-997A-2D976213A983}" destId="{926F1C53-2924-48DF-85DA-167D7F3AA590}" srcOrd="14" destOrd="0" presId="urn:microsoft.com/office/officeart/2005/8/layout/list1"/>
    <dgm:cxn modelId="{B77B2E5E-A6DD-4C05-AC6A-02D382A247D0}" type="presParOf" srcId="{B18917E6-7546-4887-997A-2D976213A983}" destId="{15B80E0C-1605-4C19-A879-5642E6E0FB18}" srcOrd="15" destOrd="0" presId="urn:microsoft.com/office/officeart/2005/8/layout/list1"/>
    <dgm:cxn modelId="{DD20E6A8-C6EC-4DB9-A36F-725579278118}" type="presParOf" srcId="{B18917E6-7546-4887-997A-2D976213A983}" destId="{DA24FBD5-60CC-4BA7-BD34-B2C2100A1925}" srcOrd="16" destOrd="0" presId="urn:microsoft.com/office/officeart/2005/8/layout/list1"/>
    <dgm:cxn modelId="{8A4E4B0D-1A81-40EA-93D0-0B8D4154664E}" type="presParOf" srcId="{DA24FBD5-60CC-4BA7-BD34-B2C2100A1925}" destId="{79CA1487-67E0-4389-A019-0EA033FAF8DD}" srcOrd="0" destOrd="0" presId="urn:microsoft.com/office/officeart/2005/8/layout/list1"/>
    <dgm:cxn modelId="{EEEAFC3B-8048-4181-9610-6A9A8AC54116}" type="presParOf" srcId="{DA24FBD5-60CC-4BA7-BD34-B2C2100A1925}" destId="{77BD4D5A-F55E-40B7-B6D2-1D47A90E5EB4}" srcOrd="1" destOrd="0" presId="urn:microsoft.com/office/officeart/2005/8/layout/list1"/>
    <dgm:cxn modelId="{877FC462-EFF2-49DF-AEAE-C1B81DF2AE49}" type="presParOf" srcId="{B18917E6-7546-4887-997A-2D976213A983}" destId="{E801579A-06AB-45F8-9309-EF351EF9A3BE}" srcOrd="17" destOrd="0" presId="urn:microsoft.com/office/officeart/2005/8/layout/list1"/>
    <dgm:cxn modelId="{9C294769-DA9F-4BBE-8DAA-335A28F6997B}" type="presParOf" srcId="{B18917E6-7546-4887-997A-2D976213A983}" destId="{CE4CD862-5BFA-4D52-9B24-36D057028ECD}" srcOrd="18" destOrd="0" presId="urn:microsoft.com/office/officeart/2005/8/layout/list1"/>
    <dgm:cxn modelId="{96D0C7CB-B988-411F-9B55-C444FAE41562}" type="presParOf" srcId="{B18917E6-7546-4887-997A-2D976213A983}" destId="{E283300E-4EAF-43ED-B106-A10BF9151CC2}" srcOrd="19" destOrd="0" presId="urn:microsoft.com/office/officeart/2005/8/layout/list1"/>
    <dgm:cxn modelId="{7A3FA846-D51E-486D-BD79-4EC07EAE92A4}" type="presParOf" srcId="{B18917E6-7546-4887-997A-2D976213A983}" destId="{92E1AEED-4239-4C9A-95B1-C20336F05539}" srcOrd="20" destOrd="0" presId="urn:microsoft.com/office/officeart/2005/8/layout/list1"/>
    <dgm:cxn modelId="{25A316D2-D144-498C-BC7C-58CE5358715E}" type="presParOf" srcId="{92E1AEED-4239-4C9A-95B1-C20336F05539}" destId="{2E18DAA1-BB24-4C7C-BE25-0859606FE2BF}" srcOrd="0" destOrd="0" presId="urn:microsoft.com/office/officeart/2005/8/layout/list1"/>
    <dgm:cxn modelId="{375606C8-E432-4F4D-AC4D-585519FB48A9}" type="presParOf" srcId="{92E1AEED-4239-4C9A-95B1-C20336F05539}" destId="{9231B1B6-6CD5-412D-969E-6925DB1A0529}" srcOrd="1" destOrd="0" presId="urn:microsoft.com/office/officeart/2005/8/layout/list1"/>
    <dgm:cxn modelId="{CB71D94E-F99B-468C-9404-6F71C7AB7E8A}" type="presParOf" srcId="{B18917E6-7546-4887-997A-2D976213A983}" destId="{FB74E117-5918-477A-8A2B-C70A68EFBBB1}" srcOrd="21" destOrd="0" presId="urn:microsoft.com/office/officeart/2005/8/layout/list1"/>
    <dgm:cxn modelId="{BBA564A8-0CA9-4DCE-A7C3-444EA71C04B8}" type="presParOf" srcId="{B18917E6-7546-4887-997A-2D976213A983}" destId="{F874D178-3B7A-46F7-B788-958831BC7C99}" srcOrd="22" destOrd="0" presId="urn:microsoft.com/office/officeart/2005/8/layout/list1"/>
  </dgm:cxnLst>
  <dgm:bg/>
  <dgm:whole/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1E8295E5-5648-4F76-AE1D-889CCCE31B03}" type="doc">
      <dgm:prSet loTypeId="urn:microsoft.com/office/officeart/2005/8/layout/radial5" loCatId="cycle" qsTypeId="urn:microsoft.com/office/officeart/2005/8/quickstyle/simple3" qsCatId="simple" csTypeId="urn:microsoft.com/office/officeart/2005/8/colors/colorful1" csCatId="colorful" phldr="1"/>
      <dgm:spPr/>
      <dgm:t>
        <a:bodyPr/>
        <a:lstStyle/>
        <a:p>
          <a:endParaRPr lang="ru-RU"/>
        </a:p>
      </dgm:t>
    </dgm:pt>
    <dgm:pt modelId="{426C6BA5-5A5F-468B-B8A2-74B12AF7D9AA}">
      <dgm:prSet phldrT="[Текст]"/>
      <dgm:spPr/>
      <dgm:t>
        <a:bodyPr/>
        <a:lstStyle/>
        <a:p>
          <a:r>
            <a:rPr lang="kk-KZ" dirty="0" smtClean="0">
              <a:latin typeface="Times New Roman" pitchFamily="18" charset="0"/>
              <a:cs typeface="Times New Roman" pitchFamily="18" charset="0"/>
            </a:rPr>
            <a:t>Ақпаратты қорғау әдістері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A96226C1-897F-40BD-8A4C-576D27535703}" type="parTrans" cxnId="{35A959A0-D27D-4BDD-8ED7-72A5F598BB64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FFCD2A3C-9631-436A-8953-D31A42CE077D}" type="sibTrans" cxnId="{35A959A0-D27D-4BDD-8ED7-72A5F598BB64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6890242D-A93F-4450-B723-87B367523263}">
      <dgm:prSet phldrT="[Текст]" custT="1"/>
      <dgm:spPr/>
      <dgm:t>
        <a:bodyPr/>
        <a:lstStyle/>
        <a:p>
          <a:r>
            <a:rPr lang="kk-KZ" sz="2000" dirty="0" smtClean="0">
              <a:latin typeface="Times New Roman" pitchFamily="18" charset="0"/>
              <a:cs typeface="Times New Roman" pitchFamily="18" charset="0"/>
            </a:rPr>
            <a:t>Программалық</a:t>
          </a:r>
          <a:endParaRPr lang="ru-RU" sz="2000" dirty="0">
            <a:latin typeface="Times New Roman" pitchFamily="18" charset="0"/>
            <a:cs typeface="Times New Roman" pitchFamily="18" charset="0"/>
          </a:endParaRPr>
        </a:p>
      </dgm:t>
    </dgm:pt>
    <dgm:pt modelId="{14D052B4-44EB-47CD-9B59-92FCA85794B4}" type="parTrans" cxnId="{105FAA26-0594-4A0F-9A73-0E167319AB8B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BF24A716-03FA-4456-A067-4E928A1DA781}" type="sibTrans" cxnId="{105FAA26-0594-4A0F-9A73-0E167319AB8B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C16C7F0E-5C41-4318-84D3-6973084E150F}">
      <dgm:prSet phldrT="[Текст]" custT="1"/>
      <dgm:spPr/>
      <dgm:t>
        <a:bodyPr/>
        <a:lstStyle/>
        <a:p>
          <a:r>
            <a:rPr lang="kk-KZ" sz="2000" dirty="0" smtClean="0">
              <a:latin typeface="Times New Roman" pitchFamily="18" charset="0"/>
              <a:cs typeface="Times New Roman" pitchFamily="18" charset="0"/>
            </a:rPr>
            <a:t>Ұйымдастыру-шылық</a:t>
          </a:r>
          <a:endParaRPr lang="ru-RU" sz="2000" dirty="0">
            <a:latin typeface="Times New Roman" pitchFamily="18" charset="0"/>
            <a:cs typeface="Times New Roman" pitchFamily="18" charset="0"/>
          </a:endParaRPr>
        </a:p>
      </dgm:t>
    </dgm:pt>
    <dgm:pt modelId="{E0777D5C-219C-443C-A6BD-AEA10827EF35}" type="parTrans" cxnId="{11A0DF32-C85B-4BBC-AF91-83C3D31F2D74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4BDE33D3-C5A5-4E03-9E6D-59489200C53A}" type="sibTrans" cxnId="{11A0DF32-C85B-4BBC-AF91-83C3D31F2D74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B9E29647-31B7-4211-B9CF-758F4D49B2BB}">
      <dgm:prSet phldrT="[Текст]" custT="1"/>
      <dgm:spPr/>
      <dgm:t>
        <a:bodyPr/>
        <a:lstStyle/>
        <a:p>
          <a:r>
            <a:rPr lang="kk-KZ" sz="2000" dirty="0" smtClean="0">
              <a:latin typeface="Times New Roman" pitchFamily="18" charset="0"/>
              <a:cs typeface="Times New Roman" pitchFamily="18" charset="0"/>
            </a:rPr>
            <a:t>Криптографиялық</a:t>
          </a:r>
          <a:endParaRPr lang="ru-RU" sz="2000" dirty="0">
            <a:latin typeface="Times New Roman" pitchFamily="18" charset="0"/>
            <a:cs typeface="Times New Roman" pitchFamily="18" charset="0"/>
          </a:endParaRPr>
        </a:p>
      </dgm:t>
    </dgm:pt>
    <dgm:pt modelId="{2963CC5A-D74C-4CCA-90FA-88D419574172}" type="parTrans" cxnId="{457A4D39-79DB-4FA0-99CB-91273BA02633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B0EE675D-415B-4527-9E38-234615623D0B}" type="sibTrans" cxnId="{457A4D39-79DB-4FA0-99CB-91273BA02633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9AD630A3-3FFB-4DE1-A70D-B28D678489ED}">
      <dgm:prSet phldrT="[Текст]" custT="1"/>
      <dgm:spPr/>
      <dgm:t>
        <a:bodyPr/>
        <a:lstStyle/>
        <a:p>
          <a:r>
            <a:rPr lang="kk-KZ" sz="2000" dirty="0" smtClean="0">
              <a:latin typeface="Times New Roman" pitchFamily="18" charset="0"/>
              <a:cs typeface="Times New Roman" pitchFamily="18" charset="0"/>
            </a:rPr>
            <a:t>Техникалық</a:t>
          </a:r>
          <a:endParaRPr lang="ru-RU" sz="2000" dirty="0">
            <a:latin typeface="Times New Roman" pitchFamily="18" charset="0"/>
            <a:cs typeface="Times New Roman" pitchFamily="18" charset="0"/>
          </a:endParaRPr>
        </a:p>
      </dgm:t>
    </dgm:pt>
    <dgm:pt modelId="{37B547A1-1D1B-4C99-8B34-91A965A2F296}" type="parTrans" cxnId="{C9312550-56C6-4BA3-9E37-6845C21B390C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AF7DC410-D165-4D2C-AE99-9E3246BE3153}" type="sibTrans" cxnId="{C9312550-56C6-4BA3-9E37-6845C21B390C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922196C5-0AD4-4167-BD36-DA4790CF96B0}" type="pres">
      <dgm:prSet presAssocID="{1E8295E5-5648-4F76-AE1D-889CCCE31B03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EB3E5BAF-4894-484A-8E47-F188376DF5E0}" type="pres">
      <dgm:prSet presAssocID="{426C6BA5-5A5F-468B-B8A2-74B12AF7D9AA}" presName="centerShape" presStyleLbl="node0" presStyleIdx="0" presStyleCnt="1"/>
      <dgm:spPr/>
      <dgm:t>
        <a:bodyPr/>
        <a:lstStyle/>
        <a:p>
          <a:endParaRPr lang="ru-RU"/>
        </a:p>
      </dgm:t>
    </dgm:pt>
    <dgm:pt modelId="{355D693A-CB84-4494-B771-EAF999A45F7D}" type="pres">
      <dgm:prSet presAssocID="{14D052B4-44EB-47CD-9B59-92FCA85794B4}" presName="parTrans" presStyleLbl="sibTrans2D1" presStyleIdx="0" presStyleCnt="4"/>
      <dgm:spPr/>
      <dgm:t>
        <a:bodyPr/>
        <a:lstStyle/>
        <a:p>
          <a:endParaRPr lang="ru-RU"/>
        </a:p>
      </dgm:t>
    </dgm:pt>
    <dgm:pt modelId="{CA5B0469-0290-4244-9C4C-F677EAC2539A}" type="pres">
      <dgm:prSet presAssocID="{14D052B4-44EB-47CD-9B59-92FCA85794B4}" presName="connectorText" presStyleLbl="sibTrans2D1" presStyleIdx="0" presStyleCnt="4"/>
      <dgm:spPr/>
      <dgm:t>
        <a:bodyPr/>
        <a:lstStyle/>
        <a:p>
          <a:endParaRPr lang="ru-RU"/>
        </a:p>
      </dgm:t>
    </dgm:pt>
    <dgm:pt modelId="{CF641B13-E1B8-4D4C-BC99-2CD2C66BBD19}" type="pres">
      <dgm:prSet presAssocID="{6890242D-A93F-4450-B723-87B367523263}" presName="node" presStyleLbl="node1" presStyleIdx="0" presStyleCnt="4" custScaleX="21824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AD3899C-73DB-45C4-8C84-A1580F2A4E3A}" type="pres">
      <dgm:prSet presAssocID="{E0777D5C-219C-443C-A6BD-AEA10827EF35}" presName="parTrans" presStyleLbl="sibTrans2D1" presStyleIdx="1" presStyleCnt="4"/>
      <dgm:spPr/>
      <dgm:t>
        <a:bodyPr/>
        <a:lstStyle/>
        <a:p>
          <a:endParaRPr lang="ru-RU"/>
        </a:p>
      </dgm:t>
    </dgm:pt>
    <dgm:pt modelId="{E606800C-FDA3-44EA-BE80-B7E316291A39}" type="pres">
      <dgm:prSet presAssocID="{E0777D5C-219C-443C-A6BD-AEA10827EF35}" presName="connectorText" presStyleLbl="sibTrans2D1" presStyleIdx="1" presStyleCnt="4"/>
      <dgm:spPr/>
      <dgm:t>
        <a:bodyPr/>
        <a:lstStyle/>
        <a:p>
          <a:endParaRPr lang="ru-RU"/>
        </a:p>
      </dgm:t>
    </dgm:pt>
    <dgm:pt modelId="{3E5C5812-B4B6-49D6-B5C9-E00236175A44}" type="pres">
      <dgm:prSet presAssocID="{C16C7F0E-5C41-4318-84D3-6973084E150F}" presName="node" presStyleLbl="node1" presStyleIdx="1" presStyleCnt="4" custAng="5400000" custScaleX="216865" custRadScaleRad="158778" custRadScaleInc="-172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E1AC759-7A6A-4D42-AE3E-ABC9D367E9A4}" type="pres">
      <dgm:prSet presAssocID="{2963CC5A-D74C-4CCA-90FA-88D419574172}" presName="parTrans" presStyleLbl="sibTrans2D1" presStyleIdx="2" presStyleCnt="4"/>
      <dgm:spPr/>
      <dgm:t>
        <a:bodyPr/>
        <a:lstStyle/>
        <a:p>
          <a:endParaRPr lang="ru-RU"/>
        </a:p>
      </dgm:t>
    </dgm:pt>
    <dgm:pt modelId="{412A2553-8430-43AB-800C-3202545727BF}" type="pres">
      <dgm:prSet presAssocID="{2963CC5A-D74C-4CCA-90FA-88D419574172}" presName="connectorText" presStyleLbl="sibTrans2D1" presStyleIdx="2" presStyleCnt="4"/>
      <dgm:spPr/>
      <dgm:t>
        <a:bodyPr/>
        <a:lstStyle/>
        <a:p>
          <a:endParaRPr lang="ru-RU"/>
        </a:p>
      </dgm:t>
    </dgm:pt>
    <dgm:pt modelId="{A9D37525-8868-47DD-877F-4BB9437F9DA0}" type="pres">
      <dgm:prSet presAssocID="{B9E29647-31B7-4211-B9CF-758F4D49B2BB}" presName="node" presStyleLbl="node1" presStyleIdx="2" presStyleCnt="4" custScaleX="26812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D1A2AC2-4CD9-4C7A-9993-AE4D904667ED}" type="pres">
      <dgm:prSet presAssocID="{37B547A1-1D1B-4C99-8B34-91A965A2F296}" presName="parTrans" presStyleLbl="sibTrans2D1" presStyleIdx="3" presStyleCnt="4"/>
      <dgm:spPr/>
      <dgm:t>
        <a:bodyPr/>
        <a:lstStyle/>
        <a:p>
          <a:endParaRPr lang="ru-RU"/>
        </a:p>
      </dgm:t>
    </dgm:pt>
    <dgm:pt modelId="{C4B0A69C-B0CA-49A2-858D-065D7A105C5B}" type="pres">
      <dgm:prSet presAssocID="{37B547A1-1D1B-4C99-8B34-91A965A2F296}" presName="connectorText" presStyleLbl="sibTrans2D1" presStyleIdx="3" presStyleCnt="4"/>
      <dgm:spPr/>
      <dgm:t>
        <a:bodyPr/>
        <a:lstStyle/>
        <a:p>
          <a:endParaRPr lang="ru-RU"/>
        </a:p>
      </dgm:t>
    </dgm:pt>
    <dgm:pt modelId="{0C85B446-8450-4C39-B66E-E1335890CB2D}" type="pres">
      <dgm:prSet presAssocID="{9AD630A3-3FFB-4DE1-A70D-B28D678489ED}" presName="node" presStyleLbl="node1" presStyleIdx="3" presStyleCnt="4" custAng="16200000" custScaleX="227938" custRadScaleRad="154622" custRadScaleInc="-190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99CF8DA6-31B8-45F3-936A-C7BDC86D6760}" type="presOf" srcId="{37B547A1-1D1B-4C99-8B34-91A965A2F296}" destId="{C4B0A69C-B0CA-49A2-858D-065D7A105C5B}" srcOrd="1" destOrd="0" presId="urn:microsoft.com/office/officeart/2005/8/layout/radial5"/>
    <dgm:cxn modelId="{D420FF05-F34F-4200-85AE-B4FC872D7572}" type="presOf" srcId="{14D052B4-44EB-47CD-9B59-92FCA85794B4}" destId="{355D693A-CB84-4494-B771-EAF999A45F7D}" srcOrd="0" destOrd="0" presId="urn:microsoft.com/office/officeart/2005/8/layout/radial5"/>
    <dgm:cxn modelId="{B6C148F1-5F41-41F2-A7D8-8FF88ADC19C6}" type="presOf" srcId="{1E8295E5-5648-4F76-AE1D-889CCCE31B03}" destId="{922196C5-0AD4-4167-BD36-DA4790CF96B0}" srcOrd="0" destOrd="0" presId="urn:microsoft.com/office/officeart/2005/8/layout/radial5"/>
    <dgm:cxn modelId="{107BA70B-B6F7-497A-B9D6-53F47EF26BA9}" type="presOf" srcId="{14D052B4-44EB-47CD-9B59-92FCA85794B4}" destId="{CA5B0469-0290-4244-9C4C-F677EAC2539A}" srcOrd="1" destOrd="0" presId="urn:microsoft.com/office/officeart/2005/8/layout/radial5"/>
    <dgm:cxn modelId="{77532256-86DE-4CCB-B825-024206073860}" type="presOf" srcId="{37B547A1-1D1B-4C99-8B34-91A965A2F296}" destId="{7D1A2AC2-4CD9-4C7A-9993-AE4D904667ED}" srcOrd="0" destOrd="0" presId="urn:microsoft.com/office/officeart/2005/8/layout/radial5"/>
    <dgm:cxn modelId="{105FAA26-0594-4A0F-9A73-0E167319AB8B}" srcId="{426C6BA5-5A5F-468B-B8A2-74B12AF7D9AA}" destId="{6890242D-A93F-4450-B723-87B367523263}" srcOrd="0" destOrd="0" parTransId="{14D052B4-44EB-47CD-9B59-92FCA85794B4}" sibTransId="{BF24A716-03FA-4456-A067-4E928A1DA781}"/>
    <dgm:cxn modelId="{2A707B4A-CF07-4494-AB85-D36D66BEB600}" type="presOf" srcId="{E0777D5C-219C-443C-A6BD-AEA10827EF35}" destId="{AAD3899C-73DB-45C4-8C84-A1580F2A4E3A}" srcOrd="0" destOrd="0" presId="urn:microsoft.com/office/officeart/2005/8/layout/radial5"/>
    <dgm:cxn modelId="{28A20282-F846-4B2D-922B-A57AD4B4B4C7}" type="presOf" srcId="{2963CC5A-D74C-4CCA-90FA-88D419574172}" destId="{3E1AC759-7A6A-4D42-AE3E-ABC9D367E9A4}" srcOrd="0" destOrd="0" presId="urn:microsoft.com/office/officeart/2005/8/layout/radial5"/>
    <dgm:cxn modelId="{45AD5737-B078-4E00-A381-FBCD21EC45C3}" type="presOf" srcId="{2963CC5A-D74C-4CCA-90FA-88D419574172}" destId="{412A2553-8430-43AB-800C-3202545727BF}" srcOrd="1" destOrd="0" presId="urn:microsoft.com/office/officeart/2005/8/layout/radial5"/>
    <dgm:cxn modelId="{23EF6013-8B34-465E-AFF6-5CFAF223BA70}" type="presOf" srcId="{426C6BA5-5A5F-468B-B8A2-74B12AF7D9AA}" destId="{EB3E5BAF-4894-484A-8E47-F188376DF5E0}" srcOrd="0" destOrd="0" presId="urn:microsoft.com/office/officeart/2005/8/layout/radial5"/>
    <dgm:cxn modelId="{35A959A0-D27D-4BDD-8ED7-72A5F598BB64}" srcId="{1E8295E5-5648-4F76-AE1D-889CCCE31B03}" destId="{426C6BA5-5A5F-468B-B8A2-74B12AF7D9AA}" srcOrd="0" destOrd="0" parTransId="{A96226C1-897F-40BD-8A4C-576D27535703}" sibTransId="{FFCD2A3C-9631-436A-8953-D31A42CE077D}"/>
    <dgm:cxn modelId="{11A0DF32-C85B-4BBC-AF91-83C3D31F2D74}" srcId="{426C6BA5-5A5F-468B-B8A2-74B12AF7D9AA}" destId="{C16C7F0E-5C41-4318-84D3-6973084E150F}" srcOrd="1" destOrd="0" parTransId="{E0777D5C-219C-443C-A6BD-AEA10827EF35}" sibTransId="{4BDE33D3-C5A5-4E03-9E6D-59489200C53A}"/>
    <dgm:cxn modelId="{7A42F983-4417-4A46-AFE7-530C82D49920}" type="presOf" srcId="{C16C7F0E-5C41-4318-84D3-6973084E150F}" destId="{3E5C5812-B4B6-49D6-B5C9-E00236175A44}" srcOrd="0" destOrd="0" presId="urn:microsoft.com/office/officeart/2005/8/layout/radial5"/>
    <dgm:cxn modelId="{BBEB4E8A-50D1-4399-B49B-24FF4DFB3ED9}" type="presOf" srcId="{E0777D5C-219C-443C-A6BD-AEA10827EF35}" destId="{E606800C-FDA3-44EA-BE80-B7E316291A39}" srcOrd="1" destOrd="0" presId="urn:microsoft.com/office/officeart/2005/8/layout/radial5"/>
    <dgm:cxn modelId="{05957DC0-1B30-45D2-B24F-78006493379C}" type="presOf" srcId="{B9E29647-31B7-4211-B9CF-758F4D49B2BB}" destId="{A9D37525-8868-47DD-877F-4BB9437F9DA0}" srcOrd="0" destOrd="0" presId="urn:microsoft.com/office/officeart/2005/8/layout/radial5"/>
    <dgm:cxn modelId="{457A4D39-79DB-4FA0-99CB-91273BA02633}" srcId="{426C6BA5-5A5F-468B-B8A2-74B12AF7D9AA}" destId="{B9E29647-31B7-4211-B9CF-758F4D49B2BB}" srcOrd="2" destOrd="0" parTransId="{2963CC5A-D74C-4CCA-90FA-88D419574172}" sibTransId="{B0EE675D-415B-4527-9E38-234615623D0B}"/>
    <dgm:cxn modelId="{AD8A1DE4-E6E6-4EF3-8CC2-730196221E1F}" type="presOf" srcId="{9AD630A3-3FFB-4DE1-A70D-B28D678489ED}" destId="{0C85B446-8450-4C39-B66E-E1335890CB2D}" srcOrd="0" destOrd="0" presId="urn:microsoft.com/office/officeart/2005/8/layout/radial5"/>
    <dgm:cxn modelId="{FB72B23C-4447-497B-85BB-07B887D629C7}" type="presOf" srcId="{6890242D-A93F-4450-B723-87B367523263}" destId="{CF641B13-E1B8-4D4C-BC99-2CD2C66BBD19}" srcOrd="0" destOrd="0" presId="urn:microsoft.com/office/officeart/2005/8/layout/radial5"/>
    <dgm:cxn modelId="{C9312550-56C6-4BA3-9E37-6845C21B390C}" srcId="{426C6BA5-5A5F-468B-B8A2-74B12AF7D9AA}" destId="{9AD630A3-3FFB-4DE1-A70D-B28D678489ED}" srcOrd="3" destOrd="0" parTransId="{37B547A1-1D1B-4C99-8B34-91A965A2F296}" sibTransId="{AF7DC410-D165-4D2C-AE99-9E3246BE3153}"/>
    <dgm:cxn modelId="{FD81D658-C0EE-4339-8971-040878F59AB7}" type="presParOf" srcId="{922196C5-0AD4-4167-BD36-DA4790CF96B0}" destId="{EB3E5BAF-4894-484A-8E47-F188376DF5E0}" srcOrd="0" destOrd="0" presId="urn:microsoft.com/office/officeart/2005/8/layout/radial5"/>
    <dgm:cxn modelId="{9E4C19F6-F38C-427E-B9A8-10905C528413}" type="presParOf" srcId="{922196C5-0AD4-4167-BD36-DA4790CF96B0}" destId="{355D693A-CB84-4494-B771-EAF999A45F7D}" srcOrd="1" destOrd="0" presId="urn:microsoft.com/office/officeart/2005/8/layout/radial5"/>
    <dgm:cxn modelId="{6DBB8A8E-D1CA-43E0-836B-D3C99A5F5E7F}" type="presParOf" srcId="{355D693A-CB84-4494-B771-EAF999A45F7D}" destId="{CA5B0469-0290-4244-9C4C-F677EAC2539A}" srcOrd="0" destOrd="0" presId="urn:microsoft.com/office/officeart/2005/8/layout/radial5"/>
    <dgm:cxn modelId="{7B67398A-C925-4ED6-AC42-95627176A769}" type="presParOf" srcId="{922196C5-0AD4-4167-BD36-DA4790CF96B0}" destId="{CF641B13-E1B8-4D4C-BC99-2CD2C66BBD19}" srcOrd="2" destOrd="0" presId="urn:microsoft.com/office/officeart/2005/8/layout/radial5"/>
    <dgm:cxn modelId="{7F6B331A-5884-4DB4-BCA8-E4A2AA38EAE9}" type="presParOf" srcId="{922196C5-0AD4-4167-BD36-DA4790CF96B0}" destId="{AAD3899C-73DB-45C4-8C84-A1580F2A4E3A}" srcOrd="3" destOrd="0" presId="urn:microsoft.com/office/officeart/2005/8/layout/radial5"/>
    <dgm:cxn modelId="{0667DC18-292C-4D0F-BAD2-B2F2BC6B30A3}" type="presParOf" srcId="{AAD3899C-73DB-45C4-8C84-A1580F2A4E3A}" destId="{E606800C-FDA3-44EA-BE80-B7E316291A39}" srcOrd="0" destOrd="0" presId="urn:microsoft.com/office/officeart/2005/8/layout/radial5"/>
    <dgm:cxn modelId="{0A53C76C-406B-4DE1-A3F9-E03EE4750ACC}" type="presParOf" srcId="{922196C5-0AD4-4167-BD36-DA4790CF96B0}" destId="{3E5C5812-B4B6-49D6-B5C9-E00236175A44}" srcOrd="4" destOrd="0" presId="urn:microsoft.com/office/officeart/2005/8/layout/radial5"/>
    <dgm:cxn modelId="{9294C20E-55F7-453A-BA22-8B4F11E68073}" type="presParOf" srcId="{922196C5-0AD4-4167-BD36-DA4790CF96B0}" destId="{3E1AC759-7A6A-4D42-AE3E-ABC9D367E9A4}" srcOrd="5" destOrd="0" presId="urn:microsoft.com/office/officeart/2005/8/layout/radial5"/>
    <dgm:cxn modelId="{4BB066E2-C176-4C3A-A688-9E413D60F5CA}" type="presParOf" srcId="{3E1AC759-7A6A-4D42-AE3E-ABC9D367E9A4}" destId="{412A2553-8430-43AB-800C-3202545727BF}" srcOrd="0" destOrd="0" presId="urn:microsoft.com/office/officeart/2005/8/layout/radial5"/>
    <dgm:cxn modelId="{28E49544-DAFA-4C5D-A812-961EA95449F3}" type="presParOf" srcId="{922196C5-0AD4-4167-BD36-DA4790CF96B0}" destId="{A9D37525-8868-47DD-877F-4BB9437F9DA0}" srcOrd="6" destOrd="0" presId="urn:microsoft.com/office/officeart/2005/8/layout/radial5"/>
    <dgm:cxn modelId="{A64E10A1-AAA5-4C52-B201-865924BE80AF}" type="presParOf" srcId="{922196C5-0AD4-4167-BD36-DA4790CF96B0}" destId="{7D1A2AC2-4CD9-4C7A-9993-AE4D904667ED}" srcOrd="7" destOrd="0" presId="urn:microsoft.com/office/officeart/2005/8/layout/radial5"/>
    <dgm:cxn modelId="{BA6292EA-C073-42B6-A671-F92659021144}" type="presParOf" srcId="{7D1A2AC2-4CD9-4C7A-9993-AE4D904667ED}" destId="{C4B0A69C-B0CA-49A2-858D-065D7A105C5B}" srcOrd="0" destOrd="0" presId="urn:microsoft.com/office/officeart/2005/8/layout/radial5"/>
    <dgm:cxn modelId="{4176269C-60B3-4947-877D-883A6686B242}" type="presParOf" srcId="{922196C5-0AD4-4167-BD36-DA4790CF96B0}" destId="{0C85B446-8450-4C39-B66E-E1335890CB2D}" srcOrd="8" destOrd="0" presId="urn:microsoft.com/office/officeart/2005/8/layout/radial5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5">
  <dgm:title val=""/>
  <dgm:desc val=""/>
  <dgm:catLst>
    <dgm:cat type="relationship" pri="23000"/>
    <dgm:cat type="cycle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  <dgm:param type="ctrShpMap" val="fNode"/>
        </dgm:alg>
      </dgm:if>
      <dgm:else name="Name3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parTrans" refType="w" refFor="ch" refForName="centerShape" fact="0.4"/>
      <dgm:constr type="w" for="ch" forName="node" refType="w" refFor="ch" refForName="centerShape" op="equ" fact="1.25"/>
      <dgm:constr type="sp" refType="w" refFor="ch" refForName="centerShape" op="equ" fact="0.4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node" refType="primFontSz" refFor="ch" refForName="centerShape" op="lte"/>
      <dgm:constr type="primFontSz" for="des" forName="connectorText" op="equ" val="55"/>
      <dgm:constr type="primFontSz" for="des" forName="connectorText" refType="primFontSz" refFor="ch" refForName="centerShape" op="lte" fact="0.8"/>
      <dgm:constr type="primFontSz" for="des" forName="connectorText" refType="primFontSz" refFor="des" refForName="node" op="lte"/>
    </dgm:constrLst>
    <dgm:choose name="Name4">
      <dgm:if name="Name5" axis="ch ch" ptType="node node" st="1 1" cnt="1 0" func="cnt" op="lte" val="6">
        <dgm:ruleLst>
          <dgm:rule type="w" for="ch" forName="node" val="NaN" fact="1" max="NaN"/>
        </dgm:ruleLst>
      </dgm:if>
      <dgm:if name="Name6" axis="ch ch" ptType="node node" st="1 1" cnt="1 0" func="cnt" op="lte" val="8">
        <dgm:ruleLst>
          <dgm:rule type="w" for="ch" forName="node" val="NaN" fact="0.9" max="NaN"/>
        </dgm:ruleLst>
      </dgm:if>
      <dgm:if name="Name7" axis="ch ch" ptType="node node" st="1 1" cnt="1 0" func="cnt" op="lte" val="10">
        <dgm:ruleLst>
          <dgm:rule type="w" for="ch" forName="node" val="NaN" fact="0.8" max="NaN"/>
        </dgm:ruleLst>
      </dgm:if>
      <dgm:if name="Name8" axis="ch ch" ptType="node node" st="1 1" cnt="1 0" func="cnt" op="lte" val="12">
        <dgm:ruleLst>
          <dgm:rule type="w" for="ch" forName="node" val="NaN" fact="0.7" max="NaN"/>
        </dgm:ruleLst>
      </dgm:if>
      <dgm:if name="Name9" axis="ch ch" ptType="node node" st="1 1" cnt="1 0" func="cnt" op="lte" val="14">
        <dgm:ruleLst>
          <dgm:rule type="w" for="ch" forName="node" val="NaN" fact="0.6" max="NaN"/>
        </dgm:ruleLst>
      </dgm:if>
      <dgm:else name="Name10">
        <dgm:ruleLst>
          <dgm:rule type="w" for="ch" forName="node" val="NaN" fact="0.5" max="NaN"/>
        </dgm:ruleLst>
      </dgm:else>
    </dgm:choose>
    <dgm:forEach name="Name11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12" axis="ch">
        <dgm:forEach name="Name13" axis="self" ptType="parTrans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h" refType="w" fact="0.85"/>
            </dgm:constrLst>
            <dgm:ruleLst/>
            <dgm:layoutNode name="connectorText">
              <dgm:alg type="tx">
                <dgm:param type="autoTxRot" val="grav"/>
              </dgm:alg>
              <dgm:shape xmlns:r="http://schemas.openxmlformats.org/officeDocument/2006/relationships" type="conn" r:blip="" hideGeom="1">
                <dgm:adjLst/>
              </dgm:shape>
              <dgm:presOf axis="self"/>
              <dgm:constrLst>
                <dgm:constr type="lMarg"/>
                <dgm:constr type="rMarg"/>
                <dgm:constr type="tMarg"/>
                <dgm:constr type="bMarg"/>
              </dgm:constrLst>
              <dgm:ruleLst>
                <dgm:rule type="primFontSz" val="5" fact="NaN" max="NaN"/>
              </dgm:ruleLst>
            </dgm:layoutNode>
          </dgm:layoutNode>
        </dgm:forEach>
        <dgm:forEach name="Name14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w" val="INF" fact="NaN" max="NaN"/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 6"/>
          <p:cNvSpPr/>
          <p:nvPr/>
        </p:nvSpPr>
        <p:spPr>
          <a:xfrm>
            <a:off x="1" y="762000"/>
            <a:ext cx="6856214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Прямоугольник 7"/>
          <p:cNvSpPr/>
          <p:nvPr/>
        </p:nvSpPr>
        <p:spPr>
          <a:xfrm>
            <a:off x="6952697" y="762000"/>
            <a:ext cx="2193989" cy="5334001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Заголовок 1"/>
          <p:cNvSpPr>
            <a:spLocks noGrp="1"/>
          </p:cNvSpPr>
          <p:nvPr>
            <p:ph type="ctrTitle"/>
          </p:nvPr>
        </p:nvSpPr>
        <p:spPr>
          <a:xfrm>
            <a:off x="802386" y="1298448"/>
            <a:ext cx="5486400" cy="3255264"/>
          </a:xfrm>
        </p:spPr>
        <p:txBody>
          <a:bodyPr rtlCol="0" anchor="b">
            <a:normAutofit/>
          </a:bodyPr>
          <a:lstStyle>
            <a:lvl1pPr algn="l">
              <a:defRPr sz="5900" spc="-100" baseline="0">
                <a:solidFill>
                  <a:srgbClr val="FFFFFF"/>
                </a:solidFill>
              </a:defRPr>
            </a:lvl1pPr>
          </a:lstStyle>
          <a:p>
            <a:pPr rtl="0"/>
            <a:r>
              <a:rPr lang="ru-RU" noProof="1" smtClean="0"/>
              <a:t>Образец заголовка</a:t>
            </a:r>
            <a:endParaRPr lang="ru-RU" noProof="1"/>
          </a:p>
        </p:txBody>
      </p:sp>
      <p:sp>
        <p:nvSpPr>
          <p:cNvPr id="3" name="Подзаголовок 2"/>
          <p:cNvSpPr>
            <a:spLocks noGrp="1"/>
          </p:cNvSpPr>
          <p:nvPr>
            <p:ph type="subTitle" idx="1"/>
          </p:nvPr>
        </p:nvSpPr>
        <p:spPr>
          <a:xfrm>
            <a:off x="825011" y="4670246"/>
            <a:ext cx="5486400" cy="914400"/>
          </a:xfrm>
        </p:spPr>
        <p:txBody>
          <a:bodyPr rtlCol="0" anchor="t">
            <a:normAutofit/>
          </a:bodyPr>
          <a:lstStyle>
            <a:lvl1pPr marL="0" indent="0" algn="l">
              <a:buNone/>
              <a:defRPr sz="2200" cap="none" spc="0" baseline="0"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pPr rtl="0"/>
            <a:r>
              <a:rPr lang="ru-RU" noProof="1" smtClean="0"/>
              <a:t>Образец подзаголовка</a:t>
            </a:r>
            <a:endParaRPr lang="ru-RU" noProof="1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15.09.2020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endParaRPr lang="ru-RU"/>
          </a:p>
        </p:txBody>
      </p:sp>
      <p:sp>
        <p:nvSpPr>
          <p:cNvPr id="6" name="Номер слайда 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ru-RU" noProof="1" smtClean="0"/>
              <a:t>Образец заголовка</a:t>
            </a:r>
            <a:endParaRPr lang="ru-RU" noProof="1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 rtlCol="0" anchor="t"/>
          <a:lstStyle/>
          <a:p>
            <a:pPr lvl="0" rtl="0"/>
            <a:r>
              <a:rPr lang="ru-RU" noProof="1"/>
              <a:t>Щелкните, чтобы изменить стили текста образца слайда</a:t>
            </a:r>
          </a:p>
          <a:p>
            <a:pPr lvl="1" rtl="0"/>
            <a:r>
              <a:rPr lang="ru-RU" noProof="1"/>
              <a:t>Второй уровень</a:t>
            </a:r>
          </a:p>
          <a:p>
            <a:pPr lvl="2" rtl="0"/>
            <a:r>
              <a:rPr lang="ru-RU" noProof="1"/>
              <a:t>Третий уровень</a:t>
            </a:r>
          </a:p>
          <a:p>
            <a:pPr lvl="3" rtl="0"/>
            <a:r>
              <a:rPr lang="ru-RU" noProof="1"/>
              <a:t>Четвертый уровень</a:t>
            </a:r>
          </a:p>
          <a:p>
            <a:pPr lvl="4" rtl="0"/>
            <a:r>
              <a:rPr lang="ru-RU" noProof="1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15.09.2020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endParaRPr lang="ru-RU"/>
          </a:p>
        </p:txBody>
      </p:sp>
      <p:sp>
        <p:nvSpPr>
          <p:cNvPr id="9" name="Номер слайда 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 1"/>
          <p:cNvSpPr>
            <a:spLocks noGrp="1"/>
          </p:cNvSpPr>
          <p:nvPr>
            <p:ph type="title" orient="vert"/>
          </p:nvPr>
        </p:nvSpPr>
        <p:spPr>
          <a:xfrm>
            <a:off x="285750" y="990600"/>
            <a:ext cx="2114550" cy="4953000"/>
          </a:xfrm>
        </p:spPr>
        <p:txBody>
          <a:bodyPr vert="eaVert" rtlCol="0"/>
          <a:lstStyle/>
          <a:p>
            <a:pPr rtl="0"/>
            <a:r>
              <a:rPr lang="ru-RU" noProof="1" smtClean="0"/>
              <a:t>Образец заголовка</a:t>
            </a:r>
            <a:endParaRPr lang="ru-RU" noProof="1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 hasCustomPrompt="1"/>
          </p:nvPr>
        </p:nvSpPr>
        <p:spPr>
          <a:xfrm>
            <a:off x="2900934" y="868680"/>
            <a:ext cx="5486400" cy="5120640"/>
          </a:xfrm>
        </p:spPr>
        <p:txBody>
          <a:bodyPr vert="eaVert" rtlCol="0" anchor="t"/>
          <a:lstStyle/>
          <a:p>
            <a:pPr lvl="0" rtl="0"/>
            <a:r>
              <a:rPr lang="ru-RU" noProof="1"/>
              <a:t>Щелкните, чтобы изменить стили текста образца слайда</a:t>
            </a:r>
          </a:p>
          <a:p>
            <a:pPr lvl="1" rtl="0"/>
            <a:r>
              <a:rPr lang="ru-RU" noProof="1"/>
              <a:t>Второй уровень</a:t>
            </a:r>
          </a:p>
          <a:p>
            <a:pPr lvl="2" rtl="0"/>
            <a:r>
              <a:rPr lang="ru-RU" noProof="1"/>
              <a:t>Третий уровень</a:t>
            </a:r>
          </a:p>
          <a:p>
            <a:pPr lvl="3" rtl="0"/>
            <a:r>
              <a:rPr lang="ru-RU" noProof="1"/>
              <a:t>Четвертый уровень</a:t>
            </a:r>
          </a:p>
          <a:p>
            <a:pPr lvl="4" rtl="0"/>
            <a:r>
              <a:rPr lang="ru-RU" noProof="1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15.09.2020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endParaRPr lang="ru-RU"/>
          </a:p>
        </p:txBody>
      </p:sp>
      <p:sp>
        <p:nvSpPr>
          <p:cNvPr id="9" name="Номер слайда 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2_Титульный слайд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95536" y="4941168"/>
            <a:ext cx="8568952" cy="1470025"/>
          </a:xfrm>
        </p:spPr>
        <p:txBody>
          <a:bodyPr/>
          <a:lstStyle>
            <a:lvl1pPr>
              <a:defRPr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15.09.2020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515642768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 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ru-RU" noProof="1" smtClean="0"/>
              <a:t>Образец заголовка</a:t>
            </a:r>
            <a:endParaRPr lang="ru-RU" noProof="1"/>
          </a:p>
        </p:txBody>
      </p:sp>
      <p:sp>
        <p:nvSpPr>
          <p:cNvPr id="3" name="Объект 2"/>
          <p:cNvSpPr>
            <a:spLocks noGrp="1"/>
          </p:cNvSpPr>
          <p:nvPr>
            <p:ph idx="1" hasCustomPrompt="1"/>
          </p:nvPr>
        </p:nvSpPr>
        <p:spPr/>
        <p:txBody>
          <a:bodyPr rtlCol="0"/>
          <a:lstStyle/>
          <a:p>
            <a:pPr lvl="0" rtl="0"/>
            <a:r>
              <a:rPr lang="ru-RU" noProof="1"/>
              <a:t>Щелкните, чтобы изменить стили текста образца слайда</a:t>
            </a:r>
          </a:p>
          <a:p>
            <a:pPr lvl="1" rtl="0"/>
            <a:r>
              <a:rPr lang="ru-RU" noProof="1"/>
              <a:t>Второй уровень</a:t>
            </a:r>
          </a:p>
          <a:p>
            <a:pPr lvl="2" rtl="0"/>
            <a:r>
              <a:rPr lang="ru-RU" noProof="1"/>
              <a:t>Третий уровень</a:t>
            </a:r>
          </a:p>
          <a:p>
            <a:pPr lvl="3" rtl="0"/>
            <a:r>
              <a:rPr lang="ru-RU" noProof="1"/>
              <a:t>Четвертый уровень</a:t>
            </a:r>
          </a:p>
          <a:p>
            <a:pPr lvl="4" rtl="0"/>
            <a:r>
              <a:rPr lang="ru-RU" noProof="1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15.09.2020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endParaRPr lang="ru-RU"/>
          </a:p>
        </p:txBody>
      </p:sp>
      <p:sp>
        <p:nvSpPr>
          <p:cNvPr id="6" name="Номер слайда 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 1"/>
          <p:cNvSpPr>
            <a:spLocks noGrp="1"/>
          </p:cNvSpPr>
          <p:nvPr>
            <p:ph type="title"/>
          </p:nvPr>
        </p:nvSpPr>
        <p:spPr>
          <a:xfrm>
            <a:off x="2900934" y="1298448"/>
            <a:ext cx="5486400" cy="3255264"/>
          </a:xfrm>
        </p:spPr>
        <p:txBody>
          <a:bodyPr rtlCol="0" anchor="b">
            <a:normAutofit/>
          </a:bodyPr>
          <a:lstStyle>
            <a:lvl1pPr>
              <a:defRPr sz="5900" b="0" spc="-1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rtl="0"/>
            <a:r>
              <a:rPr lang="ru-RU" noProof="1" smtClean="0"/>
              <a:t>Образец заголовка</a:t>
            </a:r>
            <a:endParaRPr lang="ru-RU" noProof="1"/>
          </a:p>
        </p:txBody>
      </p:sp>
      <p:sp>
        <p:nvSpPr>
          <p:cNvPr id="3" name="Текст 2"/>
          <p:cNvSpPr>
            <a:spLocks noGrp="1"/>
          </p:cNvSpPr>
          <p:nvPr>
            <p:ph type="body" idx="1" hasCustomPrompt="1"/>
          </p:nvPr>
        </p:nvSpPr>
        <p:spPr>
          <a:xfrm>
            <a:off x="2914650" y="4672584"/>
            <a:ext cx="5486400" cy="914400"/>
          </a:xfrm>
        </p:spPr>
        <p:txBody>
          <a:bodyPr rtlCol="0" anchor="t">
            <a:normAutofit/>
          </a:bodyPr>
          <a:lstStyle>
            <a:lvl1pPr marL="0" indent="0">
              <a:buNone/>
              <a:defRPr sz="2200" cap="none" spc="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ru-RU" noProof="1"/>
              <a:t>Щелкните, чтобы изменить стили текста образца слайда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15.09.2020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endParaRPr lang="ru-RU"/>
          </a:p>
        </p:txBody>
      </p:sp>
      <p:sp>
        <p:nvSpPr>
          <p:cNvPr id="6" name="Номер слайда 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 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 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ru-RU" noProof="1" smtClean="0"/>
              <a:t>Образец заголовка</a:t>
            </a:r>
            <a:endParaRPr lang="ru-RU" noProof="1"/>
          </a:p>
        </p:txBody>
      </p:sp>
      <p:sp>
        <p:nvSpPr>
          <p:cNvPr id="3" name="Объект 2"/>
          <p:cNvSpPr>
            <a:spLocks noGrp="1"/>
          </p:cNvSpPr>
          <p:nvPr>
            <p:ph sz="half" idx="1" hasCustomPrompt="1"/>
          </p:nvPr>
        </p:nvSpPr>
        <p:spPr>
          <a:xfrm>
            <a:off x="2900934" y="868680"/>
            <a:ext cx="2606040" cy="5120640"/>
          </a:xfrm>
        </p:spPr>
        <p:txBody>
          <a:bodyPr rtlCol="0"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ru-RU" noProof="1"/>
              <a:t>Щелкните, чтобы изменить стили текста образца слайда</a:t>
            </a:r>
          </a:p>
          <a:p>
            <a:pPr lvl="1" rtl="0"/>
            <a:r>
              <a:rPr lang="ru-RU" noProof="1"/>
              <a:t>Второй уровень</a:t>
            </a:r>
          </a:p>
          <a:p>
            <a:pPr lvl="2" rtl="0"/>
            <a:r>
              <a:rPr lang="ru-RU" noProof="1"/>
              <a:t>Третий уровень</a:t>
            </a:r>
          </a:p>
          <a:p>
            <a:pPr lvl="3" rtl="0"/>
            <a:r>
              <a:rPr lang="ru-RU" noProof="1"/>
              <a:t>Четвертый уровень</a:t>
            </a:r>
          </a:p>
          <a:p>
            <a:pPr lvl="4" rtl="0"/>
            <a:r>
              <a:rPr lang="ru-RU" noProof="1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 hasCustomPrompt="1"/>
          </p:nvPr>
        </p:nvSpPr>
        <p:spPr>
          <a:xfrm>
            <a:off x="5863590" y="868680"/>
            <a:ext cx="2606040" cy="5120640"/>
          </a:xfrm>
        </p:spPr>
        <p:txBody>
          <a:bodyPr rtlCol="0"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ru-RU" noProof="1"/>
              <a:t>Щелкните, чтобы изменить стили текста образца слайда</a:t>
            </a:r>
          </a:p>
          <a:p>
            <a:pPr lvl="1" rtl="0"/>
            <a:r>
              <a:rPr lang="ru-RU" noProof="1"/>
              <a:t>Второй уровень</a:t>
            </a:r>
          </a:p>
          <a:p>
            <a:pPr lvl="2" rtl="0"/>
            <a:r>
              <a:rPr lang="ru-RU" noProof="1"/>
              <a:t>Третий уровень</a:t>
            </a:r>
          </a:p>
          <a:p>
            <a:pPr lvl="3" rtl="0"/>
            <a:r>
              <a:rPr lang="ru-RU" noProof="1"/>
              <a:t>Четвертый уровень</a:t>
            </a:r>
          </a:p>
          <a:p>
            <a:pPr lvl="4" rtl="0"/>
            <a:r>
              <a:rPr lang="ru-RU" noProof="1"/>
              <a:t>Пятый уровень</a:t>
            </a: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15.09.2020</a:t>
            </a:fld>
            <a:endParaRPr lang="ru-RU"/>
          </a:p>
        </p:txBody>
      </p:sp>
      <p:sp>
        <p:nvSpPr>
          <p:cNvPr id="9" name="Нижний колонтитул 8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endParaRPr lang="ru-RU"/>
          </a:p>
        </p:txBody>
      </p:sp>
      <p:sp>
        <p:nvSpPr>
          <p:cNvPr id="10" name="Номер слайда 9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Заголовок 9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ru-RU" noProof="1" smtClean="0"/>
              <a:t>Образец заголовка</a:t>
            </a:r>
            <a:endParaRPr lang="ru-RU" noProof="1"/>
          </a:p>
        </p:txBody>
      </p:sp>
      <p:sp>
        <p:nvSpPr>
          <p:cNvPr id="3" name="Текст 2"/>
          <p:cNvSpPr>
            <a:spLocks noGrp="1"/>
          </p:cNvSpPr>
          <p:nvPr>
            <p:ph type="body" idx="1" hasCustomPrompt="1"/>
          </p:nvPr>
        </p:nvSpPr>
        <p:spPr>
          <a:xfrm>
            <a:off x="2900934" y="1023586"/>
            <a:ext cx="2606040" cy="807720"/>
          </a:xfrm>
        </p:spPr>
        <p:txBody>
          <a:bodyPr rtlCol="0"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ru-RU" noProof="1"/>
              <a:t>Щелкните, чтобы изменить стили текста образца слайда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 hasCustomPrompt="1"/>
          </p:nvPr>
        </p:nvSpPr>
        <p:spPr>
          <a:xfrm>
            <a:off x="2900934" y="1930936"/>
            <a:ext cx="2606040" cy="4023360"/>
          </a:xfrm>
        </p:spPr>
        <p:txBody>
          <a:bodyPr rtlCol="0"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ru-RU" noProof="1"/>
              <a:t>Щелкните, чтобы изменить стили текста образца слайда</a:t>
            </a:r>
          </a:p>
          <a:p>
            <a:pPr lvl="1" rtl="0"/>
            <a:r>
              <a:rPr lang="ru-RU" noProof="1"/>
              <a:t>Второй уровень</a:t>
            </a:r>
          </a:p>
          <a:p>
            <a:pPr lvl="2" rtl="0"/>
            <a:r>
              <a:rPr lang="ru-RU" noProof="1"/>
              <a:t>Третий уровень</a:t>
            </a:r>
          </a:p>
          <a:p>
            <a:pPr lvl="3" rtl="0"/>
            <a:r>
              <a:rPr lang="ru-RU" noProof="1"/>
              <a:t>Четвертый уровень</a:t>
            </a:r>
          </a:p>
          <a:p>
            <a:pPr lvl="4" rtl="0"/>
            <a:r>
              <a:rPr lang="ru-RU" noProof="1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 hasCustomPrompt="1"/>
          </p:nvPr>
        </p:nvSpPr>
        <p:spPr>
          <a:xfrm>
            <a:off x="5863847" y="1023587"/>
            <a:ext cx="2606040" cy="813171"/>
          </a:xfrm>
        </p:spPr>
        <p:txBody>
          <a:bodyPr rtlCol="0"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ru-RU" noProof="1"/>
              <a:t>Щелкните, чтобы изменить стили текста образца слайда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 hasCustomPrompt="1"/>
          </p:nvPr>
        </p:nvSpPr>
        <p:spPr>
          <a:xfrm>
            <a:off x="5863847" y="1930936"/>
            <a:ext cx="2606040" cy="4023360"/>
          </a:xfrm>
        </p:spPr>
        <p:txBody>
          <a:bodyPr rtlCol="0"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ru-RU" noProof="1"/>
              <a:t>Щелкните, чтобы изменить стили текста образца слайда</a:t>
            </a:r>
          </a:p>
          <a:p>
            <a:pPr lvl="1" rtl="0"/>
            <a:r>
              <a:rPr lang="ru-RU" noProof="1"/>
              <a:t>Второй уровень</a:t>
            </a:r>
          </a:p>
          <a:p>
            <a:pPr lvl="2" rtl="0"/>
            <a:r>
              <a:rPr lang="ru-RU" noProof="1"/>
              <a:t>Третий уровень</a:t>
            </a:r>
          </a:p>
          <a:p>
            <a:pPr lvl="3" rtl="0"/>
            <a:r>
              <a:rPr lang="ru-RU" noProof="1"/>
              <a:t>Четвертый уровень</a:t>
            </a:r>
          </a:p>
          <a:p>
            <a:pPr lvl="4" rtl="0"/>
            <a:r>
              <a:rPr lang="ru-RU" noProof="1"/>
              <a:t>Пятый уровень</a:t>
            </a:r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15.09.2020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endParaRPr lang="ru-RU"/>
          </a:p>
        </p:txBody>
      </p:sp>
      <p:sp>
        <p:nvSpPr>
          <p:cNvPr id="12" name="Номер слайда 11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ru-RU" noProof="1" smtClean="0"/>
              <a:t>Образец заголовка</a:t>
            </a:r>
            <a:endParaRPr lang="ru-RU" noProof="1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15.09.2020</a:t>
            </a:fld>
            <a:endParaRPr lang="ru-RU"/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endParaRPr lang="ru-RU"/>
          </a:p>
        </p:txBody>
      </p:sp>
      <p:sp>
        <p:nvSpPr>
          <p:cNvPr id="8" name="Номер слайда 7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15.09.2020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endParaRPr lang="ru-RU"/>
          </a:p>
        </p:txBody>
      </p:sp>
      <p:sp>
        <p:nvSpPr>
          <p:cNvPr id="7" name="Номер слайда 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 1"/>
          <p:cNvSpPr>
            <a:spLocks noGrp="1"/>
          </p:cNvSpPr>
          <p:nvPr>
            <p:ph type="title"/>
          </p:nvPr>
        </p:nvSpPr>
        <p:spPr>
          <a:xfrm>
            <a:off x="192024" y="1143000"/>
            <a:ext cx="2125980" cy="2377440"/>
          </a:xfrm>
        </p:spPr>
        <p:txBody>
          <a:bodyPr rtlCol="0" anchor="b">
            <a:normAutofit/>
          </a:bodyPr>
          <a:lstStyle>
            <a:lvl1pPr>
              <a:defRPr sz="3200" b="0" baseline="0"/>
            </a:lvl1pPr>
          </a:lstStyle>
          <a:p>
            <a:pPr rtl="0"/>
            <a:r>
              <a:rPr lang="ru-RU" noProof="1" smtClean="0"/>
              <a:t>Образец заголовка</a:t>
            </a:r>
            <a:endParaRPr lang="ru-RU" noProof="1"/>
          </a:p>
        </p:txBody>
      </p:sp>
      <p:sp>
        <p:nvSpPr>
          <p:cNvPr id="3" name="Объект 2"/>
          <p:cNvSpPr>
            <a:spLocks noGrp="1"/>
          </p:cNvSpPr>
          <p:nvPr>
            <p:ph idx="1" hasCustomPrompt="1"/>
          </p:nvPr>
        </p:nvSpPr>
        <p:spPr>
          <a:xfrm>
            <a:off x="2900934" y="868680"/>
            <a:ext cx="5486400" cy="5120640"/>
          </a:xfrm>
        </p:spPr>
        <p:txBody>
          <a:bodyPr rtlCol="0"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ru-RU" noProof="1"/>
              <a:t>Щелкните, чтобы изменить стили текста образца слайда</a:t>
            </a:r>
          </a:p>
          <a:p>
            <a:pPr lvl="1" rtl="0"/>
            <a:r>
              <a:rPr lang="ru-RU" noProof="1"/>
              <a:t>Второй уровень</a:t>
            </a:r>
          </a:p>
          <a:p>
            <a:pPr lvl="2" rtl="0"/>
            <a:r>
              <a:rPr lang="ru-RU" noProof="1"/>
              <a:t>Третий уровень</a:t>
            </a:r>
          </a:p>
          <a:p>
            <a:pPr lvl="3" rtl="0"/>
            <a:r>
              <a:rPr lang="ru-RU" noProof="1"/>
              <a:t>Четвертый уровень</a:t>
            </a:r>
          </a:p>
          <a:p>
            <a:pPr lvl="4" rtl="0"/>
            <a:r>
              <a:rPr lang="ru-RU" noProof="1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 hasCustomPrompt="1"/>
          </p:nvPr>
        </p:nvSpPr>
        <p:spPr>
          <a:xfrm>
            <a:off x="192024" y="3494176"/>
            <a:ext cx="2125980" cy="2321990"/>
          </a:xfrm>
        </p:spPr>
        <p:txBody>
          <a:bodyPr rtlCol="0"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ru-RU" noProof="1"/>
              <a:t>Щелкните, чтобы изменить стили текста образца слайда</a:t>
            </a: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15.09.2020</a:t>
            </a:fld>
            <a:endParaRPr lang="ru-RU"/>
          </a:p>
        </p:txBody>
      </p:sp>
      <p:sp>
        <p:nvSpPr>
          <p:cNvPr id="9" name="Нижний колонтитул 8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endParaRPr lang="ru-RU"/>
          </a:p>
        </p:txBody>
      </p:sp>
      <p:sp>
        <p:nvSpPr>
          <p:cNvPr id="10" name="Номер слайда 9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 1"/>
          <p:cNvSpPr>
            <a:spLocks noGrp="1"/>
          </p:cNvSpPr>
          <p:nvPr>
            <p:ph type="title"/>
          </p:nvPr>
        </p:nvSpPr>
        <p:spPr>
          <a:xfrm>
            <a:off x="192024" y="1143000"/>
            <a:ext cx="2125980" cy="2377440"/>
          </a:xfrm>
        </p:spPr>
        <p:txBody>
          <a:bodyPr rtlCol="0" anchor="b">
            <a:normAutofit/>
          </a:bodyPr>
          <a:lstStyle>
            <a:lvl1pPr>
              <a:defRPr sz="3200" b="0"/>
            </a:lvl1pPr>
          </a:lstStyle>
          <a:p>
            <a:pPr rtl="0"/>
            <a:r>
              <a:rPr lang="ru-RU" noProof="1" smtClean="0"/>
              <a:t>Образец заголовка</a:t>
            </a:r>
            <a:endParaRPr lang="ru-RU" noProof="1"/>
          </a:p>
        </p:txBody>
      </p:sp>
      <p:sp>
        <p:nvSpPr>
          <p:cNvPr id="3" name="Рисунок 2"/>
          <p:cNvSpPr>
            <a:spLocks noGrp="1" noChangeAspect="1"/>
          </p:cNvSpPr>
          <p:nvPr>
            <p:ph type="pic" idx="1" hasCustomPrompt="1"/>
          </p:nvPr>
        </p:nvSpPr>
        <p:spPr>
          <a:xfrm>
            <a:off x="2677983" y="767419"/>
            <a:ext cx="6086423" cy="5330952"/>
          </a:xfrm>
          <a:solidFill>
            <a:schemeClr val="bg1">
              <a:lumMod val="75000"/>
            </a:schemeClr>
          </a:solidFill>
        </p:spPr>
        <p:txBody>
          <a:bodyPr rtlCol="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ru-RU" noProof="1"/>
              <a:t>Щелкните значок, чтобы добавить изображение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 hasCustomPrompt="1"/>
          </p:nvPr>
        </p:nvSpPr>
        <p:spPr>
          <a:xfrm>
            <a:off x="192024" y="3493008"/>
            <a:ext cx="2125980" cy="2322576"/>
          </a:xfrm>
        </p:spPr>
        <p:txBody>
          <a:bodyPr rtlCol="0"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ru-RU" noProof="1"/>
              <a:t>Щелкните, чтобы изменить стили текста образца слайда</a:t>
            </a: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15.09.2020</a:t>
            </a:fld>
            <a:endParaRPr lang="ru-RU"/>
          </a:p>
        </p:txBody>
      </p:sp>
      <p:sp>
        <p:nvSpPr>
          <p:cNvPr id="9" name="Нижний колонтитул 8"/>
          <p:cNvSpPr>
            <a:spLocks noGrp="1"/>
          </p:cNvSpPr>
          <p:nvPr>
            <p:ph type="ftr" sz="quarter" idx="11"/>
          </p:nvPr>
        </p:nvSpPr>
        <p:spPr>
          <a:xfrm>
            <a:off x="2624326" y="6356351"/>
            <a:ext cx="4433638" cy="365125"/>
          </a:xfrm>
        </p:spPr>
        <p:txBody>
          <a:bodyPr rtlCol="0"/>
          <a:lstStyle/>
          <a:p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1" y="758952"/>
            <a:ext cx="2582693" cy="5330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Заголовок 1"/>
          <p:cNvSpPr>
            <a:spLocks noGrp="1"/>
          </p:cNvSpPr>
          <p:nvPr>
            <p:ph type="title"/>
          </p:nvPr>
        </p:nvSpPr>
        <p:spPr>
          <a:xfrm>
            <a:off x="189689" y="1123838"/>
            <a:ext cx="2210612" cy="46011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rtl="0"/>
            <a:r>
              <a:rPr lang="ru-RU" noProof="1"/>
              <a:t>Образец заголовка</a:t>
            </a:r>
          </a:p>
        </p:txBody>
      </p:sp>
      <p:sp>
        <p:nvSpPr>
          <p:cNvPr id="38" name="Прямоугольник 37"/>
          <p:cNvSpPr/>
          <p:nvPr/>
        </p:nvSpPr>
        <p:spPr>
          <a:xfrm>
            <a:off x="8861898" y="758952"/>
            <a:ext cx="288036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901951" y="864108"/>
            <a:ext cx="5486400" cy="51206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 rtl="0"/>
            <a:r>
              <a:rPr lang="ru-RU" noProof="1"/>
              <a:t>Щелкните, чтобы изменить стили текста образца слайда</a:t>
            </a:r>
          </a:p>
          <a:p>
            <a:pPr lvl="1" rtl="0"/>
            <a:r>
              <a:rPr lang="ru-RU" noProof="1"/>
              <a:t>Второй уровень</a:t>
            </a:r>
          </a:p>
          <a:p>
            <a:pPr lvl="2" rtl="0"/>
            <a:r>
              <a:rPr lang="ru-RU" noProof="1"/>
              <a:t>Третий уровень</a:t>
            </a:r>
          </a:p>
          <a:p>
            <a:pPr lvl="3" rtl="0"/>
            <a:r>
              <a:rPr lang="ru-RU" noProof="1"/>
              <a:t>Четвертый уровень</a:t>
            </a:r>
          </a:p>
          <a:p>
            <a:pPr lvl="4" rtl="0"/>
            <a:r>
              <a:rPr lang="ru-RU" noProof="1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196849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15.09.2020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901951" y="6356351"/>
            <a:ext cx="4433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 5"/>
          <p:cNvSpPr>
            <a:spLocks noGrp="1"/>
          </p:cNvSpPr>
          <p:nvPr>
            <p:ph type="sldNum" sz="quarter" idx="4"/>
          </p:nvPr>
        </p:nvSpPr>
        <p:spPr>
          <a:xfrm>
            <a:off x="7975602" y="6356351"/>
            <a:ext cx="114819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accent1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70" r:id="rId1"/>
    <p:sldLayoutId id="2147483771" r:id="rId2"/>
    <p:sldLayoutId id="2147483772" r:id="rId3"/>
    <p:sldLayoutId id="2147483773" r:id="rId4"/>
    <p:sldLayoutId id="2147483774" r:id="rId5"/>
    <p:sldLayoutId id="2147483775" r:id="rId6"/>
    <p:sldLayoutId id="2147483776" r:id="rId7"/>
    <p:sldLayoutId id="2147483777" r:id="rId8"/>
    <p:sldLayoutId id="2147483778" r:id="rId9"/>
    <p:sldLayoutId id="2147483779" r:id="rId10"/>
    <p:sldLayoutId id="2147483780" r:id="rId11"/>
    <p:sldLayoutId id="2147483781" r:id="rId12"/>
  </p:sldLayoutIdLst>
  <p:transition spd="med">
    <p:fade/>
  </p:transition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spc="-60" baseline="0">
          <a:solidFill>
            <a:srgbClr val="FFFFFF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/>
        </a:buClr>
        <a:buFont typeface="Wingdings 2" pitchFamily="18" charset="2"/>
        <a:buChar char="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714356"/>
            <a:ext cx="2571736" cy="5357850"/>
          </a:xfrm>
        </p:spPr>
        <p:txBody>
          <a:bodyPr>
            <a:noAutofit/>
          </a:bodyPr>
          <a:lstStyle/>
          <a:p>
            <a:pPr algn="ctr"/>
            <a:r>
              <a:rPr lang="kk-KZ" sz="4000" dirty="0" smtClean="0">
                <a:latin typeface="Times New Roman" pitchFamily="18" charset="0"/>
                <a:cs typeface="Times New Roman" pitchFamily="18" charset="0"/>
              </a:rPr>
              <a:t>Ақпаратты қорғау әдістері</a:t>
            </a:r>
            <a:br>
              <a:rPr lang="kk-KZ" sz="4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4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10.6.2.2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Деректерді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шифрлау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қажеттілігін бағалау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175" indent="-3175">
              <a:buNone/>
            </a:pPr>
            <a:r>
              <a:rPr lang="ru-RU" sz="24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Шифрлау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дегеніміз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ru-RU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арнайы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кодтау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 </a:t>
            </a:r>
            <a:r>
              <a:rPr lang="ru-RU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Бөгде қызмет ету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туралы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түсініксіз, ашық ақпарат түрлендіру.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Ол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екі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бөлімнен тұрады: 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криптография </a:t>
            </a:r>
            <a:r>
              <a:rPr lang="ru-RU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және криптоталдау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 Криптография 4 </a:t>
            </a:r>
            <a:r>
              <a:rPr lang="ru-RU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мыңжылдық тарихы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бар </a:t>
            </a:r>
            <a:r>
              <a:rPr lang="ru-RU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ғылым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 Криптография - </a:t>
            </a:r>
            <a:r>
              <a:rPr lang="ru-RU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ақпаратты шифрлау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әдістері туралы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ғылым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 </a:t>
            </a:r>
            <a:r>
              <a:rPr lang="ru-RU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Криптоталдау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ru-RU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шифрланған түсіндірудің қажеттіліктері 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мен </a:t>
            </a:r>
            <a:r>
              <a:rPr lang="ru-RU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әдістері туралы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ғылым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0" y="2928934"/>
            <a:ext cx="25717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2800" b="1" dirty="0" smtClean="0">
                <a:latin typeface="Times New Roman" pitchFamily="18" charset="0"/>
                <a:cs typeface="Times New Roman" pitchFamily="18" charset="0"/>
              </a:rPr>
              <a:t>Анықтама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title" idx="4294967295"/>
          </p:nvPr>
        </p:nvSpPr>
        <p:spPr>
          <a:xfrm>
            <a:off x="500034" y="1071546"/>
            <a:ext cx="7929618" cy="1150937"/>
          </a:xfrm>
          <a:ln w="57150">
            <a:solidFill>
              <a:srgbClr val="00B0F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ctr"/>
            <a:r>
              <a:rPr lang="ru-RU" sz="2400" dirty="0" err="1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Криптографиялық шифрлау</a:t>
            </a:r>
            <a:r>
              <a:rPr lang="ru-RU" sz="24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әдістері шифрлау</a:t>
            </a:r>
            <a:r>
              <a:rPr lang="ru-RU" sz="24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кілтіне</a:t>
            </a:r>
            <a:r>
              <a:rPr lang="ru-RU" sz="24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және оларды</a:t>
            </a:r>
            <a:r>
              <a:rPr lang="ru-RU" sz="24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қайта ашу</a:t>
            </a:r>
            <a:r>
              <a:rPr lang="ru-RU" sz="24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белгісі</a:t>
            </a:r>
            <a:r>
              <a:rPr lang="ru-RU" sz="24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бойынша</a:t>
            </a:r>
            <a:r>
              <a:rPr lang="ru-RU" sz="24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симметриялық және ассиметриялық деп</a:t>
            </a:r>
            <a:r>
              <a:rPr lang="ru-RU" sz="24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2-ге </a:t>
            </a:r>
            <a:r>
              <a:rPr lang="ru-RU" sz="2400" dirty="0" err="1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жіктеледі</a:t>
            </a:r>
            <a:r>
              <a:rPr lang="ru-RU" sz="24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.</a:t>
            </a:r>
            <a:endParaRPr lang="ru-RU" sz="2400" dirty="0"/>
          </a:p>
        </p:txBody>
      </p:sp>
      <p:sp>
        <p:nvSpPr>
          <p:cNvPr id="9" name="Текст 8"/>
          <p:cNvSpPr>
            <a:spLocks noGrp="1"/>
          </p:cNvSpPr>
          <p:nvPr>
            <p:ph type="body" idx="4294967295"/>
          </p:nvPr>
        </p:nvSpPr>
        <p:spPr>
          <a:xfrm>
            <a:off x="642910" y="2928938"/>
            <a:ext cx="3533803" cy="639762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 fontScale="47500" lnSpcReduction="20000"/>
          </a:bodyPr>
          <a:lstStyle/>
          <a:p>
            <a:endParaRPr lang="ru-RU" sz="2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51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Симметриялық әдістер:</a:t>
            </a:r>
            <a:endParaRPr lang="ru-RU" sz="51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sp>
        <p:nvSpPr>
          <p:cNvPr id="2" name="Содержимое 1"/>
          <p:cNvSpPr>
            <a:spLocks noGrp="1"/>
          </p:cNvSpPr>
          <p:nvPr>
            <p:ph sz="half" idx="4294967295"/>
          </p:nvPr>
        </p:nvSpPr>
        <p:spPr>
          <a:xfrm>
            <a:off x="642910" y="3714750"/>
            <a:ext cx="3533803" cy="2808288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DES, IDEA, ГОСТ</a:t>
            </a:r>
          </a:p>
          <a:p>
            <a:r>
              <a:rPr lang="ru-RU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Симметриялық әдісте жіберуші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мен </a:t>
            </a:r>
            <a:r>
              <a:rPr lang="ru-RU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қабылдаушыда 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тек </a:t>
            </a:r>
            <a:r>
              <a:rPr lang="ru-RU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бір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ғана кілт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қолданылады 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құпия кілт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endParaRPr lang="ru-RU" sz="1400" dirty="0"/>
          </a:p>
        </p:txBody>
      </p:sp>
      <p:sp>
        <p:nvSpPr>
          <p:cNvPr id="10" name="Текст 9"/>
          <p:cNvSpPr>
            <a:spLocks noGrp="1"/>
          </p:cNvSpPr>
          <p:nvPr>
            <p:ph type="body" sz="quarter" idx="4294967295"/>
          </p:nvPr>
        </p:nvSpPr>
        <p:spPr>
          <a:xfrm>
            <a:off x="4895850" y="2928938"/>
            <a:ext cx="3605240" cy="639762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 fontScale="62500" lnSpcReduction="20000"/>
          </a:bodyPr>
          <a:lstStyle/>
          <a:p>
            <a:endParaRPr lang="ru-RU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3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Ассиметриялық әдістер:</a:t>
            </a:r>
            <a:endParaRPr lang="ru-RU" sz="3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4294967295"/>
          </p:nvPr>
        </p:nvSpPr>
        <p:spPr>
          <a:xfrm>
            <a:off x="4895850" y="3786188"/>
            <a:ext cx="3676678" cy="2738437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RSA, </a:t>
            </a:r>
            <a:r>
              <a:rPr lang="ru-RU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Diffi-Hellman</a:t>
            </a:r>
            <a:endParaRPr lang="ru-RU" sz="20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Ал </a:t>
            </a:r>
            <a:r>
              <a:rPr lang="ru-RU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ассиметриялық әдісте 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ru-RU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кілт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қолданылады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құпия және ашық кілт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dirty="0"/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Брандмауэр , </a:t>
            </a:r>
            <a:r>
              <a:rPr lang="ru-RU" sz="2800" b="1" dirty="0" err="1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Резервтік</a:t>
            </a:r>
            <a:r>
              <a:rPr lang="ru-RU" sz="2800" b="1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көшіру</a:t>
            </a:r>
            <a:endParaRPr lang="ru-RU" sz="2800" dirty="0">
              <a:effectLst/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ru-RU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Брандмауэр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Firewall) - </a:t>
            </a:r>
            <a:r>
              <a:rPr lang="ru-RU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бағдарламалық-аппараттық кешеннің бағдарламалық жасақтамасын орнатуға мүмкіндік береді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 </a:t>
            </a:r>
            <a:r>
              <a:rPr lang="ru-RU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Басқаша жауап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ru-RU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ол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сүзгі ретінде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желі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мен </a:t>
            </a:r>
            <a:r>
              <a:rPr lang="ru-RU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компьютерлер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арасындағы кедергілерді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қамтамасыз ету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жүйені компьютерлік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операциялардан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қорғау үшін қажет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 </a:t>
            </a:r>
            <a:r>
              <a:rPr lang="ru-RU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Жұмыс, бағдарлама пайдаланушының өзін басқарған нәрсені ғана өткізеді.</a:t>
            </a:r>
            <a:endParaRPr lang="kk-KZ" sz="2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2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Резервтік</a:t>
            </a:r>
            <a:r>
              <a:rPr lang="ru-RU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көшіру</a:t>
            </a:r>
            <a:r>
              <a:rPr lang="ru-RU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деректердің бұзылған немесе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жойылған жағдайдағы деректері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оларды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өзгертуге арналған көшірмелерін жасауға арналған ережелер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dirty="0"/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0" y="1123838"/>
            <a:ext cx="2571735" cy="4601183"/>
          </a:xfrm>
        </p:spPr>
        <p:txBody>
          <a:bodyPr>
            <a:normAutofit/>
          </a:bodyPr>
          <a:lstStyle/>
          <a:p>
            <a:pPr algn="ctr"/>
            <a:r>
              <a:rPr lang="kk-KZ" sz="2800" b="1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Оқу </a:t>
            </a:r>
            <a:r>
              <a:rPr lang="kk-KZ" sz="2800" b="1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тапсырмасы 1</a:t>
            </a:r>
            <a:br>
              <a:rPr lang="kk-KZ" sz="2800" b="1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en-US" sz="2800" b="1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(c</a:t>
            </a:r>
            <a:r>
              <a:rPr lang="kk-KZ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әйкестендіру</a:t>
            </a:r>
            <a:r>
              <a:rPr lang="en-US" sz="2800" b="1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)</a:t>
            </a:r>
            <a:endParaRPr lang="ru-RU" sz="2800" b="1" dirty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Содержимое 3" descr="747b1235-3216-4bfa-a862-b4338fa9800e.jpg"/>
          <p:cNvPicPr>
            <a:picLocks noGrp="1" noChangeAspect="1"/>
          </p:cNvPicPr>
          <p:nvPr>
            <p:ph idx="1"/>
          </p:nvPr>
        </p:nvPicPr>
        <p:blipFill>
          <a:blip r:embed="rId2"/>
          <a:srcRect l="8304" r="8362"/>
          <a:stretch>
            <a:fillRect/>
          </a:stretch>
        </p:blipFill>
        <p:spPr>
          <a:xfrm>
            <a:off x="2571736" y="785794"/>
            <a:ext cx="6572263" cy="5286412"/>
          </a:xfrm>
        </p:spPr>
      </p:pic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123838"/>
            <a:ext cx="2571735" cy="4601183"/>
          </a:xfrm>
        </p:spPr>
        <p:txBody>
          <a:bodyPr>
            <a:normAutofit/>
          </a:bodyPr>
          <a:lstStyle/>
          <a:p>
            <a:r>
              <a:rPr lang="kk-KZ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Оқу тапсырмасы </a:t>
            </a:r>
            <a:r>
              <a:rPr lang="kk-KZ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ru-RU" sz="2800" dirty="0"/>
          </a:p>
        </p:txBody>
      </p:sp>
      <p:pic>
        <p:nvPicPr>
          <p:cNvPr id="4" name="Содержимое 3" descr="51945d27-e6b5-4af4-b125-1588ebee653c.jpg"/>
          <p:cNvPicPr>
            <a:picLocks noGrp="1" noChangeAspect="1"/>
          </p:cNvPicPr>
          <p:nvPr>
            <p:ph idx="1"/>
          </p:nvPr>
        </p:nvPicPr>
        <p:blipFill>
          <a:blip r:embed="rId2"/>
          <a:srcRect l="8304" r="8362"/>
          <a:stretch>
            <a:fillRect/>
          </a:stretch>
        </p:blipFill>
        <p:spPr>
          <a:xfrm>
            <a:off x="2571736" y="785794"/>
            <a:ext cx="6572264" cy="5286412"/>
          </a:xfrm>
        </p:spPr>
      </p:pic>
    </p:spTree>
  </p:cSld>
  <p:clrMapOvr>
    <a:masterClrMapping/>
  </p:clrMapOvr>
  <p:transition spd="med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4294967295"/>
          </p:nvPr>
        </p:nvSpPr>
        <p:spPr>
          <a:xfrm>
            <a:off x="0" y="928688"/>
            <a:ext cx="8785225" cy="2214562"/>
          </a:xfrm>
        </p:spPr>
        <p:txBody>
          <a:bodyPr>
            <a:normAutofit/>
          </a:bodyPr>
          <a:lstStyle/>
          <a:p>
            <a:pPr algn="ctr"/>
            <a:r>
              <a:rPr lang="ru-RU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Компьютерлік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жүйені пайдаланатын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кез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келген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адамға деректер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қауіпсіздігі әсер етеді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ctr"/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Компьютер </a:t>
            </a:r>
            <a:r>
              <a:rPr lang="ru-RU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жүйесіндегі деректер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бүлінген</a:t>
            </a:r>
            <a:r>
              <a:rPr lang="ru-RU" sz="24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жоғалған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немесе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2400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ұрланған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болса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онда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оны </a:t>
            </a:r>
            <a:r>
              <a:rPr lang="ru-RU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қалпына келтіру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мүмкін емес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2800" dirty="0">
              <a:solidFill>
                <a:schemeClr val="tx1"/>
              </a:solidFill>
            </a:endParaRPr>
          </a:p>
        </p:txBody>
      </p:sp>
      <p:graphicFrame>
        <p:nvGraphicFramePr>
          <p:cNvPr id="4" name="Схема 3"/>
          <p:cNvGraphicFramePr/>
          <p:nvPr/>
        </p:nvGraphicFramePr>
        <p:xfrm>
          <a:off x="214282" y="3071810"/>
          <a:ext cx="8286808" cy="28575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0" y="2928934"/>
            <a:ext cx="2571736" cy="642942"/>
          </a:xfrm>
        </p:spPr>
        <p:txBody>
          <a:bodyPr>
            <a:normAutofit/>
          </a:bodyPr>
          <a:lstStyle/>
          <a:p>
            <a:pPr algn="ctr"/>
            <a:r>
              <a:rPr lang="kk-KZ" sz="36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2800" b="1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Анықтама</a:t>
            </a:r>
            <a:endParaRPr lang="ru-RU" sz="3600" b="1" dirty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Текст 4"/>
          <p:cNvSpPr>
            <a:spLocks noGrp="1"/>
          </p:cNvSpPr>
          <p:nvPr>
            <p:ph type="body" sz="half" idx="2"/>
          </p:nvPr>
        </p:nvSpPr>
        <p:spPr>
          <a:xfrm>
            <a:off x="2571736" y="785795"/>
            <a:ext cx="6286512" cy="5286412"/>
          </a:xfrm>
        </p:spPr>
        <p:txBody>
          <a:bodyPr>
            <a:normAutofit/>
          </a:bodyPr>
          <a:lstStyle/>
          <a:p>
            <a:pPr algn="just"/>
            <a:r>
              <a:rPr lang="ru-RU" sz="24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Ақпаратты қорғау</a:t>
            </a:r>
            <a:r>
              <a:rPr lang="ru-RU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– информациялық қауіпсіздікті (информацияның бүтіндігін, ену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көздерін, шектулілігін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ақпарат және оның ресурста-рын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қолдану барысында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қамтамасыз етуге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бағытталған іс-шаралар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комплексі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algn="just"/>
            <a:endParaRPr lang="kk-KZ" sz="2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4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Ақпарат қауіпсіздігі </a:t>
            </a:r>
            <a:r>
              <a:rPr lang="ru-RU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деп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оның оған түрлі қарсылық білдіруші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әсері кезінде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жүйенің иеленушілері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мен </a:t>
            </a:r>
            <a:r>
              <a:rPr lang="ru-RU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қолданушыларына зиян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келтіру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әрекетіне қарсы әрекет жасау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қабілетінен көрінетін қасиетін түсінеміз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algn="just"/>
            <a:endParaRPr lang="ru-RU" sz="2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2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2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1600" dirty="0"/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0" y="1123838"/>
            <a:ext cx="2571736" cy="4601183"/>
          </a:xfrm>
        </p:spPr>
        <p:txBody>
          <a:bodyPr>
            <a:noAutofit/>
          </a:bodyPr>
          <a:lstStyle/>
          <a:p>
            <a:pPr algn="ctr"/>
            <a:r>
              <a:rPr lang="ru-RU" sz="28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Деректер</a:t>
            </a:r>
            <a:r>
              <a:rPr lang="ru-RU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қауіпсіздігінің қауіпсіздік-қатерлері</a:t>
            </a:r>
            <a:endParaRPr lang="ru-RU" sz="28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643174" y="785794"/>
            <a:ext cx="6070364" cy="582904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ru-RU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Деректер</a:t>
            </a:r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төмендегідей жағдайды шешу</a:t>
            </a:r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мүмкін</a:t>
            </a:r>
            <a:r>
              <a:rPr lang="ru-RU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ru-RU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Схема 3"/>
          <p:cNvGraphicFramePr/>
          <p:nvPr/>
        </p:nvGraphicFramePr>
        <p:xfrm>
          <a:off x="2714612" y="1571612"/>
          <a:ext cx="5857916" cy="49212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хема 3"/>
          <p:cNvGraphicFramePr/>
          <p:nvPr/>
        </p:nvGraphicFramePr>
        <p:xfrm>
          <a:off x="2857488" y="1428736"/>
          <a:ext cx="5929354" cy="478634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0" y="2643182"/>
            <a:ext cx="2571735" cy="664709"/>
          </a:xfrm>
        </p:spPr>
        <p:txBody>
          <a:bodyPr>
            <a:normAutofit fontScale="90000"/>
          </a:bodyPr>
          <a:lstStyle/>
          <a:p>
            <a:pPr lvl="0"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kk-KZ" sz="31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Ақпаратты қорғау әдістері</a:t>
            </a:r>
            <a:endParaRPr lang="ru-RU" dirty="0"/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28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Ақпаратты қорғаудың техникалық әдісі</a:t>
            </a:r>
            <a:r>
              <a:rPr lang="ru-RU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2800" dirty="0">
              <a:solidFill>
                <a:schemeClr val="tx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2571736" y="1285860"/>
            <a:ext cx="6286544" cy="1285884"/>
          </a:xfrm>
        </p:spPr>
        <p:txBody>
          <a:bodyPr>
            <a:noAutofit/>
          </a:bodyPr>
          <a:lstStyle/>
          <a:p>
            <a:pPr marL="3175" indent="11113" algn="ctr">
              <a:buNone/>
            </a:pP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ru-RU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Ақпаратты қорғаудың техникалық шараларына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бейнебақылау, дабыл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беру </a:t>
            </a:r>
            <a:r>
              <a:rPr lang="ru-RU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жүйелері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сондай-ақ ақпараттарды таратуға жол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бермейтін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және бұғаттайтын басқа 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да </a:t>
            </a:r>
            <a:r>
              <a:rPr lang="ru-RU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құралдарды пайдаланумен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байланысты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болады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2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2786050" y="2786058"/>
            <a:ext cx="6107000" cy="3736436"/>
          </a:xfrm>
        </p:spPr>
        <p:txBody>
          <a:bodyPr>
            <a:normAutofit fontScale="25000" lnSpcReduction="20000"/>
          </a:bodyPr>
          <a:lstStyle/>
          <a:p>
            <a:pPr marL="3175" indent="11113" algn="ctr">
              <a:buNone/>
            </a:pPr>
            <a:r>
              <a:rPr lang="ru-RU" sz="8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Қорғаныстың аппараттық әдістерін қолдану мынадай</a:t>
            </a:r>
            <a:r>
              <a:rPr lang="ru-RU" sz="8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8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техникалық құралдарды пайдалануды</a:t>
            </a:r>
            <a:r>
              <a:rPr lang="ru-RU" sz="8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8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ұсынады:</a:t>
            </a:r>
            <a:endParaRPr lang="ru-RU" sz="80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3175" indent="11113" algn="ctr">
              <a:buNone/>
            </a:pPr>
            <a:r>
              <a:rPr lang="ru-RU" sz="8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ru-RU" sz="8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Тыңдалатын және жазылатын</a:t>
            </a:r>
            <a:r>
              <a:rPr lang="ru-RU" sz="8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8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құрылғылардан қорғайтын </a:t>
            </a:r>
            <a:r>
              <a:rPr lang="ru-RU" sz="8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TRD-800 </a:t>
            </a:r>
            <a:r>
              <a:rPr lang="ru-RU" sz="8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категориялы</a:t>
            </a:r>
            <a:r>
              <a:rPr lang="ru-RU" sz="8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8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радиохабарлағыштар </a:t>
            </a:r>
            <a:r>
              <a:rPr lang="ru-RU" sz="8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мен </a:t>
            </a:r>
            <a:r>
              <a:rPr lang="ru-RU" sz="8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магнитофондар</a:t>
            </a:r>
            <a:r>
              <a:rPr lang="ru-RU" sz="8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детекторы;</a:t>
            </a:r>
          </a:p>
          <a:p>
            <a:pPr marL="3175" indent="11113" algn="ctr">
              <a:buNone/>
            </a:pPr>
            <a:r>
              <a:rPr lang="ru-RU" sz="8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2.  </a:t>
            </a:r>
            <a:r>
              <a:rPr lang="ru-RU" sz="8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Жасырын</a:t>
            </a:r>
            <a:r>
              <a:rPr lang="ru-RU" sz="8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8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бейне</a:t>
            </a:r>
            <a:r>
              <a:rPr lang="ru-RU" sz="8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8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бақылау құратын модульдік</a:t>
            </a:r>
            <a:r>
              <a:rPr lang="ru-RU" sz="8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8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нөмірлер;</a:t>
            </a:r>
            <a:endParaRPr lang="ru-RU" sz="80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3175" indent="11113" algn="ctr">
              <a:buNone/>
            </a:pPr>
            <a:r>
              <a:rPr lang="ru-RU" sz="8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3.  </a:t>
            </a:r>
            <a:r>
              <a:rPr lang="ru-RU" sz="8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Ақпаратты жеткізудің дұрыстылығын қамтамасыз ететін</a:t>
            </a:r>
            <a:r>
              <a:rPr lang="ru-RU" sz="8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8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ақпаратты анықтылыққа тексеру</a:t>
            </a:r>
            <a:r>
              <a:rPr lang="ru-RU" sz="8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8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сызбалары</a:t>
            </a:r>
            <a:r>
              <a:rPr lang="ru-RU" sz="8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3175" indent="11113" algn="ctr">
              <a:buNone/>
            </a:pPr>
            <a:r>
              <a:rPr lang="ru-RU" sz="8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4.   </a:t>
            </a:r>
            <a:r>
              <a:rPr lang="ru-RU" sz="8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Құпиялы құжаттарды жіберуге</a:t>
            </a:r>
            <a:r>
              <a:rPr lang="ru-RU" sz="8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8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арналған </a:t>
            </a:r>
            <a:r>
              <a:rPr lang="ru-RU" sz="8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SAFE-400 </a:t>
            </a:r>
            <a:r>
              <a:rPr lang="ru-RU" sz="8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категориялы</a:t>
            </a:r>
            <a:r>
              <a:rPr lang="ru-RU" sz="8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8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факстік</a:t>
            </a:r>
            <a:r>
              <a:rPr lang="ru-RU" sz="8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8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хабардың скремблері</a:t>
            </a:r>
            <a:r>
              <a:rPr lang="ru-RU" sz="8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dirty="0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0" y="1123838"/>
            <a:ext cx="2571736" cy="4601183"/>
          </a:xfrm>
        </p:spPr>
        <p:txBody>
          <a:bodyPr>
            <a:noAutofit/>
          </a:bodyPr>
          <a:lstStyle/>
          <a:p>
            <a:pPr algn="ctr"/>
            <a:r>
              <a:rPr lang="ru-RU" sz="28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Ақпаратты қорғаудың программалық әдісі</a:t>
            </a:r>
            <a:r>
              <a:rPr lang="ru-RU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2800" dirty="0">
              <a:solidFill>
                <a:schemeClr val="tx1"/>
              </a:solidFill>
            </a:endParaRPr>
          </a:p>
        </p:txBody>
      </p:sp>
      <p:sp>
        <p:nvSpPr>
          <p:cNvPr id="2" name="Содержимое 1"/>
          <p:cNvSpPr>
            <a:spLocks noGrp="1"/>
          </p:cNvSpPr>
          <p:nvPr>
            <p:ph sz="half" idx="1"/>
          </p:nvPr>
        </p:nvSpPr>
        <p:spPr>
          <a:xfrm>
            <a:off x="2714612" y="868680"/>
            <a:ext cx="2792362" cy="5120640"/>
          </a:xfrm>
        </p:spPr>
        <p:txBody>
          <a:bodyPr>
            <a:normAutofit fontScale="92500" lnSpcReduction="20000"/>
          </a:bodyPr>
          <a:lstStyle/>
          <a:p>
            <a:pPr algn="ctr"/>
            <a:r>
              <a:rPr lang="ru-RU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Ақпаратты қорғаудың бағдарламалық шаралары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мәтінді шифрлау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файлдарды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уақытша жою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құпия сөздерді бір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деректерге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енгізу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үшін пайдалану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зиянды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бағдарламалардан қорғау мүмкіндіктері.</a:t>
            </a:r>
            <a:endParaRPr lang="ru-RU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sz="half" idx="2"/>
          </p:nvPr>
        </p:nvSpPr>
        <p:spPr>
          <a:xfrm>
            <a:off x="5643570" y="868680"/>
            <a:ext cx="3143272" cy="5120640"/>
          </a:xfrm>
        </p:spPr>
        <p:txBody>
          <a:bodyPr>
            <a:normAutofit fontScale="92500" lnSpcReduction="20000"/>
          </a:bodyPr>
          <a:lstStyle/>
          <a:p>
            <a:pPr algn="ctr">
              <a:buNone/>
            </a:pPr>
            <a:r>
              <a:rPr lang="ru-RU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Программалық әдістер келесі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функцияларды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іске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асырады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ctr">
              <a:buNone/>
            </a:pP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1.  Идентификация, аутентификация, авторизация (</a:t>
            </a:r>
            <a:r>
              <a:rPr lang="ru-RU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Pin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кодтар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парольдер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жүйелері арқылы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);</a:t>
            </a:r>
          </a:p>
          <a:p>
            <a:pPr algn="ctr">
              <a:buNone/>
            </a:pP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2.  </a:t>
            </a:r>
            <a:r>
              <a:rPr lang="ru-RU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Резервті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көшіру және қалпына келтіру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процедуралары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ctr">
              <a:buNone/>
            </a:pP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ru-RU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Антивирустық программаларды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белсенді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қолдану және антивирустық қорларды жиі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жаңартып отыру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ctr">
              <a:buNone/>
            </a:pP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4.  </a:t>
            </a:r>
            <a:r>
              <a:rPr lang="ru-RU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Транзакцияны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өңдеу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0" y="1123838"/>
            <a:ext cx="2571736" cy="4601183"/>
          </a:xfrm>
        </p:spPr>
        <p:txBody>
          <a:bodyPr>
            <a:noAutofit/>
          </a:bodyPr>
          <a:lstStyle/>
          <a:p>
            <a:pPr algn="ctr"/>
            <a:r>
              <a:rPr lang="ru-RU" sz="28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Ақпаратты қорғаудың ұйымдастыру-шылық әдісі</a:t>
            </a:r>
            <a:r>
              <a:rPr lang="ru-RU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2800" dirty="0">
              <a:solidFill>
                <a:schemeClr val="tx1"/>
              </a:solidFill>
            </a:endParaRPr>
          </a:p>
        </p:txBody>
      </p:sp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Ақпаратты қорғаудың ұйымдастырушылық шараларына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ұйымдардың қауіпсіздік саясаты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және оларды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қол жеткізуді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қиындататын байланыс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арналарының орналасуы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ұйымдастырылды.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0" y="1123838"/>
            <a:ext cx="2571736" cy="4601183"/>
          </a:xfrm>
        </p:spPr>
        <p:txBody>
          <a:bodyPr>
            <a:noAutofit/>
          </a:bodyPr>
          <a:lstStyle/>
          <a:p>
            <a:pPr algn="ctr"/>
            <a:r>
              <a:rPr lang="ru-RU" sz="28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Ақпаратты қорғаудың криптографиялық әдісі</a:t>
            </a:r>
            <a:r>
              <a:rPr lang="ru-RU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28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Бұл ақпаратты шифрлаудың, кодтаудың немесе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басқаша түрлендірудің арнайы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әдісі, Мұның нәтижесінде ақпарат мазмұнына 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криптограмма </a:t>
            </a:r>
            <a:r>
              <a:rPr lang="ru-RU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кілтінсіз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және кері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түрлендірмей шығу мүмкін болмайды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Криптографиялық қорғау 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ең сенімді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қорғау әдісі, өйткені ақпаратқа шығу емес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оның тікелей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өзі қорғалады, 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мысалы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әуелі тасуыш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ұрланған жағдайдың өзінде ондағы шифрланған файлды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оқу мүмкін емес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).</a:t>
            </a:r>
            <a:endParaRPr lang="ru-RU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2">
  <a:themeElements>
    <a:clrScheme name="Frame">
      <a:dk1>
        <a:srgbClr val="000000"/>
      </a:dk1>
      <a:lt1>
        <a:srgbClr val="FFFFFF"/>
      </a:lt1>
      <a:dk2>
        <a:srgbClr val="545454"/>
      </a:dk2>
      <a:lt2>
        <a:srgbClr val="BFBFBF"/>
      </a:lt2>
      <a:accent1>
        <a:srgbClr val="40BAD2"/>
      </a:accent1>
      <a:accent2>
        <a:srgbClr val="FAB900"/>
      </a:accent2>
      <a:accent3>
        <a:srgbClr val="90BB23"/>
      </a:accent3>
      <a:accent4>
        <a:srgbClr val="EE7008"/>
      </a:accent4>
      <a:accent5>
        <a:srgbClr val="1AB39F"/>
      </a:accent5>
      <a:accent6>
        <a:srgbClr val="D5393D"/>
      </a:accent6>
      <a:hlink>
        <a:srgbClr val="90BB23"/>
      </a:hlink>
      <a:folHlink>
        <a:srgbClr val="EE7008"/>
      </a:folHlink>
    </a:clrScheme>
    <a:fontScheme name="Frame">
      <a:majorFont>
        <a:latin typeface="Corbe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Frame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20000"/>
                <a:lumMod val="102000"/>
              </a:schemeClr>
            </a:gs>
            <a:gs pos="48000">
              <a:schemeClr val="phClr">
                <a:tint val="98000"/>
                <a:shade val="90000"/>
                <a:satMod val="110000"/>
                <a:lumMod val="103000"/>
              </a:schemeClr>
            </a:gs>
            <a:gs pos="100000">
              <a:schemeClr val="phClr">
                <a:tint val="98000"/>
                <a:shade val="8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_36806600_TF00804820.potx" id="{9F60D0C7-80C7-4421-ABA8-1FE9FEE4F598}" vid="{F18DC716-586A-43CC-8026-48DFF97B05C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Тема2</Template>
  <TotalTime>204</TotalTime>
  <Words>401</Words>
  <PresentationFormat>Экран (4:3)</PresentationFormat>
  <Paragraphs>61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Тема2</vt:lpstr>
      <vt:lpstr>Ақпаратты қорғау әдістері  10.6.2.2 Деректерді шифрлау қажеттілігін бағалау</vt:lpstr>
      <vt:lpstr>Слайд 2</vt:lpstr>
      <vt:lpstr>  Анықтама</vt:lpstr>
      <vt:lpstr>Деректер қауіпсіздігінің қауіпсіздік-қатерлері</vt:lpstr>
      <vt:lpstr>  Ақпаратты қорғау әдістері</vt:lpstr>
      <vt:lpstr>Ақпаратты қорғаудың техникалық әдісі </vt:lpstr>
      <vt:lpstr>Ақпаратты қорғаудың программалық әдісі </vt:lpstr>
      <vt:lpstr>Ақпаратты қорғаудың ұйымдастыру-шылық әдісі </vt:lpstr>
      <vt:lpstr>Ақпаратты қорғаудың криптографиялық әдісі </vt:lpstr>
      <vt:lpstr>Слайд 10</vt:lpstr>
      <vt:lpstr>Криптографиялық шифрлау әдістері шифрлау кілтіне және оларды қайта ашу белгісі бойынша симметриялық және ассиметриялық деп 2-ге жіктеледі.</vt:lpstr>
      <vt:lpstr>Брандмауэр , Резервтік көшіру</vt:lpstr>
      <vt:lpstr>Оқу тапсырмасы 1 (cәйкестендіру)</vt:lpstr>
      <vt:lpstr>Оқу тапсырмасы 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Ақпаратты қорғау әдістері 10.6.2.2 Деректерді шифрлау қажеттілігін бағалау</dc:title>
  <dc:creator>Arai</dc:creator>
  <cp:lastModifiedBy>Arai</cp:lastModifiedBy>
  <cp:revision>14</cp:revision>
  <dcterms:created xsi:type="dcterms:W3CDTF">2020-09-14T17:16:16Z</dcterms:created>
  <dcterms:modified xsi:type="dcterms:W3CDTF">2020-09-15T06:02:57Z</dcterms:modified>
</cp:coreProperties>
</file>