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7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87" d="100"/>
          <a:sy n="87" d="100"/>
        </p:scale>
        <p:origin x="121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EA23-19B2-401C-8BDE-5B800BB98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0C1A-7A45-41C5-AD42-3CC150ABA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A614-5B91-4469-AE36-FEEF84FD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3B66-4E49-4D27-96A1-F888B2D88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6A6C-50DB-4FA6-9587-F5A28628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397D-7FA5-4DB6-B0BB-85EE0F49A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C11A-E1B5-4A68-8E68-9EEA8A999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080A-C823-4715-B01D-C8E10309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8040-A59D-4A8F-A420-69FCEE081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AE97-68B8-49AC-9C97-48753E2BB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B513-70E8-409C-83C6-453488916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08C0-220D-4F93-8F57-06602164C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B94F082-C165-4498-BD0C-0B7AB1C31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3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ҚУЫРШАҚ ТЕАТРЫ</a:t>
            </a:r>
            <a:endParaRPr lang="ru-RU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47038" y="50228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420938"/>
            <a:ext cx="4175125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ТЕАТР </a:t>
            </a:r>
            <a:r>
              <a:rPr lang="ru-RU" sz="3800" dirty="0" smtClean="0"/>
              <a:t>ҚУЫРШАҚТАРЫН-ЫҢ </a:t>
            </a:r>
            <a:r>
              <a:rPr lang="ru-RU" sz="3800" dirty="0"/>
              <a:t>ТҮРЛЕРІ</a:t>
            </a:r>
            <a:endParaRPr lang="ru-RU" sz="3800" dirty="0" smtClean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1944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Қуыршақтар қолына</a:t>
            </a:r>
            <a:endParaRPr lang="ru-RU" sz="2400" dirty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782949" y="1325929"/>
            <a:ext cx="21605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/>
              <a:t>Көлеңкелі</a:t>
            </a:r>
            <a:endParaRPr lang="ru-RU" sz="2400" dirty="0" smtClean="0"/>
          </a:p>
          <a:p>
            <a:pPr algn="ctr">
              <a:spcBef>
                <a:spcPct val="50000"/>
              </a:spcBef>
            </a:pPr>
            <a:r>
              <a:rPr lang="ru-RU" sz="2400" dirty="0" err="1" smtClean="0"/>
              <a:t>Қуыршақтар</a:t>
            </a:r>
            <a:endParaRPr lang="ru-RU" sz="2400" dirty="0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348038" y="4762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hlinkClick r:id="rId2" action="ppaction://hlinksldjump"/>
              </a:rPr>
              <a:t>МАРИОНЕТКИ</a:t>
            </a:r>
            <a:endParaRPr lang="ru-RU" sz="2400" dirty="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827088" y="5157788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ҚУЫРШАҚ-АВТОМАТТАР</a:t>
            </a:r>
            <a:endParaRPr lang="ru-RU" sz="2400" dirty="0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64163" y="5229225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ҮЛКЕН ҚУЫРШАҚТАР</a:t>
            </a:r>
            <a:endParaRPr lang="ru-RU" sz="2400" dirty="0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 rot="-9335195">
            <a:off x="1979613" y="2133600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 rot="-5400000">
            <a:off x="3931445" y="1405731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 rot="-1898969">
            <a:off x="6084888" y="2276475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 rot="8381889">
            <a:off x="2484438" y="4508500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rot="3018266">
            <a:off x="5155406" y="4502944"/>
            <a:ext cx="976313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0" grpId="0"/>
      <p:bldP spid="75781" grpId="0"/>
      <p:bldP spid="75782" grpId="0"/>
      <p:bldP spid="75783" grpId="0"/>
      <p:bldP spid="75784" grpId="0"/>
      <p:bldP spid="75785" grpId="0" animBg="1"/>
      <p:bldP spid="75786" grpId="0" animBg="1"/>
      <p:bldP spid="75787" grpId="0" animBg="1"/>
      <p:bldP spid="75788" grpId="0" animBg="1"/>
      <p:bldP spid="757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err="1"/>
              <a:t>Қуыршақтар</a:t>
            </a:r>
            <a:r>
              <a:rPr lang="ru-RU" sz="3200" dirty="0"/>
              <a:t> </a:t>
            </a:r>
            <a:r>
              <a:rPr lang="ru-RU" sz="3200" dirty="0" err="1"/>
              <a:t>қолына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ҮСТІНЕН ҚАЛҚАМЕН</a:t>
            </a:r>
            <a:endParaRPr lang="ru-RU" b="1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587" y="980728"/>
            <a:ext cx="2447925" cy="3240087"/>
            <a:chOff x="249" y="1253"/>
            <a:chExt cx="1542" cy="2041"/>
          </a:xfrm>
        </p:grpSpPr>
        <p:sp>
          <p:nvSpPr>
            <p:cNvPr id="21518" name="Rectangle 6"/>
            <p:cNvSpPr>
              <a:spLocks noChangeArrowheads="1"/>
            </p:cNvSpPr>
            <p:nvPr/>
          </p:nvSpPr>
          <p:spPr bwMode="auto">
            <a:xfrm>
              <a:off x="249" y="1253"/>
              <a:ext cx="1542" cy="20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19" name="Picture 7" descr="Копия P10100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1298"/>
              <a:ext cx="1451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91923" y="1196752"/>
            <a:ext cx="2447925" cy="3311525"/>
            <a:chOff x="3379" y="1888"/>
            <a:chExt cx="1542" cy="2086"/>
          </a:xfrm>
        </p:grpSpPr>
        <p:sp>
          <p:nvSpPr>
            <p:cNvPr id="21516" name="Rectangle 10"/>
            <p:cNvSpPr>
              <a:spLocks noChangeArrowheads="1"/>
            </p:cNvSpPr>
            <p:nvPr/>
          </p:nvSpPr>
          <p:spPr bwMode="auto">
            <a:xfrm>
              <a:off x="3379" y="1888"/>
              <a:ext cx="1542" cy="20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17" name="Picture 11" descr="P1010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4" y="1933"/>
              <a:ext cx="1463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65525" y="3645024"/>
            <a:ext cx="2590800" cy="3382962"/>
            <a:chOff x="2064" y="1979"/>
            <a:chExt cx="1632" cy="2131"/>
          </a:xfrm>
        </p:grpSpPr>
        <p:sp>
          <p:nvSpPr>
            <p:cNvPr id="21514" name="Rectangle 13"/>
            <p:cNvSpPr>
              <a:spLocks noChangeArrowheads="1"/>
            </p:cNvSpPr>
            <p:nvPr/>
          </p:nvSpPr>
          <p:spPr bwMode="auto">
            <a:xfrm>
              <a:off x="2064" y="1979"/>
              <a:ext cx="1632" cy="21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15" name="Picture 14" descr="P1010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9" y="2024"/>
              <a:ext cx="1531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164593" y="4363815"/>
            <a:ext cx="2303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/>
              <a:t>ПЕРЧАТОЧНАЯАдамның</a:t>
            </a:r>
            <a:r>
              <a:rPr lang="ru-RU" sz="2400" dirty="0"/>
              <a:t> </a:t>
            </a:r>
            <a:r>
              <a:rPr lang="ru-RU" sz="2400" dirty="0" err="1"/>
              <a:t>қолымен</a:t>
            </a:r>
            <a:r>
              <a:rPr lang="ru-RU" sz="2400" dirty="0"/>
              <a:t> </a:t>
            </a:r>
            <a:r>
              <a:rPr lang="ru-RU" sz="2400" dirty="0" err="1"/>
              <a:t>басқарылады</a:t>
            </a:r>
            <a:endParaRPr lang="ru-RU" sz="2400" dirty="0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2565029" y="980728"/>
            <a:ext cx="151276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/>
              <a:t>Қамыс</a:t>
            </a:r>
            <a:endParaRPr lang="ru-RU" sz="2400" dirty="0" smtClean="0"/>
          </a:p>
          <a:p>
            <a:pPr>
              <a:spcBef>
                <a:spcPct val="50000"/>
              </a:spcBef>
            </a:pP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актерлер</a:t>
            </a:r>
            <a:r>
              <a:rPr lang="ru-RU" sz="2400" dirty="0"/>
              <a:t> </a:t>
            </a:r>
            <a:r>
              <a:rPr lang="ru-RU" sz="2400" dirty="0" err="1"/>
              <a:t>таяқтарды</a:t>
            </a:r>
            <a:r>
              <a:rPr lang="ru-RU" sz="2400" dirty="0"/>
              <a:t> </a:t>
            </a:r>
            <a:r>
              <a:rPr lang="ru-RU" sz="2400" dirty="0" err="1"/>
              <a:t>қолдана</a:t>
            </a:r>
            <a:r>
              <a:rPr lang="ru-RU" sz="2400" dirty="0"/>
              <a:t> </a:t>
            </a:r>
            <a:r>
              <a:rPr lang="ru-RU" sz="2400" dirty="0" err="1"/>
              <a:t>отырып</a:t>
            </a:r>
            <a:r>
              <a:rPr lang="ru-RU" sz="2400" dirty="0"/>
              <a:t> </a:t>
            </a:r>
            <a:r>
              <a:rPr lang="ru-RU" sz="2400" dirty="0" err="1"/>
              <a:t>басқарады</a:t>
            </a:r>
            <a:endParaRPr lang="ru-RU" sz="2400" dirty="0"/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6299994" y="4627424"/>
            <a:ext cx="23764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САУСАҚТАР</a:t>
            </a:r>
          </a:p>
          <a:p>
            <a:pPr>
              <a:spcBef>
                <a:spcPct val="50000"/>
              </a:spcBef>
            </a:pPr>
            <a:r>
              <a:rPr lang="ru-RU" sz="2400" dirty="0" err="1" smtClean="0"/>
              <a:t>Қуыршақ</a:t>
            </a:r>
            <a:r>
              <a:rPr lang="ru-RU" sz="2400" dirty="0" smtClean="0"/>
              <a:t> </a:t>
            </a:r>
            <a:r>
              <a:rPr lang="ru-RU" sz="2400" dirty="0" err="1"/>
              <a:t>саусақтарымен</a:t>
            </a:r>
            <a:r>
              <a:rPr lang="ru-RU" sz="2400" dirty="0"/>
              <a:t> </a:t>
            </a:r>
            <a:r>
              <a:rPr lang="ru-RU" sz="2400" dirty="0" err="1"/>
              <a:t>басқарылады</a:t>
            </a:r>
            <a:endParaRPr lang="ru-RU" sz="2400" dirty="0"/>
          </a:p>
        </p:txBody>
      </p:sp>
      <p:sp>
        <p:nvSpPr>
          <p:cNvPr id="21513" name="AutoShap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2813" y="6381750"/>
            <a:ext cx="287337" cy="360363"/>
          </a:xfrm>
          <a:custGeom>
            <a:avLst/>
            <a:gdLst>
              <a:gd name="T0" fmla="*/ 25423697 w 21600"/>
              <a:gd name="T1" fmla="*/ 0 h 21600"/>
              <a:gd name="T2" fmla="*/ 7445780 w 21600"/>
              <a:gd name="T3" fmla="*/ 14687912 h 21600"/>
              <a:gd name="T4" fmla="*/ 0 w 21600"/>
              <a:gd name="T5" fmla="*/ 50151535 h 21600"/>
              <a:gd name="T6" fmla="*/ 7445780 w 21600"/>
              <a:gd name="T7" fmla="*/ 85614891 h 21600"/>
              <a:gd name="T8" fmla="*/ 25423697 w 21600"/>
              <a:gd name="T9" fmla="*/ 100302803 h 21600"/>
              <a:gd name="T10" fmla="*/ 43401442 w 21600"/>
              <a:gd name="T11" fmla="*/ 85614891 h 21600"/>
              <a:gd name="T12" fmla="*/ 50847209 w 21600"/>
              <a:gd name="T13" fmla="*/ 50151535 h 21600"/>
              <a:gd name="T14" fmla="*/ 43401442 w 21600"/>
              <a:gd name="T15" fmla="*/ 146879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6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16" grpId="0"/>
      <p:bldP spid="76817" grpId="0"/>
      <p:bldP spid="76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/>
              <a:t>КӨЛЕҢКЕЛІ ҚУЫРШАҚТАР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b="1" dirty="0" smtClean="0"/>
          </a:p>
        </p:txBody>
      </p:sp>
      <p:pic>
        <p:nvPicPr>
          <p:cNvPr id="77828" name="Picture 4" descr="P10101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53149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95288" y="5373688"/>
            <a:ext cx="8351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Тегіс боялған қуыршақтар экранға сүйеніп, ерекшеленеді. Ең бастысы-силуэт.</a:t>
            </a:r>
            <a:endParaRPr lang="ru-RU" sz="2400" dirty="0"/>
          </a:p>
        </p:txBody>
      </p:sp>
      <p:sp>
        <p:nvSpPr>
          <p:cNvPr id="22533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165850"/>
            <a:ext cx="360362" cy="431800"/>
          </a:xfrm>
          <a:custGeom>
            <a:avLst/>
            <a:gdLst>
              <a:gd name="T0" fmla="*/ 50150979 w 21600"/>
              <a:gd name="T1" fmla="*/ 0 h 21600"/>
              <a:gd name="T2" fmla="*/ 14687821 w 21600"/>
              <a:gd name="T3" fmla="*/ 25268996 h 21600"/>
              <a:gd name="T4" fmla="*/ 0 w 21600"/>
              <a:gd name="T5" fmla="*/ 86280057 h 21600"/>
              <a:gd name="T6" fmla="*/ 14687821 w 21600"/>
              <a:gd name="T7" fmla="*/ 147291118 h 21600"/>
              <a:gd name="T8" fmla="*/ 50150979 w 21600"/>
              <a:gd name="T9" fmla="*/ 172560114 h 21600"/>
              <a:gd name="T10" fmla="*/ 85614137 w 21600"/>
              <a:gd name="T11" fmla="*/ 147291118 h 21600"/>
              <a:gd name="T12" fmla="*/ 100301975 w 21600"/>
              <a:gd name="T13" fmla="*/ 86280057 h 21600"/>
              <a:gd name="T14" fmla="*/ 85614137 w 21600"/>
              <a:gd name="T15" fmla="*/ 2526899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7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МАРИОНЕТКАЛАР</a:t>
            </a:r>
          </a:p>
        </p:txBody>
      </p:sp>
      <p:pic>
        <p:nvPicPr>
          <p:cNvPr id="78852" name="Picture 4" descr="japan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8913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356100" y="1844675"/>
            <a:ext cx="42481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Жеңіл қуыршақ арнайы "рокерге"бекітілген жіптердің көмегімен басқарылады. Сахна алаңы көрерменнің көз деңгейінде орналасқан платформа деп аталады.</a:t>
            </a:r>
            <a:endParaRPr lang="ru-RU" sz="2400" dirty="0"/>
          </a:p>
        </p:txBody>
      </p:sp>
      <p:sp>
        <p:nvSpPr>
          <p:cNvPr id="2355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6092825"/>
            <a:ext cx="358775" cy="360363"/>
          </a:xfrm>
          <a:custGeom>
            <a:avLst/>
            <a:gdLst>
              <a:gd name="T0" fmla="*/ 49491450 w 21600"/>
              <a:gd name="T1" fmla="*/ 0 h 21600"/>
              <a:gd name="T2" fmla="*/ 14494460 w 21600"/>
              <a:gd name="T3" fmla="*/ 14687912 h 21600"/>
              <a:gd name="T4" fmla="*/ 0 w 21600"/>
              <a:gd name="T5" fmla="*/ 50151535 h 21600"/>
              <a:gd name="T6" fmla="*/ 14494460 w 21600"/>
              <a:gd name="T7" fmla="*/ 85614891 h 21600"/>
              <a:gd name="T8" fmla="*/ 49491450 w 21600"/>
              <a:gd name="T9" fmla="*/ 100302803 h 21600"/>
              <a:gd name="T10" fmla="*/ 84488174 w 21600"/>
              <a:gd name="T11" fmla="*/ 85614891 h 21600"/>
              <a:gd name="T12" fmla="*/ 98982634 w 21600"/>
              <a:gd name="T13" fmla="*/ 50151535 h 21600"/>
              <a:gd name="T14" fmla="*/ 84488174 w 21600"/>
              <a:gd name="T15" fmla="*/ 146879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88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ҚУЫРШАҚ-АВТОМАТТАР</a:t>
            </a:r>
            <a:endParaRPr lang="ru-RU" dirty="0" smtClean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572000" y="1700213"/>
            <a:ext cx="35290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/>
              <a:t>Механикалық</a:t>
            </a:r>
            <a:r>
              <a:rPr lang="ru-RU" sz="2400" dirty="0"/>
              <a:t> </a:t>
            </a:r>
            <a:r>
              <a:rPr lang="ru-RU" sz="2400" dirty="0" err="1"/>
              <a:t>қуыршақтар</a:t>
            </a:r>
            <a:r>
              <a:rPr lang="ru-RU" sz="2400" dirty="0"/>
              <a:t>, </a:t>
            </a:r>
            <a:r>
              <a:rPr lang="ru-RU" sz="2400" dirty="0" err="1"/>
              <a:t>бұрандалы</a:t>
            </a:r>
            <a:r>
              <a:rPr lang="ru-RU" sz="2400" dirty="0"/>
              <a:t> </a:t>
            </a:r>
            <a:r>
              <a:rPr lang="ru-RU" sz="2400" dirty="0" err="1"/>
              <a:t>механизмнің</a:t>
            </a:r>
            <a:r>
              <a:rPr lang="ru-RU" sz="2400" dirty="0"/>
              <a:t> </a:t>
            </a:r>
            <a:r>
              <a:rPr lang="ru-RU" sz="2400" dirty="0" err="1"/>
              <a:t>көмегімен</a:t>
            </a:r>
            <a:r>
              <a:rPr lang="ru-RU" sz="2400" dirty="0"/>
              <a:t> </a:t>
            </a:r>
            <a:r>
              <a:rPr lang="ru-RU" sz="2400" dirty="0" err="1"/>
              <a:t>қозғалады</a:t>
            </a:r>
            <a:r>
              <a:rPr lang="ru-RU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dirty="0" err="1" smtClean="0"/>
              <a:t>Олешаның</a:t>
            </a:r>
            <a:r>
              <a:rPr lang="ru-RU" sz="2400" dirty="0" smtClean="0"/>
              <a:t> </a:t>
            </a:r>
            <a:r>
              <a:rPr lang="ru-RU" sz="2400" dirty="0"/>
              <a:t>"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семіз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" </a:t>
            </a:r>
            <a:r>
              <a:rPr lang="ru-RU" sz="2400" dirty="0" err="1"/>
              <a:t>шығармасынан</a:t>
            </a:r>
            <a:r>
              <a:rPr lang="ru-RU" sz="2400" dirty="0"/>
              <a:t> </a:t>
            </a:r>
            <a:r>
              <a:rPr lang="ru-RU" sz="2400" dirty="0" err="1" smtClean="0"/>
              <a:t>қуыршақ-Суок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79878" name="Picture 6" descr="dama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32400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431800" cy="503237"/>
          </a:xfrm>
          <a:custGeom>
            <a:avLst/>
            <a:gdLst>
              <a:gd name="T0" fmla="*/ 86280057 w 21600"/>
              <a:gd name="T1" fmla="*/ 0 h 21600"/>
              <a:gd name="T2" fmla="*/ 25268996 w 21600"/>
              <a:gd name="T3" fmla="*/ 39999816 h 21600"/>
              <a:gd name="T4" fmla="*/ 0 w 21600"/>
              <a:gd name="T5" fmla="*/ 136578102 h 21600"/>
              <a:gd name="T6" fmla="*/ 25268996 w 21600"/>
              <a:gd name="T7" fmla="*/ 233155829 h 21600"/>
              <a:gd name="T8" fmla="*/ 86280057 w 21600"/>
              <a:gd name="T9" fmla="*/ 273155646 h 21600"/>
              <a:gd name="T10" fmla="*/ 147291118 w 21600"/>
              <a:gd name="T11" fmla="*/ 233155829 h 21600"/>
              <a:gd name="T12" fmla="*/ 172560114 w 21600"/>
              <a:gd name="T13" fmla="*/ 136578102 h 21600"/>
              <a:gd name="T14" fmla="*/ 147291118 w 21600"/>
              <a:gd name="T15" fmla="*/ 399998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9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ҮЛКЕН ҚУЫРШАҚТАР</a:t>
            </a:r>
            <a:endParaRPr lang="ru-RU" dirty="0" smtClean="0"/>
          </a:p>
        </p:txBody>
      </p:sp>
      <p:pic>
        <p:nvPicPr>
          <p:cNvPr id="80900" name="Picture 4" descr="P101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30781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P101015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068638"/>
            <a:ext cx="2563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748396" y="980728"/>
            <a:ext cx="2663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Көше көріністерінде қолданылады. Көбінесе олардың үлкен басы бар, серуендейді.</a:t>
            </a:r>
            <a:endParaRPr lang="ru-RU" sz="2400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31681" y="3873500"/>
            <a:ext cx="2952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Масленица мерекесінің тікелей қатысушылары-қасқыр, ешкі, Тырна.</a:t>
            </a:r>
            <a:endParaRPr lang="ru-RU" sz="2400" dirty="0"/>
          </a:p>
        </p:txBody>
      </p:sp>
      <p:sp>
        <p:nvSpPr>
          <p:cNvPr id="25607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04250" y="6237288"/>
            <a:ext cx="360363" cy="431800"/>
          </a:xfrm>
          <a:custGeom>
            <a:avLst/>
            <a:gdLst>
              <a:gd name="T0" fmla="*/ 50151535 w 21600"/>
              <a:gd name="T1" fmla="*/ 0 h 21600"/>
              <a:gd name="T2" fmla="*/ 14687912 w 21600"/>
              <a:gd name="T3" fmla="*/ 25268996 h 21600"/>
              <a:gd name="T4" fmla="*/ 0 w 21600"/>
              <a:gd name="T5" fmla="*/ 86280057 h 21600"/>
              <a:gd name="T6" fmla="*/ 14687912 w 21600"/>
              <a:gd name="T7" fmla="*/ 147291118 h 21600"/>
              <a:gd name="T8" fmla="*/ 50151535 w 21600"/>
              <a:gd name="T9" fmla="*/ 172560114 h 21600"/>
              <a:gd name="T10" fmla="*/ 85614891 w 21600"/>
              <a:gd name="T11" fmla="*/ 147291118 h 21600"/>
              <a:gd name="T12" fmla="*/ 100302803 w 21600"/>
              <a:gd name="T13" fmla="*/ 86280057 h 21600"/>
              <a:gd name="T14" fmla="*/ 85614891 w 21600"/>
              <a:gd name="T15" fmla="*/ 2526899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08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2" grpId="0"/>
      <p:bldP spid="809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dirty="0" err="1"/>
              <a:t>Сұрақтар</a:t>
            </a:r>
            <a:r>
              <a:rPr lang="ru-RU" sz="3800" dirty="0"/>
              <a:t>:</a:t>
            </a:r>
            <a:endParaRPr lang="ru-RU" sz="3800" dirty="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23850" y="2420938"/>
            <a:ext cx="8820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358775" cy="287337"/>
          </a:xfrm>
          <a:prstGeom prst="left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3438525" y="6513513"/>
            <a:ext cx="2590800" cy="3381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smtClean="0"/>
              <a:t>pptcloud.ru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272956"/>
            <a:ext cx="6480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</a:t>
            </a:r>
            <a:r>
              <a:rPr lang="ru-RU" sz="2400" dirty="0" err="1"/>
              <a:t>Қуыршақ</a:t>
            </a:r>
            <a:r>
              <a:rPr lang="ru-RU" sz="2400" dirty="0"/>
              <a:t> театры </a:t>
            </a:r>
            <a:r>
              <a:rPr lang="ru-RU" sz="2400" dirty="0" err="1"/>
              <a:t>дегеніміз</a:t>
            </a:r>
            <a:r>
              <a:rPr lang="ru-RU" sz="2400" dirty="0"/>
              <a:t> не?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Қуыршақ</a:t>
            </a:r>
            <a:r>
              <a:rPr lang="ru-RU" sz="2400" dirty="0" smtClean="0"/>
              <a:t> </a:t>
            </a:r>
            <a:r>
              <a:rPr lang="ru-RU" sz="2400" dirty="0"/>
              <a:t>театры </a:t>
            </a:r>
            <a:r>
              <a:rPr lang="ru-RU" sz="2400" dirty="0" err="1"/>
              <a:t>қайда</a:t>
            </a:r>
            <a:r>
              <a:rPr lang="ru-RU" sz="2400" dirty="0"/>
              <a:t> </a:t>
            </a:r>
            <a:r>
              <a:rPr lang="ru-RU" sz="2400" dirty="0" err="1"/>
              <a:t>дүниеге</a:t>
            </a:r>
            <a:r>
              <a:rPr lang="ru-RU" sz="2400" dirty="0"/>
              <a:t> </a:t>
            </a:r>
            <a:r>
              <a:rPr lang="ru-RU" sz="2400" dirty="0" err="1"/>
              <a:t>келді</a:t>
            </a:r>
            <a:r>
              <a:rPr lang="ru-RU" sz="2400" dirty="0"/>
              <a:t>?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-</a:t>
            </a:r>
            <a:r>
              <a:rPr lang="ru-RU" sz="2400" dirty="0" err="1"/>
              <a:t>қуыршақ</a:t>
            </a:r>
            <a:r>
              <a:rPr lang="ru-RU" sz="2400" dirty="0"/>
              <a:t> </a:t>
            </a:r>
            <a:r>
              <a:rPr lang="ru-RU" sz="2400" dirty="0" err="1"/>
              <a:t>театрының</a:t>
            </a:r>
            <a:r>
              <a:rPr lang="ru-RU" sz="2400" dirty="0"/>
              <a:t> </a:t>
            </a:r>
            <a:r>
              <a:rPr lang="ru-RU" sz="2400" dirty="0" err="1"/>
              <a:t>қандай</a:t>
            </a:r>
            <a:r>
              <a:rPr lang="ru-RU" sz="2400" dirty="0"/>
              <a:t> </a:t>
            </a:r>
            <a:r>
              <a:rPr lang="ru-RU" sz="2400" dirty="0" err="1"/>
              <a:t>түрлерін</a:t>
            </a:r>
            <a:r>
              <a:rPr lang="ru-RU" sz="2400" dirty="0"/>
              <a:t> </a:t>
            </a:r>
            <a:r>
              <a:rPr lang="ru-RU" sz="2400" dirty="0" err="1"/>
              <a:t>білесіз</a:t>
            </a:r>
            <a:r>
              <a:rPr lang="ru-RU" sz="2400" dirty="0"/>
              <a:t>?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-</a:t>
            </a:r>
            <a:r>
              <a:rPr lang="ru-RU" sz="2400" dirty="0" err="1"/>
              <a:t>Қуыршақ</a:t>
            </a:r>
            <a:r>
              <a:rPr lang="ru-RU" sz="2400" dirty="0"/>
              <a:t> </a:t>
            </a:r>
            <a:r>
              <a:rPr lang="ru-RU" sz="2400" dirty="0" err="1"/>
              <a:t>театрының</a:t>
            </a:r>
            <a:r>
              <a:rPr lang="ru-RU" sz="2400" dirty="0"/>
              <a:t> </a:t>
            </a:r>
            <a:r>
              <a:rPr lang="ru-RU" sz="2400" dirty="0" err="1"/>
              <a:t>тарихынан</a:t>
            </a:r>
            <a:r>
              <a:rPr lang="ru-RU" sz="2400" dirty="0"/>
              <a:t> не </a:t>
            </a:r>
            <a:r>
              <a:rPr lang="ru-RU" sz="2400" dirty="0" err="1"/>
              <a:t>есіңде</a:t>
            </a:r>
            <a:r>
              <a:rPr lang="ru-RU" sz="2400" dirty="0"/>
              <a:t> </a:t>
            </a:r>
            <a:r>
              <a:rPr lang="ru-RU" sz="2400" dirty="0" err="1"/>
              <a:t>ме</a:t>
            </a:r>
            <a:r>
              <a:rPr lang="ru-RU" sz="2400" dirty="0"/>
              <a:t>?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-</a:t>
            </a:r>
            <a:r>
              <a:rPr lang="ru-RU" sz="2400" dirty="0" err="1"/>
              <a:t>Сіз</a:t>
            </a:r>
            <a:r>
              <a:rPr lang="ru-RU" sz="2400" dirty="0"/>
              <a:t> </a:t>
            </a:r>
            <a:r>
              <a:rPr lang="ru-RU" sz="2400" dirty="0" err="1"/>
              <a:t>қуыршақ</a:t>
            </a:r>
            <a:r>
              <a:rPr lang="ru-RU" sz="2400" dirty="0"/>
              <a:t> </a:t>
            </a:r>
            <a:r>
              <a:rPr lang="ru-RU" sz="2400" dirty="0" err="1"/>
              <a:t>театрында</a:t>
            </a:r>
            <a:r>
              <a:rPr lang="ru-RU" sz="2400" dirty="0"/>
              <a:t> </a:t>
            </a:r>
            <a:r>
              <a:rPr lang="ru-RU" sz="2400" dirty="0" err="1"/>
              <a:t>болдыңыз</a:t>
            </a:r>
            <a:r>
              <a:rPr lang="ru-RU" sz="2400" dirty="0"/>
              <a:t> ба?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-</a:t>
            </a:r>
            <a:r>
              <a:rPr lang="ru-RU" sz="2400" dirty="0" err="1"/>
              <a:t>сізге</a:t>
            </a:r>
            <a:r>
              <a:rPr lang="ru-RU" sz="2400" dirty="0"/>
              <a:t> </a:t>
            </a:r>
            <a:r>
              <a:rPr lang="ru-RU" sz="2400" dirty="0" err="1"/>
              <a:t>қуыршақ</a:t>
            </a:r>
            <a:r>
              <a:rPr lang="ru-RU" sz="2400" dirty="0"/>
              <a:t> театры </a:t>
            </a:r>
            <a:r>
              <a:rPr lang="ru-RU" sz="2400" dirty="0" err="1"/>
              <a:t>ұнайды</a:t>
            </a:r>
            <a:r>
              <a:rPr lang="ru-RU" sz="2400" dirty="0"/>
              <a:t> </a:t>
            </a:r>
            <a:r>
              <a:rPr lang="ru-RU" sz="2400" dirty="0" err="1"/>
              <a:t>ма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ҚУЫРШАҚ ТЕАТРЫ</a:t>
            </a:r>
            <a:endParaRPr lang="ru-RU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78204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4000" dirty="0" err="1"/>
              <a:t>қуыршақ</a:t>
            </a:r>
            <a:r>
              <a:rPr lang="ru-RU" sz="4000" dirty="0"/>
              <a:t> театры-</a:t>
            </a:r>
            <a:r>
              <a:rPr lang="ru-RU" sz="4000" dirty="0" err="1"/>
              <a:t>актерлер</a:t>
            </a:r>
            <a:r>
              <a:rPr lang="ru-RU" sz="4000" dirty="0"/>
              <a:t> </a:t>
            </a:r>
            <a:r>
              <a:rPr lang="ru-RU" sz="4000" dirty="0" err="1"/>
              <a:t>қуыршақтар</a:t>
            </a:r>
            <a:r>
              <a:rPr lang="ru-RU" sz="4000" dirty="0"/>
              <a:t> </a:t>
            </a:r>
            <a:r>
              <a:rPr lang="ru-RU" sz="4000" dirty="0" err="1"/>
              <a:t>болатын</a:t>
            </a:r>
            <a:r>
              <a:rPr lang="ru-RU" sz="4000" dirty="0"/>
              <a:t> театр </a:t>
            </a:r>
            <a:r>
              <a:rPr lang="ru-RU" sz="4000" dirty="0" err="1"/>
              <a:t>өнерінің</a:t>
            </a:r>
            <a:r>
              <a:rPr lang="ru-RU" sz="4000" dirty="0"/>
              <a:t> </a:t>
            </a:r>
            <a:r>
              <a:rPr lang="ru-RU" sz="4000" dirty="0" err="1"/>
              <a:t>бір</a:t>
            </a:r>
            <a:r>
              <a:rPr lang="ru-RU" sz="4000" dirty="0"/>
              <a:t> </a:t>
            </a:r>
            <a:r>
              <a:rPr lang="ru-RU" sz="4000" dirty="0" err="1"/>
              <a:t>түрі</a:t>
            </a:r>
            <a:endParaRPr lang="ru-RU" sz="4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/>
              <a:t>Қуыршақ</a:t>
            </a:r>
            <a:r>
              <a:rPr lang="ru-RU" dirty="0"/>
              <a:t> театры </a:t>
            </a:r>
            <a:r>
              <a:rPr lang="ru-RU" dirty="0" err="1"/>
              <a:t>қайда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келді</a:t>
            </a:r>
            <a:r>
              <a:rPr lang="ru-RU" dirty="0"/>
              <a:t>?</a:t>
            </a:r>
            <a:endParaRPr lang="ru-RU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60363" eaLnBrk="1" hangingPunct="1">
              <a:buNone/>
              <a:defRPr/>
            </a:pPr>
            <a:r>
              <a:rPr lang="ru-RU" dirty="0" err="1"/>
              <a:t>Қуыршақ</a:t>
            </a:r>
            <a:r>
              <a:rPr lang="ru-RU" dirty="0"/>
              <a:t> театры </a:t>
            </a:r>
            <a:r>
              <a:rPr lang="ru-RU" dirty="0" err="1"/>
              <a:t>мыңдаған</a:t>
            </a:r>
            <a:r>
              <a:rPr lang="ru-RU" dirty="0"/>
              <a:t> </a:t>
            </a:r>
            <a:r>
              <a:rPr lang="ru-RU" dirty="0" err="1"/>
              <a:t>жылдар</a:t>
            </a:r>
            <a:r>
              <a:rPr lang="ru-RU" dirty="0"/>
              <a:t>, </a:t>
            </a:r>
            <a:r>
              <a:rPr lang="ru-RU" dirty="0" err="1"/>
              <a:t>ондаған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кезеңдерді</a:t>
            </a:r>
            <a:r>
              <a:rPr lang="ru-RU" dirty="0"/>
              <a:t> </a:t>
            </a:r>
            <a:r>
              <a:rPr lang="ru-RU" dirty="0" err="1"/>
              <a:t>бастан</a:t>
            </a:r>
            <a:r>
              <a:rPr lang="ru-RU" dirty="0"/>
              <a:t> </a:t>
            </a:r>
            <a:r>
              <a:rPr lang="ru-RU" dirty="0" err="1"/>
              <a:t>өткерді</a:t>
            </a:r>
            <a:r>
              <a:rPr lang="ru-RU" dirty="0"/>
              <a:t>. </a:t>
            </a:r>
            <a:r>
              <a:rPr lang="ru-RU" dirty="0" err="1"/>
              <a:t>Қуыршақ</a:t>
            </a:r>
            <a:r>
              <a:rPr lang="ru-RU" dirty="0"/>
              <a:t> </a:t>
            </a:r>
            <a:r>
              <a:rPr lang="ru-RU" dirty="0" err="1"/>
              <a:t>өнері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ескерту</a:t>
            </a:r>
            <a:r>
              <a:rPr lang="ru-RU" dirty="0"/>
              <a:t> </a:t>
            </a:r>
            <a:r>
              <a:rPr lang="ru-RU" dirty="0" err="1"/>
              <a:t>Мысырдағы</a:t>
            </a:r>
            <a:r>
              <a:rPr lang="ru-RU" dirty="0"/>
              <a:t> </a:t>
            </a:r>
            <a:r>
              <a:rPr lang="ru-RU" dirty="0" err="1"/>
              <a:t>мерекелермен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Әйелдер</a:t>
            </a:r>
            <a:r>
              <a:rPr lang="ru-RU" dirty="0"/>
              <a:t> </a:t>
            </a:r>
            <a:r>
              <a:rPr lang="ru-RU" dirty="0" err="1"/>
              <a:t>ауылдан</a:t>
            </a:r>
            <a:r>
              <a:rPr lang="ru-RU" dirty="0"/>
              <a:t> </a:t>
            </a:r>
            <a:r>
              <a:rPr lang="ru-RU" dirty="0" err="1"/>
              <a:t>ауылға</a:t>
            </a:r>
            <a:r>
              <a:rPr lang="ru-RU" dirty="0"/>
              <a:t> </a:t>
            </a:r>
            <a:r>
              <a:rPr lang="ru-RU" dirty="0" err="1"/>
              <a:t>ән</a:t>
            </a:r>
            <a:r>
              <a:rPr lang="ru-RU" dirty="0"/>
              <a:t> </a:t>
            </a:r>
            <a:r>
              <a:rPr lang="ru-RU" dirty="0" err="1"/>
              <a:t>айтып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қолдарында</a:t>
            </a:r>
            <a:r>
              <a:rPr lang="ru-RU" dirty="0"/>
              <a:t> </a:t>
            </a:r>
            <a:r>
              <a:rPr lang="ru-RU" dirty="0" err="1"/>
              <a:t>кішкентай</a:t>
            </a:r>
            <a:r>
              <a:rPr lang="ru-RU" dirty="0"/>
              <a:t> </a:t>
            </a:r>
            <a:r>
              <a:rPr lang="ru-RU" dirty="0" err="1"/>
              <a:t>мүсіншелерді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арқанмен</a:t>
            </a:r>
            <a:r>
              <a:rPr lang="ru-RU" dirty="0"/>
              <a:t> </a:t>
            </a:r>
            <a:r>
              <a:rPr lang="ru-RU" dirty="0" err="1"/>
              <a:t>қозғалысқа</a:t>
            </a:r>
            <a:r>
              <a:rPr lang="ru-RU" dirty="0"/>
              <a:t> </a:t>
            </a:r>
            <a:r>
              <a:rPr lang="ru-RU" dirty="0" err="1"/>
              <a:t>келтірді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қуыршақтар</a:t>
            </a:r>
            <a:r>
              <a:rPr lang="ru-RU" dirty="0"/>
              <a:t> </a:t>
            </a:r>
            <a:r>
              <a:rPr lang="ru-RU" dirty="0" err="1"/>
              <a:t>Сирияда</a:t>
            </a:r>
            <a:r>
              <a:rPr lang="ru-RU" dirty="0"/>
              <a:t>, </a:t>
            </a:r>
            <a:r>
              <a:rPr lang="ru-RU" dirty="0" err="1"/>
              <a:t>Латын</a:t>
            </a:r>
            <a:r>
              <a:rPr lang="ru-RU" dirty="0"/>
              <a:t> </a:t>
            </a:r>
            <a:r>
              <a:rPr lang="ru-RU" dirty="0" err="1"/>
              <a:t>Америкасында</a:t>
            </a:r>
            <a:r>
              <a:rPr lang="ru-RU" dirty="0"/>
              <a:t> </a:t>
            </a:r>
            <a:r>
              <a:rPr lang="ru-RU" dirty="0" err="1"/>
              <a:t>кездеседі</a:t>
            </a:r>
            <a:r>
              <a:rPr lang="ru-RU" dirty="0"/>
              <a:t>.</a:t>
            </a:r>
            <a:endParaRPr lang="ru-RU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ҚУЫРШАҚТАРДЫҢ ПАЙДА БОЛУЫ</a:t>
            </a:r>
            <a:endParaRPr lang="ru-RU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   </a:t>
            </a:r>
            <a:r>
              <a:rPr lang="ru-RU" sz="2400" i="1" dirty="0" err="1"/>
              <a:t>Бірінші</a:t>
            </a:r>
            <a:r>
              <a:rPr lang="ru-RU" sz="2400" i="1" dirty="0"/>
              <a:t> </a:t>
            </a:r>
            <a:r>
              <a:rPr lang="ru-RU" sz="2400" i="1" dirty="0" err="1"/>
              <a:t>нұсқа:Киелі</a:t>
            </a:r>
            <a:r>
              <a:rPr lang="ru-RU" sz="2400" i="1" dirty="0"/>
              <a:t> </a:t>
            </a:r>
            <a:r>
              <a:rPr lang="ru-RU" sz="2400" i="1" dirty="0" err="1"/>
              <a:t>кітапта</a:t>
            </a:r>
            <a:r>
              <a:rPr lang="ru-RU" sz="2400" i="1" dirty="0"/>
              <a:t> </a:t>
            </a:r>
            <a:r>
              <a:rPr lang="ru-RU" sz="2400" i="1" dirty="0" err="1"/>
              <a:t>қыздың</a:t>
            </a:r>
            <a:r>
              <a:rPr lang="ru-RU" sz="2400" i="1" dirty="0"/>
              <a:t> </a:t>
            </a:r>
            <a:r>
              <a:rPr lang="ru-RU" sz="2400" i="1" dirty="0" err="1"/>
              <a:t>онымен</a:t>
            </a:r>
            <a:r>
              <a:rPr lang="ru-RU" sz="2400" i="1" dirty="0"/>
              <a:t> </a:t>
            </a:r>
            <a:r>
              <a:rPr lang="ru-RU" sz="2400" i="1" dirty="0" err="1" smtClean="0"/>
              <a:t>ойнау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 </a:t>
            </a:r>
            <a:r>
              <a:rPr lang="ru-RU" sz="2400" i="1" dirty="0" err="1"/>
              <a:t>үшін</a:t>
            </a:r>
            <a:r>
              <a:rPr lang="ru-RU" sz="2400" i="1" dirty="0"/>
              <a:t> </a:t>
            </a:r>
            <a:r>
              <a:rPr lang="ru-RU" sz="2400" i="1" dirty="0" err="1"/>
              <a:t>қуыршақ</a:t>
            </a:r>
            <a:r>
              <a:rPr lang="ru-RU" sz="2400" i="1" dirty="0"/>
              <a:t> </a:t>
            </a:r>
            <a:r>
              <a:rPr lang="ru-RU" sz="2400" i="1" dirty="0" err="1"/>
              <a:t>ойлап</a:t>
            </a:r>
            <a:r>
              <a:rPr lang="ru-RU" sz="2400" i="1" dirty="0"/>
              <a:t> </a:t>
            </a:r>
            <a:r>
              <a:rPr lang="ru-RU" sz="2400" i="1" dirty="0" err="1"/>
              <a:t>тапқаны</a:t>
            </a:r>
            <a:r>
              <a:rPr lang="ru-RU" sz="2400" i="1" dirty="0"/>
              <a:t> </a:t>
            </a:r>
            <a:r>
              <a:rPr lang="ru-RU" sz="2400" i="1" dirty="0" err="1"/>
              <a:t>айтылады</a:t>
            </a:r>
            <a:r>
              <a:rPr lang="ru-RU" sz="2400" i="1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i="1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err="1" smtClean="0"/>
              <a:t>Екінші</a:t>
            </a:r>
            <a:r>
              <a:rPr lang="ru-RU" sz="2400" i="1" dirty="0" smtClean="0"/>
              <a:t> </a:t>
            </a:r>
            <a:r>
              <a:rPr lang="ru-RU" sz="2400" i="1" dirty="0" err="1"/>
              <a:t>нұсқа:Құдайлар</a:t>
            </a:r>
            <a:r>
              <a:rPr lang="ru-RU" sz="2400" i="1" dirty="0"/>
              <a:t> </a:t>
            </a:r>
            <a:r>
              <a:rPr lang="ru-RU" sz="2400" i="1" dirty="0" err="1"/>
              <a:t>жансыз</a:t>
            </a:r>
            <a:r>
              <a:rPr lang="ru-RU" sz="2400" i="1" dirty="0"/>
              <a:t> </a:t>
            </a:r>
            <a:r>
              <a:rPr lang="ru-RU" sz="2400" i="1" dirty="0" err="1"/>
              <a:t>өмірге</a:t>
            </a:r>
            <a:r>
              <a:rPr lang="ru-RU" sz="2400" i="1" dirty="0"/>
              <a:t> </a:t>
            </a:r>
            <a:r>
              <a:rPr lang="ru-RU" sz="2400" i="1" dirty="0" err="1"/>
              <a:t>дем</a:t>
            </a:r>
            <a:r>
              <a:rPr lang="ru-RU" sz="2400" i="1" dirty="0"/>
              <a:t> </a:t>
            </a:r>
            <a:r>
              <a:rPr lang="ru-RU" sz="2400" i="1" dirty="0" err="1"/>
              <a:t>бергісі</a:t>
            </a:r>
            <a:r>
              <a:rPr lang="ru-RU" sz="2400" i="1" dirty="0"/>
              <a:t> </a:t>
            </a:r>
            <a:r>
              <a:rPr lang="ru-RU" sz="2400" i="1" dirty="0" err="1"/>
              <a:t>келді</a:t>
            </a:r>
            <a:r>
              <a:rPr lang="ru-RU" sz="2400" i="1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i="1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err="1" smtClean="0"/>
              <a:t>Үшінші</a:t>
            </a:r>
            <a:r>
              <a:rPr lang="ru-RU" sz="2400" i="1" dirty="0" smtClean="0"/>
              <a:t> </a:t>
            </a:r>
            <a:r>
              <a:rPr lang="ru-RU" sz="2400" i="1" dirty="0" err="1"/>
              <a:t>нұсқа:Азия</a:t>
            </a:r>
            <a:r>
              <a:rPr lang="ru-RU" sz="2400" i="1" dirty="0"/>
              <a:t> </a:t>
            </a:r>
            <a:r>
              <a:rPr lang="ru-RU" sz="2400" i="1" dirty="0" err="1"/>
              <a:t>елдерінде</a:t>
            </a:r>
            <a:r>
              <a:rPr lang="ru-RU" sz="2400" i="1" dirty="0"/>
              <a:t> </a:t>
            </a:r>
            <a:r>
              <a:rPr lang="ru-RU" sz="2400" i="1" dirty="0" err="1"/>
              <a:t>қуыршақ</a:t>
            </a:r>
            <a:r>
              <a:rPr lang="ru-RU" sz="2400" i="1" dirty="0"/>
              <a:t> </a:t>
            </a:r>
            <a:r>
              <a:rPr lang="ru-RU" sz="2400" i="1" dirty="0" err="1"/>
              <a:t>басқа</a:t>
            </a:r>
            <a:r>
              <a:rPr lang="ru-RU" sz="2400" i="1" dirty="0"/>
              <a:t> </a:t>
            </a:r>
            <a:r>
              <a:rPr lang="ru-RU" sz="2400" i="1" dirty="0" err="1"/>
              <a:t>нәрсе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err="1" smtClean="0"/>
              <a:t>ретінде</a:t>
            </a:r>
            <a:r>
              <a:rPr lang="ru-RU" sz="2400" i="1" dirty="0" smtClean="0"/>
              <a:t> </a:t>
            </a:r>
            <a:r>
              <a:rPr lang="ru-RU" sz="2400" i="1" dirty="0" err="1"/>
              <a:t>қарастырылды</a:t>
            </a:r>
            <a:r>
              <a:rPr lang="ru-RU" sz="2400" i="1" dirty="0"/>
              <a:t>. Шаманы </a:t>
            </a:r>
            <a:r>
              <a:rPr lang="ru-RU" sz="2400" i="1" dirty="0" err="1"/>
              <a:t>жасады</a:t>
            </a:r>
            <a:r>
              <a:rPr lang="ru-RU" sz="2400" i="1" dirty="0"/>
              <a:t> </a:t>
            </a:r>
            <a:r>
              <a:rPr lang="ru-RU" sz="2400" i="1" dirty="0" err="1"/>
              <a:t>қуыршақты</a:t>
            </a:r>
            <a:r>
              <a:rPr lang="ru-RU" sz="2400" i="1" dirty="0"/>
              <a:t>, 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"</a:t>
            </a:r>
            <a:r>
              <a:rPr lang="ru-RU" sz="2400" i="1" dirty="0"/>
              <a:t>вдыхали" </a:t>
            </a:r>
            <a:r>
              <a:rPr lang="ru-RU" sz="2400" i="1" dirty="0" err="1"/>
              <a:t>оған</a:t>
            </a:r>
            <a:r>
              <a:rPr lang="ru-RU" sz="2400" i="1" dirty="0"/>
              <a:t> </a:t>
            </a:r>
            <a:r>
              <a:rPr lang="ru-RU" sz="2400" i="1" dirty="0" err="1" smtClean="0"/>
              <a:t>өмір</a:t>
            </a:r>
            <a:r>
              <a:rPr lang="ru-RU" sz="2400" i="1" dirty="0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6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ҚУЫРШАҚ ТЕАТРЫНЫҢ ТАРИХЫНАН</a:t>
            </a:r>
            <a:endParaRPr lang="ru-RU" sz="3800" dirty="0" smtClean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003800" y="1341438"/>
            <a:ext cx="35290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Ежелгі Египетте салт-жоралар кезінде қуыршақтардың үлкен қозғалмалы фигуралары қолданылған. Сенушілер мұндай қуыршақтарға құдайлық қасиеттер берді.</a:t>
            </a:r>
            <a:endParaRPr lang="ru-RU" sz="2400" dirty="0"/>
          </a:p>
        </p:txBody>
      </p:sp>
      <p:pic>
        <p:nvPicPr>
          <p:cNvPr id="67590" name="Picture 6" descr="P10101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00125"/>
            <a:ext cx="42052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85113" y="6092825"/>
            <a:ext cx="503237" cy="431800"/>
          </a:xfrm>
          <a:prstGeom prst="lef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ҚУЫРШАҚ ТЕАТРЫНЫҢ ТАРИХЫНАН</a:t>
            </a:r>
            <a:endParaRPr lang="ru-RU" sz="3800" dirty="0" smtClean="0"/>
          </a:p>
        </p:txBody>
      </p:sp>
      <p:pic>
        <p:nvPicPr>
          <p:cNvPr id="69636" name="Picture 4" descr="P10101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56165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227763" y="679810"/>
            <a:ext cx="25209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Ежелгі Греция театрларында қуыршақтар трагедияларды орындауда қолданылды. Олар саздан, ағаштан, былғарыдан жасалған. қолдар мен аяқтар қозғалмалы болды</a:t>
            </a:r>
            <a:endParaRPr lang="ru-RU" sz="2400" dirty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771775" y="5084763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4342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27988" y="6021388"/>
            <a:ext cx="431800" cy="360362"/>
          </a:xfrm>
          <a:prstGeom prst="lef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ҚУЫРШАҚ ТЕАТРЫНЫҢ ТАРИХЫНАН</a:t>
            </a:r>
            <a:endParaRPr lang="ru-RU" sz="3800" dirty="0" smtClean="0"/>
          </a:p>
        </p:txBody>
      </p:sp>
      <p:pic>
        <p:nvPicPr>
          <p:cNvPr id="70660" name="Picture 4" descr="P10101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554513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156176" y="744417"/>
            <a:ext cx="27352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Орта ғасырларда қаңғыбас қуыршақтардың тағдыры мүмкін емес еді. Олардың қалаларда түнеуге құқығы болмады, көбінесе сенушілердің қудалауына ұшырады. Ібіліс қуыршақтарды қозғайды деген сенім болды.</a:t>
            </a:r>
            <a:endParaRPr lang="ru-RU" sz="2400" dirty="0"/>
          </a:p>
        </p:txBody>
      </p:sp>
      <p:sp>
        <p:nvSpPr>
          <p:cNvPr id="15366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431800" cy="360362"/>
          </a:xfrm>
          <a:prstGeom prst="lef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ҚУЫРШАҚ ТЕАТРЫНЫҢ ТАРИХЫНАН</a:t>
            </a:r>
            <a:endParaRPr lang="ru-RU" sz="3800" dirty="0" smtClean="0"/>
          </a:p>
        </p:txBody>
      </p:sp>
      <p:pic>
        <p:nvPicPr>
          <p:cNvPr id="71684" name="Picture 4" descr="P101015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554513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187098" y="1009472"/>
            <a:ext cx="27368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Вьетнамдағы су театры өте сирек кездеседі. Ағаш қуыршақтар көлде жүзеді. Оларды су астындағы белгілі бір механизмнің көмегімен суда жиі белде болатын актерлер басқарады.</a:t>
            </a:r>
            <a:endParaRPr lang="ru-RU" sz="2400" dirty="0"/>
          </a:p>
        </p:txBody>
      </p:sp>
      <p:sp>
        <p:nvSpPr>
          <p:cNvPr id="16390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6381750"/>
            <a:ext cx="431800" cy="287338"/>
          </a:xfrm>
          <a:prstGeom prst="lef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ҚУЫРШАҚ ТЕАТРЫНЫҢ ТАРИХЫНАН</a:t>
            </a:r>
            <a:endParaRPr lang="ru-RU" sz="3800" dirty="0" smtClean="0"/>
          </a:p>
        </p:txBody>
      </p:sp>
      <p:pic>
        <p:nvPicPr>
          <p:cNvPr id="73732" name="Picture 4" descr="P10101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55451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12160" y="980728"/>
            <a:ext cx="28082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Көлеңкелер театры Азияның көптеген елдерінде кең таралған, ол шығыс мәдениетінің бір бөлігіне айналды. Онда тұратын халықтардың көзқарасы бойынша мұндай театр "кейінгі өмірмен" байланысты.</a:t>
            </a:r>
            <a:endParaRPr lang="ru-RU" sz="2400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95288" y="5100638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18439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35877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661</TotalTime>
  <Words>392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Занавес</vt:lpstr>
      <vt:lpstr>ҚУЫРШАҚ ТЕАТРЫ</vt:lpstr>
      <vt:lpstr>ҚУЫРШАҚ ТЕАТРЫ</vt:lpstr>
      <vt:lpstr>Қуыршақ театры қайда дүниеге келді?</vt:lpstr>
      <vt:lpstr>ҚУЫРШАҚТАРДЫҢ ПАЙДА БОЛУЫ</vt:lpstr>
      <vt:lpstr>ҚУЫРШАҚ ТЕАТРЫНЫҢ ТАРИХЫНАН</vt:lpstr>
      <vt:lpstr>ҚУЫРШАҚ ТЕАТРЫНЫҢ ТАРИХЫНАН</vt:lpstr>
      <vt:lpstr>ҚУЫРШАҚ ТЕАТРЫНЫҢ ТАРИХЫНАН</vt:lpstr>
      <vt:lpstr>ҚУЫРШАҚ ТЕАТРЫНЫҢ ТАРИХЫНАН</vt:lpstr>
      <vt:lpstr>ҚУЫРШАҚ ТЕАТРЫНЫҢ ТАРИХЫНАН</vt:lpstr>
      <vt:lpstr>ТЕАТР ҚУЫРШАҚТАРЫН-ЫҢ ТҮРЛЕРІ</vt:lpstr>
      <vt:lpstr>Қуыршақтар қолына ҮСТІНЕН ҚАЛҚАМЕН</vt:lpstr>
      <vt:lpstr>КӨЛЕҢКЕЛІ ҚУЫРШАҚТАР </vt:lpstr>
      <vt:lpstr>МАРИОНЕТКАЛАР</vt:lpstr>
      <vt:lpstr>ҚУЫРШАҚ-АВТОМАТТАР</vt:lpstr>
      <vt:lpstr>ҮЛКЕН ҚУЫРШАҚТАР</vt:lpstr>
      <vt:lpstr>Сұрақтар: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</dc:title>
  <dc:creator>JO</dc:creator>
  <cp:lastModifiedBy>Данагул</cp:lastModifiedBy>
  <cp:revision>63</cp:revision>
  <dcterms:created xsi:type="dcterms:W3CDTF">2007-09-15T12:14:19Z</dcterms:created>
  <dcterms:modified xsi:type="dcterms:W3CDTF">2025-04-16T04:28:02Z</dcterms:modified>
</cp:coreProperties>
</file>