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423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107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643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22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903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389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113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27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77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24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03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CBBBC-BA8A-4D67-9F08-786FB83389EB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D1534-E0EE-4D44-A20A-99F0C39D3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051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7772400" cy="1470025"/>
          </a:xfrm>
        </p:spPr>
        <p:txBody>
          <a:bodyPr/>
          <a:lstStyle/>
          <a:p>
            <a:r>
              <a:rPr lang="kk-KZ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132856"/>
            <a:ext cx="7344816" cy="3024336"/>
          </a:xfrm>
        </p:spPr>
        <p:txBody>
          <a:bodyPr>
            <a:normAutofit/>
          </a:bodyPr>
          <a:lstStyle/>
          <a:p>
            <a:r>
              <a:rPr lang="kk-KZ" sz="4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Санның бөлігін және бөлігі бойынша санды табуға берілген есептер</a:t>
            </a:r>
            <a:endParaRPr lang="ru-RU" sz="4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70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</a:t>
            </a: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5.1.2.24</a:t>
            </a:r>
            <a:endParaRPr lang="ru-RU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санның бөлігін табу және бөлігі бойынша санды табу;</a:t>
            </a:r>
            <a:endParaRPr lang="ru-RU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79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002060"/>
                </a:solidFill>
              </a:rPr>
              <a:t>1-есеп.</a:t>
            </a:r>
            <a:endParaRPr lang="ru-RU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85311" y="980728"/>
                <a:ext cx="8229600" cy="5616624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kk-KZ" sz="2400" b="1" dirty="0" smtClean="0">
                    <a:solidFill>
                      <a:srgbClr val="002060"/>
                    </a:solidFill>
                  </a:rPr>
                  <a:t>Есеп:	</a:t>
                </a:r>
                <a:r>
                  <a:rPr lang="kk-KZ" sz="2400" dirty="0">
                    <a:solidFill>
                      <a:srgbClr val="002060"/>
                    </a:solidFill>
                  </a:rPr>
                  <a:t>АВ кесіндісінің ұзындығы 10 см (АВ=10см</a:t>
                </a:r>
                <a:r>
                  <a:rPr lang="kk-KZ" sz="2400" dirty="0" smtClean="0">
                    <a:solidFill>
                      <a:srgbClr val="002060"/>
                    </a:solidFill>
                  </a:rPr>
                  <a:t>). </a:t>
                </a:r>
                <a:r>
                  <a:rPr lang="kk-KZ" sz="2400" dirty="0">
                    <a:solidFill>
                      <a:srgbClr val="002060"/>
                    </a:solidFill>
                  </a:rPr>
                  <a:t>АС кесіндісінің ұзындығы </a:t>
                </a:r>
                <a:r>
                  <a:rPr lang="kk-KZ" sz="2400" dirty="0" smtClean="0">
                    <a:solidFill>
                      <a:srgbClr val="002060"/>
                    </a:solidFill>
                  </a:rPr>
                  <a:t>оның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kk-KZ" sz="2400" b="0" i="0" smtClean="0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kk-KZ" sz="2400" dirty="0" smtClean="0">
                    <a:solidFill>
                      <a:srgbClr val="002060"/>
                    </a:solidFill>
                  </a:rPr>
                  <a:t>-індей</a:t>
                </a:r>
                <a:r>
                  <a:rPr lang="kk-KZ" sz="2400" dirty="0">
                    <a:solidFill>
                      <a:srgbClr val="002060"/>
                    </a:solidFill>
                  </a:rPr>
                  <a:t>. </a:t>
                </a:r>
                <a:r>
                  <a:rPr lang="kk-KZ" sz="2400" dirty="0" smtClean="0">
                    <a:solidFill>
                      <a:srgbClr val="002060"/>
                    </a:solidFill>
                  </a:rPr>
                  <a:t>АС</a:t>
                </a:r>
                <a:r>
                  <a:rPr lang="ru-RU" sz="2400" dirty="0" smtClean="0">
                    <a:solidFill>
                      <a:srgbClr val="002060"/>
                    </a:solidFill>
                  </a:rPr>
                  <a:t> </a:t>
                </a:r>
                <a:r>
                  <a:rPr lang="kk-KZ" sz="2400" dirty="0" smtClean="0">
                    <a:solidFill>
                      <a:srgbClr val="002060"/>
                    </a:solidFill>
                  </a:rPr>
                  <a:t>кесіндісінің </a:t>
                </a:r>
                <a:r>
                  <a:rPr lang="kk-KZ" sz="2400" dirty="0">
                    <a:solidFill>
                      <a:srgbClr val="002060"/>
                    </a:solidFill>
                  </a:rPr>
                  <a:t>ұзындығын тап.</a:t>
                </a:r>
                <a:endParaRPr lang="ru-RU" sz="2400" dirty="0">
                  <a:solidFill>
                    <a:srgbClr val="002060"/>
                  </a:solidFill>
                </a:endParaRPr>
              </a:p>
              <a:p>
                <a:pPr marL="0" indent="0" algn="just">
                  <a:buNone/>
                </a:pPr>
                <a:r>
                  <a:rPr lang="kk-KZ" sz="2400" dirty="0">
                    <a:solidFill>
                      <a:srgbClr val="002060"/>
                    </a:solidFill>
                  </a:rPr>
                  <a:t>АВ=10см</a:t>
                </a:r>
                <a:endParaRPr lang="ru-RU" sz="2400" dirty="0">
                  <a:solidFill>
                    <a:srgbClr val="002060"/>
                  </a:solidFill>
                </a:endParaRPr>
              </a:p>
              <a:p>
                <a:pPr marL="0" indent="0" algn="just">
                  <a:buNone/>
                </a:pPr>
                <a:r>
                  <a:rPr lang="kk-KZ" sz="2400" dirty="0" smtClean="0">
                    <a:solidFill>
                      <a:srgbClr val="002060"/>
                    </a:solidFill>
                  </a:rPr>
                  <a:t>АС=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kk-KZ" sz="2400" b="0" i="0" smtClean="0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kk-KZ" sz="2400" dirty="0" smtClean="0">
                    <a:solidFill>
                      <a:srgbClr val="002060"/>
                    </a:solidFill>
                  </a:rPr>
                  <a:t> </a:t>
                </a:r>
                <a:r>
                  <a:rPr lang="kk-KZ" sz="2400" dirty="0">
                    <a:solidFill>
                      <a:srgbClr val="002060"/>
                    </a:solidFill>
                  </a:rPr>
                  <a:t>–індей</a:t>
                </a:r>
                <a:endParaRPr lang="ru-RU" sz="2400" dirty="0">
                  <a:solidFill>
                    <a:srgbClr val="002060"/>
                  </a:solidFill>
                </a:endParaRPr>
              </a:p>
              <a:p>
                <a:pPr marL="0" indent="0" algn="just">
                  <a:buNone/>
                </a:pPr>
                <a:r>
                  <a:rPr lang="kk-KZ" sz="2400" dirty="0">
                    <a:solidFill>
                      <a:srgbClr val="002060"/>
                    </a:solidFill>
                  </a:rPr>
                  <a:t>АС=?</a:t>
                </a:r>
                <a:endParaRPr lang="ru-RU" sz="2400" dirty="0">
                  <a:solidFill>
                    <a:srgbClr val="002060"/>
                  </a:solidFill>
                </a:endParaRPr>
              </a:p>
              <a:p>
                <a:pPr marL="0" indent="0" algn="just">
                  <a:buNone/>
                </a:pPr>
                <a:r>
                  <a:rPr lang="kk-KZ" sz="2400" dirty="0">
                    <a:solidFill>
                      <a:srgbClr val="002060"/>
                    </a:solidFill>
                  </a:rPr>
                  <a:t>Шешуі: АВ=10см кесіндісін сызамыз</a:t>
                </a:r>
                <a:r>
                  <a:rPr lang="kk-KZ" sz="2400" dirty="0" smtClean="0">
                    <a:solidFill>
                      <a:srgbClr val="002060"/>
                    </a:solidFill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kk-KZ" sz="2400" dirty="0" smtClean="0">
                    <a:solidFill>
                      <a:srgbClr val="002060"/>
                    </a:solidFill>
                  </a:rPr>
                  <a:t>   А                                                         С                                      В</a:t>
                </a:r>
                <a:endParaRPr lang="kk-KZ" sz="2400" dirty="0">
                  <a:solidFill>
                    <a:srgbClr val="002060"/>
                  </a:solidFill>
                </a:endParaRPr>
              </a:p>
              <a:p>
                <a:pPr marL="0" indent="0" algn="just">
                  <a:buNone/>
                </a:pPr>
                <a:r>
                  <a:rPr lang="kk-KZ" sz="2400" dirty="0" smtClean="0">
                    <a:solidFill>
                      <a:srgbClr val="002060"/>
                    </a:solidFill>
                  </a:rPr>
                  <a:t>   0                                                                                                10</a:t>
                </a:r>
              </a:p>
              <a:p>
                <a:pPr marL="0" indent="0" algn="just">
                  <a:buNone/>
                </a:pPr>
                <a:r>
                  <a:rPr lang="kk-KZ" sz="2400" dirty="0" smtClean="0">
                    <a:solidFill>
                      <a:srgbClr val="002060"/>
                    </a:solidFill>
                  </a:rPr>
                  <a:t>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kk-KZ" sz="2400" dirty="0" smtClean="0">
                  <a:solidFill>
                    <a:srgbClr val="002060"/>
                  </a:solidFill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kk-KZ" sz="2400" b="0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10</m:t>
                    </m:r>
                    <m:r>
                      <a:rPr lang="kk-KZ" sz="240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ru-RU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sz="2400" i="1">
                            <a:solidFill>
                              <a:srgbClr val="00206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kk-KZ" sz="2400" b="0" i="1" smtClean="0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r>
                      <a:rPr lang="kk-KZ" sz="2400" b="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=2∙3=6см</m:t>
                    </m:r>
                  </m:oMath>
                </a14:m>
                <a:r>
                  <a:rPr lang="kk-KZ" sz="2400" dirty="0">
                    <a:solidFill>
                      <a:srgbClr val="002060"/>
                    </a:solidFill>
                  </a:rPr>
                  <a:t>	</a:t>
                </a:r>
                <a:r>
                  <a:rPr lang="kk-KZ" sz="2400" dirty="0" smtClean="0">
                    <a:solidFill>
                      <a:srgbClr val="002060"/>
                    </a:solidFill>
                  </a:rPr>
                  <a:t>АС=6см.                          Жауабы</a:t>
                </a:r>
                <a:r>
                  <a:rPr lang="kk-KZ" sz="2400" dirty="0">
                    <a:solidFill>
                      <a:srgbClr val="002060"/>
                    </a:solidFill>
                  </a:rPr>
                  <a:t>: АС=6 см.</a:t>
                </a:r>
                <a:endParaRPr lang="ru-RU" sz="2400" dirty="0">
                  <a:solidFill>
                    <a:srgbClr val="002060"/>
                  </a:solidFill>
                </a:endParaRPr>
              </a:p>
              <a:p>
                <a:pPr marL="0" indent="0" algn="just">
                  <a:buNone/>
                </a:pPr>
                <a:endParaRPr lang="ru-R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5311" y="980728"/>
                <a:ext cx="8229600" cy="5616624"/>
              </a:xfrm>
              <a:blipFill rotWithShape="1">
                <a:blip r:embed="rId2"/>
                <a:stretch>
                  <a:fillRect l="-1111" t="-869" r="-11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авая фигурная скобка 17"/>
          <p:cNvSpPr/>
          <p:nvPr/>
        </p:nvSpPr>
        <p:spPr>
          <a:xfrm rot="5400000">
            <a:off x="6948264" y="4221088"/>
            <a:ext cx="1440160" cy="1872208"/>
          </a:xfrm>
          <a:prstGeom prst="rightBrace">
            <a:avLst/>
          </a:prstGeom>
          <a:scene3d>
            <a:camera prst="orthographicFront">
              <a:rot lat="0" lon="54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>
            <a:off x="755576" y="4627404"/>
            <a:ext cx="6840760" cy="716316"/>
            <a:chOff x="827584" y="3504772"/>
            <a:chExt cx="6840760" cy="716316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827584" y="3645024"/>
              <a:ext cx="6840760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827584" y="3530504"/>
              <a:ext cx="0" cy="2160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1475656" y="3520101"/>
              <a:ext cx="0" cy="2160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3563888" y="3530504"/>
              <a:ext cx="0" cy="2160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4247964" y="3528772"/>
              <a:ext cx="0" cy="2160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7668344" y="3528772"/>
              <a:ext cx="0" cy="2160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4932040" y="3530648"/>
              <a:ext cx="0" cy="2160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2843808" y="3504772"/>
              <a:ext cx="0" cy="2160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195736" y="3530504"/>
              <a:ext cx="0" cy="2160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580112" y="3530504"/>
              <a:ext cx="0" cy="2160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6228184" y="3530504"/>
              <a:ext cx="0" cy="2160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6948264" y="3535424"/>
              <a:ext cx="0" cy="2160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Левая фигурная скобка 18"/>
            <p:cNvSpPr/>
            <p:nvPr/>
          </p:nvSpPr>
          <p:spPr>
            <a:xfrm rot="16200000">
              <a:off x="2647534" y="1936582"/>
              <a:ext cx="464556" cy="4104456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286455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i="1" dirty="0" smtClean="0">
                <a:solidFill>
                  <a:srgbClr val="002060"/>
                </a:solidFill>
              </a:rPr>
              <a:t>Санның бөлігін табу үшін </a:t>
            </a:r>
            <a:br>
              <a:rPr lang="kk-KZ" i="1" dirty="0" smtClean="0">
                <a:solidFill>
                  <a:srgbClr val="002060"/>
                </a:solidFill>
              </a:rPr>
            </a:br>
            <a:r>
              <a:rPr lang="kk-KZ" dirty="0" smtClean="0">
                <a:solidFill>
                  <a:srgbClr val="002060"/>
                </a:solidFill>
              </a:rPr>
              <a:t>санды осы бөлшекке </a:t>
            </a:r>
            <a:r>
              <a:rPr lang="kk-KZ" b="1" dirty="0" smtClean="0">
                <a:solidFill>
                  <a:srgbClr val="002060"/>
                </a:solidFill>
              </a:rPr>
              <a:t>көбейту</a:t>
            </a:r>
            <a:r>
              <a:rPr lang="kk-KZ" dirty="0" smtClean="0">
                <a:solidFill>
                  <a:srgbClr val="002060"/>
                </a:solidFill>
              </a:rPr>
              <a:t> керек.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085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2-есеп.</a:t>
            </a:r>
            <a:endParaRPr lang="ru-RU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4857403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kk-KZ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Машина 75 км жол жүрді. Бұл оның барлық жүруге тиісті жолының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kk-KZ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ru-RU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-індей. Машинаның барлық жүруге тиісті жолы неше километр?</a:t>
                </a:r>
              </a:p>
              <a:p>
                <a:pPr marL="0" indent="0">
                  <a:buNone/>
                </a:pPr>
                <a:endParaRPr lang="kk-KZ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75 :</m:t>
                      </m:r>
                      <m:f>
                        <m:fPr>
                          <m:ctrlPr>
                            <a:rPr lang="kk-KZ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kk-KZ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=75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=15∙7=105</m:t>
                      </m:r>
                      <m:r>
                        <a:rPr lang="ru-RU" b="0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км</m:t>
                      </m:r>
                    </m:oMath>
                  </m:oMathPara>
                </a14:m>
                <a:endParaRPr lang="ru-RU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kk-KZ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Жауабы: 105 км</a:t>
                </a:r>
                <a:endParaRPr lang="ru-RU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4857403"/>
              </a:xfrm>
              <a:blipFill rotWithShape="1">
                <a:blip r:embed="rId2"/>
                <a:stretch>
                  <a:fillRect l="-1852" t="-2760" r="-1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6003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2362274"/>
          </a:xfrm>
        </p:spPr>
        <p:txBody>
          <a:bodyPr>
            <a:normAutofit/>
          </a:bodyPr>
          <a:lstStyle/>
          <a:p>
            <a:r>
              <a:rPr lang="kk-KZ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Бөлігі бойынша санды табу үшін 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бөлікке сәйкес санды осы бөлшекке </a:t>
            </a: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бөлу</a:t>
            </a: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керек</a:t>
            </a:r>
            <a:r>
              <a:rPr lang="kk-KZ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972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60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 Math</vt:lpstr>
      <vt:lpstr>Times New Roman</vt:lpstr>
      <vt:lpstr>Тема Office</vt:lpstr>
      <vt:lpstr>Сабақтың тақырыбы:</vt:lpstr>
      <vt:lpstr>Оқу мақсаты:</vt:lpstr>
      <vt:lpstr>1-есеп.</vt:lpstr>
      <vt:lpstr>Санның бөлігін табу үшін  санды осы бөлшекке көбейту керек.</vt:lpstr>
      <vt:lpstr>2-есеп.</vt:lpstr>
      <vt:lpstr>Бөлігі бойынша санды табу үшін бөлікке сәйкес санды осы бөлшекке бөлу керек.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</dc:title>
  <dc:creator>Ербол</dc:creator>
  <cp:lastModifiedBy>*</cp:lastModifiedBy>
  <cp:revision>7</cp:revision>
  <dcterms:created xsi:type="dcterms:W3CDTF">2020-12-07T03:52:25Z</dcterms:created>
  <dcterms:modified xsi:type="dcterms:W3CDTF">2025-01-17T10:40:55Z</dcterms:modified>
</cp:coreProperties>
</file>