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B5214-142B-42EE-B477-BB4241FE7B14}" v="91" dt="2020-11-24T08:59:44.471"/>
    <p1510:client id="{F63CE543-C3C2-48C8-91A1-F2D5DACF287B}" v="17" dt="2020-11-24T08:47:05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акашева Балнур" userId="655fc6fb29ff2ceb" providerId="Windows Live" clId="Web-{047B5214-142B-42EE-B477-BB4241FE7B14}"/>
    <pc:docChg chg="modSld">
      <pc:chgData name="Жакашева Балнур" userId="655fc6fb29ff2ceb" providerId="Windows Live" clId="Web-{047B5214-142B-42EE-B477-BB4241FE7B14}" dt="2020-11-24T08:59:44.159" v="110" actId="20577"/>
      <pc:docMkLst>
        <pc:docMk/>
      </pc:docMkLst>
      <pc:sldChg chg="addSp modSp mod setBg">
        <pc:chgData name="Жакашева Балнур" userId="655fc6fb29ff2ceb" providerId="Windows Live" clId="Web-{047B5214-142B-42EE-B477-BB4241FE7B14}" dt="2020-11-24T08:58:39.378" v="95" actId="20577"/>
        <pc:sldMkLst>
          <pc:docMk/>
          <pc:sldMk cId="1177884113" sldId="262"/>
        </pc:sldMkLst>
        <pc:spChg chg="mod">
          <ac:chgData name="Жакашева Балнур" userId="655fc6fb29ff2ceb" providerId="Windows Live" clId="Web-{047B5214-142B-42EE-B477-BB4241FE7B14}" dt="2020-11-24T08:58:15.800" v="88"/>
          <ac:spMkLst>
            <pc:docMk/>
            <pc:sldMk cId="1177884113" sldId="262"/>
            <ac:spMk id="2" creationId="{11D54029-126E-9649-9C1C-AF9C9DD5AA14}"/>
          </ac:spMkLst>
        </pc:spChg>
        <pc:spChg chg="mod">
          <ac:chgData name="Жакашева Балнур" userId="655fc6fb29ff2ceb" providerId="Windows Live" clId="Web-{047B5214-142B-42EE-B477-BB4241FE7B14}" dt="2020-11-24T08:58:39.378" v="95" actId="20577"/>
          <ac:spMkLst>
            <pc:docMk/>
            <pc:sldMk cId="1177884113" sldId="262"/>
            <ac:spMk id="3" creationId="{E81D0D22-7BAC-AB4C-804E-691FB67D2297}"/>
          </ac:spMkLst>
        </pc:spChg>
        <pc:spChg chg="add">
          <ac:chgData name="Жакашева Балнур" userId="655fc6fb29ff2ceb" providerId="Windows Live" clId="Web-{047B5214-142B-42EE-B477-BB4241FE7B14}" dt="2020-11-24T08:58:15.800" v="88"/>
          <ac:spMkLst>
            <pc:docMk/>
            <pc:sldMk cId="1177884113" sldId="262"/>
            <ac:spMk id="9" creationId="{18FD74D4-C0F3-4E5B-9628-885593F0B528}"/>
          </ac:spMkLst>
        </pc:spChg>
        <pc:spChg chg="add">
          <ac:chgData name="Жакашева Балнур" userId="655fc6fb29ff2ceb" providerId="Windows Live" clId="Web-{047B5214-142B-42EE-B477-BB4241FE7B14}" dt="2020-11-24T08:58:15.800" v="88"/>
          <ac:spMkLst>
            <pc:docMk/>
            <pc:sldMk cId="1177884113" sldId="262"/>
            <ac:spMk id="11" creationId="{E64FA8EC-281F-4A47-AF2E-9F85F2AABC2E}"/>
          </ac:spMkLst>
        </pc:spChg>
        <pc:picChg chg="mod">
          <ac:chgData name="Жакашева Балнур" userId="655fc6fb29ff2ceb" providerId="Windows Live" clId="Web-{047B5214-142B-42EE-B477-BB4241FE7B14}" dt="2020-11-24T08:58:15.800" v="88"/>
          <ac:picMkLst>
            <pc:docMk/>
            <pc:sldMk cId="1177884113" sldId="262"/>
            <ac:picMk id="4" creationId="{BEF20091-5EC9-F849-BE0E-6BA93C6F7B0D}"/>
          </ac:picMkLst>
        </pc:picChg>
      </pc:sldChg>
      <pc:sldChg chg="addSp delSp modSp mod setBg">
        <pc:chgData name="Жакашева Балнур" userId="655fc6fb29ff2ceb" providerId="Windows Live" clId="Web-{047B5214-142B-42EE-B477-BB4241FE7B14}" dt="2020-11-24T08:59:44.159" v="110" actId="20577"/>
        <pc:sldMkLst>
          <pc:docMk/>
          <pc:sldMk cId="2199878580" sldId="263"/>
        </pc:sldMkLst>
        <pc:spChg chg="mod">
          <ac:chgData name="Жакашева Балнур" userId="655fc6fb29ff2ceb" providerId="Windows Live" clId="Web-{047B5214-142B-42EE-B477-BB4241FE7B14}" dt="2020-11-24T08:59:29.284" v="107"/>
          <ac:spMkLst>
            <pc:docMk/>
            <pc:sldMk cId="2199878580" sldId="263"/>
            <ac:spMk id="2" creationId="{84B97135-A0A8-9542-BDA0-38A2E137D330}"/>
          </ac:spMkLst>
        </pc:spChg>
        <pc:spChg chg="mod">
          <ac:chgData name="Жакашева Балнур" userId="655fc6fb29ff2ceb" providerId="Windows Live" clId="Web-{047B5214-142B-42EE-B477-BB4241FE7B14}" dt="2020-11-24T08:59:44.159" v="110" actId="20577"/>
          <ac:spMkLst>
            <pc:docMk/>
            <pc:sldMk cId="2199878580" sldId="263"/>
            <ac:spMk id="3" creationId="{A8889150-7204-6E4A-A46A-D3D4471D678A}"/>
          </ac:spMkLst>
        </pc:spChg>
        <pc:spChg chg="add del">
          <ac:chgData name="Жакашева Балнур" userId="655fc6fb29ff2ceb" providerId="Windows Live" clId="Web-{047B5214-142B-42EE-B477-BB4241FE7B14}" dt="2020-11-24T08:59:29.284" v="107"/>
          <ac:spMkLst>
            <pc:docMk/>
            <pc:sldMk cId="2199878580" sldId="263"/>
            <ac:spMk id="8" creationId="{488333BA-AE6E-427A-9B16-A39C8073F4EB}"/>
          </ac:spMkLst>
        </pc:spChg>
        <pc:spChg chg="add del">
          <ac:chgData name="Жакашева Балнур" userId="655fc6fb29ff2ceb" providerId="Windows Live" clId="Web-{047B5214-142B-42EE-B477-BB4241FE7B14}" dt="2020-11-24T08:59:29.284" v="107"/>
          <ac:spMkLst>
            <pc:docMk/>
            <pc:sldMk cId="2199878580" sldId="263"/>
            <ac:spMk id="10" creationId="{F98ED85F-DCEE-4B50-802E-71A6E3E12B04}"/>
          </ac:spMkLst>
        </pc:spChg>
        <pc:spChg chg="add">
          <ac:chgData name="Жакашева Балнур" userId="655fc6fb29ff2ceb" providerId="Windows Live" clId="Web-{047B5214-142B-42EE-B477-BB4241FE7B14}" dt="2020-11-24T08:59:29.284" v="107"/>
          <ac:spMkLst>
            <pc:docMk/>
            <pc:sldMk cId="2199878580" sldId="263"/>
            <ac:spMk id="15" creationId="{F98ED85F-DCEE-4B50-802E-71A6E3E12B04}"/>
          </ac:spMkLst>
        </pc:spChg>
        <pc:cxnChg chg="add">
          <ac:chgData name="Жакашева Балнур" userId="655fc6fb29ff2ceb" providerId="Windows Live" clId="Web-{047B5214-142B-42EE-B477-BB4241FE7B14}" dt="2020-11-24T08:59:29.284" v="107"/>
          <ac:cxnSpMkLst>
            <pc:docMk/>
            <pc:sldMk cId="2199878580" sldId="263"/>
            <ac:cxnSpMk id="17" creationId="{E8E35B83-1EC3-4F87-9D54-D863463351B9}"/>
          </ac:cxnSpMkLst>
        </pc:cxnChg>
      </pc:sldChg>
      <pc:sldChg chg="addSp delSp modSp mod setBg">
        <pc:chgData name="Жакашева Балнур" userId="655fc6fb29ff2ceb" providerId="Windows Live" clId="Web-{047B5214-142B-42EE-B477-BB4241FE7B14}" dt="2020-11-24T08:59:06.159" v="105"/>
        <pc:sldMkLst>
          <pc:docMk/>
          <pc:sldMk cId="1732691697" sldId="264"/>
        </pc:sldMkLst>
        <pc:spChg chg="mod">
          <ac:chgData name="Жакашева Балнур" userId="655fc6fb29ff2ceb" providerId="Windows Live" clId="Web-{047B5214-142B-42EE-B477-BB4241FE7B14}" dt="2020-11-24T08:59:06.159" v="105"/>
          <ac:spMkLst>
            <pc:docMk/>
            <pc:sldMk cId="1732691697" sldId="264"/>
            <ac:spMk id="2" creationId="{6A91BE29-2A6C-2042-B6F2-94ADF6A5F05E}"/>
          </ac:spMkLst>
        </pc:spChg>
        <pc:spChg chg="mod">
          <ac:chgData name="Жакашева Балнур" userId="655fc6fb29ff2ceb" providerId="Windows Live" clId="Web-{047B5214-142B-42EE-B477-BB4241FE7B14}" dt="2020-11-24T08:59:06.159" v="105"/>
          <ac:spMkLst>
            <pc:docMk/>
            <pc:sldMk cId="1732691697" sldId="264"/>
            <ac:spMk id="3" creationId="{72A39757-622A-F14C-BABE-279265A58D0A}"/>
          </ac:spMkLst>
        </pc:spChg>
        <pc:spChg chg="add">
          <ac:chgData name="Жакашева Балнур" userId="655fc6fb29ff2ceb" providerId="Windows Live" clId="Web-{047B5214-142B-42EE-B477-BB4241FE7B14}" dt="2020-11-24T08:59:06.159" v="105"/>
          <ac:spMkLst>
            <pc:docMk/>
            <pc:sldMk cId="1732691697" sldId="264"/>
            <ac:spMk id="5" creationId="{F98ED85F-DCEE-4B50-802E-71A6E3E12B04}"/>
          </ac:spMkLst>
        </pc:spChg>
        <pc:spChg chg="add del">
          <ac:chgData name="Жакашева Балнур" userId="655fc6fb29ff2ceb" providerId="Windows Live" clId="Web-{047B5214-142B-42EE-B477-BB4241FE7B14}" dt="2020-11-24T08:59:06.144" v="104"/>
          <ac:spMkLst>
            <pc:docMk/>
            <pc:sldMk cId="1732691697" sldId="264"/>
            <ac:spMk id="8" creationId="{488333BA-AE6E-427A-9B16-A39C8073F4EB}"/>
          </ac:spMkLst>
        </pc:spChg>
        <pc:spChg chg="add del">
          <ac:chgData name="Жакашева Балнур" userId="655fc6fb29ff2ceb" providerId="Windows Live" clId="Web-{047B5214-142B-42EE-B477-BB4241FE7B14}" dt="2020-11-24T08:59:06.144" v="104"/>
          <ac:spMkLst>
            <pc:docMk/>
            <pc:sldMk cId="1732691697" sldId="264"/>
            <ac:spMk id="10" creationId="{F98ED85F-DCEE-4B50-802E-71A6E3E12B04}"/>
          </ac:spMkLst>
        </pc:spChg>
        <pc:cxnChg chg="add">
          <ac:chgData name="Жакашева Балнур" userId="655fc6fb29ff2ceb" providerId="Windows Live" clId="Web-{047B5214-142B-42EE-B477-BB4241FE7B14}" dt="2020-11-24T08:59:06.159" v="105"/>
          <ac:cxnSpMkLst>
            <pc:docMk/>
            <pc:sldMk cId="1732691697" sldId="264"/>
            <ac:cxnSpMk id="6" creationId="{E8E35B83-1EC3-4F87-9D54-D863463351B9}"/>
          </ac:cxnSpMkLst>
        </pc:cxnChg>
      </pc:sldChg>
      <pc:sldChg chg="addSp modSp mod setBg">
        <pc:chgData name="Жакашева Балнур" userId="655fc6fb29ff2ceb" providerId="Windows Live" clId="Web-{047B5214-142B-42EE-B477-BB4241FE7B14}" dt="2020-11-24T08:59:16.128" v="106"/>
        <pc:sldMkLst>
          <pc:docMk/>
          <pc:sldMk cId="3135727040" sldId="265"/>
        </pc:sldMkLst>
        <pc:spChg chg="mod">
          <ac:chgData name="Жакашева Балнур" userId="655fc6fb29ff2ceb" providerId="Windows Live" clId="Web-{047B5214-142B-42EE-B477-BB4241FE7B14}" dt="2020-11-24T08:59:16.128" v="106"/>
          <ac:spMkLst>
            <pc:docMk/>
            <pc:sldMk cId="3135727040" sldId="265"/>
            <ac:spMk id="2" creationId="{44FFBD01-68A5-CF4B-9F0A-BDB1BBAD0DF3}"/>
          </ac:spMkLst>
        </pc:spChg>
        <pc:spChg chg="mod">
          <ac:chgData name="Жакашева Балнур" userId="655fc6fb29ff2ceb" providerId="Windows Live" clId="Web-{047B5214-142B-42EE-B477-BB4241FE7B14}" dt="2020-11-24T08:59:16.128" v="106"/>
          <ac:spMkLst>
            <pc:docMk/>
            <pc:sldMk cId="3135727040" sldId="265"/>
            <ac:spMk id="3" creationId="{58B1C65F-D866-9A47-97AD-2519D29C8930}"/>
          </ac:spMkLst>
        </pc:spChg>
        <pc:spChg chg="add">
          <ac:chgData name="Жакашева Балнур" userId="655fc6fb29ff2ceb" providerId="Windows Live" clId="Web-{047B5214-142B-42EE-B477-BB4241FE7B14}" dt="2020-11-24T08:59:16.128" v="106"/>
          <ac:spMkLst>
            <pc:docMk/>
            <pc:sldMk cId="3135727040" sldId="265"/>
            <ac:spMk id="8" creationId="{F98ED85F-DCEE-4B50-802E-71A6E3E12B04}"/>
          </ac:spMkLst>
        </pc:spChg>
        <pc:cxnChg chg="add">
          <ac:chgData name="Жакашева Балнур" userId="655fc6fb29ff2ceb" providerId="Windows Live" clId="Web-{047B5214-142B-42EE-B477-BB4241FE7B14}" dt="2020-11-24T08:59:16.128" v="106"/>
          <ac:cxnSpMkLst>
            <pc:docMk/>
            <pc:sldMk cId="3135727040" sldId="265"/>
            <ac:cxnSpMk id="10" creationId="{E8E35B83-1EC3-4F87-9D54-D863463351B9}"/>
          </ac:cxnSpMkLst>
        </pc:cxnChg>
      </pc:sldChg>
      <pc:sldChg chg="addSp delSp modSp">
        <pc:chgData name="Жакашева Балнур" userId="655fc6fb29ff2ceb" providerId="Windows Live" clId="Web-{047B5214-142B-42EE-B477-BB4241FE7B14}" dt="2020-11-24T08:50:30.133" v="0"/>
        <pc:sldMkLst>
          <pc:docMk/>
          <pc:sldMk cId="666503366" sldId="267"/>
        </pc:sldMkLst>
        <pc:spChg chg="mod">
          <ac:chgData name="Жакашева Балнур" userId="655fc6fb29ff2ceb" providerId="Windows Live" clId="Web-{047B5214-142B-42EE-B477-BB4241FE7B14}" dt="2020-11-24T08:50:30.133" v="0"/>
          <ac:spMkLst>
            <pc:docMk/>
            <pc:sldMk cId="666503366" sldId="267"/>
            <ac:spMk id="2" creationId="{F1E3174D-4A41-274E-84A2-7E0F1D5038B9}"/>
          </ac:spMkLst>
        </pc:spChg>
        <pc:spChg chg="mod">
          <ac:chgData name="Жакашева Балнур" userId="655fc6fb29ff2ceb" providerId="Windows Live" clId="Web-{047B5214-142B-42EE-B477-BB4241FE7B14}" dt="2020-11-24T08:50:30.133" v="0"/>
          <ac:spMkLst>
            <pc:docMk/>
            <pc:sldMk cId="666503366" sldId="267"/>
            <ac:spMk id="3" creationId="{D81D532C-B484-6144-A604-41928638A0FC}"/>
          </ac:spMkLst>
        </pc:spChg>
        <pc:spChg chg="del">
          <ac:chgData name="Жакашева Балнур" userId="655fc6fb29ff2ceb" providerId="Windows Live" clId="Web-{047B5214-142B-42EE-B477-BB4241FE7B14}" dt="2020-11-24T08:50:30.133" v="0"/>
          <ac:spMkLst>
            <pc:docMk/>
            <pc:sldMk cId="666503366" sldId="267"/>
            <ac:spMk id="8" creationId="{6D6CDB20-394C-4D51-9C5B-8751E21338DC}"/>
          </ac:spMkLst>
        </pc:spChg>
        <pc:spChg chg="del">
          <ac:chgData name="Жакашева Балнур" userId="655fc6fb29ff2ceb" providerId="Windows Live" clId="Web-{047B5214-142B-42EE-B477-BB4241FE7B14}" dt="2020-11-24T08:50:30.133" v="0"/>
          <ac:spMkLst>
            <pc:docMk/>
            <pc:sldMk cId="666503366" sldId="267"/>
            <ac:spMk id="10" creationId="{46DFD1E0-DCA7-47E6-B78B-6ECDDF873DD6}"/>
          </ac:spMkLst>
        </pc:spChg>
        <pc:spChg chg="del">
          <ac:chgData name="Жакашева Балнур" userId="655fc6fb29ff2ceb" providerId="Windows Live" clId="Web-{047B5214-142B-42EE-B477-BB4241FE7B14}" dt="2020-11-24T08:50:30.133" v="0"/>
          <ac:spMkLst>
            <pc:docMk/>
            <pc:sldMk cId="666503366" sldId="267"/>
            <ac:spMk id="12" creationId="{8AAB0B1E-BB97-40E0-8DCD-D1197A0E1D6A}"/>
          </ac:spMkLst>
        </pc:spChg>
        <pc:spChg chg="add">
          <ac:chgData name="Жакашева Балнур" userId="655fc6fb29ff2ceb" providerId="Windows Live" clId="Web-{047B5214-142B-42EE-B477-BB4241FE7B14}" dt="2020-11-24T08:50:30.133" v="0"/>
          <ac:spMkLst>
            <pc:docMk/>
            <pc:sldMk cId="666503366" sldId="267"/>
            <ac:spMk id="19" creationId="{6D6CDB20-394C-4D51-9C5B-8751E21338DC}"/>
          </ac:spMkLst>
        </pc:spChg>
        <pc:spChg chg="add">
          <ac:chgData name="Жакашева Балнур" userId="655fc6fb29ff2ceb" providerId="Windows Live" clId="Web-{047B5214-142B-42EE-B477-BB4241FE7B14}" dt="2020-11-24T08:50:30.133" v="0"/>
          <ac:spMkLst>
            <pc:docMk/>
            <pc:sldMk cId="666503366" sldId="267"/>
            <ac:spMk id="21" creationId="{46DFD1E0-DCA7-47E6-B78B-6ECDDF873DD6}"/>
          </ac:spMkLst>
        </pc:spChg>
        <pc:spChg chg="add">
          <ac:chgData name="Жакашева Балнур" userId="655fc6fb29ff2ceb" providerId="Windows Live" clId="Web-{047B5214-142B-42EE-B477-BB4241FE7B14}" dt="2020-11-24T08:50:30.133" v="0"/>
          <ac:spMkLst>
            <pc:docMk/>
            <pc:sldMk cId="666503366" sldId="267"/>
            <ac:spMk id="23" creationId="{8AAB0B1E-BB97-40E0-8DCD-D1197A0E1D6A}"/>
          </ac:spMkLst>
        </pc:spChg>
        <pc:cxnChg chg="del">
          <ac:chgData name="Жакашева Балнур" userId="655fc6fb29ff2ceb" providerId="Windows Live" clId="Web-{047B5214-142B-42EE-B477-BB4241FE7B14}" dt="2020-11-24T08:50:30.133" v="0"/>
          <ac:cxnSpMkLst>
            <pc:docMk/>
            <pc:sldMk cId="666503366" sldId="267"/>
            <ac:cxnSpMk id="14" creationId="{F492F8DF-EE34-4FC5-9FFE-76EB2E3BBA95}"/>
          </ac:cxnSpMkLst>
        </pc:cxnChg>
        <pc:cxnChg chg="add">
          <ac:chgData name="Жакашева Балнур" userId="655fc6fb29ff2ceb" providerId="Windows Live" clId="Web-{047B5214-142B-42EE-B477-BB4241FE7B14}" dt="2020-11-24T08:50:30.133" v="0"/>
          <ac:cxnSpMkLst>
            <pc:docMk/>
            <pc:sldMk cId="666503366" sldId="267"/>
            <ac:cxnSpMk id="25" creationId="{19C0742B-6FAB-4F71-A9CB-E140A40C8BE9}"/>
          </ac:cxnSpMkLst>
        </pc:cxnChg>
      </pc:sldChg>
      <pc:sldChg chg="addSp delSp modSp mod setBg">
        <pc:chgData name="Жакашева Балнур" userId="655fc6fb29ff2ceb" providerId="Windows Live" clId="Web-{047B5214-142B-42EE-B477-BB4241FE7B14}" dt="2020-11-24T08:51:34.117" v="11" actId="1076"/>
        <pc:sldMkLst>
          <pc:docMk/>
          <pc:sldMk cId="539665953" sldId="268"/>
        </pc:sldMkLst>
        <pc:spChg chg="mod">
          <ac:chgData name="Жакашева Балнур" userId="655fc6fb29ff2ceb" providerId="Windows Live" clId="Web-{047B5214-142B-42EE-B477-BB4241FE7B14}" dt="2020-11-24T08:51:34.117" v="11" actId="1076"/>
          <ac:spMkLst>
            <pc:docMk/>
            <pc:sldMk cId="539665953" sldId="268"/>
            <ac:spMk id="3" creationId="{A36129DD-0339-6040-AA9B-B69A22705B44}"/>
          </ac:spMkLst>
        </pc:spChg>
        <pc:spChg chg="add del">
          <ac:chgData name="Жакашева Балнур" userId="655fc6fb29ff2ceb" providerId="Windows Live" clId="Web-{047B5214-142B-42EE-B477-BB4241FE7B14}" dt="2020-11-24T08:51:22.757" v="8"/>
          <ac:spMkLst>
            <pc:docMk/>
            <pc:sldMk cId="539665953" sldId="268"/>
            <ac:spMk id="9" creationId="{9427AF5F-9A0E-42B7-A252-FD64C9885F9C}"/>
          </ac:spMkLst>
        </pc:spChg>
        <pc:spChg chg="add">
          <ac:chgData name="Жакашева Балнур" userId="655fc6fb29ff2ceb" providerId="Windows Live" clId="Web-{047B5214-142B-42EE-B477-BB4241FE7B14}" dt="2020-11-24T08:51:22.757" v="8"/>
          <ac:spMkLst>
            <pc:docMk/>
            <pc:sldMk cId="539665953" sldId="268"/>
            <ac:spMk id="14" creationId="{577D1452-F0B7-431E-9A24-D3F7103D8510}"/>
          </ac:spMkLst>
        </pc:spChg>
        <pc:spChg chg="add">
          <ac:chgData name="Жакашева Балнур" userId="655fc6fb29ff2ceb" providerId="Windows Live" clId="Web-{047B5214-142B-42EE-B477-BB4241FE7B14}" dt="2020-11-24T08:51:22.757" v="8"/>
          <ac:spMkLst>
            <pc:docMk/>
            <pc:sldMk cId="539665953" sldId="268"/>
            <ac:spMk id="16" creationId="{A660F4F9-5DF5-4F15-BE6A-CD8648BB1148}"/>
          </ac:spMkLst>
        </pc:spChg>
        <pc:picChg chg="mod">
          <ac:chgData name="Жакашева Балнур" userId="655fc6fb29ff2ceb" providerId="Windows Live" clId="Web-{047B5214-142B-42EE-B477-BB4241FE7B14}" dt="2020-11-24T08:51:22.757" v="8"/>
          <ac:picMkLst>
            <pc:docMk/>
            <pc:sldMk cId="539665953" sldId="268"/>
            <ac:picMk id="4" creationId="{C9093BFA-A6F2-114B-A539-0ACBDF4D4881}"/>
          </ac:picMkLst>
        </pc:picChg>
      </pc:sldChg>
      <pc:sldChg chg="addSp modSp mod setBg">
        <pc:chgData name="Жакашева Балнур" userId="655fc6fb29ff2ceb" providerId="Windows Live" clId="Web-{047B5214-142B-42EE-B477-BB4241FE7B14}" dt="2020-11-24T08:51:48.413" v="12"/>
        <pc:sldMkLst>
          <pc:docMk/>
          <pc:sldMk cId="3852896863" sldId="269"/>
        </pc:sldMkLst>
        <pc:spChg chg="mod">
          <ac:chgData name="Жакашева Балнур" userId="655fc6fb29ff2ceb" providerId="Windows Live" clId="Web-{047B5214-142B-42EE-B477-BB4241FE7B14}" dt="2020-11-24T08:51:48.413" v="12"/>
          <ac:spMkLst>
            <pc:docMk/>
            <pc:sldMk cId="3852896863" sldId="269"/>
            <ac:spMk id="2" creationId="{3A0AA21F-11A5-DE4D-8F48-508B4C660287}"/>
          </ac:spMkLst>
        </pc:spChg>
        <pc:spChg chg="mod">
          <ac:chgData name="Жакашева Балнур" userId="655fc6fb29ff2ceb" providerId="Windows Live" clId="Web-{047B5214-142B-42EE-B477-BB4241FE7B14}" dt="2020-11-24T08:51:48.413" v="12"/>
          <ac:spMkLst>
            <pc:docMk/>
            <pc:sldMk cId="3852896863" sldId="269"/>
            <ac:spMk id="3" creationId="{B0381D39-B763-364C-BE60-9B002C3E5971}"/>
          </ac:spMkLst>
        </pc:spChg>
        <pc:spChg chg="add">
          <ac:chgData name="Жакашева Балнур" userId="655fc6fb29ff2ceb" providerId="Windows Live" clId="Web-{047B5214-142B-42EE-B477-BB4241FE7B14}" dt="2020-11-24T08:51:48.413" v="12"/>
          <ac:spMkLst>
            <pc:docMk/>
            <pc:sldMk cId="3852896863" sldId="269"/>
            <ac:spMk id="9" creationId="{3CD9DF72-87A3-404E-A828-84CBF11A8303}"/>
          </ac:spMkLst>
        </pc:spChg>
        <pc:picChg chg="mod ord">
          <ac:chgData name="Жакашева Балнур" userId="655fc6fb29ff2ceb" providerId="Windows Live" clId="Web-{047B5214-142B-42EE-B477-BB4241FE7B14}" dt="2020-11-24T08:51:48.413" v="12"/>
          <ac:picMkLst>
            <pc:docMk/>
            <pc:sldMk cId="3852896863" sldId="269"/>
            <ac:picMk id="4" creationId="{345A10F8-D9E7-1749-BD5C-E8F673A2626D}"/>
          </ac:picMkLst>
        </pc:picChg>
        <pc:cxnChg chg="add">
          <ac:chgData name="Жакашева Балнур" userId="655fc6fb29ff2ceb" providerId="Windows Live" clId="Web-{047B5214-142B-42EE-B477-BB4241FE7B14}" dt="2020-11-24T08:51:48.413" v="12"/>
          <ac:cxnSpMkLst>
            <pc:docMk/>
            <pc:sldMk cId="3852896863" sldId="269"/>
            <ac:cxnSpMk id="11" creationId="{20E3A342-4D61-4E3F-AF90-1AB42AEB96CC}"/>
          </ac:cxnSpMkLst>
        </pc:cxnChg>
      </pc:sldChg>
      <pc:sldChg chg="addSp modSp mod setBg">
        <pc:chgData name="Жакашева Балнур" userId="655fc6fb29ff2ceb" providerId="Windows Live" clId="Web-{047B5214-142B-42EE-B477-BB4241FE7B14}" dt="2020-11-24T08:53:33.694" v="25" actId="14100"/>
        <pc:sldMkLst>
          <pc:docMk/>
          <pc:sldMk cId="1198564068" sldId="270"/>
        </pc:sldMkLst>
        <pc:spChg chg="mod ord">
          <ac:chgData name="Жакашева Балнур" userId="655fc6fb29ff2ceb" providerId="Windows Live" clId="Web-{047B5214-142B-42EE-B477-BB4241FE7B14}" dt="2020-11-24T08:53:29.522" v="24" actId="1076"/>
          <ac:spMkLst>
            <pc:docMk/>
            <pc:sldMk cId="1198564068" sldId="270"/>
            <ac:spMk id="3" creationId="{1E0B3BB3-E72D-2A4F-A7D0-C2EA024D2A21}"/>
          </ac:spMkLst>
        </pc:spChg>
        <pc:spChg chg="add">
          <ac:chgData name="Жакашева Балнур" userId="655fc6fb29ff2ceb" providerId="Windows Live" clId="Web-{047B5214-142B-42EE-B477-BB4241FE7B14}" dt="2020-11-24T08:52:13.851" v="13"/>
          <ac:spMkLst>
            <pc:docMk/>
            <pc:sldMk cId="1198564068" sldId="270"/>
            <ac:spMk id="9" creationId="{72B886CF-D3D5-4CDE-A0D0-35994223D8D7}"/>
          </ac:spMkLst>
        </pc:spChg>
        <pc:spChg chg="add">
          <ac:chgData name="Жакашева Балнур" userId="655fc6fb29ff2ceb" providerId="Windows Live" clId="Web-{047B5214-142B-42EE-B477-BB4241FE7B14}" dt="2020-11-24T08:52:13.851" v="13"/>
          <ac:spMkLst>
            <pc:docMk/>
            <pc:sldMk cId="1198564068" sldId="270"/>
            <ac:spMk id="11" creationId="{382E71F4-D030-4BB1-A3CF-F05B47099BF9}"/>
          </ac:spMkLst>
        </pc:spChg>
        <pc:spChg chg="add">
          <ac:chgData name="Жакашева Балнур" userId="655fc6fb29ff2ceb" providerId="Windows Live" clId="Web-{047B5214-142B-42EE-B477-BB4241FE7B14}" dt="2020-11-24T08:52:13.851" v="13"/>
          <ac:spMkLst>
            <pc:docMk/>
            <pc:sldMk cId="1198564068" sldId="270"/>
            <ac:spMk id="13" creationId="{93D93209-E710-4E24-8089-E79FAB8B8995}"/>
          </ac:spMkLst>
        </pc:spChg>
        <pc:spChg chg="add">
          <ac:chgData name="Жакашева Балнур" userId="655fc6fb29ff2ceb" providerId="Windows Live" clId="Web-{047B5214-142B-42EE-B477-BB4241FE7B14}" dt="2020-11-24T08:52:46.444" v="19"/>
          <ac:spMkLst>
            <pc:docMk/>
            <pc:sldMk cId="1198564068" sldId="270"/>
            <ac:spMk id="15" creationId="{18FD74D4-C0F3-4E5B-9628-885593F0B528}"/>
          </ac:spMkLst>
        </pc:spChg>
        <pc:spChg chg="add">
          <ac:chgData name="Жакашева Балнур" userId="655fc6fb29ff2ceb" providerId="Windows Live" clId="Web-{047B5214-142B-42EE-B477-BB4241FE7B14}" dt="2020-11-24T08:52:46.444" v="19"/>
          <ac:spMkLst>
            <pc:docMk/>
            <pc:sldMk cId="1198564068" sldId="270"/>
            <ac:spMk id="16" creationId="{E64FA8EC-281F-4A47-AF2E-9F85F2AABC2E}"/>
          </ac:spMkLst>
        </pc:spChg>
        <pc:picChg chg="mod">
          <ac:chgData name="Жакашева Балнур" userId="655fc6fb29ff2ceb" providerId="Windows Live" clId="Web-{047B5214-142B-42EE-B477-BB4241FE7B14}" dt="2020-11-24T08:53:33.694" v="25" actId="14100"/>
          <ac:picMkLst>
            <pc:docMk/>
            <pc:sldMk cId="1198564068" sldId="270"/>
            <ac:picMk id="4" creationId="{AD14B74C-D8A6-E345-8634-C8CB6E151111}"/>
          </ac:picMkLst>
        </pc:picChg>
      </pc:sldChg>
      <pc:sldChg chg="addSp delSp modSp mod setBg">
        <pc:chgData name="Жакашева Балнур" userId="655fc6fb29ff2ceb" providerId="Windows Live" clId="Web-{047B5214-142B-42EE-B477-BB4241FE7B14}" dt="2020-11-24T08:54:34.271" v="39" actId="20577"/>
        <pc:sldMkLst>
          <pc:docMk/>
          <pc:sldMk cId="1201226680" sldId="271"/>
        </pc:sldMkLst>
        <pc:spChg chg="mod">
          <ac:chgData name="Жакашева Балнур" userId="655fc6fb29ff2ceb" providerId="Windows Live" clId="Web-{047B5214-142B-42EE-B477-BB4241FE7B14}" dt="2020-11-24T08:54:18.662" v="32"/>
          <ac:spMkLst>
            <pc:docMk/>
            <pc:sldMk cId="1201226680" sldId="271"/>
            <ac:spMk id="2" creationId="{C987931A-E2A2-2E4A-8B29-4122AC9FE1D9}"/>
          </ac:spMkLst>
        </pc:spChg>
        <pc:spChg chg="mod">
          <ac:chgData name="Жакашева Балнур" userId="655fc6fb29ff2ceb" providerId="Windows Live" clId="Web-{047B5214-142B-42EE-B477-BB4241FE7B14}" dt="2020-11-24T08:54:34.271" v="39" actId="20577"/>
          <ac:spMkLst>
            <pc:docMk/>
            <pc:sldMk cId="1201226680" sldId="271"/>
            <ac:spMk id="3" creationId="{6262EF2C-46CE-8B48-8AA6-EA4DC8D24EC4}"/>
          </ac:spMkLst>
        </pc:spChg>
        <pc:spChg chg="add">
          <ac:chgData name="Жакашева Балнур" userId="655fc6fb29ff2ceb" providerId="Windows Live" clId="Web-{047B5214-142B-42EE-B477-BB4241FE7B14}" dt="2020-11-24T08:54:18.662" v="32"/>
          <ac:spMkLst>
            <pc:docMk/>
            <pc:sldMk cId="1201226680" sldId="271"/>
            <ac:spMk id="5" creationId="{488333BA-AE6E-427A-9B16-A39C8073F4EB}"/>
          </ac:spMkLst>
        </pc:spChg>
        <pc:spChg chg="add">
          <ac:chgData name="Жакашева Балнур" userId="655fc6fb29ff2ceb" providerId="Windows Live" clId="Web-{047B5214-142B-42EE-B477-BB4241FE7B14}" dt="2020-11-24T08:54:18.662" v="32"/>
          <ac:spMkLst>
            <pc:docMk/>
            <pc:sldMk cId="1201226680" sldId="271"/>
            <ac:spMk id="6" creationId="{F98ED85F-DCEE-4B50-802E-71A6E3E12B04}"/>
          </ac:spMkLst>
        </pc:spChg>
        <pc:spChg chg="add del">
          <ac:chgData name="Жакашева Балнур" userId="655fc6fb29ff2ceb" providerId="Windows Live" clId="Web-{047B5214-142B-42EE-B477-BB4241FE7B14}" dt="2020-11-24T08:54:18.646" v="31"/>
          <ac:spMkLst>
            <pc:docMk/>
            <pc:sldMk cId="1201226680" sldId="271"/>
            <ac:spMk id="8" creationId="{6D6CDB20-394C-4D51-9C5B-8751E21338DC}"/>
          </ac:spMkLst>
        </pc:spChg>
        <pc:spChg chg="add del">
          <ac:chgData name="Жакашева Балнур" userId="655fc6fb29ff2ceb" providerId="Windows Live" clId="Web-{047B5214-142B-42EE-B477-BB4241FE7B14}" dt="2020-11-24T08:54:18.646" v="31"/>
          <ac:spMkLst>
            <pc:docMk/>
            <pc:sldMk cId="1201226680" sldId="271"/>
            <ac:spMk id="10" creationId="{46DFD1E0-DCA7-47E6-B78B-6ECDDF873DD6}"/>
          </ac:spMkLst>
        </pc:spChg>
        <pc:spChg chg="add del">
          <ac:chgData name="Жакашева Балнур" userId="655fc6fb29ff2ceb" providerId="Windows Live" clId="Web-{047B5214-142B-42EE-B477-BB4241FE7B14}" dt="2020-11-24T08:54:18.646" v="31"/>
          <ac:spMkLst>
            <pc:docMk/>
            <pc:sldMk cId="1201226680" sldId="271"/>
            <ac:spMk id="12" creationId="{8AAB0B1E-BB97-40E0-8DCD-D1197A0E1D6A}"/>
          </ac:spMkLst>
        </pc:spChg>
        <pc:cxnChg chg="add del">
          <ac:chgData name="Жакашева Балнур" userId="655fc6fb29ff2ceb" providerId="Windows Live" clId="Web-{047B5214-142B-42EE-B477-BB4241FE7B14}" dt="2020-11-24T08:54:18.646" v="31"/>
          <ac:cxnSpMkLst>
            <pc:docMk/>
            <pc:sldMk cId="1201226680" sldId="271"/>
            <ac:cxnSpMk id="14" creationId="{19C0742B-6FAB-4F71-A9CB-E140A40C8BE9}"/>
          </ac:cxnSpMkLst>
        </pc:cxnChg>
      </pc:sldChg>
      <pc:sldChg chg="addSp modSp mod setBg">
        <pc:chgData name="Жакашева Балнур" userId="655fc6fb29ff2ceb" providerId="Windows Live" clId="Web-{047B5214-142B-42EE-B477-BB4241FE7B14}" dt="2020-11-24T08:55:14.802" v="47" actId="20577"/>
        <pc:sldMkLst>
          <pc:docMk/>
          <pc:sldMk cId="2110885820" sldId="272"/>
        </pc:sldMkLst>
        <pc:spChg chg="mod">
          <ac:chgData name="Жакашева Балнур" userId="655fc6fb29ff2ceb" providerId="Windows Live" clId="Web-{047B5214-142B-42EE-B477-BB4241FE7B14}" dt="2020-11-24T08:55:14.802" v="47" actId="20577"/>
          <ac:spMkLst>
            <pc:docMk/>
            <pc:sldMk cId="2110885820" sldId="272"/>
            <ac:spMk id="3" creationId="{66A02FA7-366A-8D4D-B283-B9FF6F2B2FC7}"/>
          </ac:spMkLst>
        </pc:spChg>
        <pc:spChg chg="add">
          <ac:chgData name="Жакашева Балнур" userId="655fc6fb29ff2ceb" providerId="Windows Live" clId="Web-{047B5214-142B-42EE-B477-BB4241FE7B14}" dt="2020-11-24T08:54:49.177" v="41"/>
          <ac:spMkLst>
            <pc:docMk/>
            <pc:sldMk cId="2110885820" sldId="272"/>
            <ac:spMk id="10" creationId="{E02F3C71-C981-4614-98EA-D6C494F8091E}"/>
          </ac:spMkLst>
        </pc:spChg>
        <pc:picChg chg="mod ord">
          <ac:chgData name="Жакашева Балнур" userId="655fc6fb29ff2ceb" providerId="Windows Live" clId="Web-{047B5214-142B-42EE-B477-BB4241FE7B14}" dt="2020-11-24T08:54:49.177" v="41"/>
          <ac:picMkLst>
            <pc:docMk/>
            <pc:sldMk cId="2110885820" sldId="272"/>
            <ac:picMk id="4" creationId="{3CE7F21B-B946-8E4A-A233-0528C5702041}"/>
          </ac:picMkLst>
        </pc:picChg>
        <pc:picChg chg="mod">
          <ac:chgData name="Жакашева Балнур" userId="655fc6fb29ff2ceb" providerId="Windows Live" clId="Web-{047B5214-142B-42EE-B477-BB4241FE7B14}" dt="2020-11-24T08:54:49.177" v="41"/>
          <ac:picMkLst>
            <pc:docMk/>
            <pc:sldMk cId="2110885820" sldId="272"/>
            <ac:picMk id="5" creationId="{69ADB05A-24E1-8346-9EBF-278841D976DC}"/>
          </ac:picMkLst>
        </pc:picChg>
      </pc:sldChg>
      <pc:sldChg chg="addSp modSp mod setBg">
        <pc:chgData name="Жакашева Балнур" userId="655fc6fb29ff2ceb" providerId="Windows Live" clId="Web-{047B5214-142B-42EE-B477-BB4241FE7B14}" dt="2020-11-24T08:56:18.692" v="60" actId="20577"/>
        <pc:sldMkLst>
          <pc:docMk/>
          <pc:sldMk cId="1257053749" sldId="273"/>
        </pc:sldMkLst>
        <pc:spChg chg="mod">
          <ac:chgData name="Жакашева Балнур" userId="655fc6fb29ff2ceb" providerId="Windows Live" clId="Web-{047B5214-142B-42EE-B477-BB4241FE7B14}" dt="2020-11-24T08:56:18.692" v="60" actId="20577"/>
          <ac:spMkLst>
            <pc:docMk/>
            <pc:sldMk cId="1257053749" sldId="273"/>
            <ac:spMk id="2" creationId="{8465CAA6-CA83-9141-A2A5-D6FF2548EE90}"/>
          </ac:spMkLst>
        </pc:spChg>
        <pc:spChg chg="mod">
          <ac:chgData name="Жакашева Балнур" userId="655fc6fb29ff2ceb" providerId="Windows Live" clId="Web-{047B5214-142B-42EE-B477-BB4241FE7B14}" dt="2020-11-24T08:56:13.192" v="57" actId="1076"/>
          <ac:spMkLst>
            <pc:docMk/>
            <pc:sldMk cId="1257053749" sldId="273"/>
            <ac:spMk id="3" creationId="{13CD643F-1CD2-D34C-A189-370B1EAB6190}"/>
          </ac:spMkLst>
        </pc:spChg>
        <pc:spChg chg="add">
          <ac:chgData name="Жакашева Балнур" userId="655fc6fb29ff2ceb" providerId="Windows Live" clId="Web-{047B5214-142B-42EE-B477-BB4241FE7B14}" dt="2020-11-24T08:55:34.661" v="48"/>
          <ac:spMkLst>
            <pc:docMk/>
            <pc:sldMk cId="1257053749" sldId="273"/>
            <ac:spMk id="9" creationId="{70DFA0FD-AB28-4B25-B870-4D2BBC35BA1D}"/>
          </ac:spMkLst>
        </pc:spChg>
        <pc:grpChg chg="add">
          <ac:chgData name="Жакашева Балнур" userId="655fc6fb29ff2ceb" providerId="Windows Live" clId="Web-{047B5214-142B-42EE-B477-BB4241FE7B14}" dt="2020-11-24T08:55:34.661" v="48"/>
          <ac:grpSpMkLst>
            <pc:docMk/>
            <pc:sldMk cId="1257053749" sldId="273"/>
            <ac:grpSpMk id="11" creationId="{0D628DFB-9CD1-4E2B-8B44-9FDF7E80F6D9}"/>
          </ac:grpSpMkLst>
        </pc:grpChg>
        <pc:picChg chg="mod ord">
          <ac:chgData name="Жакашева Балнур" userId="655fc6fb29ff2ceb" providerId="Windows Live" clId="Web-{047B5214-142B-42EE-B477-BB4241FE7B14}" dt="2020-11-24T08:55:34.661" v="48"/>
          <ac:picMkLst>
            <pc:docMk/>
            <pc:sldMk cId="1257053749" sldId="273"/>
            <ac:picMk id="4" creationId="{F85C2812-70CD-0C4D-999A-7CD59A044422}"/>
          </ac:picMkLst>
        </pc:picChg>
      </pc:sldChg>
      <pc:sldChg chg="addSp modSp mod setBg">
        <pc:chgData name="Жакашева Балнур" userId="655fc6fb29ff2ceb" providerId="Windows Live" clId="Web-{047B5214-142B-42EE-B477-BB4241FE7B14}" dt="2020-11-24T08:56:46.973" v="69" actId="20577"/>
        <pc:sldMkLst>
          <pc:docMk/>
          <pc:sldMk cId="3428382416" sldId="274"/>
        </pc:sldMkLst>
        <pc:spChg chg="mod">
          <ac:chgData name="Жакашева Балнур" userId="655fc6fb29ff2ceb" providerId="Windows Live" clId="Web-{047B5214-142B-42EE-B477-BB4241FE7B14}" dt="2020-11-24T08:56:30.223" v="62"/>
          <ac:spMkLst>
            <pc:docMk/>
            <pc:sldMk cId="3428382416" sldId="274"/>
            <ac:spMk id="2" creationId="{52CC245D-BE87-364F-87F7-E7CD6CA7408E}"/>
          </ac:spMkLst>
        </pc:spChg>
        <pc:spChg chg="mod">
          <ac:chgData name="Жакашева Балнур" userId="655fc6fb29ff2ceb" providerId="Windows Live" clId="Web-{047B5214-142B-42EE-B477-BB4241FE7B14}" dt="2020-11-24T08:56:46.973" v="69" actId="20577"/>
          <ac:spMkLst>
            <pc:docMk/>
            <pc:sldMk cId="3428382416" sldId="274"/>
            <ac:spMk id="3" creationId="{8141BCF7-3088-CE47-9697-ABB6B49BE5BC}"/>
          </ac:spMkLst>
        </pc:spChg>
        <pc:spChg chg="add">
          <ac:chgData name="Жакашева Балнур" userId="655fc6fb29ff2ceb" providerId="Windows Live" clId="Web-{047B5214-142B-42EE-B477-BB4241FE7B14}" dt="2020-11-24T08:56:30.223" v="62"/>
          <ac:spMkLst>
            <pc:docMk/>
            <pc:sldMk cId="3428382416" sldId="274"/>
            <ac:spMk id="8" creationId="{488333BA-AE6E-427A-9B16-A39C8073F4EB}"/>
          </ac:spMkLst>
        </pc:spChg>
        <pc:spChg chg="add">
          <ac:chgData name="Жакашева Балнур" userId="655fc6fb29ff2ceb" providerId="Windows Live" clId="Web-{047B5214-142B-42EE-B477-BB4241FE7B14}" dt="2020-11-24T08:56:30.223" v="62"/>
          <ac:spMkLst>
            <pc:docMk/>
            <pc:sldMk cId="3428382416" sldId="274"/>
            <ac:spMk id="10" creationId="{F98ED85F-DCEE-4B50-802E-71A6E3E12B04}"/>
          </ac:spMkLst>
        </pc:spChg>
      </pc:sldChg>
      <pc:sldChg chg="addSp modSp mod setBg">
        <pc:chgData name="Жакашева Балнур" userId="655fc6fb29ff2ceb" providerId="Windows Live" clId="Web-{047B5214-142B-42EE-B477-BB4241FE7B14}" dt="2020-11-24T08:57:23.535" v="81" actId="20577"/>
        <pc:sldMkLst>
          <pc:docMk/>
          <pc:sldMk cId="3456377932" sldId="275"/>
        </pc:sldMkLst>
        <pc:spChg chg="mod ord">
          <ac:chgData name="Жакашева Балнур" userId="655fc6fb29ff2ceb" providerId="Windows Live" clId="Web-{047B5214-142B-42EE-B477-BB4241FE7B14}" dt="2020-11-24T08:57:23.535" v="81" actId="20577"/>
          <ac:spMkLst>
            <pc:docMk/>
            <pc:sldMk cId="3456377932" sldId="275"/>
            <ac:spMk id="3" creationId="{814E5B85-5962-2C4E-9717-BC121B51223A}"/>
          </ac:spMkLst>
        </pc:spChg>
        <pc:spChg chg="add">
          <ac:chgData name="Жакашева Балнур" userId="655fc6fb29ff2ceb" providerId="Windows Live" clId="Web-{047B5214-142B-42EE-B477-BB4241FE7B14}" dt="2020-11-24T08:57:00.020" v="71"/>
          <ac:spMkLst>
            <pc:docMk/>
            <pc:sldMk cId="3456377932" sldId="275"/>
            <ac:spMk id="12" creationId="{724CD679-7405-4CD3-A92A-9469F279A59D}"/>
          </ac:spMkLst>
        </pc:spChg>
        <pc:picChg chg="mod">
          <ac:chgData name="Жакашева Балнур" userId="655fc6fb29ff2ceb" providerId="Windows Live" clId="Web-{047B5214-142B-42EE-B477-BB4241FE7B14}" dt="2020-11-24T08:57:00.020" v="71"/>
          <ac:picMkLst>
            <pc:docMk/>
            <pc:sldMk cId="3456377932" sldId="275"/>
            <ac:picMk id="7" creationId="{1E6B518C-FEC0-4044-AD62-4668E9CCCD9B}"/>
          </ac:picMkLst>
        </pc:picChg>
      </pc:sldChg>
      <pc:sldChg chg="addSp delSp modSp mod setBg">
        <pc:chgData name="Жакашева Балнур" userId="655fc6fb29ff2ceb" providerId="Windows Live" clId="Web-{047B5214-142B-42EE-B477-BB4241FE7B14}" dt="2020-11-24T08:58:01.426" v="87"/>
        <pc:sldMkLst>
          <pc:docMk/>
          <pc:sldMk cId="3183175253" sldId="276"/>
        </pc:sldMkLst>
        <pc:spChg chg="mod">
          <ac:chgData name="Жакашева Балнур" userId="655fc6fb29ff2ceb" providerId="Windows Live" clId="Web-{047B5214-142B-42EE-B477-BB4241FE7B14}" dt="2020-11-24T08:58:01.426" v="87"/>
          <ac:spMkLst>
            <pc:docMk/>
            <pc:sldMk cId="3183175253" sldId="276"/>
            <ac:spMk id="2" creationId="{8BE91194-A524-4F4B-A365-C9AC193A28A7}"/>
          </ac:spMkLst>
        </pc:spChg>
        <pc:spChg chg="mod">
          <ac:chgData name="Жакашева Балнур" userId="655fc6fb29ff2ceb" providerId="Windows Live" clId="Web-{047B5214-142B-42EE-B477-BB4241FE7B14}" dt="2020-11-24T08:58:01.426" v="87"/>
          <ac:spMkLst>
            <pc:docMk/>
            <pc:sldMk cId="3183175253" sldId="276"/>
            <ac:spMk id="3" creationId="{B7888388-45A0-A54E-8713-C8087C6550FE}"/>
          </ac:spMkLst>
        </pc:spChg>
        <pc:spChg chg="add del">
          <ac:chgData name="Жакашева Балнур" userId="655fc6fb29ff2ceb" providerId="Windows Live" clId="Web-{047B5214-142B-42EE-B477-BB4241FE7B14}" dt="2020-11-24T08:58:01.410" v="86"/>
          <ac:spMkLst>
            <pc:docMk/>
            <pc:sldMk cId="3183175253" sldId="276"/>
            <ac:spMk id="6" creationId="{2B1D4F77-A17C-43D7-B7FA-545148E4E93D}"/>
          </ac:spMkLst>
        </pc:spChg>
        <pc:picChg chg="mod ord">
          <ac:chgData name="Жакашева Балнур" userId="655fc6fb29ff2ceb" providerId="Windows Live" clId="Web-{047B5214-142B-42EE-B477-BB4241FE7B14}" dt="2020-11-24T08:58:01.426" v="87"/>
          <ac:picMkLst>
            <pc:docMk/>
            <pc:sldMk cId="3183175253" sldId="276"/>
            <ac:picMk id="4" creationId="{F4CC58A7-7E3F-1A4F-97AC-BFF2249BBAAE}"/>
          </ac:picMkLst>
        </pc:picChg>
        <pc:cxnChg chg="add">
          <ac:chgData name="Жакашева Балнур" userId="655fc6fb29ff2ceb" providerId="Windows Live" clId="Web-{047B5214-142B-42EE-B477-BB4241FE7B14}" dt="2020-11-24T08:58:01.426" v="87"/>
          <ac:cxnSpMkLst>
            <pc:docMk/>
            <pc:sldMk cId="3183175253" sldId="276"/>
            <ac:cxnSpMk id="7" creationId="{A7F400EE-A8A5-48AF-B4D6-291B52C6F0B0}"/>
          </ac:cxnSpMkLst>
        </pc:cxnChg>
        <pc:cxnChg chg="add del">
          <ac:chgData name="Жакашева Балнур" userId="655fc6fb29ff2ceb" providerId="Windows Live" clId="Web-{047B5214-142B-42EE-B477-BB4241FE7B14}" dt="2020-11-24T08:57:55.051" v="84"/>
          <ac:cxnSpMkLst>
            <pc:docMk/>
            <pc:sldMk cId="3183175253" sldId="276"/>
            <ac:cxnSpMk id="9" creationId="{A7F400EE-A8A5-48AF-B4D6-291B52C6F0B0}"/>
          </ac:cxnSpMkLst>
        </pc:cxnChg>
      </pc:sldChg>
    </pc:docChg>
  </pc:docChgLst>
  <pc:docChgLst>
    <pc:chgData name="Жакашева Балнур" userId="655fc6fb29ff2ceb" providerId="Windows Live" clId="Web-{F63CE543-C3C2-48C8-91A1-F2D5DACF287B}"/>
    <pc:docChg chg="modSld addMainMaster delMainMaster">
      <pc:chgData name="Жакашева Балнур" userId="655fc6fb29ff2ceb" providerId="Windows Live" clId="Web-{F63CE543-C3C2-48C8-91A1-F2D5DACF287B}" dt="2020-11-24T08:47:27.311" v="31"/>
      <pc:docMkLst>
        <pc:docMk/>
      </pc:docMkLst>
      <pc:sldChg chg="addSp delSp modSp mod setBg modClrScheme chgLayout">
        <pc:chgData name="Жакашева Балнур" userId="655fc6fb29ff2ceb" providerId="Windows Live" clId="Web-{F63CE543-C3C2-48C8-91A1-F2D5DACF287B}" dt="2020-11-24T08:40:22.809" v="3"/>
        <pc:sldMkLst>
          <pc:docMk/>
          <pc:sldMk cId="3957259119" sldId="256"/>
        </pc:sldMkLst>
        <pc:spChg chg="mod ord">
          <ac:chgData name="Жакашева Балнур" userId="655fc6fb29ff2ceb" providerId="Windows Live" clId="Web-{F63CE543-C3C2-48C8-91A1-F2D5DACF287B}" dt="2020-11-24T08:40:22.809" v="3"/>
          <ac:spMkLst>
            <pc:docMk/>
            <pc:sldMk cId="3957259119" sldId="256"/>
            <ac:spMk id="2" creationId="{F7437649-3F62-AD4B-8516-EA684408350E}"/>
          </ac:spMkLst>
        </pc:spChg>
        <pc:spChg chg="mod ord">
          <ac:chgData name="Жакашева Балнур" userId="655fc6fb29ff2ceb" providerId="Windows Live" clId="Web-{F63CE543-C3C2-48C8-91A1-F2D5DACF287B}" dt="2020-11-24T08:40:22.809" v="3"/>
          <ac:spMkLst>
            <pc:docMk/>
            <pc:sldMk cId="3957259119" sldId="256"/>
            <ac:spMk id="3" creationId="{91BC3940-4D3D-2241-9E65-2B0D0B553194}"/>
          </ac:spMkLst>
        </pc:spChg>
        <pc:spChg chg="add">
          <ac:chgData name="Жакашева Балнур" userId="655fc6fb29ff2ceb" providerId="Windows Live" clId="Web-{F63CE543-C3C2-48C8-91A1-F2D5DACF287B}" dt="2020-11-24T08:40:22.809" v="3"/>
          <ac:spMkLst>
            <pc:docMk/>
            <pc:sldMk cId="3957259119" sldId="256"/>
            <ac:spMk id="5" creationId="{D8386171-E87D-46AB-8718-4CE2A88748BD}"/>
          </ac:spMkLst>
        </pc:spChg>
        <pc:spChg chg="add">
          <ac:chgData name="Жакашева Балнур" userId="655fc6fb29ff2ceb" providerId="Windows Live" clId="Web-{F63CE543-C3C2-48C8-91A1-F2D5DACF287B}" dt="2020-11-24T08:40:22.809" v="3"/>
          <ac:spMkLst>
            <pc:docMk/>
            <pc:sldMk cId="3957259119" sldId="256"/>
            <ac:spMk id="6" creationId="{207CB456-8849-413C-8210-B663779A32E0}"/>
          </ac:spMkLst>
        </pc:spChg>
        <pc:spChg chg="add">
          <ac:chgData name="Жакашева Балнур" userId="655fc6fb29ff2ceb" providerId="Windows Live" clId="Web-{F63CE543-C3C2-48C8-91A1-F2D5DACF287B}" dt="2020-11-24T08:40:22.809" v="3"/>
          <ac:spMkLst>
            <pc:docMk/>
            <pc:sldMk cId="3957259119" sldId="256"/>
            <ac:spMk id="7" creationId="{E513936D-D1EB-4E42-A97F-942BA1F3DFA7}"/>
          </ac:spMkLst>
        </pc:spChg>
        <pc:spChg chg="add del">
          <ac:chgData name="Жакашева Балнур" userId="655fc6fb29ff2ceb" providerId="Windows Live" clId="Web-{F63CE543-C3C2-48C8-91A1-F2D5DACF287B}" dt="2020-11-24T08:40:22.809" v="2"/>
          <ac:spMkLst>
            <pc:docMk/>
            <pc:sldMk cId="3957259119" sldId="256"/>
            <ac:spMk id="8" creationId="{1EADCAF8-8823-4E89-8612-21029831A4B2}"/>
          </ac:spMkLst>
        </pc:spChg>
        <pc:spChg chg="add del">
          <ac:chgData name="Жакашева Балнур" userId="655fc6fb29ff2ceb" providerId="Windows Live" clId="Web-{F63CE543-C3C2-48C8-91A1-F2D5DACF287B}" dt="2020-11-24T08:40:22.809" v="2"/>
          <ac:spMkLst>
            <pc:docMk/>
            <pc:sldMk cId="3957259119" sldId="256"/>
            <ac:spMk id="10" creationId="{28CA07B2-0819-4B62-9425-7A52BBDD7070}"/>
          </ac:spMkLst>
        </pc:spChg>
        <pc:grpChg chg="add del">
          <ac:chgData name="Жакашева Балнур" userId="655fc6fb29ff2ceb" providerId="Windows Live" clId="Web-{F63CE543-C3C2-48C8-91A1-F2D5DACF287B}" dt="2020-11-24T08:40:22.809" v="2"/>
          <ac:grpSpMkLst>
            <pc:docMk/>
            <pc:sldMk cId="3957259119" sldId="256"/>
            <ac:grpSpMk id="12" creationId="{DA02BEE4-A5D4-40AF-882D-49D34B086FFF}"/>
          </ac:grpSpMkLst>
        </pc:grpChg>
        <pc:cxnChg chg="add">
          <ac:chgData name="Жакашева Балнур" userId="655fc6fb29ff2ceb" providerId="Windows Live" clId="Web-{F63CE543-C3C2-48C8-91A1-F2D5DACF287B}" dt="2020-11-24T08:40:22.809" v="3"/>
          <ac:cxnSpMkLst>
            <pc:docMk/>
            <pc:sldMk cId="3957259119" sldId="256"/>
            <ac:cxnSpMk id="14" creationId="{AFA75EE9-0DE4-4982-A870-290AD61EAAD7}"/>
          </ac:cxnSpMkLst>
        </pc:cxnChg>
      </pc:sldChg>
      <pc:sldChg chg="addSp delSp modSp mod setBg modClrScheme setClrOvrMap chgLayout">
        <pc:chgData name="Жакашева Балнур" userId="655fc6fb29ff2ceb" providerId="Windows Live" clId="Web-{F63CE543-C3C2-48C8-91A1-F2D5DACF287B}" dt="2020-11-24T08:45:21.826" v="13"/>
        <pc:sldMkLst>
          <pc:docMk/>
          <pc:sldMk cId="3992853170" sldId="257"/>
        </pc:sldMkLst>
        <pc:spChg chg="mod ord">
          <ac:chgData name="Жакашева Балнур" userId="655fc6fb29ff2ceb" providerId="Windows Live" clId="Web-{F63CE543-C3C2-48C8-91A1-F2D5DACF287B}" dt="2020-11-24T08:45:21.826" v="13"/>
          <ac:spMkLst>
            <pc:docMk/>
            <pc:sldMk cId="3992853170" sldId="257"/>
            <ac:spMk id="2" creationId="{15B42CB8-EBC6-2149-9137-3D229CFA4DAE}"/>
          </ac:spMkLst>
        </pc:spChg>
        <pc:spChg chg="mod ord">
          <ac:chgData name="Жакашева Балнур" userId="655fc6fb29ff2ceb" providerId="Windows Live" clId="Web-{F63CE543-C3C2-48C8-91A1-F2D5DACF287B}" dt="2020-11-24T08:45:21.826" v="13"/>
          <ac:spMkLst>
            <pc:docMk/>
            <pc:sldMk cId="3992853170" sldId="257"/>
            <ac:spMk id="3" creationId="{A34925DD-68FA-9740-A287-98057F301260}"/>
          </ac:spMkLst>
        </pc:spChg>
        <pc:spChg chg="add del">
          <ac:chgData name="Жакашева Балнур" userId="655fc6fb29ff2ceb" providerId="Windows Live" clId="Web-{F63CE543-C3C2-48C8-91A1-F2D5DACF287B}" dt="2020-11-24T08:45:21.826" v="13"/>
          <ac:spMkLst>
            <pc:docMk/>
            <pc:sldMk cId="3992853170" sldId="257"/>
            <ac:spMk id="5" creationId="{AD21898E-86C0-4C8A-A76C-DF33E844C87A}"/>
          </ac:spMkLst>
        </pc:spChg>
        <pc:spChg chg="add del">
          <ac:chgData name="Жакашева Балнур" userId="655fc6fb29ff2ceb" providerId="Windows Live" clId="Web-{F63CE543-C3C2-48C8-91A1-F2D5DACF287B}" dt="2020-11-24T08:45:21.826" v="13"/>
          <ac:spMkLst>
            <pc:docMk/>
            <pc:sldMk cId="3992853170" sldId="257"/>
            <ac:spMk id="6" creationId="{5C8F04BD-D093-45D0-B54C-50FDB308B4EE}"/>
          </ac:spMkLst>
        </pc:spChg>
        <pc:spChg chg="add del">
          <ac:chgData name="Жакашева Балнур" userId="655fc6fb29ff2ceb" providerId="Windows Live" clId="Web-{F63CE543-C3C2-48C8-91A1-F2D5DACF287B}" dt="2020-11-24T08:40:58.934" v="5"/>
          <ac:spMkLst>
            <pc:docMk/>
            <pc:sldMk cId="3992853170" sldId="257"/>
            <ac:spMk id="8" creationId="{6D6CDB20-394C-4D51-9C5B-8751E21338DC}"/>
          </ac:spMkLst>
        </pc:spChg>
        <pc:spChg chg="add del">
          <ac:chgData name="Жакашева Балнур" userId="655fc6fb29ff2ceb" providerId="Windows Live" clId="Web-{F63CE543-C3C2-48C8-91A1-F2D5DACF287B}" dt="2020-11-24T08:40:58.934" v="5"/>
          <ac:spMkLst>
            <pc:docMk/>
            <pc:sldMk cId="3992853170" sldId="257"/>
            <ac:spMk id="10" creationId="{46DFD1E0-DCA7-47E6-B78B-6ECDDF873DD6}"/>
          </ac:spMkLst>
        </pc:spChg>
        <pc:spChg chg="add">
          <ac:chgData name="Жакашева Балнур" userId="655fc6fb29ff2ceb" providerId="Windows Live" clId="Web-{F63CE543-C3C2-48C8-91A1-F2D5DACF287B}" dt="2020-11-24T08:45:21.826" v="13"/>
          <ac:spMkLst>
            <pc:docMk/>
            <pc:sldMk cId="3992853170" sldId="257"/>
            <ac:spMk id="11" creationId="{6D6CDB20-394C-4D51-9C5B-8751E21338DC}"/>
          </ac:spMkLst>
        </pc:spChg>
        <pc:spChg chg="add del">
          <ac:chgData name="Жакашева Балнур" userId="655fc6fb29ff2ceb" providerId="Windows Live" clId="Web-{F63CE543-C3C2-48C8-91A1-F2D5DACF287B}" dt="2020-11-24T08:40:58.934" v="5"/>
          <ac:spMkLst>
            <pc:docMk/>
            <pc:sldMk cId="3992853170" sldId="257"/>
            <ac:spMk id="12" creationId="{8AAB0B1E-BB97-40E0-8DCD-D1197A0E1D6A}"/>
          </ac:spMkLst>
        </pc:spChg>
        <pc:spChg chg="add">
          <ac:chgData name="Жакашева Балнур" userId="655fc6fb29ff2ceb" providerId="Windows Live" clId="Web-{F63CE543-C3C2-48C8-91A1-F2D5DACF287B}" dt="2020-11-24T08:45:21.826" v="13"/>
          <ac:spMkLst>
            <pc:docMk/>
            <pc:sldMk cId="3992853170" sldId="257"/>
            <ac:spMk id="13" creationId="{46DFD1E0-DCA7-47E6-B78B-6ECDDF873DD6}"/>
          </ac:spMkLst>
        </pc:spChg>
        <pc:spChg chg="add">
          <ac:chgData name="Жакашева Балнур" userId="655fc6fb29ff2ceb" providerId="Windows Live" clId="Web-{F63CE543-C3C2-48C8-91A1-F2D5DACF287B}" dt="2020-11-24T08:45:21.826" v="13"/>
          <ac:spMkLst>
            <pc:docMk/>
            <pc:sldMk cId="3992853170" sldId="257"/>
            <ac:spMk id="15" creationId="{8AAB0B1E-BB97-40E0-8DCD-D1197A0E1D6A}"/>
          </ac:spMkLst>
        </pc:spChg>
        <pc:cxnChg chg="add del">
          <ac:chgData name="Жакашева Балнур" userId="655fc6fb29ff2ceb" providerId="Windows Live" clId="Web-{F63CE543-C3C2-48C8-91A1-F2D5DACF287B}" dt="2020-11-24T08:40:58.934" v="5"/>
          <ac:cxnSpMkLst>
            <pc:docMk/>
            <pc:sldMk cId="3992853170" sldId="257"/>
            <ac:cxnSpMk id="14" creationId="{19C0742B-6FAB-4F71-A9CB-E140A40C8BE9}"/>
          </ac:cxnSpMkLst>
        </pc:cxnChg>
        <pc:cxnChg chg="add">
          <ac:chgData name="Жакашева Балнур" userId="655fc6fb29ff2ceb" providerId="Windows Live" clId="Web-{F63CE543-C3C2-48C8-91A1-F2D5DACF287B}" dt="2020-11-24T08:45:21.826" v="13"/>
          <ac:cxnSpMkLst>
            <pc:docMk/>
            <pc:sldMk cId="3992853170" sldId="257"/>
            <ac:cxnSpMk id="17" creationId="{19C0742B-6FAB-4F71-A9CB-E140A40C8BE9}"/>
          </ac:cxnSpMkLst>
        </pc:cxnChg>
      </pc:sldChg>
      <pc:sldChg chg="addSp delSp modSp mod setBg modClrScheme setClrOvrMap chgLayout">
        <pc:chgData name="Жакашева Балнур" userId="655fc6fb29ff2ceb" providerId="Windows Live" clId="Web-{F63CE543-C3C2-48C8-91A1-F2D5DACF287B}" dt="2020-11-24T08:47:04.624" v="29" actId="20577"/>
        <pc:sldMkLst>
          <pc:docMk/>
          <pc:sldMk cId="404770213" sldId="259"/>
        </pc:sldMkLst>
        <pc:spChg chg="mod ord">
          <ac:chgData name="Жакашева Балнур" userId="655fc6fb29ff2ceb" providerId="Windows Live" clId="Web-{F63CE543-C3C2-48C8-91A1-F2D5DACF287B}" dt="2020-11-24T08:46:56.155" v="26"/>
          <ac:spMkLst>
            <pc:docMk/>
            <pc:sldMk cId="404770213" sldId="259"/>
            <ac:spMk id="2" creationId="{E25F6580-CF77-704A-A023-1941C58D8AC7}"/>
          </ac:spMkLst>
        </pc:spChg>
        <pc:spChg chg="mod ord">
          <ac:chgData name="Жакашева Балнур" userId="655fc6fb29ff2ceb" providerId="Windows Live" clId="Web-{F63CE543-C3C2-48C8-91A1-F2D5DACF287B}" dt="2020-11-24T08:47:04.624" v="29" actId="20577"/>
          <ac:spMkLst>
            <pc:docMk/>
            <pc:sldMk cId="404770213" sldId="259"/>
            <ac:spMk id="3" creationId="{3BEE4657-972C-204A-9B9E-55AA8AE07042}"/>
          </ac:spMkLst>
        </pc:spChg>
        <pc:spChg chg="add del">
          <ac:chgData name="Жакашева Балнур" userId="655fc6fb29ff2ceb" providerId="Windows Live" clId="Web-{F63CE543-C3C2-48C8-91A1-F2D5DACF287B}" dt="2020-11-24T08:46:08.686" v="17"/>
          <ac:spMkLst>
            <pc:docMk/>
            <pc:sldMk cId="404770213" sldId="259"/>
            <ac:spMk id="6" creationId="{5E8D2E83-FB3A-40E7-A9E5-7AB389D612B4}"/>
          </ac:spMkLst>
        </pc:spChg>
        <pc:spChg chg="add del">
          <ac:chgData name="Жакашева Балнур" userId="655fc6fb29ff2ceb" providerId="Windows Live" clId="Web-{F63CE543-C3C2-48C8-91A1-F2D5DACF287B}" dt="2020-11-24T08:46:56.155" v="25"/>
          <ac:spMkLst>
            <pc:docMk/>
            <pc:sldMk cId="404770213" sldId="259"/>
            <ac:spMk id="7" creationId="{70DFA0FD-AB28-4B25-B870-4D2BBC35BA1D}"/>
          </ac:spMkLst>
        </pc:spChg>
        <pc:spChg chg="add del">
          <ac:chgData name="Жакашева Балнур" userId="655fc6fb29ff2ceb" providerId="Windows Live" clId="Web-{F63CE543-C3C2-48C8-91A1-F2D5DACF287B}" dt="2020-11-24T08:45:37.326" v="15"/>
          <ac:spMkLst>
            <pc:docMk/>
            <pc:sldMk cId="404770213" sldId="259"/>
            <ac:spMk id="9" creationId="{EBF87945-A001-489F-9D9B-7D9435F0B9CA}"/>
          </ac:spMkLst>
        </pc:spChg>
        <pc:grpChg chg="add del">
          <ac:chgData name="Жакашева Балнур" userId="655fc6fb29ff2ceb" providerId="Windows Live" clId="Web-{F63CE543-C3C2-48C8-91A1-F2D5DACF287B}" dt="2020-11-24T08:46:56.155" v="25"/>
          <ac:grpSpMkLst>
            <pc:docMk/>
            <pc:sldMk cId="404770213" sldId="259"/>
            <ac:grpSpMk id="11" creationId="{0D628DFB-9CD1-4E2B-8B44-9FDF7E80F6D9}"/>
          </ac:grpSpMkLst>
        </pc:grpChg>
        <pc:picChg chg="mod ord">
          <ac:chgData name="Жакашева Балнур" userId="655fc6fb29ff2ceb" providerId="Windows Live" clId="Web-{F63CE543-C3C2-48C8-91A1-F2D5DACF287B}" dt="2020-11-24T08:46:56.155" v="26"/>
          <ac:picMkLst>
            <pc:docMk/>
            <pc:sldMk cId="404770213" sldId="259"/>
            <ac:picMk id="4" creationId="{6862C4DF-C32B-B34E-9479-E6117BFCBA4A}"/>
          </ac:picMkLst>
        </pc:pic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1177884113" sldId="262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1177884113" sldId="262"/>
            <ac:spMk id="2" creationId="{11D54029-126E-9649-9C1C-AF9C9DD5AA14}"/>
          </ac:spMkLst>
        </pc:spChg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1177884113" sldId="262"/>
            <ac:spMk id="3" creationId="{E81D0D22-7BAC-AB4C-804E-691FB67D2297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2199878580" sldId="263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2199878580" sldId="263"/>
            <ac:spMk id="2" creationId="{84B97135-A0A8-9542-BDA0-38A2E137D330}"/>
          </ac:spMkLst>
        </pc:spChg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2199878580" sldId="263"/>
            <ac:spMk id="3" creationId="{A8889150-7204-6E4A-A46A-D3D4471D678A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1732691697" sldId="264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1732691697" sldId="264"/>
            <ac:spMk id="2" creationId="{6A91BE29-2A6C-2042-B6F2-94ADF6A5F05E}"/>
          </ac:spMkLst>
        </pc:spChg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1732691697" sldId="264"/>
            <ac:spMk id="3" creationId="{72A39757-622A-F14C-BABE-279265A58D0A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3135727040" sldId="265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3135727040" sldId="265"/>
            <ac:spMk id="2" creationId="{44FFBD01-68A5-CF4B-9F0A-BDB1BBAD0DF3}"/>
          </ac:spMkLst>
        </pc:spChg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3135727040" sldId="265"/>
            <ac:spMk id="3" creationId="{58B1C65F-D866-9A47-97AD-2519D29C8930}"/>
          </ac:spMkLst>
        </pc:spChg>
      </pc:sldChg>
      <pc:sldChg chg="addSp modSp mod setBg modClrScheme chgLayout">
        <pc:chgData name="Жакашева Балнур" userId="655fc6fb29ff2ceb" providerId="Windows Live" clId="Web-{F63CE543-C3C2-48C8-91A1-F2D5DACF287B}" dt="2020-11-24T08:47:27.311" v="31"/>
        <pc:sldMkLst>
          <pc:docMk/>
          <pc:sldMk cId="666503366" sldId="267"/>
        </pc:sldMkLst>
        <pc:spChg chg="mod ord">
          <ac:chgData name="Жакашева Балнур" userId="655fc6fb29ff2ceb" providerId="Windows Live" clId="Web-{F63CE543-C3C2-48C8-91A1-F2D5DACF287B}" dt="2020-11-24T08:47:27.311" v="31"/>
          <ac:spMkLst>
            <pc:docMk/>
            <pc:sldMk cId="666503366" sldId="267"/>
            <ac:spMk id="2" creationId="{F1E3174D-4A41-274E-84A2-7E0F1D5038B9}"/>
          </ac:spMkLst>
        </pc:spChg>
        <pc:spChg chg="mod ord">
          <ac:chgData name="Жакашева Балнур" userId="655fc6fb29ff2ceb" providerId="Windows Live" clId="Web-{F63CE543-C3C2-48C8-91A1-F2D5DACF287B}" dt="2020-11-24T08:47:27.311" v="31"/>
          <ac:spMkLst>
            <pc:docMk/>
            <pc:sldMk cId="666503366" sldId="267"/>
            <ac:spMk id="3" creationId="{D81D532C-B484-6144-A604-41928638A0FC}"/>
          </ac:spMkLst>
        </pc:spChg>
        <pc:spChg chg="add">
          <ac:chgData name="Жакашева Балнур" userId="655fc6fb29ff2ceb" providerId="Windows Live" clId="Web-{F63CE543-C3C2-48C8-91A1-F2D5DACF287B}" dt="2020-11-24T08:47:27.311" v="31"/>
          <ac:spMkLst>
            <pc:docMk/>
            <pc:sldMk cId="666503366" sldId="267"/>
            <ac:spMk id="8" creationId="{6D6CDB20-394C-4D51-9C5B-8751E21338DC}"/>
          </ac:spMkLst>
        </pc:spChg>
        <pc:spChg chg="add">
          <ac:chgData name="Жакашева Балнур" userId="655fc6fb29ff2ceb" providerId="Windows Live" clId="Web-{F63CE543-C3C2-48C8-91A1-F2D5DACF287B}" dt="2020-11-24T08:47:27.311" v="31"/>
          <ac:spMkLst>
            <pc:docMk/>
            <pc:sldMk cId="666503366" sldId="267"/>
            <ac:spMk id="10" creationId="{46DFD1E0-DCA7-47E6-B78B-6ECDDF873DD6}"/>
          </ac:spMkLst>
        </pc:spChg>
        <pc:spChg chg="add">
          <ac:chgData name="Жакашева Балнур" userId="655fc6fb29ff2ceb" providerId="Windows Live" clId="Web-{F63CE543-C3C2-48C8-91A1-F2D5DACF287B}" dt="2020-11-24T08:47:27.311" v="31"/>
          <ac:spMkLst>
            <pc:docMk/>
            <pc:sldMk cId="666503366" sldId="267"/>
            <ac:spMk id="12" creationId="{8AAB0B1E-BB97-40E0-8DCD-D1197A0E1D6A}"/>
          </ac:spMkLst>
        </pc:spChg>
        <pc:cxnChg chg="add">
          <ac:chgData name="Жакашева Балнур" userId="655fc6fb29ff2ceb" providerId="Windows Live" clId="Web-{F63CE543-C3C2-48C8-91A1-F2D5DACF287B}" dt="2020-11-24T08:47:27.311" v="31"/>
          <ac:cxnSpMkLst>
            <pc:docMk/>
            <pc:sldMk cId="666503366" sldId="267"/>
            <ac:cxnSpMk id="14" creationId="{F492F8DF-EE34-4FC5-9FFE-76EB2E3BBA95}"/>
          </ac:cxnSpMkLst>
        </pc:cxn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539665953" sldId="268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539665953" sldId="268"/>
            <ac:spMk id="3" creationId="{A36129DD-0339-6040-AA9B-B69A22705B44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3852896863" sldId="269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3852896863" sldId="269"/>
            <ac:spMk id="2" creationId="{3A0AA21F-11A5-DE4D-8F48-508B4C660287}"/>
          </ac:spMkLst>
        </pc:spChg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3852896863" sldId="269"/>
            <ac:spMk id="3" creationId="{B0381D39-B763-364C-BE60-9B002C3E5971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1198564068" sldId="270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1198564068" sldId="270"/>
            <ac:spMk id="3" creationId="{1E0B3BB3-E72D-2A4F-A7D0-C2EA024D2A21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1201226680" sldId="271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1201226680" sldId="271"/>
            <ac:spMk id="2" creationId="{C987931A-E2A2-2E4A-8B29-4122AC9FE1D9}"/>
          </ac:spMkLst>
        </pc:spChg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1201226680" sldId="271"/>
            <ac:spMk id="3" creationId="{6262EF2C-46CE-8B48-8AA6-EA4DC8D24EC4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2110885820" sldId="272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2110885820" sldId="272"/>
            <ac:spMk id="3" creationId="{66A02FA7-366A-8D4D-B283-B9FF6F2B2FC7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1257053749" sldId="273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1257053749" sldId="273"/>
            <ac:spMk id="2" creationId="{8465CAA6-CA83-9141-A2A5-D6FF2548EE90}"/>
          </ac:spMkLst>
        </pc:spChg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1257053749" sldId="273"/>
            <ac:spMk id="3" creationId="{13CD643F-1CD2-D34C-A189-370B1EAB6190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3428382416" sldId="274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3428382416" sldId="274"/>
            <ac:spMk id="2" creationId="{52CC245D-BE87-364F-87F7-E7CD6CA7408E}"/>
          </ac:spMkLst>
        </pc:spChg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3428382416" sldId="274"/>
            <ac:spMk id="3" creationId="{8141BCF7-3088-CE47-9697-ABB6B49BE5BC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3456377932" sldId="275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3456377932" sldId="275"/>
            <ac:spMk id="3" creationId="{814E5B85-5962-2C4E-9717-BC121B51223A}"/>
          </ac:spMkLst>
        </pc:spChg>
      </pc:sldChg>
      <pc:sldChg chg="modSp mod modClrScheme chgLayout">
        <pc:chgData name="Жакашева Балнур" userId="655fc6fb29ff2ceb" providerId="Windows Live" clId="Web-{F63CE543-C3C2-48C8-91A1-F2D5DACF287B}" dt="2020-11-24T08:39:45.481" v="0"/>
        <pc:sldMkLst>
          <pc:docMk/>
          <pc:sldMk cId="3183175253" sldId="276"/>
        </pc:sldMkLst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3183175253" sldId="276"/>
            <ac:spMk id="2" creationId="{8BE91194-A524-4F4B-A365-C9AC193A28A7}"/>
          </ac:spMkLst>
        </pc:spChg>
        <pc:spChg chg="mod ord">
          <ac:chgData name="Жакашева Балнур" userId="655fc6fb29ff2ceb" providerId="Windows Live" clId="Web-{F63CE543-C3C2-48C8-91A1-F2D5DACF287B}" dt="2020-11-24T08:39:45.481" v="0"/>
          <ac:spMkLst>
            <pc:docMk/>
            <pc:sldMk cId="3183175253" sldId="276"/>
            <ac:spMk id="3" creationId="{B7888388-45A0-A54E-8713-C8087C6550FE}"/>
          </ac:spMkLst>
        </pc:spChg>
      </pc:sldChg>
      <pc:sldMasterChg chg="del delSldLayout">
        <pc:chgData name="Жакашева Балнур" userId="655fc6fb29ff2ceb" providerId="Windows Live" clId="Web-{F63CE543-C3C2-48C8-91A1-F2D5DACF287B}" dt="2020-11-24T08:39:45.481" v="0"/>
        <pc:sldMasterMkLst>
          <pc:docMk/>
          <pc:sldMasterMk cId="200383474" sldId="2147483648"/>
        </pc:sldMasterMkLst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2936542618" sldId="2147483649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380351756" sldId="2147483650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3293219249" sldId="2147483651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1735153599" sldId="2147483652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25528008" sldId="2147483653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3637979568" sldId="2147483654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3097142606" sldId="2147483655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2336024302" sldId="2147483656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3472756088" sldId="2147483657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521423527" sldId="2147483658"/>
          </pc:sldLayoutMkLst>
        </pc:sldLayoutChg>
        <pc:sldLayoutChg chg="del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200383474" sldId="2147483648"/>
            <pc:sldLayoutMk cId="2468064675" sldId="2147483659"/>
          </pc:sldLayoutMkLst>
        </pc:sldLayoutChg>
      </pc:sldMasterChg>
      <pc:sldMasterChg chg="add addSldLayout modSldLayout">
        <pc:chgData name="Жакашева Балнур" userId="655fc6fb29ff2ceb" providerId="Windows Live" clId="Web-{F63CE543-C3C2-48C8-91A1-F2D5DACF287B}" dt="2020-11-24T08:39:45.481" v="0"/>
        <pc:sldMasterMkLst>
          <pc:docMk/>
          <pc:sldMasterMk cId="3745745365" sldId="2147483660"/>
        </pc:sldMasterMkLst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977187362" sldId="2147483661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3175609622" sldId="2147483662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224241573" sldId="2147483663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1336767875" sldId="2147483664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263365473" sldId="2147483665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1159370656" sldId="2147483666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3424246764" sldId="2147483667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1030927015" sldId="2147483668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2116149034" sldId="2147483669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2817903672" sldId="2147483670"/>
          </pc:sldLayoutMkLst>
        </pc:sldLayoutChg>
        <pc:sldLayoutChg chg="add mod replId">
          <pc:chgData name="Жакашева Балнур" userId="655fc6fb29ff2ceb" providerId="Windows Live" clId="Web-{F63CE543-C3C2-48C8-91A1-F2D5DACF287B}" dt="2020-11-24T08:39:45.481" v="0"/>
          <pc:sldLayoutMkLst>
            <pc:docMk/>
            <pc:sldMasterMk cId="3745745365" sldId="2147483660"/>
            <pc:sldLayoutMk cId="195142250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8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7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4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37649-3F62-AD4B-8516-EA6844083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ru-RU" sz="7000"/>
              <a:t>Блокчейн технологиясы </a:t>
            </a:r>
            <a:endParaRPr lang="ru-KZ" sz="70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5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85C2812-70CD-0C4D-999A-7CD59A044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r="28182" b="1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5CAA6-CA83-9141-A2A5-D6FF2548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17" y="309615"/>
            <a:ext cx="4803636" cy="1311664"/>
          </a:xfrm>
        </p:spPr>
        <p:txBody>
          <a:bodyPr anchor="b">
            <a:normAutofit/>
          </a:bodyPr>
          <a:lstStyle/>
          <a:p>
            <a:r>
              <a:rPr lang="ru-RU"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Биткоин </a:t>
            </a:r>
            <a:r>
              <a:rPr lang="ru-RU" sz="36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танымал</a:t>
            </a:r>
            <a:r>
              <a:rPr lang="ru-RU" sz="360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 криптовалюта </a:t>
            </a:r>
            <a:r>
              <a:rPr lang="ru-RU" sz="36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түрі</a:t>
            </a:r>
            <a:endParaRPr lang="ru-RU" sz="3600">
              <a:solidFill>
                <a:schemeClr val="tx1">
                  <a:lumMod val="95000"/>
                  <a:lumOff val="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CD643F-1CD2-D34C-A189-370B1EAB6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21" y="2171501"/>
            <a:ext cx="4706803" cy="37888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Bitcoin (BTC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қысқартылған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) —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виртуалды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«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ақша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» (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bitcoins)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айналымға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түсетін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электрондық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төлем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жүйесі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. 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Visa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және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Mastercard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сияқты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электрондық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төлем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жүйесі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.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Бірақ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Visa 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мен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MasterCard-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та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әйгілі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валюта — доллар,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еуро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,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гривня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,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рубльді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қолданады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.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Және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онда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барлық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операциялар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банкті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өңдеу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арқылы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өтеді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.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Мұндай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валюталар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«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фиатты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»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деп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аталады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. Биткоин 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криптовалютасы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—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кез-келген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әлемдік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банкке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немесе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кез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келген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елдің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экономикасына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байланысы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жоқ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таза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цифрлық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валютаны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қолданады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.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Сұраныс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аясында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қалыптасатын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өз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құндылығы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 (</a:t>
            </a:r>
            <a:r>
              <a:rPr lang="ru-RU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ставкасы</a:t>
            </a:r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TimesNewRomanPSMT"/>
              </a:rPr>
              <a:t>) бар.</a:t>
            </a:r>
            <a:endParaRPr lang="ru-RU" sz="20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05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C245D-BE87-364F-87F7-E7CD6CA7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TimesNewRomanPSMT"/>
              </a:rPr>
              <a:t>Биткоин </a:t>
            </a:r>
            <a:r>
              <a:rPr lang="ru-RU" err="1">
                <a:latin typeface="TimesNewRomanPSMT"/>
              </a:rPr>
              <a:t>артықшылықтары</a:t>
            </a:r>
            <a:r>
              <a:rPr lang="ru-RU">
                <a:latin typeface="TimesNewRomanPSMT"/>
              </a:rPr>
              <a:t>: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1BCF7-3088-CE47-9697-ABB6B49B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200" b="1" i="1" err="1">
                <a:latin typeface="TimesNewRomanPSMT"/>
              </a:rPr>
              <a:t>Бүкіл</a:t>
            </a:r>
            <a:r>
              <a:rPr lang="ru-RU" sz="2200" b="1" i="1">
                <a:latin typeface="TimesNewRomanPSMT"/>
              </a:rPr>
              <a:t> </a:t>
            </a:r>
            <a:r>
              <a:rPr lang="ru-RU" sz="2200" b="1" i="1" err="1">
                <a:latin typeface="TimesNewRomanPSMT"/>
              </a:rPr>
              <a:t>жүйе</a:t>
            </a:r>
            <a:r>
              <a:rPr lang="ru-RU" sz="2200" b="1" i="1">
                <a:latin typeface="TimesNewRomanPSMT"/>
              </a:rPr>
              <a:t> </a:t>
            </a:r>
            <a:r>
              <a:rPr lang="ru-RU" sz="2200" b="1" i="1" err="1">
                <a:latin typeface="TimesNewRomanPSMT"/>
              </a:rPr>
              <a:t>орталықсыздандырылған</a:t>
            </a:r>
            <a:r>
              <a:rPr lang="ru-RU" sz="2200" i="1">
                <a:latin typeface="TimesNewRomanPSMT"/>
              </a:rPr>
              <a:t>.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Бұл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дегеніміз</a:t>
            </a:r>
            <a:r>
              <a:rPr lang="ru-RU" sz="2200">
                <a:latin typeface="TimesNewRomanPSMT"/>
              </a:rPr>
              <a:t>, </a:t>
            </a:r>
            <a:r>
              <a:rPr lang="en-US" sz="2200">
                <a:latin typeface="TimesNewRomanPSMT"/>
              </a:rPr>
              <a:t>Bitcoin </a:t>
            </a:r>
            <a:r>
              <a:rPr lang="ru-RU" sz="2200">
                <a:latin typeface="TimesNewRomanPSMT"/>
              </a:rPr>
              <a:t>банк, </a:t>
            </a:r>
            <a:r>
              <a:rPr lang="ru-RU" sz="2200" err="1">
                <a:latin typeface="TimesNewRomanPSMT"/>
              </a:rPr>
              <a:t>агенттік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немесе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мемлекеттік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органмен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реттелмейді</a:t>
            </a:r>
            <a:r>
              <a:rPr lang="ru-RU" sz="2200">
                <a:latin typeface="TimesNewRomanPSMT"/>
              </a:rPr>
              <a:t>.  </a:t>
            </a:r>
            <a:r>
              <a:rPr lang="ru-RU" sz="2200" err="1">
                <a:latin typeface="TimesNewRomanPSMT"/>
              </a:rPr>
              <a:t>Мысалы</a:t>
            </a:r>
            <a:r>
              <a:rPr lang="ru-RU" sz="2200">
                <a:latin typeface="TimesNewRomanPSMT"/>
              </a:rPr>
              <a:t>, </a:t>
            </a:r>
            <a:r>
              <a:rPr lang="en-US" sz="2200">
                <a:latin typeface="TimesNewRomanPSMT"/>
              </a:rPr>
              <a:t>Visa </a:t>
            </a:r>
            <a:r>
              <a:rPr lang="ru-RU" sz="2200" err="1">
                <a:latin typeface="TimesNewRomanPSMT"/>
              </a:rPr>
              <a:t>және</a:t>
            </a:r>
            <a:r>
              <a:rPr lang="ru-RU" sz="2200">
                <a:latin typeface="TimesNewRomanPSMT"/>
              </a:rPr>
              <a:t> </a:t>
            </a:r>
            <a:r>
              <a:rPr lang="en-US" sz="2200">
                <a:latin typeface="TimesNewRomanPSMT"/>
              </a:rPr>
              <a:t>Mastercard-</a:t>
            </a:r>
            <a:r>
              <a:rPr lang="ru-RU" sz="2200">
                <a:latin typeface="TimesNewRomanPSMT"/>
              </a:rPr>
              <a:t>та </a:t>
            </a:r>
            <a:r>
              <a:rPr lang="en-US" sz="2200">
                <a:latin typeface="TimesNewRomanPSMT"/>
              </a:rPr>
              <a:t>Gold, Platinum, Vip </a:t>
            </a:r>
            <a:r>
              <a:rPr lang="ru-RU" sz="2200" err="1">
                <a:latin typeface="TimesNewRomanPSMT"/>
              </a:rPr>
              <a:t>карталары</a:t>
            </a:r>
            <a:r>
              <a:rPr lang="ru-RU" sz="2200">
                <a:latin typeface="TimesNewRomanPSMT"/>
              </a:rPr>
              <a:t> бар. </a:t>
            </a:r>
            <a:r>
              <a:rPr lang="en-US" sz="2200" err="1">
                <a:latin typeface="TimesNewRomanPSMT"/>
              </a:rPr>
              <a:t>Webmoney</a:t>
            </a:r>
            <a:r>
              <a:rPr lang="en-US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немесе</a:t>
            </a:r>
            <a:r>
              <a:rPr lang="ru-RU" sz="2200">
                <a:latin typeface="TimesNewRomanPSMT"/>
              </a:rPr>
              <a:t> </a:t>
            </a:r>
            <a:r>
              <a:rPr lang="en-US" sz="2200">
                <a:latin typeface="TimesNewRomanPSMT"/>
              </a:rPr>
              <a:t>QIWI </a:t>
            </a:r>
            <a:r>
              <a:rPr lang="ru-RU" sz="2200" err="1">
                <a:latin typeface="TimesNewRomanPSMT"/>
              </a:rPr>
              <a:t>сияқты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жүйелерде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пайдаланушы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деңгейлері</a:t>
            </a:r>
            <a:r>
              <a:rPr lang="ru-RU" sz="2200">
                <a:latin typeface="TimesNewRomanPSMT"/>
              </a:rPr>
              <a:t> бар. Транзакция </a:t>
            </a:r>
            <a:r>
              <a:rPr lang="ru-RU" sz="2200" err="1">
                <a:latin typeface="TimesNewRomanPSMT"/>
              </a:rPr>
              <a:t>көлеміне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шектеулер</a:t>
            </a:r>
            <a:r>
              <a:rPr lang="ru-RU" sz="2200">
                <a:latin typeface="TimesNewRomanPSMT"/>
              </a:rPr>
              <a:t> бар. Ал </a:t>
            </a:r>
            <a:r>
              <a:rPr lang="ru-RU" sz="2200" err="1">
                <a:latin typeface="TimesNewRomanPSMT"/>
              </a:rPr>
              <a:t>биткоинда</a:t>
            </a:r>
            <a:r>
              <a:rPr lang="ru-RU" sz="2200">
                <a:latin typeface="TimesNewRomanPSMT"/>
              </a:rPr>
              <a:t>  </a:t>
            </a:r>
            <a:r>
              <a:rPr lang="ru-RU" sz="2200" err="1">
                <a:latin typeface="TimesNewRomanPSMT"/>
              </a:rPr>
              <a:t>ешқандай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карталар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немесе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шектеулер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жоқ</a:t>
            </a:r>
            <a:r>
              <a:rPr lang="ru-RU" sz="2200">
                <a:latin typeface="TimesNewRomanPSMT"/>
              </a:rPr>
              <a:t>.</a:t>
            </a:r>
            <a:endParaRPr lang="kk-KZ" sz="2200">
              <a:latin typeface="TimesNewRomanPSMT"/>
            </a:endParaRPr>
          </a:p>
          <a:p>
            <a:pPr marL="0" indent="0">
              <a:buNone/>
            </a:pPr>
            <a:r>
              <a:rPr lang="ru-RU" sz="2200" b="1" i="1">
                <a:latin typeface="TimesNewRomanPSMT"/>
              </a:rPr>
              <a:t>Псевдо-</a:t>
            </a:r>
            <a:r>
              <a:rPr lang="ru-RU" sz="2200" b="1" i="1" err="1">
                <a:latin typeface="TimesNewRomanPSMT"/>
              </a:rPr>
              <a:t>анонимдік</a:t>
            </a:r>
            <a:r>
              <a:rPr lang="ru-RU" sz="2200">
                <a:latin typeface="TimesNewRomanPSMT"/>
              </a:rPr>
              <a:t>. </a:t>
            </a:r>
            <a:r>
              <a:rPr lang="ru-RU" sz="2200" err="1">
                <a:latin typeface="TimesNewRomanPSMT"/>
              </a:rPr>
              <a:t>Биткоинге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жіберілген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кезде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қолданушылар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өздерінің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жеке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басын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көрсетпейді</a:t>
            </a:r>
            <a:r>
              <a:rPr lang="ru-RU" sz="2200">
                <a:latin typeface="TimesNewRomanPSMT"/>
              </a:rPr>
              <a:t>. </a:t>
            </a:r>
            <a:r>
              <a:rPr lang="ru-RU" sz="2200" err="1">
                <a:latin typeface="TimesNewRomanPSMT"/>
              </a:rPr>
              <a:t>Транзакциялар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үшін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алушы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және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жіберушінің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басқа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деректерін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ашпай</a:t>
            </a:r>
            <a:r>
              <a:rPr lang="ru-RU" sz="2200">
                <a:latin typeface="TimesNewRomanPSMT"/>
              </a:rPr>
              <a:t>  </a:t>
            </a:r>
            <a:r>
              <a:rPr lang="ru-RU" sz="2200" err="1">
                <a:latin typeface="TimesNewRomanPSMT"/>
              </a:rPr>
              <a:t>цифрлық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адрестер</a:t>
            </a:r>
            <a:r>
              <a:rPr lang="ru-RU" sz="2200">
                <a:latin typeface="TimesNewRomanPSMT"/>
              </a:rPr>
              <a:t>(27-34 </a:t>
            </a:r>
            <a:r>
              <a:rPr lang="ru-RU" sz="2200" err="1">
                <a:latin typeface="TimesNewRomanPSMT"/>
              </a:rPr>
              <a:t>таңбадан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тұратын</a:t>
            </a:r>
            <a:r>
              <a:rPr lang="ru-RU" sz="2200">
                <a:latin typeface="TimesNewRomanPSMT"/>
              </a:rPr>
              <a:t> хэш) </a:t>
            </a:r>
            <a:r>
              <a:rPr lang="ru-RU" sz="2200" err="1">
                <a:latin typeface="TimesNewRomanPSMT"/>
              </a:rPr>
              <a:t>пайдаланылады</a:t>
            </a:r>
            <a:r>
              <a:rPr lang="ru-RU" sz="2200">
                <a:latin typeface="TimesNewRomanPSMT"/>
              </a:rPr>
              <a:t>.</a:t>
            </a:r>
            <a:endParaRPr lang="kk-KZ" sz="2200">
              <a:latin typeface="TimesNewRomanPSMT"/>
            </a:endParaRPr>
          </a:p>
          <a:p>
            <a:pPr marL="0" indent="0">
              <a:buNone/>
            </a:pPr>
            <a:r>
              <a:rPr lang="ru-RU" sz="2200" b="1" i="1" err="1">
                <a:latin typeface="TimesNewRomanPSMT"/>
              </a:rPr>
              <a:t>Қайтымсыздық</a:t>
            </a:r>
            <a:r>
              <a:rPr lang="ru-RU" sz="2200" b="1">
                <a:latin typeface="TimesNewRomanPSMT"/>
              </a:rPr>
              <a:t>.</a:t>
            </a:r>
            <a:r>
              <a:rPr lang="ru-RU" sz="2200">
                <a:latin typeface="TimesNewRomanPSMT"/>
              </a:rPr>
              <a:t> </a:t>
            </a:r>
            <a:r>
              <a:rPr lang="en-US" sz="2200">
                <a:latin typeface="TimesNewRomanPSMT"/>
              </a:rPr>
              <a:t>Bitcoin-</a:t>
            </a:r>
            <a:r>
              <a:rPr lang="ru-RU" sz="2200" err="1">
                <a:latin typeface="TimesNewRomanPSMT"/>
              </a:rPr>
              <a:t>дағы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барлық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операциялар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қайтарылмайды</a:t>
            </a:r>
            <a:r>
              <a:rPr lang="ru-RU" sz="2200">
                <a:latin typeface="TimesNewRomanPSMT"/>
              </a:rPr>
              <a:t>. </a:t>
            </a:r>
            <a:r>
              <a:rPr lang="ru-RU" sz="2200" err="1">
                <a:latin typeface="TimesNewRomanPSMT"/>
              </a:rPr>
              <a:t>Оларды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болдырмауға</a:t>
            </a:r>
            <a:r>
              <a:rPr lang="ru-RU" sz="2200">
                <a:latin typeface="TimesNewRomanPSMT"/>
              </a:rPr>
              <a:t>, </a:t>
            </a:r>
            <a:r>
              <a:rPr lang="ru-RU" sz="2200" err="1">
                <a:latin typeface="TimesNewRomanPSMT"/>
              </a:rPr>
              <a:t>тоқтатуға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немесе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бұғаттауға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болмайды</a:t>
            </a:r>
            <a:r>
              <a:rPr lang="ru-RU" sz="2200">
                <a:latin typeface="TimesNewRomanPSMT"/>
              </a:rPr>
              <a:t>. </a:t>
            </a:r>
            <a:r>
              <a:rPr lang="ru-RU" sz="2200" err="1">
                <a:latin typeface="TimesNewRomanPSMT"/>
              </a:rPr>
              <a:t>Теориялық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тұрғыдан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алғанда</a:t>
            </a:r>
            <a:r>
              <a:rPr lang="ru-RU" sz="2200">
                <a:latin typeface="TimesNewRomanPSMT"/>
              </a:rPr>
              <a:t>, </a:t>
            </a:r>
            <a:r>
              <a:rPr lang="ru-RU" sz="2200" err="1">
                <a:latin typeface="TimesNewRomanPSMT"/>
              </a:rPr>
              <a:t>операцияны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қайтарып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алуға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болады</a:t>
            </a:r>
            <a:r>
              <a:rPr lang="ru-RU" sz="2200">
                <a:latin typeface="TimesNewRomanPSMT"/>
              </a:rPr>
              <a:t>. </a:t>
            </a:r>
            <a:r>
              <a:rPr lang="ru-RU" sz="2200" err="1">
                <a:latin typeface="TimesNewRomanPSMT"/>
              </a:rPr>
              <a:t>Бірақ</a:t>
            </a:r>
            <a:r>
              <a:rPr lang="ru-RU" sz="2200">
                <a:latin typeface="TimesNewRomanPSMT"/>
              </a:rPr>
              <a:t> оны  </a:t>
            </a:r>
            <a:r>
              <a:rPr lang="ru-RU" sz="2200" err="1">
                <a:latin typeface="TimesNewRomanPSMT"/>
              </a:rPr>
              <a:t>іске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асыру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өте</a:t>
            </a:r>
            <a:r>
              <a:rPr lang="ru-RU" sz="2200">
                <a:latin typeface="TimesNewRomanPSMT"/>
              </a:rPr>
              <a:t> </a:t>
            </a:r>
            <a:r>
              <a:rPr lang="ru-RU" sz="2200" err="1">
                <a:latin typeface="TimesNewRomanPSMT"/>
              </a:rPr>
              <a:t>қиын</a:t>
            </a:r>
            <a:r>
              <a:rPr lang="ru-RU" sz="2200">
                <a:latin typeface="TimesNewRomanPSMT"/>
              </a:rPr>
              <a:t>.</a:t>
            </a:r>
            <a:endParaRPr lang="ru-KZ" sz="2200"/>
          </a:p>
        </p:txBody>
      </p:sp>
    </p:spTree>
    <p:extLst>
      <p:ext uri="{BB962C8B-B14F-4D97-AF65-F5344CB8AC3E}">
        <p14:creationId xmlns:p14="http://schemas.microsoft.com/office/powerpoint/2010/main" val="342838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1E6B518C-FEC0-4044-AD62-4668E9CC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0" r="1" b="255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E5B85-5962-2C4E-9717-BC121B51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870933"/>
            <a:ext cx="5235490" cy="50238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000" b="1" i="1" err="1">
                <a:latin typeface="TimesNewRomanPSMT"/>
              </a:rPr>
              <a:t>Қауіпсіздік</a:t>
            </a:r>
            <a:r>
              <a:rPr lang="ru-RU" sz="2000" b="1">
                <a:latin typeface="TimesNewRomanPSMT"/>
              </a:rPr>
              <a:t>.</a:t>
            </a:r>
            <a:r>
              <a:rPr lang="ru-RU" sz="2000">
                <a:latin typeface="TimesNewRomanPSMT"/>
              </a:rPr>
              <a:t> Биткоин </a:t>
            </a:r>
            <a:r>
              <a:rPr lang="ru-RU" sz="2000" err="1">
                <a:latin typeface="TimesNewRomanPSMT"/>
              </a:rPr>
              <a:t>әмиянын</a:t>
            </a:r>
            <a:r>
              <a:rPr lang="ru-RU" sz="2000">
                <a:latin typeface="TimesNewRomanPSMT"/>
              </a:rPr>
              <a:t>(кошелек) </a:t>
            </a:r>
            <a:r>
              <a:rPr lang="ru-RU" sz="2000" err="1">
                <a:latin typeface="TimesNewRomanPSMT"/>
              </a:rPr>
              <a:t>бұзу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мүмкін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емес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Барлық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деректер</a:t>
            </a:r>
            <a:r>
              <a:rPr lang="ru-RU" sz="2000">
                <a:latin typeface="TimesNewRomanPSMT"/>
              </a:rPr>
              <a:t> тек </a:t>
            </a:r>
            <a:r>
              <a:rPr lang="ru-RU" sz="2000" err="1">
                <a:latin typeface="TimesNewRomanPSMT"/>
              </a:rPr>
              <a:t>қана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арнайы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файлда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сақталады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Және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оған</a:t>
            </a:r>
            <a:r>
              <a:rPr lang="ru-RU" sz="2000">
                <a:latin typeface="TimesNewRomanPSMT"/>
              </a:rPr>
              <a:t> тек </a:t>
            </a:r>
            <a:r>
              <a:rPr lang="ru-RU" sz="2000" err="1">
                <a:latin typeface="TimesNewRomanPSMT"/>
              </a:rPr>
              <a:t>қолданушы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ғана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кіре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алады</a:t>
            </a:r>
            <a:r>
              <a:rPr lang="ru-RU" sz="2000">
                <a:latin typeface="TimesNewRomanPSMT"/>
              </a:rPr>
              <a:t>. Банк </a:t>
            </a:r>
            <a:r>
              <a:rPr lang="ru-RU" sz="2000" err="1">
                <a:latin typeface="TimesNewRomanPSMT"/>
              </a:rPr>
              <a:t>жүйесіндегідей</a:t>
            </a:r>
            <a:r>
              <a:rPr lang="ru-RU" sz="2000">
                <a:latin typeface="TimesNewRomanPSMT"/>
              </a:rPr>
              <a:t>, транзакция </a:t>
            </a:r>
            <a:r>
              <a:rPr lang="ru-RU" sz="2000" err="1">
                <a:latin typeface="TimesNewRomanPSMT"/>
              </a:rPr>
              <a:t>деректерін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орындау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кезінде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хакерлер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ақшаны</a:t>
            </a:r>
            <a:r>
              <a:rPr lang="ru-RU" sz="2000">
                <a:latin typeface="TimesNewRomanPSMT"/>
              </a:rPr>
              <a:t>  «</a:t>
            </a:r>
            <a:r>
              <a:rPr lang="ru-RU" sz="2000" err="1">
                <a:latin typeface="TimesNewRomanPSMT"/>
              </a:rPr>
              <a:t>ұстап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алу</a:t>
            </a:r>
            <a:r>
              <a:rPr lang="ru-RU" sz="2000">
                <a:latin typeface="TimesNewRomanPSMT"/>
              </a:rPr>
              <a:t>» </a:t>
            </a:r>
            <a:r>
              <a:rPr lang="ru-RU" sz="2000" err="1">
                <a:latin typeface="TimesNewRomanPSMT"/>
              </a:rPr>
              <a:t>мүмкін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емес</a:t>
            </a:r>
            <a:r>
              <a:rPr lang="ru-RU" sz="2000">
                <a:latin typeface="TimesNewRomanPSMT"/>
              </a:rPr>
              <a:t>. </a:t>
            </a:r>
            <a:r>
              <a:rPr lang="en-US" sz="2000">
                <a:latin typeface="TimesNewRomanPSMT"/>
              </a:rPr>
              <a:t>Bitcoin </a:t>
            </a:r>
            <a:r>
              <a:rPr lang="ru-RU" sz="2000" err="1">
                <a:latin typeface="TimesNewRomanPSMT"/>
              </a:rPr>
              <a:t>криптографиялық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жазбаларды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пайдаланады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Ол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дегеніміз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құпиялылық</a:t>
            </a:r>
            <a:r>
              <a:rPr lang="ru-RU" sz="2000">
                <a:latin typeface="TimesNewRomanPSMT"/>
              </a:rPr>
              <a:t> пен </a:t>
            </a:r>
            <a:r>
              <a:rPr lang="ru-RU" sz="2000" err="1">
                <a:latin typeface="TimesNewRomanPSMT"/>
              </a:rPr>
              <a:t>қауіпсіздікті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қамтамасыз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ететін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шифрланған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деректер</a:t>
            </a:r>
            <a:r>
              <a:rPr lang="ru-RU" sz="2000">
                <a:latin typeface="TimesNewRomanPSMT"/>
              </a:rPr>
              <a:t>.</a:t>
            </a:r>
            <a:endParaRPr lang="kk-KZ" sz="2000">
              <a:latin typeface="TimesNewRomanPSMT"/>
            </a:endParaRPr>
          </a:p>
          <a:p>
            <a:pPr marL="0" indent="0">
              <a:buNone/>
            </a:pPr>
            <a:r>
              <a:rPr lang="ru-RU" sz="2000" b="1" i="1" err="1">
                <a:latin typeface="TimesNewRomanPSMT"/>
              </a:rPr>
              <a:t>Операциялардың</a:t>
            </a:r>
            <a:r>
              <a:rPr lang="ru-RU" sz="2000" b="1" i="1">
                <a:latin typeface="TimesNewRomanPSMT"/>
              </a:rPr>
              <a:t> </a:t>
            </a:r>
            <a:r>
              <a:rPr lang="ru-RU" sz="2000" b="1" i="1" err="1">
                <a:latin typeface="TimesNewRomanPSMT"/>
              </a:rPr>
              <a:t>тікелей</a:t>
            </a:r>
            <a:r>
              <a:rPr lang="ru-RU" sz="2000" b="1" i="1">
                <a:latin typeface="TimesNewRomanPSMT"/>
              </a:rPr>
              <a:t> </a:t>
            </a:r>
            <a:r>
              <a:rPr lang="ru-RU" sz="2000" b="1" err="1">
                <a:latin typeface="TimesNewRomanPSMT"/>
              </a:rPr>
              <a:t>сипаты</a:t>
            </a:r>
            <a:r>
              <a:rPr lang="ru-RU" sz="2000" b="1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Аударымдар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тікелей</a:t>
            </a:r>
            <a:r>
              <a:rPr lang="ru-RU" sz="2000">
                <a:latin typeface="TimesNewRomanPSMT"/>
              </a:rPr>
              <a:t> </a:t>
            </a:r>
            <a:r>
              <a:rPr lang="en-US" sz="2000">
                <a:latin typeface="TimesNewRomanPSMT"/>
              </a:rPr>
              <a:t>P2P (peer to peer) </a:t>
            </a:r>
            <a:r>
              <a:rPr lang="ru-RU" sz="2000" err="1">
                <a:latin typeface="TimesNewRomanPSMT"/>
              </a:rPr>
              <a:t>екі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адам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арқылы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арасында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жасалады</a:t>
            </a:r>
            <a:r>
              <a:rPr lang="ru-RU" sz="2000">
                <a:latin typeface="TimesNewRomanPSMT"/>
              </a:rPr>
              <a:t>. Транзакция </a:t>
            </a:r>
            <a:r>
              <a:rPr lang="ru-RU" sz="2000" err="1">
                <a:latin typeface="TimesNewRomanPSMT"/>
              </a:rPr>
              <a:t>үшінші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тараптың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қатысуынсыз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өтеді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Сондықтан</a:t>
            </a:r>
            <a:r>
              <a:rPr lang="ru-RU" sz="2000">
                <a:latin typeface="TimesNewRomanPSMT"/>
              </a:rPr>
              <a:t>, </a:t>
            </a:r>
            <a:r>
              <a:rPr lang="en-US" sz="2000">
                <a:latin typeface="TimesNewRomanPSMT"/>
              </a:rPr>
              <a:t>Bitcoin </a:t>
            </a:r>
            <a:r>
              <a:rPr lang="ru-RU" sz="2000" err="1">
                <a:latin typeface="TimesNewRomanPSMT"/>
              </a:rPr>
              <a:t>операциясын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оның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пайдаланушылардан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басқа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ешкім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қадағалай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алмайды</a:t>
            </a:r>
            <a:r>
              <a:rPr lang="ru-RU" sz="2000">
                <a:latin typeface="TimesNewRomanPSMT"/>
              </a:rPr>
              <a:t>.</a:t>
            </a:r>
            <a:endParaRPr lang="ru-K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37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91194-A524-4F4B-A365-C9AC193A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>
                <a:latin typeface="Helvetica" pitchFamily="2" charset="0"/>
              </a:rPr>
              <a:t>Биткоин тарихы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888388-45A0-A54E-8713-C8087C65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>
                <a:latin typeface="TimesNewRomanPSMT"/>
              </a:rPr>
              <a:t>Криптовалюттарды жасау тарихы айқын хронологияға ие емес. Онжылдықтар бойы криптография саласындағы математиктер жаңа жүйені құруға тырысты. 2008 жылы Сатоши Накамото мен Хэл Финни әлемдегі алғашқы криптовалюта — Биткоинды құрды. Сатоши Накамото басты атаққа ие болды. Ол </a:t>
            </a:r>
            <a:r>
              <a:rPr lang="en-US" sz="2000">
                <a:latin typeface="TimesNewRomanPSMT"/>
              </a:rPr>
              <a:t>Bitcoin </a:t>
            </a:r>
            <a:r>
              <a:rPr lang="ru-RU" sz="2000">
                <a:latin typeface="TimesNewRomanPSMT"/>
              </a:rPr>
              <a:t>хаттамасымен (протокол) файлды жариялады.Сонымен қоса жаңа төлем жүйесінің ерекшеліктерін қысқаша сипаттады. Сатоши Накамото құрметіне әлемдегі  ең аз монета бөлшегі берілді. (0, 000 000 01</a:t>
            </a:r>
            <a:r>
              <a:rPr lang="en-US" sz="2000">
                <a:latin typeface="TimesNewRomanPSMT"/>
              </a:rPr>
              <a:t>BTC). </a:t>
            </a:r>
            <a:r>
              <a:rPr lang="ru-RU" sz="2000">
                <a:latin typeface="TimesNewRomanPSMT"/>
              </a:rPr>
              <a:t>Ең қызығы Сатоши Накамото туралы ешқандай ақпарат жоқ. Оның кім екендігін әлі ешкім білмейді. Бар ақпарат ол адам Биткоин құратын кезде Жапония елінде тұрған және 37 жаста болған.</a:t>
            </a:r>
            <a:endParaRPr lang="ru-KZ" sz="20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4CC58A7-7E3F-1A4F-97AC-BFF2249BB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r="30174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3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17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54029-126E-9649-9C1C-AF9C9DD5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ru-RU" sz="4000"/>
              <a:t>Блокчейн т</a:t>
            </a:r>
            <a:r>
              <a:rPr lang="kk-KZ" sz="4000"/>
              <a:t>үрлері:</a:t>
            </a:r>
            <a:endParaRPr lang="ru-KZ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D0D22-7BAC-AB4C-804E-691FB67D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b="1" err="1"/>
              <a:t>Жалпы</a:t>
            </a:r>
            <a:r>
              <a:rPr lang="ru-RU" sz="2000" b="1"/>
              <a:t> </a:t>
            </a:r>
            <a:r>
              <a:rPr lang="ru-RU" sz="2000"/>
              <a:t>- </a:t>
            </a:r>
            <a:r>
              <a:rPr lang="ru-RU" sz="2000" err="1"/>
              <a:t>басқа</a:t>
            </a:r>
            <a:r>
              <a:rPr lang="ru-RU" sz="2000"/>
              <a:t> </a:t>
            </a:r>
            <a:r>
              <a:rPr lang="ru-RU" sz="2000" err="1"/>
              <a:t>пайдаланушыларға</a:t>
            </a:r>
            <a:r>
              <a:rPr lang="ru-RU" sz="2000"/>
              <a:t> </a:t>
            </a:r>
            <a:r>
              <a:rPr lang="ru-RU" sz="2000" err="1"/>
              <a:t>қол</a:t>
            </a:r>
            <a:r>
              <a:rPr lang="ru-RU" sz="2000"/>
              <a:t> </a:t>
            </a:r>
            <a:r>
              <a:rPr lang="ru-RU" sz="2000" err="1"/>
              <a:t>жетімді</a:t>
            </a:r>
            <a:r>
              <a:rPr lang="ru-RU" sz="2000"/>
              <a:t> </a:t>
            </a:r>
            <a:r>
              <a:rPr lang="ru-RU" sz="2000" err="1"/>
              <a:t>блокчейн</a:t>
            </a:r>
            <a:r>
              <a:rPr lang="ru-RU" sz="2000"/>
              <a:t>.  </a:t>
            </a:r>
            <a:r>
              <a:rPr lang="ru-RU" sz="2000" err="1"/>
              <a:t>Мұндай</a:t>
            </a:r>
            <a:r>
              <a:rPr lang="ru-RU" sz="2000"/>
              <a:t> </a:t>
            </a:r>
            <a:r>
              <a:rPr lang="ru-RU" sz="2000" err="1"/>
              <a:t>тізбек</a:t>
            </a:r>
            <a:r>
              <a:rPr lang="ru-RU" sz="2000"/>
              <a:t> </a:t>
            </a:r>
            <a:r>
              <a:rPr lang="en-US" sz="2000"/>
              <a:t>Bitcoin-</a:t>
            </a:r>
            <a:r>
              <a:rPr lang="ru-RU" sz="2000"/>
              <a:t>де </a:t>
            </a:r>
            <a:r>
              <a:rPr lang="ru-RU" sz="2000" err="1"/>
              <a:t>қолданылады</a:t>
            </a:r>
            <a:r>
              <a:rPr lang="ru-RU" sz="2000"/>
              <a:t>.</a:t>
            </a:r>
            <a:endParaRPr lang="kk-KZ" sz="2000"/>
          </a:p>
          <a:p>
            <a:pPr marL="0" indent="0">
              <a:buNone/>
            </a:pPr>
            <a:r>
              <a:rPr lang="kk-KZ" sz="2000" b="1"/>
              <a:t>Сервистік</a:t>
            </a:r>
            <a:r>
              <a:rPr lang="ru-RU" sz="2000"/>
              <a:t>- </a:t>
            </a:r>
            <a:r>
              <a:rPr lang="ru-RU" sz="2000" err="1"/>
              <a:t>бұғаттау</a:t>
            </a:r>
            <a:r>
              <a:rPr lang="ru-RU" sz="2000"/>
              <a:t> </a:t>
            </a:r>
            <a:r>
              <a:rPr lang="ru-RU" sz="2000" err="1"/>
              <a:t>тізбегі</a:t>
            </a:r>
            <a:r>
              <a:rPr lang="ru-RU" sz="2000"/>
              <a:t> </a:t>
            </a:r>
            <a:r>
              <a:rPr lang="ru-RU" sz="2000" err="1"/>
              <a:t>барлық</a:t>
            </a:r>
            <a:r>
              <a:rPr lang="ru-RU" sz="2000"/>
              <a:t> </a:t>
            </a:r>
            <a:r>
              <a:rPr lang="ru-RU" sz="2000" err="1"/>
              <a:t>пайдаланушыларға</a:t>
            </a:r>
            <a:r>
              <a:rPr lang="ru-RU" sz="2000"/>
              <a:t> </a:t>
            </a:r>
            <a:r>
              <a:rPr lang="ru-RU" sz="2000" err="1"/>
              <a:t>қол</a:t>
            </a:r>
            <a:r>
              <a:rPr lang="ru-RU" sz="2000"/>
              <a:t> </a:t>
            </a:r>
            <a:r>
              <a:rPr lang="ru-RU" sz="2000" err="1"/>
              <a:t>жетімді</a:t>
            </a:r>
            <a:r>
              <a:rPr lang="ru-RU" sz="2000"/>
              <a:t>, </a:t>
            </a:r>
            <a:r>
              <a:rPr lang="ru-RU" sz="2000" err="1"/>
              <a:t>бірақ</a:t>
            </a:r>
            <a:r>
              <a:rPr lang="ru-RU" sz="2000"/>
              <a:t> </a:t>
            </a:r>
            <a:r>
              <a:rPr lang="ru-RU" sz="2000" err="1"/>
              <a:t>олардың</a:t>
            </a:r>
            <a:r>
              <a:rPr lang="ru-RU" sz="2000"/>
              <a:t> саны </a:t>
            </a:r>
            <a:r>
              <a:rPr lang="ru-RU" sz="2000" err="1"/>
              <a:t>шектеулі</a:t>
            </a:r>
            <a:r>
              <a:rPr lang="ru-RU" sz="2000"/>
              <a:t>.</a:t>
            </a:r>
            <a:endParaRPr lang="kk-KZ" sz="2000"/>
          </a:p>
          <a:p>
            <a:pPr marL="0" indent="0">
              <a:buNone/>
            </a:pPr>
            <a:r>
              <a:rPr lang="ru-RU" sz="2000"/>
              <a:t>  </a:t>
            </a:r>
            <a:r>
              <a:rPr lang="ru-RU" sz="2000" b="1"/>
              <a:t>Жеке </a:t>
            </a:r>
            <a:r>
              <a:rPr lang="ru-RU" sz="2000"/>
              <a:t>- </a:t>
            </a:r>
            <a:r>
              <a:rPr lang="ru-RU" sz="2000" err="1"/>
              <a:t>оқуға</a:t>
            </a:r>
            <a:r>
              <a:rPr lang="ru-RU" sz="2000"/>
              <a:t>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жазуға</a:t>
            </a:r>
            <a:r>
              <a:rPr lang="ru-RU" sz="2000"/>
              <a:t> </a:t>
            </a:r>
            <a:r>
              <a:rPr lang="ru-RU" sz="2000" err="1"/>
              <a:t>қол</a:t>
            </a:r>
            <a:r>
              <a:rPr lang="ru-RU" sz="2000"/>
              <a:t> </a:t>
            </a:r>
            <a:r>
              <a:rPr lang="ru-RU" sz="2000" err="1"/>
              <a:t>жетімділік</a:t>
            </a:r>
            <a:r>
              <a:rPr lang="ru-RU" sz="2000"/>
              <a:t> </a:t>
            </a:r>
            <a:r>
              <a:rPr lang="ru-RU" sz="2000" err="1"/>
              <a:t>шектелген</a:t>
            </a:r>
            <a:r>
              <a:rPr lang="ru-RU" sz="2000"/>
              <a:t> </a:t>
            </a:r>
            <a:r>
              <a:rPr lang="ru-RU" sz="2000" err="1"/>
              <a:t>тізбек</a:t>
            </a:r>
            <a:r>
              <a:rPr lang="ru-RU" sz="2000"/>
              <a:t>.  </a:t>
            </a:r>
            <a:r>
              <a:rPr lang="ru-RU" sz="2000" err="1"/>
              <a:t>Басымдық</a:t>
            </a:r>
            <a:r>
              <a:rPr lang="kk-KZ" sz="2000"/>
              <a:t>(</a:t>
            </a:r>
            <a:r>
              <a:rPr lang="kk-KZ" sz="2000" err="1"/>
              <a:t>приоритетных</a:t>
            </a:r>
            <a:r>
              <a:rPr lang="kk-KZ" sz="2000"/>
              <a:t>) </a:t>
            </a:r>
            <a:r>
              <a:rPr lang="ru-RU" sz="2000" err="1"/>
              <a:t>түйіндерді</a:t>
            </a:r>
            <a:r>
              <a:rPr lang="ru-RU" sz="2000"/>
              <a:t> </a:t>
            </a:r>
            <a:r>
              <a:rPr lang="ru-RU" sz="2000" err="1"/>
              <a:t>орнатуға</a:t>
            </a:r>
            <a:r>
              <a:rPr lang="ru-RU" sz="2000"/>
              <a:t> </a:t>
            </a:r>
            <a:r>
              <a:rPr lang="ru-RU" sz="2000" err="1"/>
              <a:t>болады</a:t>
            </a:r>
            <a:r>
              <a:rPr lang="ru-RU" sz="2000"/>
              <a:t>.  </a:t>
            </a:r>
            <a:r>
              <a:rPr lang="ru-RU" sz="2000" err="1"/>
              <a:t>Мұндай</a:t>
            </a:r>
            <a:r>
              <a:rPr lang="ru-RU" sz="2000"/>
              <a:t> </a:t>
            </a:r>
            <a:r>
              <a:rPr lang="ru-RU" sz="2000" err="1"/>
              <a:t>блокчейнге</a:t>
            </a:r>
            <a:r>
              <a:rPr lang="ru-RU" sz="2000"/>
              <a:t> </a:t>
            </a:r>
            <a:r>
              <a:rPr lang="ru-RU" sz="2000" err="1"/>
              <a:t>транзакцияларды</a:t>
            </a:r>
            <a:r>
              <a:rPr lang="ru-RU" sz="2000"/>
              <a:t> </a:t>
            </a:r>
            <a:r>
              <a:rPr lang="ru-RU" sz="2000" err="1"/>
              <a:t>өңдейтін</a:t>
            </a:r>
            <a:r>
              <a:rPr lang="ru-RU" sz="2000"/>
              <a:t> </a:t>
            </a:r>
            <a:r>
              <a:rPr lang="ru-RU" sz="2000" err="1"/>
              <a:t>шектеулі</a:t>
            </a:r>
            <a:r>
              <a:rPr lang="ru-RU" sz="2000"/>
              <a:t> </a:t>
            </a:r>
            <a:r>
              <a:rPr lang="ru-RU" sz="2000" err="1"/>
              <a:t>адамдар</a:t>
            </a:r>
            <a:r>
              <a:rPr lang="ru-RU" sz="2000"/>
              <a:t> </a:t>
            </a:r>
            <a:r>
              <a:rPr lang="ru-RU" sz="2000" err="1"/>
              <a:t>тобы</a:t>
            </a:r>
            <a:r>
              <a:rPr lang="ru-RU" sz="2000"/>
              <a:t> </a:t>
            </a:r>
            <a:r>
              <a:rPr lang="ru-RU" sz="2000" err="1"/>
              <a:t>қатысады</a:t>
            </a:r>
            <a:r>
              <a:rPr lang="ru-RU" sz="2000"/>
              <a:t>.</a:t>
            </a:r>
            <a:endParaRPr lang="ru-KZ" sz="20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EF20091-5EC9-F849-BE0E-6BA93C6F7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41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788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97135-A0A8-9542-BDA0-38A2E137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err="1"/>
              <a:t>Блокчейн</a:t>
            </a:r>
            <a:r>
              <a:rPr lang="kk-KZ"/>
              <a:t>нің + жағы</a:t>
            </a:r>
            <a:endParaRPr lang="ru-K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89150-7204-6E4A-A46A-D3D4471D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err="1"/>
              <a:t>Орталықсыздандыру</a:t>
            </a:r>
            <a:r>
              <a:rPr lang="ru-RU" sz="2000"/>
              <a:t>.  </a:t>
            </a:r>
            <a:r>
              <a:rPr lang="ru-RU" sz="2000" err="1"/>
              <a:t>Желіге</a:t>
            </a:r>
            <a:r>
              <a:rPr lang="ru-RU" sz="2000"/>
              <a:t> </a:t>
            </a:r>
            <a:r>
              <a:rPr lang="ru-RU" sz="2000" err="1"/>
              <a:t>қатысушылар</a:t>
            </a:r>
            <a:r>
              <a:rPr lang="ru-RU" sz="2000"/>
              <a:t> </a:t>
            </a:r>
            <a:r>
              <a:rPr lang="ru-RU" sz="2000" err="1"/>
              <a:t>тең</a:t>
            </a:r>
            <a:r>
              <a:rPr lang="ru-RU" sz="2000"/>
              <a:t> </a:t>
            </a:r>
            <a:r>
              <a:rPr lang="ru-RU" sz="2000" err="1"/>
              <a:t>құқықтарға</a:t>
            </a:r>
            <a:r>
              <a:rPr lang="ru-RU" sz="2000"/>
              <a:t> </a:t>
            </a:r>
            <a:r>
              <a:rPr lang="ru-RU" sz="2000" err="1"/>
              <a:t>ие</a:t>
            </a:r>
            <a:r>
              <a:rPr lang="ru-RU" sz="2000"/>
              <a:t>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делдалдардың</a:t>
            </a:r>
            <a:r>
              <a:rPr lang="ru-RU" sz="2000"/>
              <a:t> </a:t>
            </a:r>
            <a:r>
              <a:rPr lang="ru-RU" sz="2000" err="1"/>
              <a:t>қатысуынсыз</a:t>
            </a:r>
            <a:r>
              <a:rPr lang="ru-RU" sz="2000"/>
              <a:t> </a:t>
            </a:r>
            <a:r>
              <a:rPr lang="ru-RU" sz="2000" err="1"/>
              <a:t>бір-бірімен</a:t>
            </a:r>
            <a:r>
              <a:rPr lang="ru-RU" sz="2000"/>
              <a:t> </a:t>
            </a:r>
            <a:r>
              <a:rPr lang="ru-RU" sz="2000" err="1"/>
              <a:t>тікелей</a:t>
            </a:r>
            <a:r>
              <a:rPr lang="ru-RU" sz="2000"/>
              <a:t> </a:t>
            </a:r>
            <a:r>
              <a:rPr lang="ru-RU" sz="2000" err="1"/>
              <a:t>ақпарат</a:t>
            </a:r>
            <a:r>
              <a:rPr lang="ru-RU" sz="2000"/>
              <a:t> </a:t>
            </a:r>
            <a:r>
              <a:rPr lang="ru-RU" sz="2000" err="1"/>
              <a:t>алмасуға</a:t>
            </a:r>
            <a:r>
              <a:rPr lang="ru-RU" sz="2000"/>
              <a:t> </a:t>
            </a:r>
            <a:r>
              <a:rPr lang="ru-RU" sz="2000" err="1"/>
              <a:t>қабілетті</a:t>
            </a:r>
            <a:r>
              <a:rPr lang="ru-RU" sz="2000"/>
              <a:t>. </a:t>
            </a:r>
            <a:endParaRPr lang="kk-KZ" sz="2000"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ru-RU" sz="2000"/>
              <a:t> </a:t>
            </a:r>
            <a:r>
              <a:rPr lang="ru-RU" sz="2000" err="1"/>
              <a:t>Сенімділік</a:t>
            </a:r>
            <a:r>
              <a:rPr lang="ru-RU" sz="2000"/>
              <a:t>.  </a:t>
            </a:r>
            <a:r>
              <a:rPr lang="ru-RU" sz="2000" err="1"/>
              <a:t>Шектелген</a:t>
            </a:r>
            <a:r>
              <a:rPr lang="ru-RU" sz="2000"/>
              <a:t> </a:t>
            </a:r>
            <a:r>
              <a:rPr lang="ru-RU" sz="2000" err="1"/>
              <a:t>кілттердің</a:t>
            </a:r>
            <a:r>
              <a:rPr lang="ru-RU" sz="2000"/>
              <a:t> </a:t>
            </a:r>
            <a:r>
              <a:rPr lang="ru-RU" sz="2000" err="1"/>
              <a:t>қолданылуына</a:t>
            </a:r>
            <a:r>
              <a:rPr lang="ru-RU" sz="2000"/>
              <a:t> </a:t>
            </a:r>
            <a:r>
              <a:rPr lang="ru-RU" sz="2000" err="1"/>
              <a:t>байланысты</a:t>
            </a:r>
            <a:r>
              <a:rPr lang="ru-RU" sz="2000"/>
              <a:t> </a:t>
            </a:r>
            <a:r>
              <a:rPr lang="ru-RU" sz="2000" err="1"/>
              <a:t>бұзушылардың</a:t>
            </a:r>
            <a:r>
              <a:rPr lang="ru-RU" sz="2000"/>
              <a:t> </a:t>
            </a:r>
            <a:r>
              <a:rPr lang="ru-RU" sz="2000" err="1"/>
              <a:t>хакерлік</a:t>
            </a:r>
            <a:r>
              <a:rPr lang="ru-RU" sz="2000"/>
              <a:t> </a:t>
            </a:r>
            <a:r>
              <a:rPr lang="ru-RU" sz="2000" err="1"/>
              <a:t>шабуыл</a:t>
            </a:r>
            <a:r>
              <a:rPr lang="ru-RU" sz="2000"/>
              <a:t> </a:t>
            </a:r>
            <a:r>
              <a:rPr lang="ru-RU" sz="2000" err="1"/>
              <a:t>немесе</a:t>
            </a:r>
            <a:r>
              <a:rPr lang="ru-RU" sz="2000"/>
              <a:t> </a:t>
            </a:r>
            <a:r>
              <a:rPr lang="ru-RU" sz="2000" err="1"/>
              <a:t>ақпаратты</a:t>
            </a:r>
            <a:r>
              <a:rPr lang="ru-RU" sz="2000"/>
              <a:t> </a:t>
            </a:r>
            <a:r>
              <a:rPr lang="ru-RU" sz="2000" err="1"/>
              <a:t>блоктарға</a:t>
            </a:r>
            <a:r>
              <a:rPr lang="ru-RU" sz="2000"/>
              <a:t> </a:t>
            </a:r>
            <a:r>
              <a:rPr lang="ru-RU" sz="2000" err="1"/>
              <a:t>ауыстыру</a:t>
            </a:r>
            <a:r>
              <a:rPr lang="ru-RU" sz="2000"/>
              <a:t> </a:t>
            </a:r>
            <a:r>
              <a:rPr lang="ru-RU" sz="2000" err="1"/>
              <a:t>ықтималдығы</a:t>
            </a:r>
            <a:r>
              <a:rPr lang="ru-RU" sz="2000"/>
              <a:t> </a:t>
            </a:r>
            <a:r>
              <a:rPr lang="ru-RU" sz="2000" err="1"/>
              <a:t>алынып</a:t>
            </a:r>
            <a:r>
              <a:rPr lang="ru-RU" sz="2000"/>
              <a:t> </a:t>
            </a:r>
            <a:r>
              <a:rPr lang="ru-RU" sz="2000" err="1"/>
              <a:t>тасталады</a:t>
            </a:r>
            <a:r>
              <a:rPr lang="ru-RU" sz="2000"/>
              <a:t>.  </a:t>
            </a:r>
            <a:endParaRPr lang="kk-KZ" sz="2000"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ru-RU" sz="2000" err="1"/>
              <a:t>Мөлдірлік</a:t>
            </a:r>
            <a:r>
              <a:rPr lang="ru-RU" sz="2000"/>
              <a:t>.  </a:t>
            </a:r>
            <a:r>
              <a:rPr lang="ru-RU" sz="2000" err="1"/>
              <a:t>Блокчейннің</a:t>
            </a:r>
            <a:r>
              <a:rPr lang="ru-RU" sz="2000"/>
              <a:t> </a:t>
            </a:r>
            <a:r>
              <a:rPr lang="ru-RU" sz="2000" err="1"/>
              <a:t>блоктары</a:t>
            </a:r>
            <a:r>
              <a:rPr lang="ru-RU" sz="2000"/>
              <a:t> </a:t>
            </a:r>
            <a:r>
              <a:rPr lang="ru-RU" sz="2000" err="1"/>
              <a:t>пайдаланушылар</a:t>
            </a:r>
            <a:r>
              <a:rPr lang="ru-RU" sz="2000"/>
              <a:t> </a:t>
            </a:r>
            <a:r>
              <a:rPr lang="ru-RU" sz="2000" err="1"/>
              <a:t>үшін</a:t>
            </a:r>
            <a:r>
              <a:rPr lang="ru-RU" sz="2000"/>
              <a:t> </a:t>
            </a:r>
            <a:r>
              <a:rPr lang="ru-RU" sz="2000" err="1"/>
              <a:t>ашық</a:t>
            </a:r>
            <a:r>
              <a:rPr lang="ru-RU" sz="2000"/>
              <a:t>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операцияларды</a:t>
            </a:r>
            <a:r>
              <a:rPr lang="ru-RU" sz="2000"/>
              <a:t> </a:t>
            </a:r>
            <a:r>
              <a:rPr lang="ru-RU" sz="2000" err="1"/>
              <a:t>тексеру</a:t>
            </a:r>
            <a:r>
              <a:rPr lang="ru-RU" sz="2000"/>
              <a:t> </a:t>
            </a:r>
            <a:r>
              <a:rPr lang="ru-RU" sz="2000" err="1"/>
              <a:t>оңай</a:t>
            </a:r>
            <a:r>
              <a:rPr lang="ru-RU" sz="2000"/>
              <a:t>.  </a:t>
            </a:r>
            <a:endParaRPr lang="kk-KZ" sz="2000"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ru-RU" sz="2000"/>
              <a:t>Жан-</a:t>
            </a:r>
            <a:r>
              <a:rPr lang="ru-RU" sz="2000" err="1"/>
              <a:t>жақтылық</a:t>
            </a:r>
            <a:r>
              <a:rPr lang="ru-RU" sz="2000"/>
              <a:t>.  </a:t>
            </a:r>
            <a:r>
              <a:rPr lang="ru-RU" sz="2000" err="1"/>
              <a:t>Блокчейн</a:t>
            </a:r>
            <a:r>
              <a:rPr lang="ru-RU" sz="2000"/>
              <a:t> - </a:t>
            </a:r>
            <a:r>
              <a:rPr lang="ru-RU" sz="2000" err="1"/>
              <a:t>бұл</a:t>
            </a:r>
            <a:r>
              <a:rPr lang="ru-RU" sz="2000"/>
              <a:t> </a:t>
            </a:r>
            <a:r>
              <a:rPr lang="ru-RU" sz="2000" err="1"/>
              <a:t>қаржы</a:t>
            </a:r>
            <a:r>
              <a:rPr lang="ru-RU" sz="2000"/>
              <a:t> </a:t>
            </a:r>
            <a:r>
              <a:rPr lang="ru-RU" sz="2000" err="1"/>
              <a:t>секторында</a:t>
            </a:r>
            <a:r>
              <a:rPr lang="ru-RU" sz="2000"/>
              <a:t> </a:t>
            </a:r>
            <a:r>
              <a:rPr lang="ru-RU" sz="2000" err="1"/>
              <a:t>ғана</a:t>
            </a:r>
            <a:r>
              <a:rPr lang="ru-RU" sz="2000"/>
              <a:t> </a:t>
            </a:r>
            <a:r>
              <a:rPr lang="ru-RU" sz="2000" err="1"/>
              <a:t>емес</a:t>
            </a:r>
            <a:r>
              <a:rPr lang="ru-RU" sz="2000"/>
              <a:t>, </a:t>
            </a:r>
            <a:r>
              <a:rPr lang="ru-RU" sz="2000" err="1"/>
              <a:t>басқа</a:t>
            </a:r>
            <a:r>
              <a:rPr lang="ru-RU" sz="2000"/>
              <a:t> </a:t>
            </a:r>
            <a:r>
              <a:rPr lang="ru-RU" sz="2000" err="1"/>
              <a:t>салаларда</a:t>
            </a:r>
            <a:r>
              <a:rPr lang="ru-RU" sz="2000"/>
              <a:t> да </a:t>
            </a:r>
            <a:r>
              <a:rPr lang="ru-RU" sz="2000" err="1"/>
              <a:t>қолдануға</a:t>
            </a:r>
            <a:r>
              <a:rPr lang="ru-RU" sz="2000"/>
              <a:t> </a:t>
            </a:r>
            <a:r>
              <a:rPr lang="ru-RU" sz="2000" err="1"/>
              <a:t>болатын</a:t>
            </a:r>
            <a:r>
              <a:rPr lang="ru-RU" sz="2000"/>
              <a:t> </a:t>
            </a:r>
            <a:r>
              <a:rPr lang="ru-RU" sz="2000" err="1"/>
              <a:t>ерекше</a:t>
            </a:r>
            <a:r>
              <a:rPr lang="ru-RU" sz="2000"/>
              <a:t> технология. </a:t>
            </a:r>
            <a:endParaRPr lang="kk-KZ" sz="2000"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ru-RU" sz="2000"/>
              <a:t> </a:t>
            </a:r>
            <a:r>
              <a:rPr lang="ru-RU" sz="2000" err="1"/>
              <a:t>Жоғары</a:t>
            </a:r>
            <a:r>
              <a:rPr lang="ru-RU" sz="2000"/>
              <a:t> </a:t>
            </a:r>
            <a:r>
              <a:rPr lang="ru-RU" sz="2000" err="1"/>
              <a:t>жылдамдық</a:t>
            </a:r>
            <a:r>
              <a:rPr lang="ru-RU" sz="2000"/>
              <a:t>.  </a:t>
            </a:r>
            <a:r>
              <a:rPr lang="ru-RU" sz="2000" err="1"/>
              <a:t>Блокчейн</a:t>
            </a:r>
            <a:r>
              <a:rPr lang="ru-RU" sz="2000"/>
              <a:t> </a:t>
            </a:r>
            <a:r>
              <a:rPr lang="ru-RU" sz="2000" err="1"/>
              <a:t>технологиясының</a:t>
            </a:r>
            <a:r>
              <a:rPr lang="ru-RU" sz="2000"/>
              <a:t> </a:t>
            </a:r>
            <a:r>
              <a:rPr lang="ru-RU" sz="2000" err="1"/>
              <a:t>мүмкіндіктері</a:t>
            </a:r>
            <a:r>
              <a:rPr lang="ru-RU" sz="2000"/>
              <a:t> транзакция </a:t>
            </a:r>
            <a:r>
              <a:rPr lang="ru-RU" sz="2000" err="1"/>
              <a:t>уақытын</a:t>
            </a:r>
            <a:r>
              <a:rPr lang="ru-RU" sz="2000"/>
              <a:t> </a:t>
            </a:r>
            <a:r>
              <a:rPr lang="ru-RU" sz="2000" err="1"/>
              <a:t>бір</a:t>
            </a:r>
            <a:r>
              <a:rPr lang="ru-RU" sz="2000"/>
              <a:t> </a:t>
            </a:r>
            <a:r>
              <a:rPr lang="ru-RU" sz="2000" err="1"/>
              <a:t>минутқа</a:t>
            </a:r>
            <a:r>
              <a:rPr lang="ru-RU" sz="2000"/>
              <a:t> </a:t>
            </a:r>
            <a:r>
              <a:rPr lang="ru-RU" sz="2000" err="1"/>
              <a:t>дейін</a:t>
            </a:r>
            <a:r>
              <a:rPr lang="ru-RU" sz="2000"/>
              <a:t> </a:t>
            </a:r>
            <a:r>
              <a:rPr lang="ru-RU" sz="2000" err="1"/>
              <a:t>қысқартуы</a:t>
            </a:r>
            <a:r>
              <a:rPr lang="ru-RU" sz="2000"/>
              <a:t> </a:t>
            </a:r>
            <a:r>
              <a:rPr lang="ru-RU" sz="2000" err="1"/>
              <a:t>мүмкін</a:t>
            </a:r>
            <a:r>
              <a:rPr lang="ru-RU" sz="2000"/>
              <a:t>.  </a:t>
            </a:r>
            <a:endParaRPr lang="kk-KZ" sz="2000"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ru-RU" sz="2000" err="1"/>
              <a:t>Төмен</a:t>
            </a:r>
            <a:r>
              <a:rPr lang="ru-RU" sz="2000"/>
              <a:t> </a:t>
            </a:r>
            <a:r>
              <a:rPr lang="ru-RU" sz="2000" err="1"/>
              <a:t>төлемдер</a:t>
            </a:r>
            <a:r>
              <a:rPr lang="ru-RU" sz="2000"/>
              <a:t>.  </a:t>
            </a:r>
            <a:r>
              <a:rPr lang="ru-RU" sz="2000" err="1"/>
              <a:t>Комиссиялық</a:t>
            </a:r>
            <a:r>
              <a:rPr lang="ru-RU" sz="2000"/>
              <a:t> </a:t>
            </a:r>
            <a:r>
              <a:rPr lang="ru-RU" sz="2000" err="1"/>
              <a:t>төлемдердің</a:t>
            </a:r>
            <a:r>
              <a:rPr lang="ru-RU" sz="2000"/>
              <a:t> </a:t>
            </a:r>
            <a:r>
              <a:rPr lang="ru-RU" sz="2000" err="1"/>
              <a:t>болмауына</a:t>
            </a:r>
            <a:r>
              <a:rPr lang="ru-RU" sz="2000"/>
              <a:t> </a:t>
            </a:r>
            <a:r>
              <a:rPr lang="ru-RU" sz="2000" err="1"/>
              <a:t>байланысты</a:t>
            </a:r>
            <a:r>
              <a:rPr lang="ru-RU" sz="2000"/>
              <a:t> транзакция </a:t>
            </a:r>
            <a:r>
              <a:rPr lang="ru-RU" sz="2000" err="1"/>
              <a:t>үшін</a:t>
            </a:r>
            <a:r>
              <a:rPr lang="ru-RU" sz="2000"/>
              <a:t> </a:t>
            </a:r>
            <a:r>
              <a:rPr lang="ru-RU" sz="2000" err="1"/>
              <a:t>төлемдер</a:t>
            </a:r>
            <a:r>
              <a:rPr lang="ru-RU" sz="2000"/>
              <a:t> </a:t>
            </a:r>
            <a:r>
              <a:rPr lang="ru-RU" sz="2000" err="1"/>
              <a:t>минималды</a:t>
            </a:r>
            <a:r>
              <a:rPr lang="ru-RU" sz="2000"/>
              <a:t>.</a:t>
            </a:r>
            <a:endParaRPr lang="ru-K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878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1BE29-2A6C-2042-B6F2-94ADF6A5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/>
              <a:t>Блокчейннің – жағы: </a:t>
            </a:r>
            <a:endParaRPr lang="ru-KZ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39757-622A-F14C-BABE-279265A5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/>
              <a:t>Қайтымсыздық.  Егер қате жасалған болса, сіз операциядан бас тарта алмайсыз. </a:t>
            </a:r>
            <a:endParaRPr lang="kk-KZ" sz="2400"/>
          </a:p>
          <a:p>
            <a:pPr>
              <a:buFont typeface="Wingdings" pitchFamily="2" charset="2"/>
              <a:buChar char="v"/>
            </a:pPr>
            <a:r>
              <a:rPr lang="ru-RU" sz="2400"/>
              <a:t> Шабуыл жасау қаупі.  Егер </a:t>
            </a:r>
            <a:r>
              <a:rPr lang="en-US" sz="2400"/>
              <a:t>Bitcoin </a:t>
            </a:r>
            <a:r>
              <a:rPr lang="ru-RU" sz="2400"/>
              <a:t>тізбегінің 51 пайызы бір пайдаланушыға тиесілі болса, желінің тұтастығына нұқсан келуі мүмкін.</a:t>
            </a:r>
            <a:endParaRPr lang="kk-KZ" sz="2400"/>
          </a:p>
          <a:p>
            <a:pPr>
              <a:buFont typeface="Wingdings" pitchFamily="2" charset="2"/>
              <a:buChar char="v"/>
            </a:pPr>
            <a:r>
              <a:rPr lang="ru-RU" sz="2400"/>
              <a:t>  Масштабтылық.  Ағымдағы блок өлшемінде жүйе 1 секунд ішінде жеті операцияны өңдейді.  Пайдаланушылар саны өскен сайын бұл көрсеткіш аз болады. </a:t>
            </a:r>
            <a:endParaRPr lang="kk-KZ" sz="2400"/>
          </a:p>
          <a:p>
            <a:pPr>
              <a:buFont typeface="Wingdings" pitchFamily="2" charset="2"/>
              <a:buChar char="v"/>
            </a:pPr>
            <a:endParaRPr lang="ru-KZ" sz="2400"/>
          </a:p>
        </p:txBody>
      </p:sp>
    </p:spTree>
    <p:extLst>
      <p:ext uri="{BB962C8B-B14F-4D97-AF65-F5344CB8AC3E}">
        <p14:creationId xmlns:p14="http://schemas.microsoft.com/office/powerpoint/2010/main" val="173269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FBD01-68A5-CF4B-9F0A-BDB1BBAD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/>
              <a:t>Қай кезде қолданылады</a:t>
            </a:r>
            <a:endParaRPr lang="ru-K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1C65F-D866-9A47-97AD-2519D29C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/>
              <a:t>Блокчейн </a:t>
            </a:r>
            <a:r>
              <a:rPr lang="en-US" sz="2400"/>
              <a:t> </a:t>
            </a:r>
            <a:r>
              <a:rPr lang="ru-RU" sz="2400"/>
              <a:t>технологиясын қаржы әлемінде ғана емес, сонымен қатар өмірдің басқа да бірқатар салаларында қолдануға болады: </a:t>
            </a:r>
            <a:endParaRPr lang="kk-KZ" sz="2400"/>
          </a:p>
          <a:p>
            <a:pPr>
              <a:buFont typeface="Wingdings" pitchFamily="2" charset="2"/>
              <a:buChar char="§"/>
            </a:pPr>
            <a:r>
              <a:rPr lang="ru-RU" sz="2400"/>
              <a:t>Авторлық пен жеке басын қорғау.  </a:t>
            </a:r>
            <a:endParaRPr lang="kk-KZ" sz="2400"/>
          </a:p>
          <a:p>
            <a:pPr>
              <a:buFont typeface="Wingdings" pitchFamily="2" charset="2"/>
              <a:buChar char="§"/>
            </a:pPr>
            <a:r>
              <a:rPr lang="ru-RU" sz="2400"/>
              <a:t>Дауыс беру кезінде. </a:t>
            </a:r>
            <a:endParaRPr lang="kk-KZ" sz="2400"/>
          </a:p>
          <a:p>
            <a:pPr>
              <a:buFont typeface="Wingdings" pitchFamily="2" charset="2"/>
              <a:buChar char="§"/>
            </a:pPr>
            <a:r>
              <a:rPr lang="ru-RU" sz="2400"/>
              <a:t> Құқықтану және менеджмент саласында.  </a:t>
            </a:r>
            <a:endParaRPr lang="kk-KZ" sz="2400"/>
          </a:p>
          <a:p>
            <a:pPr>
              <a:buFont typeface="Wingdings" pitchFamily="2" charset="2"/>
              <a:buChar char="§"/>
            </a:pPr>
            <a:r>
              <a:rPr lang="ru-RU" sz="2400"/>
              <a:t>Жылжымайтын мүлік саласында. </a:t>
            </a:r>
            <a:endParaRPr lang="kk-KZ" sz="2400"/>
          </a:p>
          <a:p>
            <a:pPr>
              <a:buFont typeface="Wingdings" pitchFamily="2" charset="2"/>
              <a:buChar char="§"/>
            </a:pPr>
            <a:r>
              <a:rPr lang="ru-RU" sz="2400"/>
              <a:t> Қор биржасында және қызмет көрсету саласында және т.б.</a:t>
            </a:r>
            <a:endParaRPr lang="ru-KZ" sz="2400"/>
          </a:p>
        </p:txBody>
      </p:sp>
    </p:spTree>
    <p:extLst>
      <p:ext uri="{BB962C8B-B14F-4D97-AF65-F5344CB8AC3E}">
        <p14:creationId xmlns:p14="http://schemas.microsoft.com/office/powerpoint/2010/main" val="313572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42CB8-EBC6-2149-9137-3D229CFA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</p:spPr>
        <p:txBody>
          <a:bodyPr>
            <a:normAutofit/>
          </a:bodyPr>
          <a:lstStyle/>
          <a:p>
            <a:r>
              <a:rPr lang="ru-RU" b="1" err="1">
                <a:latin typeface="TimesNewRomanPSMT"/>
              </a:rPr>
              <a:t>Блокчейн</a:t>
            </a:r>
            <a:r>
              <a:rPr lang="ru-RU" b="1">
                <a:latin typeface="TimesNewRomanPSMT"/>
              </a:rPr>
              <a:t> </a:t>
            </a:r>
            <a:r>
              <a:rPr lang="ru-RU" b="1" err="1">
                <a:latin typeface="TimesNewRomanPSMT"/>
              </a:rPr>
              <a:t>технологиясы</a:t>
            </a:r>
            <a:endParaRPr lang="ru-KZ" b="1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925DD-68FA-9740-A287-98057F30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>
                <a:latin typeface="TimesNewRomanPSMT"/>
              </a:rPr>
              <a:t>«Блокчейн» (тура баламасы — «блоктардың тізбегі») —бұл технология «биткойн» электрондық валюта мен транзакция жасау үшін 2008 жылы белгісіз ғалым Сатоши Накамотомен ұсынылған.</a:t>
            </a:r>
            <a:r>
              <a:rPr lang="kk-KZ" sz="2000">
                <a:latin typeface="TimesNewRomanPSMT"/>
              </a:rPr>
              <a:t> </a:t>
            </a:r>
            <a:r>
              <a:rPr lang="ru-RU" sz="2000">
                <a:latin typeface="Helvetica"/>
                <a:cs typeface="Helvetica"/>
              </a:rPr>
              <a:t>Ол алғаш рет 2009 жылы цифрлық валютаның компоненті ретінде жасаған.  </a:t>
            </a:r>
            <a:r>
              <a:rPr lang="en-US" sz="2000">
                <a:latin typeface="Helvetica"/>
                <a:cs typeface="Helvetica"/>
              </a:rPr>
              <a:t>Blockchain </a:t>
            </a:r>
            <a:r>
              <a:rPr lang="ru-RU" sz="2000">
                <a:latin typeface="Helvetica"/>
                <a:cs typeface="Helvetica"/>
              </a:rPr>
              <a:t>барлық операциялар бойынша негізгі жалпы реестр рөлін атқарады. </a:t>
            </a:r>
            <a:r>
              <a:rPr lang="en-US" sz="2000">
                <a:latin typeface="Helvetica"/>
                <a:cs typeface="Helvetica"/>
              </a:rPr>
              <a:t>Blockchain </a:t>
            </a:r>
            <a:r>
              <a:rPr lang="ru-RU" sz="2000">
                <a:latin typeface="Helvetica"/>
                <a:cs typeface="Helvetica"/>
              </a:rPr>
              <a:t>технологиясының арқасында, </a:t>
            </a:r>
            <a:r>
              <a:rPr lang="en-US" sz="2000">
                <a:latin typeface="Helvetica"/>
                <a:cs typeface="Helvetica"/>
              </a:rPr>
              <a:t>Bitcoin </a:t>
            </a:r>
            <a:r>
              <a:rPr lang="ru-RU" sz="2000">
                <a:latin typeface="Helvetica"/>
                <a:cs typeface="Helvetica"/>
              </a:rPr>
              <a:t>ешқандай билік немесе орталық серверді пайдаланбай қосарланған шығындардың мәселесін шешетін алғашқы сандық валюта болды.</a:t>
            </a:r>
            <a:endParaRPr lang="ru-KZ" sz="20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9285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F6580-CF77-704A-A023-1941C58D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3600" b="1"/>
              <a:t>Блокчейн </a:t>
            </a:r>
            <a:r>
              <a:rPr lang="kk-KZ" sz="3600" b="1"/>
              <a:t>дегеніміз не ?</a:t>
            </a:r>
            <a:endParaRPr lang="ru-KZ" sz="3600" b="1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862C4DF-C32B-B34E-9479-E6117BFCB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9" b="2340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BEE4657-972C-204A-9B9E-55AA8AE0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err="1">
                <a:latin typeface="Helvetica"/>
                <a:cs typeface="Helvetica"/>
              </a:rPr>
              <a:t>Блокчейн</a:t>
            </a:r>
            <a:r>
              <a:rPr lang="ru-RU" sz="2400">
                <a:latin typeface="Helvetica"/>
                <a:cs typeface="Helvetica"/>
              </a:rPr>
              <a:t> (блок-</a:t>
            </a:r>
            <a:r>
              <a:rPr lang="ru-RU" sz="2400" err="1">
                <a:latin typeface="Helvetica"/>
                <a:cs typeface="Helvetica"/>
              </a:rPr>
              <a:t>тізбегі</a:t>
            </a:r>
            <a:r>
              <a:rPr lang="ru-RU" sz="2400">
                <a:latin typeface="Helvetica"/>
                <a:cs typeface="Helvetica"/>
              </a:rPr>
              <a:t>) — </a:t>
            </a:r>
            <a:r>
              <a:rPr lang="ru-RU" sz="2400" err="1">
                <a:latin typeface="Helvetica"/>
                <a:cs typeface="Helvetica"/>
              </a:rPr>
              <a:t>сақтау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құрылғылары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жалпы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серверге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қосылмаған</a:t>
            </a:r>
            <a:r>
              <a:rPr lang="ru-RU" sz="2400">
                <a:latin typeface="Helvetica"/>
                <a:cs typeface="Helvetica"/>
              </a:rPr>
              <a:t>  </a:t>
            </a:r>
            <a:r>
              <a:rPr lang="ru-RU" sz="2400" err="1">
                <a:latin typeface="Helvetica"/>
                <a:cs typeface="Helvetica"/>
              </a:rPr>
              <a:t>дерекқор</a:t>
            </a:r>
            <a:r>
              <a:rPr lang="ru-RU" sz="2400">
                <a:latin typeface="Helvetica"/>
                <a:cs typeface="Helvetica"/>
              </a:rPr>
              <a:t>. </a:t>
            </a:r>
            <a:r>
              <a:rPr lang="ru-RU" sz="2400" err="1">
                <a:latin typeface="Helvetica"/>
                <a:cs typeface="Helvetica"/>
              </a:rPr>
              <a:t>Бұл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дерекқор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блоктар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деп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аталатын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реттелген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жазбалардың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үнемі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өсіп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келе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жатқан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тізімін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сақтайды</a:t>
            </a:r>
            <a:r>
              <a:rPr lang="ru-RU" sz="2400">
                <a:latin typeface="Helvetica"/>
                <a:cs typeface="Helvetica"/>
              </a:rPr>
              <a:t>. </a:t>
            </a:r>
            <a:r>
              <a:rPr lang="ru-RU" sz="2400" err="1">
                <a:latin typeface="Helvetica"/>
                <a:cs typeface="Helvetica"/>
              </a:rPr>
              <a:t>Әр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блоктағы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уақыт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белгісі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алдыңғы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блокпен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байланысты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жұмыс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істейді</a:t>
            </a:r>
            <a:endParaRPr lang="kk-KZ" sz="2400" err="1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77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3174D-4A41-274E-84A2-7E0F1D50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</p:spPr>
        <p:txBody>
          <a:bodyPr>
            <a:normAutofit/>
          </a:bodyPr>
          <a:lstStyle/>
          <a:p>
            <a:r>
              <a:rPr lang="ru-RU" b="1" err="1">
                <a:latin typeface="Roboto-Bold"/>
              </a:rPr>
              <a:t>Блокчейн</a:t>
            </a:r>
            <a:r>
              <a:rPr lang="ru-RU" b="1">
                <a:latin typeface="Roboto-Bold"/>
              </a:rPr>
              <a:t> </a:t>
            </a:r>
            <a:r>
              <a:rPr lang="ru-RU" b="1" err="1">
                <a:latin typeface="Roboto-Bold"/>
              </a:rPr>
              <a:t>қалай</a:t>
            </a:r>
            <a:r>
              <a:rPr lang="ru-RU" b="1">
                <a:latin typeface="Roboto-Bold"/>
              </a:rPr>
              <a:t> жұмыс </a:t>
            </a:r>
            <a:r>
              <a:rPr lang="ru-RU" b="1" err="1">
                <a:latin typeface="Roboto-Bold"/>
              </a:rPr>
              <a:t>істейді</a:t>
            </a:r>
            <a:r>
              <a:rPr lang="ru-RU" b="1">
                <a:latin typeface="Roboto-Bold"/>
              </a:rPr>
              <a:t>?</a:t>
            </a:r>
            <a:endParaRPr lang="ru-KZ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D532C-B484-6144-A604-41928638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000">
                <a:latin typeface="Helvetica" pitchFamily="2" charset="0"/>
              </a:rPr>
              <a:t>Ә</a:t>
            </a:r>
            <a:r>
              <a:rPr lang="ru-RU" sz="2000">
                <a:latin typeface="Helvetica" pitchFamily="2" charset="0"/>
              </a:rPr>
              <a:t>рбір адам интернетке өз ақпараттын орналастыра алады. Содан кейін әлемнің кез-келген жерінен басқа адам оған қол жеткізе алады. Блоктар тізбегі кез келген мәндерді жібере алады. Тек  </a:t>
            </a:r>
            <a:r>
              <a:rPr lang="en-US" sz="2000">
                <a:latin typeface="Helvetica" pitchFamily="2" charset="0"/>
              </a:rPr>
              <a:t>blockchain </a:t>
            </a:r>
            <a:r>
              <a:rPr lang="ru-RU" sz="2000">
                <a:latin typeface="Helvetica" pitchFamily="2" charset="0"/>
              </a:rPr>
              <a:t>файл арқылы екінші адам ақпаратты ала алады. Сонымен қатар  қабылдаушы адамда белгілі «криптографиялық кілт» болуы керек. Сол кілт арқылы белгілі блокты пайдалануға рұқсат алады.</a:t>
            </a:r>
            <a:endParaRPr lang="kk-KZ" sz="2000">
              <a:latin typeface="Helvetica" pitchFamily="2" charset="0"/>
            </a:endParaRPr>
          </a:p>
          <a:p>
            <a:pPr marL="0" indent="0">
              <a:buNone/>
            </a:pPr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66650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6129DD-0339-6040-AA9B-B69A2270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67" y="871269"/>
            <a:ext cx="3605571" cy="3779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>
                <a:latin typeface="Helvetica"/>
                <a:cs typeface="Helvetica"/>
              </a:rPr>
              <a:t>Сол «</a:t>
            </a:r>
            <a:r>
              <a:rPr lang="ru-RU" sz="2400" err="1">
                <a:latin typeface="Helvetica"/>
                <a:cs typeface="Helvetica"/>
              </a:rPr>
              <a:t>криптографиялық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кілттер</a:t>
            </a:r>
            <a:r>
              <a:rPr lang="ru-RU" sz="2400">
                <a:latin typeface="Helvetica"/>
                <a:cs typeface="Helvetica"/>
              </a:rPr>
              <a:t>» хэш-код </a:t>
            </a:r>
            <a:r>
              <a:rPr lang="ru-RU" sz="2400" err="1">
                <a:latin typeface="Helvetica"/>
                <a:cs typeface="Helvetica"/>
              </a:rPr>
              <a:t>немесе</a:t>
            </a:r>
            <a:r>
              <a:rPr lang="ru-RU" sz="2400">
                <a:latin typeface="Helvetica"/>
                <a:cs typeface="Helvetica"/>
              </a:rPr>
              <a:t> хэш </a:t>
            </a:r>
            <a:r>
              <a:rPr lang="ru-RU" sz="2400" err="1">
                <a:latin typeface="Helvetica"/>
                <a:cs typeface="Helvetica"/>
              </a:rPr>
              <a:t>ақпарат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арқылы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жұмыс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істейді</a:t>
            </a:r>
            <a:r>
              <a:rPr lang="ru-RU" sz="2400">
                <a:latin typeface="Helvetica"/>
                <a:cs typeface="Helvetica"/>
              </a:rPr>
              <a:t>. Хэш-код </a:t>
            </a:r>
            <a:r>
              <a:rPr lang="ru-RU" sz="2400" err="1">
                <a:latin typeface="Helvetica"/>
                <a:cs typeface="Helvetica"/>
              </a:rPr>
              <a:t>адамның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қол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саусағының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таңбасы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сияқты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ешқашан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қайталанбайды</a:t>
            </a:r>
            <a:r>
              <a:rPr lang="ru-RU" sz="2400">
                <a:latin typeface="Helvetica"/>
                <a:cs typeface="Helvetica"/>
              </a:rPr>
              <a:t>. </a:t>
            </a:r>
            <a:r>
              <a:rPr lang="ru-RU" sz="2400" err="1">
                <a:latin typeface="Helvetica"/>
                <a:cs typeface="Helvetica"/>
              </a:rPr>
              <a:t>Транзакциялардың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тұтастығын</a:t>
            </a:r>
            <a:r>
              <a:rPr lang="ru-RU" sz="2400">
                <a:latin typeface="Helvetica"/>
                <a:cs typeface="Helvetica"/>
              </a:rPr>
              <a:t> (</a:t>
            </a:r>
            <a:r>
              <a:rPr lang="ru-RU" sz="2400" err="1">
                <a:latin typeface="Helvetica"/>
                <a:cs typeface="Helvetica"/>
              </a:rPr>
              <a:t>өзгермелілігін</a:t>
            </a:r>
            <a:r>
              <a:rPr lang="ru-RU" sz="2400">
                <a:latin typeface="Helvetica"/>
                <a:cs typeface="Helvetica"/>
              </a:rPr>
              <a:t>) </a:t>
            </a:r>
            <a:r>
              <a:rPr lang="ru-RU" sz="2400" err="1">
                <a:latin typeface="Helvetica"/>
                <a:cs typeface="Helvetica"/>
              </a:rPr>
              <a:t>бақылау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үшін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блоктарда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қолданылады</a:t>
            </a:r>
            <a:r>
              <a:rPr lang="ru-RU" sz="2400">
                <a:latin typeface="Helvetica"/>
                <a:cs typeface="Helvetica"/>
              </a:rPr>
              <a:t>. </a:t>
            </a:r>
            <a:r>
              <a:rPr lang="ru-RU" sz="2400" err="1">
                <a:latin typeface="Helvetica"/>
                <a:cs typeface="Helvetica"/>
              </a:rPr>
              <a:t>Мысалға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төрт</a:t>
            </a:r>
            <a:r>
              <a:rPr lang="ru-RU" sz="2400">
                <a:latin typeface="Helvetica"/>
                <a:cs typeface="Helvetica"/>
              </a:rPr>
              <a:t> хэш-код </a:t>
            </a:r>
            <a:r>
              <a:rPr lang="ru-RU" sz="2400" err="1">
                <a:latin typeface="Helvetica"/>
                <a:cs typeface="Helvetica"/>
              </a:rPr>
              <a:t>операциясын</a:t>
            </a:r>
            <a:r>
              <a:rPr lang="ru-RU" sz="2400">
                <a:latin typeface="Helvetica"/>
                <a:cs typeface="Helvetica"/>
              </a:rPr>
              <a:t> </a:t>
            </a:r>
            <a:r>
              <a:rPr lang="ru-RU" sz="2400" err="1">
                <a:latin typeface="Helvetica"/>
                <a:cs typeface="Helvetica"/>
              </a:rPr>
              <a:t>көрейік</a:t>
            </a:r>
            <a:r>
              <a:rPr lang="ru-RU" sz="2400">
                <a:latin typeface="Helvetica"/>
                <a:cs typeface="Helvetica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9093BFA-A6F2-114B-A539-0ACBDF4D4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9503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3966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45A10F8-D9E7-1749-BD5C-E8F673A26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AA21F-11A5-DE4D-8F48-508B4C66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latin typeface="Roboto-Medium"/>
              </a:rPr>
              <a:t>Майнинг қалай жұмыс істейді және оның түрлері</a:t>
            </a:r>
            <a:endParaRPr lang="ru-KZ" sz="2800" b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81D39-B763-364C-BE60-9B002C3E5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>
                <a:latin typeface="Helvetica" pitchFamily="2" charset="0"/>
              </a:rPr>
              <a:t>Майнинг деп </a:t>
            </a:r>
            <a:r>
              <a:rPr lang="en-US" sz="1800">
                <a:latin typeface="Helvetica" pitchFamily="2" charset="0"/>
              </a:rPr>
              <a:t>Bitcoin </a:t>
            </a:r>
            <a:r>
              <a:rPr lang="ru-RU" sz="1800">
                <a:latin typeface="Helvetica" pitchFamily="2" charset="0"/>
              </a:rPr>
              <a:t>немесе басқа криптовалюталарды өндіру немесе іздеп табу болып табылады.</a:t>
            </a:r>
            <a:r>
              <a:rPr lang="kk-KZ" sz="1800">
                <a:latin typeface="Helvetica" pitchFamily="2" charset="0"/>
              </a:rPr>
              <a:t> </a:t>
            </a:r>
            <a:r>
              <a:rPr lang="ru-RU" sz="1800">
                <a:latin typeface="Helvetica" pitchFamily="2" charset="0"/>
              </a:rPr>
              <a:t>Майнинг негізі ағылшын тілінен аударғанда </a:t>
            </a:r>
            <a:r>
              <a:rPr lang="en-US" sz="1800">
                <a:latin typeface="Helvetica" pitchFamily="2" charset="0"/>
              </a:rPr>
              <a:t>Mine — </a:t>
            </a:r>
            <a:r>
              <a:rPr lang="ru-RU" sz="1800">
                <a:latin typeface="Helvetica" pitchFamily="2" charset="0"/>
              </a:rPr>
              <a:t>өндіру деген мағынаны білдіреді. Биткоин немесе басқа криптовалютаны табу үшін майнингті қолданамыз.</a:t>
            </a:r>
            <a:endParaRPr lang="ru-KZ" sz="1800"/>
          </a:p>
        </p:txBody>
      </p:sp>
    </p:spTree>
    <p:extLst>
      <p:ext uri="{BB962C8B-B14F-4D97-AF65-F5344CB8AC3E}">
        <p14:creationId xmlns:p14="http://schemas.microsoft.com/office/powerpoint/2010/main" val="385289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D14B74C-D8A6-E345-8634-C8CB6E151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0" r="4381" b="-1"/>
          <a:stretch/>
        </p:blipFill>
        <p:spPr>
          <a:xfrm>
            <a:off x="6250406" y="891540"/>
            <a:ext cx="5941594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2E71F4-D030-4BB1-A3CF-F05B47099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D93209-E710-4E24-8089-E79FAB8B89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76" y="891540"/>
            <a:ext cx="6100192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B3BB3-E72D-2A4F-A7D0-C2EA024D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68" y="817591"/>
            <a:ext cx="4893355" cy="44645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>
                <a:latin typeface="TimesNewRomanPSMT"/>
              </a:rPr>
              <a:t>Майнинг </a:t>
            </a:r>
            <a:r>
              <a:rPr lang="ru-RU" sz="2000" err="1">
                <a:latin typeface="TimesNewRomanPSMT"/>
              </a:rPr>
              <a:t>негізі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Блокчейн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технологиясы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арқылы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жұмыс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істейді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Блокчейн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дегеніміз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кез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келген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операцияларды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белгілі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блоктарға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бөліп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жұмыс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істеуі</a:t>
            </a:r>
            <a:r>
              <a:rPr lang="ru-RU" sz="2000">
                <a:latin typeface="TimesNewRomanPSMT"/>
              </a:rPr>
              <a:t>. Ал </a:t>
            </a:r>
            <a:r>
              <a:rPr lang="ru-RU" sz="2000" err="1">
                <a:latin typeface="TimesNewRomanPSMT"/>
              </a:rPr>
              <a:t>майнингтін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өзі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кез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келген</a:t>
            </a:r>
            <a:r>
              <a:rPr lang="ru-RU" sz="2000">
                <a:latin typeface="TimesNewRomanPSMT"/>
              </a:rPr>
              <a:t> компьютер </a:t>
            </a:r>
            <a:r>
              <a:rPr lang="ru-RU" sz="2000" err="1">
                <a:latin typeface="TimesNewRomanPSMT"/>
              </a:rPr>
              <a:t>арқылы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жасауға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болады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Майнер</a:t>
            </a:r>
            <a:r>
              <a:rPr lang="ru-RU" sz="2000">
                <a:latin typeface="TimesNewRomanPSMT"/>
              </a:rPr>
              <a:t>(криптовалюта </a:t>
            </a:r>
            <a:r>
              <a:rPr lang="ru-RU" sz="2000" err="1">
                <a:latin typeface="TimesNewRomanPSMT"/>
              </a:rPr>
              <a:t>табушы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адам</a:t>
            </a:r>
            <a:r>
              <a:rPr lang="ru-RU" sz="2000">
                <a:latin typeface="TimesNewRomanPSMT"/>
              </a:rPr>
              <a:t>) биткоин </a:t>
            </a:r>
            <a:r>
              <a:rPr lang="ru-RU" sz="2000" err="1">
                <a:latin typeface="TimesNewRomanPSMT"/>
              </a:rPr>
              <a:t>немесе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криптовалютаны</a:t>
            </a:r>
            <a:r>
              <a:rPr lang="ru-RU" sz="2000">
                <a:latin typeface="TimesNewRomanPSMT"/>
              </a:rPr>
              <a:t> табу </a:t>
            </a:r>
            <a:r>
              <a:rPr lang="ru-RU" sz="2000" err="1">
                <a:latin typeface="TimesNewRomanPSMT"/>
              </a:rPr>
              <a:t>өте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мықты</a:t>
            </a:r>
            <a:r>
              <a:rPr lang="ru-RU" sz="2000">
                <a:latin typeface="TimesNewRomanPSMT"/>
              </a:rPr>
              <a:t> компьютер </a:t>
            </a:r>
            <a:r>
              <a:rPr lang="ru-RU" sz="2000" err="1">
                <a:latin typeface="TimesNewRomanPSMT"/>
              </a:rPr>
              <a:t>немесе</a:t>
            </a:r>
            <a:r>
              <a:rPr lang="ru-RU" sz="2000">
                <a:latin typeface="TimesNewRomanPSMT"/>
              </a:rPr>
              <a:t> процессор </a:t>
            </a:r>
            <a:r>
              <a:rPr lang="ru-RU" sz="2000" err="1">
                <a:latin typeface="TimesNewRomanPSMT"/>
              </a:rPr>
              <a:t>керек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Себебі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барлық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блокчейн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операциясы</a:t>
            </a:r>
            <a:r>
              <a:rPr lang="ru-RU" sz="2000">
                <a:latin typeface="TimesNewRomanPSMT"/>
              </a:rPr>
              <a:t> процессор </a:t>
            </a:r>
            <a:r>
              <a:rPr lang="ru-RU" sz="2000" err="1">
                <a:latin typeface="TimesNewRomanPSMT"/>
              </a:rPr>
              <a:t>арқылы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өтеді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Блокчейн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технологиясы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әлемдегі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кез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келген</a:t>
            </a:r>
            <a:r>
              <a:rPr lang="ru-RU" sz="2000">
                <a:latin typeface="TimesNewRomanPSMT"/>
              </a:rPr>
              <a:t> процессор </a:t>
            </a:r>
            <a:r>
              <a:rPr lang="ru-RU" sz="2000" err="1">
                <a:latin typeface="TimesNewRomanPSMT"/>
              </a:rPr>
              <a:t>арқылы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жүреді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Майнер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электронды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цифрлық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қолтаңбаны</a:t>
            </a:r>
            <a:r>
              <a:rPr lang="ru-RU" sz="2000">
                <a:latin typeface="TimesNewRomanPSMT"/>
              </a:rPr>
              <a:t> (хэш) табу </a:t>
            </a:r>
            <a:r>
              <a:rPr lang="ru-RU" sz="2000" err="1">
                <a:latin typeface="TimesNewRomanPSMT"/>
              </a:rPr>
              <a:t>үшін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арнайы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есептеулерді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орындау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үшін</a:t>
            </a:r>
            <a:r>
              <a:rPr lang="ru-RU" sz="2000">
                <a:latin typeface="TimesNewRomanPSMT"/>
              </a:rPr>
              <a:t> процессор </a:t>
            </a:r>
            <a:r>
              <a:rPr lang="ru-RU" sz="2000" err="1">
                <a:latin typeface="TimesNewRomanPSMT"/>
              </a:rPr>
              <a:t>қуатын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пайдаланады</a:t>
            </a:r>
            <a:r>
              <a:rPr lang="ru-RU" sz="2000">
                <a:latin typeface="TimesNewRomanPSMT"/>
              </a:rPr>
              <a:t>. Сол </a:t>
            </a:r>
            <a:r>
              <a:rPr lang="ru-RU" sz="2000" err="1">
                <a:latin typeface="TimesNewRomanPSMT"/>
              </a:rPr>
              <a:t>Цифрлық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қолтаңбаны</a:t>
            </a:r>
            <a:r>
              <a:rPr lang="ru-RU" sz="2000">
                <a:latin typeface="TimesNewRomanPSMT"/>
              </a:rPr>
              <a:t> «</a:t>
            </a:r>
            <a:r>
              <a:rPr lang="ru-RU" sz="2000" err="1">
                <a:latin typeface="TimesNewRomanPSMT"/>
              </a:rPr>
              <a:t>тапқан</a:t>
            </a:r>
            <a:r>
              <a:rPr lang="ru-RU" sz="2000">
                <a:latin typeface="TimesNewRomanPSMT"/>
              </a:rPr>
              <a:t>» </a:t>
            </a:r>
            <a:r>
              <a:rPr lang="ru-RU" sz="2000" err="1">
                <a:latin typeface="TimesNewRomanPSMT"/>
              </a:rPr>
              <a:t>үшін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майнерге</a:t>
            </a:r>
            <a:r>
              <a:rPr lang="ru-RU" sz="2000">
                <a:latin typeface="TimesNewRomanPSMT"/>
              </a:rPr>
              <a:t>  криптовалюта  </a:t>
            </a:r>
            <a:r>
              <a:rPr lang="ru-RU" sz="2000" err="1">
                <a:latin typeface="TimesNewRomanPSMT"/>
              </a:rPr>
              <a:t>сыйақы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түрінде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беріледі</a:t>
            </a:r>
            <a:r>
              <a:rPr lang="ru-RU" sz="2000">
                <a:latin typeface="TimesNewRomanPSMT"/>
              </a:rPr>
              <a:t>. Майнинг </a:t>
            </a:r>
            <a:r>
              <a:rPr lang="ru-RU" sz="2000" err="1">
                <a:latin typeface="TimesNewRomanPSMT"/>
              </a:rPr>
              <a:t>арқылы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қауіпсіз</a:t>
            </a:r>
            <a:r>
              <a:rPr lang="ru-RU" sz="2000">
                <a:latin typeface="TimesNewRomanPSMT"/>
              </a:rPr>
              <a:t> транзакция </a:t>
            </a:r>
            <a:r>
              <a:rPr lang="ru-RU" sz="2000" err="1">
                <a:latin typeface="TimesNewRomanPSMT"/>
              </a:rPr>
              <a:t>жүргізе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алуға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мүмкін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болады</a:t>
            </a:r>
            <a:r>
              <a:rPr lang="ru-RU" sz="2000">
                <a:latin typeface="TimesNewRomanPSMT"/>
              </a:rPr>
              <a:t>. </a:t>
            </a:r>
            <a:endParaRPr lang="ru-RU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56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7931A-E2A2-2E4A-8B29-4122AC9F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Helvetica" pitchFamily="2" charset="0"/>
              </a:rPr>
              <a:t>Майнинг </a:t>
            </a:r>
            <a:r>
              <a:rPr lang="ru-RU" err="1">
                <a:latin typeface="Helvetica" pitchFamily="2" charset="0"/>
              </a:rPr>
              <a:t>түрлері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2EF2C-46CE-8B48-8AA6-EA4DC8D2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000">
                <a:latin typeface="TimesNewRomanPSMT"/>
              </a:rPr>
              <a:t>Майнинг </a:t>
            </a:r>
            <a:r>
              <a:rPr lang="ru-RU" sz="2000" err="1">
                <a:latin typeface="TimesNewRomanPSMT"/>
              </a:rPr>
              <a:t>жұмыстарын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қолданылатын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құралы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байланысты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ажыратуға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болады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Негізгі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түрлері</a:t>
            </a:r>
            <a:r>
              <a:rPr lang="ru-RU" sz="2000">
                <a:latin typeface="TimesNewRomanPSMT"/>
              </a:rPr>
              <a:t>:</a:t>
            </a:r>
            <a:endParaRPr lang="kk-KZ" sz="2000">
              <a:latin typeface="TimesNewRomanPSMT"/>
            </a:endParaRPr>
          </a:p>
          <a:p>
            <a:pPr marL="342900" indent="-342900">
              <a:buAutoNum type="arabicPeriod"/>
            </a:pPr>
            <a:r>
              <a:rPr lang="ru-RU" sz="2000" i="1" err="1">
                <a:latin typeface="TimesNewRomanPSMT"/>
              </a:rPr>
              <a:t>Компьютерлік</a:t>
            </a:r>
            <a:r>
              <a:rPr lang="ru-RU" sz="2000" i="1">
                <a:latin typeface="TimesNewRomanPSMT"/>
              </a:rPr>
              <a:t> </a:t>
            </a:r>
            <a:r>
              <a:rPr lang="ru-RU" sz="2000" i="1" err="1">
                <a:latin typeface="TimesNewRomanPSMT"/>
              </a:rPr>
              <a:t>процессорлардағы</a:t>
            </a:r>
            <a:r>
              <a:rPr lang="ru-RU" sz="2000" i="1">
                <a:latin typeface="TimesNewRomanPSMT"/>
              </a:rPr>
              <a:t> </a:t>
            </a:r>
            <a:r>
              <a:rPr lang="ru-RU" sz="2000" i="1" err="1">
                <a:latin typeface="TimesNewRomanPSMT"/>
              </a:rPr>
              <a:t>өндіру</a:t>
            </a:r>
            <a:r>
              <a:rPr lang="ru-RU" sz="2000" i="1">
                <a:latin typeface="TimesNewRomanPSMT"/>
              </a:rPr>
              <a:t> </a:t>
            </a:r>
            <a:r>
              <a:rPr lang="ru-RU" sz="2000">
                <a:latin typeface="TimesNewRomanPSMT"/>
              </a:rPr>
              <a:t>(</a:t>
            </a:r>
            <a:r>
              <a:rPr lang="en-US" sz="2000">
                <a:latin typeface="TimesNewRomanPSMT"/>
              </a:rPr>
              <a:t>CPU). </a:t>
            </a:r>
            <a:r>
              <a:rPr lang="ru-RU" sz="2000" err="1">
                <a:latin typeface="TimesNewRomanPSMT"/>
              </a:rPr>
              <a:t>Криптовалютаны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өндірудегі</a:t>
            </a:r>
            <a:r>
              <a:rPr lang="ru-RU" sz="2000">
                <a:latin typeface="TimesNewRomanPSMT"/>
              </a:rPr>
              <a:t>  </a:t>
            </a:r>
            <a:r>
              <a:rPr lang="ru-RU" sz="2000" err="1">
                <a:latin typeface="TimesNewRomanPSMT"/>
              </a:rPr>
              <a:t>тиімсіз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тәсілі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болып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табылады</a:t>
            </a:r>
            <a:r>
              <a:rPr lang="ru-RU" sz="2000">
                <a:latin typeface="TimesNewRomanPSMT"/>
              </a:rPr>
              <a:t>. </a:t>
            </a:r>
            <a:r>
              <a:rPr lang="en-US" sz="2000">
                <a:latin typeface="TimesNewRomanPSMT"/>
              </a:rPr>
              <a:t>Monero </a:t>
            </a:r>
            <a:r>
              <a:rPr lang="ru-RU" sz="2000" err="1">
                <a:latin typeface="TimesNewRomanPSMT"/>
              </a:rPr>
              <a:t>сияқты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криптовалюталарды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ғана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өндіруге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болады</a:t>
            </a:r>
            <a:r>
              <a:rPr lang="ru-RU" sz="2000">
                <a:latin typeface="TimesNewRomanPSMT"/>
              </a:rPr>
              <a:t>.  </a:t>
            </a:r>
            <a:r>
              <a:rPr lang="ru-RU" sz="2000" err="1">
                <a:latin typeface="TimesNewRomanPSMT"/>
              </a:rPr>
              <a:t>Бірақ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тіпті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қуатты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компьютерлер</a:t>
            </a:r>
            <a:r>
              <a:rPr lang="ru-RU" sz="2000">
                <a:latin typeface="TimesNewRomanPSMT"/>
              </a:rPr>
              <a:t> де </a:t>
            </a:r>
            <a:r>
              <a:rPr lang="ru-RU" sz="2000" err="1">
                <a:latin typeface="TimesNewRomanPSMT"/>
              </a:rPr>
              <a:t>нақты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табыс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әкелмейді</a:t>
            </a:r>
            <a:r>
              <a:rPr lang="ru-RU" sz="2000">
                <a:latin typeface="TimesNewRomanPSMT"/>
              </a:rPr>
              <a:t>.</a:t>
            </a:r>
            <a:endParaRPr lang="kk-KZ" sz="2000">
              <a:latin typeface="TimesNewRomanPSMT"/>
            </a:endParaRPr>
          </a:p>
          <a:p>
            <a:pPr marL="342900" indent="-342900">
              <a:buAutoNum type="arabicPeriod"/>
            </a:pPr>
            <a:r>
              <a:rPr lang="ru-RU" sz="2000" i="1">
                <a:latin typeface="TimesNewRomanPSMT"/>
              </a:rPr>
              <a:t> Видеокарта </a:t>
            </a:r>
            <a:r>
              <a:rPr lang="ru-RU" sz="2000" i="1" err="1">
                <a:latin typeface="TimesNewRomanPSMT"/>
              </a:rPr>
              <a:t>арқылы</a:t>
            </a:r>
            <a:r>
              <a:rPr lang="ru-RU" sz="2000" i="1">
                <a:latin typeface="TimesNewRomanPSMT"/>
              </a:rPr>
              <a:t> </a:t>
            </a:r>
            <a:r>
              <a:rPr lang="ru-RU" sz="2000" i="1" err="1">
                <a:latin typeface="TimesNewRomanPSMT"/>
              </a:rPr>
              <a:t>өндіру</a:t>
            </a:r>
            <a:r>
              <a:rPr lang="ru-RU" sz="2000" i="1">
                <a:latin typeface="TimesNewRomanPSMT"/>
              </a:rPr>
              <a:t> </a:t>
            </a:r>
            <a:r>
              <a:rPr lang="ru-RU" sz="2000">
                <a:latin typeface="TimesNewRomanPSMT"/>
              </a:rPr>
              <a:t>(</a:t>
            </a:r>
            <a:r>
              <a:rPr lang="en-US" sz="2000">
                <a:latin typeface="TimesNewRomanPSMT"/>
              </a:rPr>
              <a:t>GPU). </a:t>
            </a:r>
            <a:r>
              <a:rPr lang="ru-RU" sz="2000" err="1">
                <a:latin typeface="TimesNewRomanPSMT"/>
              </a:rPr>
              <a:t>Көптеген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криптовалюталарды</a:t>
            </a:r>
            <a:r>
              <a:rPr lang="ru-RU" sz="2000">
                <a:latin typeface="TimesNewRomanPSMT"/>
              </a:rPr>
              <a:t> осы </a:t>
            </a:r>
            <a:r>
              <a:rPr lang="ru-RU" sz="2000" err="1">
                <a:latin typeface="TimesNewRomanPSMT"/>
              </a:rPr>
              <a:t>арқылы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өндіруге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болады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Соның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ішінде</a:t>
            </a:r>
            <a:r>
              <a:rPr lang="ru-RU" sz="2000">
                <a:latin typeface="TimesNewRomanPSMT"/>
              </a:rPr>
              <a:t> эфир,</a:t>
            </a:r>
            <a:r>
              <a:rPr lang="en-US" sz="2000">
                <a:latin typeface="TimesNewRomanPSMT"/>
              </a:rPr>
              <a:t>dash-</a:t>
            </a:r>
            <a:r>
              <a:rPr lang="ru-RU" sz="2000">
                <a:latin typeface="TimesNewRomanPSMT"/>
              </a:rPr>
              <a:t>ты </a:t>
            </a:r>
            <a:r>
              <a:rPr lang="ru-RU" sz="2000" err="1">
                <a:latin typeface="TimesNewRomanPSMT"/>
              </a:rPr>
              <a:t>өндіруге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болады</a:t>
            </a:r>
            <a:r>
              <a:rPr lang="ru-RU" sz="2000">
                <a:latin typeface="TimesNewRomanPSMT"/>
              </a:rPr>
              <a:t>. </a:t>
            </a:r>
            <a:r>
              <a:rPr lang="en-US" sz="2000">
                <a:latin typeface="TimesNewRomanPSMT"/>
              </a:rPr>
              <a:t>Radeon </a:t>
            </a:r>
            <a:r>
              <a:rPr lang="ru-RU" sz="2000" err="1">
                <a:latin typeface="TimesNewRomanPSMT"/>
              </a:rPr>
              <a:t>немесе</a:t>
            </a:r>
            <a:r>
              <a:rPr lang="ru-RU" sz="2000">
                <a:latin typeface="TimesNewRomanPSMT"/>
              </a:rPr>
              <a:t> </a:t>
            </a:r>
            <a:r>
              <a:rPr lang="en-US" sz="2000">
                <a:latin typeface="TimesNewRomanPSMT"/>
              </a:rPr>
              <a:t>GeForce </a:t>
            </a:r>
            <a:r>
              <a:rPr lang="ru-RU" sz="2000" err="1">
                <a:latin typeface="TimesNewRomanPSMT"/>
              </a:rPr>
              <a:t>видеокарталарын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қолданған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тиімді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Тұрақты</a:t>
            </a:r>
            <a:r>
              <a:rPr lang="ru-RU" sz="2000">
                <a:latin typeface="TimesNewRomanPSMT"/>
              </a:rPr>
              <a:t> режим </a:t>
            </a:r>
            <a:r>
              <a:rPr lang="ru-RU" sz="2000" err="1">
                <a:latin typeface="TimesNewRomanPSMT"/>
              </a:rPr>
              <a:t>арқылы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криптовалюталарды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өндіруге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мүмкіндік</a:t>
            </a:r>
            <a:r>
              <a:rPr lang="ru-RU" sz="2000">
                <a:latin typeface="TimesNewRomanPSMT"/>
              </a:rPr>
              <a:t> бар.</a:t>
            </a:r>
            <a:endParaRPr lang="kk-KZ" sz="2000">
              <a:latin typeface="TimesNewRomanPSMT"/>
            </a:endParaRPr>
          </a:p>
          <a:p>
            <a:pPr marL="342900" indent="-342900">
              <a:buAutoNum type="arabicPeriod"/>
            </a:pPr>
            <a:r>
              <a:rPr lang="en-US" sz="2000" i="1">
                <a:latin typeface="TimesNewRomanPSMT"/>
              </a:rPr>
              <a:t>ASIC </a:t>
            </a:r>
            <a:r>
              <a:rPr lang="ru-RU" sz="2000" i="1" err="1">
                <a:latin typeface="TimesNewRomanPSMT"/>
              </a:rPr>
              <a:t>арқылы</a:t>
            </a:r>
            <a:r>
              <a:rPr lang="ru-RU" sz="2000" i="1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Криптовалютаны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шығарудың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тиімді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тәсілі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болып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табылады</a:t>
            </a:r>
            <a:r>
              <a:rPr lang="ru-RU" sz="2000">
                <a:latin typeface="TimesNewRomanPSMT"/>
              </a:rPr>
              <a:t>. </a:t>
            </a:r>
            <a:r>
              <a:rPr lang="en-US" sz="2000">
                <a:latin typeface="TimesNewRomanPSMT"/>
              </a:rPr>
              <a:t>ASIC — </a:t>
            </a:r>
            <a:r>
              <a:rPr lang="ru-RU" sz="2000" err="1">
                <a:latin typeface="TimesNewRomanPSMT"/>
              </a:rPr>
              <a:t>арнайы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архитектурамен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жасалған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процессорлар.Майнингке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арналған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болып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табылады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Мұндай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құрылғыларда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өтемақы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жоғары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деңгейі</a:t>
            </a:r>
            <a:r>
              <a:rPr lang="ru-RU" sz="2000">
                <a:latin typeface="TimesNewRomanPSMT"/>
              </a:rPr>
              <a:t> бар </a:t>
            </a:r>
            <a:r>
              <a:rPr lang="ru-RU" sz="2000" err="1">
                <a:latin typeface="TimesNewRomanPSMT"/>
              </a:rPr>
              <a:t>және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оларды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сақтау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оңай</a:t>
            </a:r>
            <a:r>
              <a:rPr lang="ru-RU" sz="2000">
                <a:latin typeface="TimesNewRomanPSMT"/>
              </a:rPr>
              <a:t>. </a:t>
            </a:r>
            <a:r>
              <a:rPr lang="ru-RU" sz="2000" err="1">
                <a:latin typeface="TimesNewRomanPSMT"/>
              </a:rPr>
              <a:t>Бірақ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бір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жаманы</a:t>
            </a:r>
            <a:r>
              <a:rPr lang="ru-RU" sz="2000">
                <a:latin typeface="TimesNewRomanPSMT"/>
              </a:rPr>
              <a:t> тез </a:t>
            </a:r>
            <a:r>
              <a:rPr lang="ru-RU" sz="2000" err="1">
                <a:latin typeface="TimesNewRomanPSMT"/>
              </a:rPr>
              <a:t>арада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істен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шығып</a:t>
            </a:r>
            <a:r>
              <a:rPr lang="ru-RU" sz="2000">
                <a:latin typeface="TimesNewRomanPSMT"/>
              </a:rPr>
              <a:t> </a:t>
            </a:r>
            <a:r>
              <a:rPr lang="ru-RU" sz="2000" err="1">
                <a:latin typeface="TimesNewRomanPSMT"/>
              </a:rPr>
              <a:t>қалады</a:t>
            </a:r>
            <a:r>
              <a:rPr lang="ru-RU" sz="2000">
                <a:latin typeface="TimesNewRomanPSMT"/>
              </a:rPr>
              <a:t>.</a:t>
            </a:r>
            <a:endParaRPr lang="ru-KZ" sz="2000"/>
          </a:p>
        </p:txBody>
      </p:sp>
    </p:spTree>
    <p:extLst>
      <p:ext uri="{BB962C8B-B14F-4D97-AF65-F5344CB8AC3E}">
        <p14:creationId xmlns:p14="http://schemas.microsoft.com/office/powerpoint/2010/main" val="120122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02FA7-366A-8D4D-B283-B9FF6F2B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74" y="583384"/>
            <a:ext cx="6204984" cy="36269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>
                <a:latin typeface="TimesNewRomanPSMT"/>
              </a:rPr>
              <a:t>4.</a:t>
            </a:r>
            <a:r>
              <a:rPr lang="ru-RU" sz="2400" i="1">
                <a:latin typeface="TimesNewRomanPSMT"/>
              </a:rPr>
              <a:t>Ферма.</a:t>
            </a:r>
            <a:r>
              <a:rPr lang="ru-RU" sz="2400">
                <a:latin typeface="TimesNewRomanPSMT"/>
              </a:rPr>
              <a:t> Ферма </a:t>
            </a:r>
            <a:r>
              <a:rPr lang="ru-RU" sz="2400" err="1">
                <a:latin typeface="TimesNewRomanPSMT"/>
              </a:rPr>
              <a:t>ол</a:t>
            </a:r>
            <a:r>
              <a:rPr lang="ru-RU" sz="2400">
                <a:latin typeface="TimesNewRomanPSMT"/>
              </a:rPr>
              <a:t>  </a:t>
            </a:r>
            <a:r>
              <a:rPr lang="ru-RU" sz="2400" err="1">
                <a:latin typeface="TimesNewRomanPSMT"/>
              </a:rPr>
              <a:t>қуатты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графикалық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видеокарталарды</a:t>
            </a:r>
            <a:r>
              <a:rPr lang="ru-RU" sz="2400">
                <a:latin typeface="TimesNewRomanPSMT"/>
              </a:rPr>
              <a:t> (</a:t>
            </a:r>
            <a:r>
              <a:rPr lang="en-US" sz="2400">
                <a:latin typeface="TimesNewRomanPSMT"/>
              </a:rPr>
              <a:t>GPU) </a:t>
            </a:r>
            <a:r>
              <a:rPr lang="ru-RU" sz="2400" err="1">
                <a:latin typeface="TimesNewRomanPSMT"/>
              </a:rPr>
              <a:t>біріктіру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арқылы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жұмыс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істейді</a:t>
            </a:r>
            <a:r>
              <a:rPr lang="ru-RU" sz="2400">
                <a:latin typeface="TimesNewRomanPSMT"/>
              </a:rPr>
              <a:t>. </a:t>
            </a:r>
            <a:r>
              <a:rPr lang="ru-RU" sz="2400" err="1">
                <a:latin typeface="TimesNewRomanPSMT"/>
              </a:rPr>
              <a:t>Бір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немесе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бірнеше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компьютерге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қосылу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арқылы</a:t>
            </a:r>
            <a:r>
              <a:rPr lang="ru-RU" sz="2400">
                <a:latin typeface="TimesNewRomanPSMT"/>
              </a:rPr>
              <a:t>. </a:t>
            </a:r>
            <a:r>
              <a:rPr lang="ru-RU" sz="2400" err="1">
                <a:latin typeface="TimesNewRomanPSMT"/>
              </a:rPr>
              <a:t>Бұл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жоғары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тиімділікті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көрсетеді</a:t>
            </a:r>
            <a:r>
              <a:rPr lang="ru-RU" sz="2400">
                <a:latin typeface="TimesNewRomanPSMT"/>
              </a:rPr>
              <a:t>. Ал </a:t>
            </a:r>
            <a:r>
              <a:rPr lang="ru-RU" sz="2400" err="1">
                <a:latin typeface="TimesNewRomanPSMT"/>
              </a:rPr>
              <a:t>жабдықтар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шынымен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қайталама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нарықта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сатылады</a:t>
            </a:r>
            <a:r>
              <a:rPr lang="ru-RU" sz="2400">
                <a:latin typeface="TimesNewRomanPSMT"/>
              </a:rPr>
              <a:t>. </a:t>
            </a:r>
            <a:r>
              <a:rPr lang="ru-RU" sz="2400" err="1">
                <a:latin typeface="TimesNewRomanPSMT"/>
              </a:rPr>
              <a:t>Майнерлер</a:t>
            </a:r>
            <a:r>
              <a:rPr lang="ru-RU" sz="2400">
                <a:latin typeface="TimesNewRomanPSMT"/>
              </a:rPr>
              <a:t>  </a:t>
            </a:r>
            <a:r>
              <a:rPr lang="ru-RU" sz="2400" err="1">
                <a:latin typeface="TimesNewRomanPSMT"/>
              </a:rPr>
              <a:t>санының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артуы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видеокартаға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деген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сұраныстың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артуына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әкелді</a:t>
            </a:r>
            <a:r>
              <a:rPr lang="ru-RU" sz="2400">
                <a:latin typeface="TimesNewRomanPSMT"/>
              </a:rPr>
              <a:t>. </a:t>
            </a:r>
            <a:endParaRPr lang="kk-KZ" sz="2400">
              <a:latin typeface="TimesNewRomanPSMT"/>
            </a:endParaRPr>
          </a:p>
          <a:p>
            <a:pPr marL="0" indent="0">
              <a:buNone/>
            </a:pPr>
            <a:r>
              <a:rPr lang="ru-RU" sz="2400">
                <a:latin typeface="TimesNewRomanPSMT"/>
              </a:rPr>
              <a:t>5.</a:t>
            </a:r>
            <a:r>
              <a:rPr lang="ru-RU" sz="2400" i="1">
                <a:latin typeface="TimesNewRomanPSMT"/>
              </a:rPr>
              <a:t>Бұлтты</a:t>
            </a:r>
            <a:r>
              <a:rPr lang="ru-RU" sz="2400">
                <a:latin typeface="TimesNewRomanPSMT"/>
              </a:rPr>
              <a:t>(Облачный) </a:t>
            </a:r>
            <a:r>
              <a:rPr lang="ru-RU" sz="2400" err="1">
                <a:latin typeface="TimesNewRomanPSMT"/>
              </a:rPr>
              <a:t>Майнинг.Бұл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дегеніміз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кез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келген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фермадағы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процессорды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жалға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алу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арқылы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жүзеге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асады</a:t>
            </a:r>
            <a:r>
              <a:rPr lang="ru-RU" sz="2400">
                <a:latin typeface="TimesNewRomanPSMT"/>
              </a:rPr>
              <a:t>. </a:t>
            </a:r>
            <a:r>
              <a:rPr lang="ru-RU" sz="2400" err="1">
                <a:latin typeface="TimesNewRomanPSMT"/>
              </a:rPr>
              <a:t>Мысалы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айы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белгілі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бір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процессорге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ақша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төлеп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отырсам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болғаны.Ал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қалған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процессордың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тапқан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пайдасы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тікелей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өзіне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түседі</a:t>
            </a:r>
            <a:r>
              <a:rPr lang="ru-RU" sz="2400">
                <a:latin typeface="TimesNewRomanPSMT"/>
              </a:rPr>
              <a:t>. </a:t>
            </a:r>
            <a:r>
              <a:rPr lang="ru-RU" sz="2400" err="1">
                <a:latin typeface="TimesNewRomanPSMT"/>
              </a:rPr>
              <a:t>Бұл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әдіс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тиімділігі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бұлтты</a:t>
            </a:r>
            <a:r>
              <a:rPr lang="ru-RU" sz="2400">
                <a:latin typeface="TimesNewRomanPSMT"/>
              </a:rPr>
              <a:t> майнинг </a:t>
            </a:r>
            <a:r>
              <a:rPr lang="ru-RU" sz="2400" err="1">
                <a:latin typeface="TimesNewRomanPSMT"/>
              </a:rPr>
              <a:t>жұмыстарының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тарифтеріне</a:t>
            </a:r>
            <a:r>
              <a:rPr lang="ru-RU" sz="2400">
                <a:latin typeface="TimesNewRomanPSMT"/>
              </a:rPr>
              <a:t>, </a:t>
            </a:r>
            <a:r>
              <a:rPr lang="ru-RU" sz="2400" err="1">
                <a:latin typeface="TimesNewRomanPSMT"/>
              </a:rPr>
              <a:t>ағымдағы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тарифке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және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желі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күрделілігіне</a:t>
            </a:r>
            <a:r>
              <a:rPr lang="ru-RU" sz="2400">
                <a:latin typeface="TimesNewRomanPSMT"/>
              </a:rPr>
              <a:t> </a:t>
            </a:r>
            <a:r>
              <a:rPr lang="ru-RU" sz="2400" err="1">
                <a:latin typeface="TimesNewRomanPSMT"/>
              </a:rPr>
              <a:t>байланысты</a:t>
            </a:r>
            <a:r>
              <a:rPr lang="ru-RU" sz="2400">
                <a:latin typeface="TimesNewRomanPSMT"/>
              </a:rPr>
              <a:t>.</a:t>
            </a:r>
            <a:endParaRPr lang="ru-KZ" sz="2400"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9ADB05A-24E1-8346-9EBF-278841D97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323088"/>
            <a:ext cx="4042409" cy="225364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CE7F21B-B946-8E4A-A233-0528C5702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3386494"/>
            <a:ext cx="4042410" cy="22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8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Широкоэкранный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Roboto-Bold</vt:lpstr>
      <vt:lpstr>Roboto-Medium</vt:lpstr>
      <vt:lpstr>TimesNewRomanPSMT</vt:lpstr>
      <vt:lpstr>Wingdings</vt:lpstr>
      <vt:lpstr>Office Theme</vt:lpstr>
      <vt:lpstr>Блокчейн технологиясы </vt:lpstr>
      <vt:lpstr>Блокчейн технологиясы</vt:lpstr>
      <vt:lpstr>Блокчейн дегеніміз не ?</vt:lpstr>
      <vt:lpstr>Блокчейн қалай жұмыс істейді?</vt:lpstr>
      <vt:lpstr>Презентация PowerPoint</vt:lpstr>
      <vt:lpstr>Майнинг қалай жұмыс істейді және оның түрлері</vt:lpstr>
      <vt:lpstr>Презентация PowerPoint</vt:lpstr>
      <vt:lpstr>Майнинг түрлері</vt:lpstr>
      <vt:lpstr>Презентация PowerPoint</vt:lpstr>
      <vt:lpstr>Биткоин танымал криптовалюта түрі</vt:lpstr>
      <vt:lpstr>Биткоин артықшылықтары:</vt:lpstr>
      <vt:lpstr>Презентация PowerPoint</vt:lpstr>
      <vt:lpstr>Биткоин тарихы</vt:lpstr>
      <vt:lpstr>Блокчейн түрлері:</vt:lpstr>
      <vt:lpstr>Блокчейннің + жағы</vt:lpstr>
      <vt:lpstr>Блокчейннің – жағы: </vt:lpstr>
      <vt:lpstr>Қай кезде қолданылады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Блокчейн технологиясы </dc:title>
  <dc:creator>Балнур Жакашева</dc:creator>
  <cp:lastModifiedBy>Данагул</cp:lastModifiedBy>
  <cp:revision>2</cp:revision>
  <dcterms:created xsi:type="dcterms:W3CDTF">2020-11-24T04:55:14Z</dcterms:created>
  <dcterms:modified xsi:type="dcterms:W3CDTF">2025-03-04T19:00:46Z</dcterms:modified>
</cp:coreProperties>
</file>