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4" r:id="rId8"/>
    <p:sldId id="265" r:id="rId9"/>
    <p:sldId id="266" r:id="rId10"/>
    <p:sldId id="271" r:id="rId11"/>
    <p:sldId id="268" r:id="rId12"/>
    <p:sldId id="269" r:id="rId13"/>
    <p:sldId id="270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813132-C006-4F9E-B035-F091AFDD1577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5FB866-F2F2-4C4E-A62B-6DEB9F299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аба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қтың тақырыбы: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640960" cy="4104456"/>
          </a:xfrm>
        </p:spPr>
        <p:txBody>
          <a:bodyPr>
            <a:noAutofit/>
          </a:bodyPr>
          <a:lstStyle/>
          <a:p>
            <a:pPr algn="just"/>
            <a:r>
              <a:rPr lang="kk-K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Санның бөлігін табу және бөлігі бойынша санды табу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нимок экрана 2021-01-11 1139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714488"/>
            <a:ext cx="5214973" cy="364649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143000"/>
          </a:xfrm>
        </p:spPr>
        <p:txBody>
          <a:bodyPr/>
          <a:lstStyle/>
          <a:p>
            <a:r>
              <a:rPr lang="kk-KZ" dirty="0" smtClean="0"/>
              <a:t>                   жауабы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нимок экрана 2021-01-11 1135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785926"/>
            <a:ext cx="4286280" cy="286306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algn="ctr"/>
            <a:r>
              <a:rPr lang="kk-KZ" dirty="0" smtClean="0"/>
              <a:t> </a:t>
            </a:r>
            <a:r>
              <a:rPr lang="en-AU" dirty="0" smtClean="0"/>
              <a:t>3-</a:t>
            </a:r>
            <a:r>
              <a:rPr lang="kk-KZ" dirty="0" smtClean="0"/>
              <a:t>тапсырма</a:t>
            </a:r>
            <a:endParaRPr lang="" smtClean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/>
          <a:lstStyle/>
          <a:p>
            <a:r>
              <a:rPr lang="kk-KZ" dirty="0" smtClean="0"/>
              <a:t>                  жауабы</a:t>
            </a:r>
            <a:endParaRPr lang="ru-RU" dirty="0"/>
          </a:p>
        </p:txBody>
      </p:sp>
      <p:pic>
        <p:nvPicPr>
          <p:cNvPr id="6" name="Содержимое 5" descr="Снимок экрана 2021-01-11 11365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928802"/>
            <a:ext cx="4857784" cy="3282168"/>
          </a:xfrm>
        </p:spPr>
      </p:pic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нимок экрана 2021-01-11 114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571612"/>
            <a:ext cx="5572164" cy="305356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4-тапсырма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нимок экрана 2021-01-11 1140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3150" y="2571744"/>
            <a:ext cx="4457700" cy="169148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pPr algn="ctr"/>
            <a:r>
              <a:rPr lang="kk-KZ" dirty="0" smtClean="0"/>
              <a:t>жауабы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/>
              <a:t>5.5.1.4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Cанның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шаманың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бөлігін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шаманы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табуға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есептерді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құрастыру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шығару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51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56992"/>
            <a:ext cx="8686800" cy="2650299"/>
          </a:xfrm>
        </p:spPr>
        <p:txBody>
          <a:bodyPr/>
          <a:lstStyle/>
          <a:p>
            <a:pPr marL="0" indent="0" algn="just">
              <a:buNone/>
            </a:pPr>
            <a:r>
              <a:rPr lang="kk-KZ" dirty="0" smtClean="0"/>
              <a:t>Жай бөлшектерді көбейту үшін, олардың алымдарын көбейтіп, алымы етіп жазып, бөлімдерін  көбейтіп, бөлім етіп жазу керек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Қайталау сұрақтары: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4400" dirty="0" smtClean="0">
                <a:effectLst/>
                <a:latin typeface="Times New Roman" pitchFamily="18" charset="0"/>
                <a:cs typeface="Times New Roman" pitchFamily="18" charset="0"/>
              </a:rPr>
              <a:t>Жай </a:t>
            </a:r>
            <a:r>
              <a:rPr lang="kk-KZ" sz="4400" dirty="0">
                <a:effectLst/>
                <a:latin typeface="Times New Roman" pitchFamily="18" charset="0"/>
                <a:cs typeface="Times New Roman" pitchFamily="18" charset="0"/>
              </a:rPr>
              <a:t>бөлшектерді қалай көбейтеміз?</a:t>
            </a:r>
            <a:r>
              <a:rPr lang="ru-RU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54" y="4643446"/>
            <a:ext cx="2520280" cy="1207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157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829761"/>
          </a:xfrm>
        </p:spPr>
        <p:txBody>
          <a:bodyPr/>
          <a:lstStyle/>
          <a:p>
            <a:pPr marL="514350" indent="-514350"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 Жай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бөлшектерді қалай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бөлеміз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772400" cy="2769721"/>
          </a:xfrm>
        </p:spPr>
        <p:txBody>
          <a:bodyPr>
            <a:normAutofit/>
          </a:bodyPr>
          <a:lstStyle/>
          <a:p>
            <a:pPr algn="l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Жай бөлшекті жай бөлшекке бөлу үшін, бөлінгіш бөлшекті бөлгіш бөлшекке кері санға көбейту керек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1670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Санның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бөлігін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бөлшекке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көбейту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effectLst/>
              </a:rPr>
              <a:t>3. Санның бөлігін қалай табады?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50357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pPr marL="109728" indent="0">
              <a:buNone/>
            </a:pPr>
            <a:endParaRPr lang="ru-RU" dirty="0" smtClean="0"/>
          </a:p>
          <a:p>
            <a:pPr marL="109728" indent="0"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бөлікке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бөлшекке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бөлу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4.Бөлігі </a:t>
            </a:r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бойынша санды қалай табамыз?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2854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71490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	Жаңа жыл мерекесіне арнап мектепке 48кг торт дайындады. Ол торттың бөлігі бастауыш сынып оқушыларына берілді. Сонда бастауыш сынып оқушыларына неше кг торт берілді?</a:t>
            </a:r>
          </a:p>
          <a:p>
            <a:pPr marL="109728" indent="0" algn="just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1 - тапсырма</a:t>
            </a:r>
            <a:endParaRPr lang="ru-RU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500306"/>
            <a:ext cx="214314" cy="485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71564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kk-KZ" sz="2800" dirty="0" smtClean="0"/>
              <a:t>Торт – 48кг</a:t>
            </a:r>
          </a:p>
          <a:p>
            <a:pPr marL="109728" indent="0">
              <a:buNone/>
            </a:pPr>
            <a:r>
              <a:rPr lang="kk-KZ" sz="2800" dirty="0" smtClean="0"/>
              <a:t>Бастауыш - </a:t>
            </a:r>
          </a:p>
          <a:p>
            <a:pPr marL="109728" indent="0">
              <a:buNone/>
            </a:pPr>
            <a:r>
              <a:rPr lang="kk-KZ" sz="2800" dirty="0" smtClean="0"/>
              <a:t>Бастауыш сыныпқа – бөлігі - ? Кг торт</a:t>
            </a:r>
          </a:p>
          <a:p>
            <a:pPr marL="109728" indent="0">
              <a:buNone/>
            </a:pPr>
            <a:r>
              <a:rPr lang="kk-KZ" sz="2800" dirty="0" smtClean="0"/>
              <a:t>Шешуі: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Жауабы: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000240"/>
            <a:ext cx="214314" cy="485776"/>
          </a:xfrm>
          <a:prstGeom prst="rect">
            <a:avLst/>
          </a:prstGeom>
          <a:noFill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928934"/>
            <a:ext cx="2143140" cy="8429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21790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нимок экрана 2021-01-11 1132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643050"/>
            <a:ext cx="5643602" cy="289164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/>
          <a:lstStyle/>
          <a:p>
            <a:pPr algn="ctr"/>
            <a:r>
              <a:rPr lang="en-AU" dirty="0" smtClean="0">
                <a:solidFill>
                  <a:schemeClr val="accent4"/>
                </a:solidFill>
              </a:rPr>
              <a:t>2-</a:t>
            </a:r>
            <a:r>
              <a:rPr lang="kk-KZ" dirty="0" smtClean="0">
                <a:solidFill>
                  <a:schemeClr val="accent4"/>
                </a:solidFill>
              </a:rPr>
              <a:t>тапсырма</a:t>
            </a:r>
            <a:endParaRPr lang="ru-RU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462</TotalTime>
  <Words>126</Words>
  <Application>Microsoft Office PowerPoint</Application>
  <PresentationFormat>Экран (4:3)</PresentationFormat>
  <Paragraphs>26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 Сабақтың тақырыбы:      </vt:lpstr>
      <vt:lpstr>Сабақтың мақсаты:</vt:lpstr>
      <vt:lpstr>Қайталау сұрақтары:  1. Жай бөлшектерді қалай көбейтеміз? </vt:lpstr>
      <vt:lpstr>2. Жай бөлшектерді қалай  бөлеміз?</vt:lpstr>
      <vt:lpstr>3. Санның бөлігін қалай табады?</vt:lpstr>
      <vt:lpstr> 4.Бөлігі бойынша санды қалай табамыз?</vt:lpstr>
      <vt:lpstr>1 - тапсырма</vt:lpstr>
      <vt:lpstr>Жауабы:</vt:lpstr>
      <vt:lpstr>2-тапсырма</vt:lpstr>
      <vt:lpstr>                   жауабы</vt:lpstr>
      <vt:lpstr> 3-тапсырма</vt:lpstr>
      <vt:lpstr>                  жауабы</vt:lpstr>
      <vt:lpstr>            4-тапсырма</vt:lpstr>
      <vt:lpstr>жауабы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*</cp:lastModifiedBy>
  <cp:revision>31</cp:revision>
  <dcterms:created xsi:type="dcterms:W3CDTF">2020-12-18T04:24:56Z</dcterms:created>
  <dcterms:modified xsi:type="dcterms:W3CDTF">2025-01-17T10:44:11Z</dcterms:modified>
</cp:coreProperties>
</file>