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1474" y="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F296A-B7BF-4078-ADFA-DD2C42A39B82}" type="datetimeFigureOut">
              <a:rPr lang="ru-RU" smtClean="0"/>
              <a:pPr/>
              <a:t>05.03.2025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81DE7D-654D-45F0-BFF3-F9DB62AD7AA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/>
              <a:t>Образец подзаголовка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F296A-B7BF-4078-ADFA-DD2C42A39B82}" type="datetimeFigureOut">
              <a:rPr lang="ru-RU" smtClean="0"/>
              <a:pPr/>
              <a:t>05.03.2025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81DE7D-654D-45F0-BFF3-F9DB62AD7AA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F296A-B7BF-4078-ADFA-DD2C42A39B82}" type="datetimeFigureOut">
              <a:rPr lang="ru-RU" smtClean="0"/>
              <a:pPr/>
              <a:t>05.03.2025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81DE7D-654D-45F0-BFF3-F9DB62AD7AA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F296A-B7BF-4078-ADFA-DD2C42A39B82}" type="datetimeFigureOut">
              <a:rPr lang="ru-RU" smtClean="0"/>
              <a:pPr/>
              <a:t>05.03.2025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81DE7D-654D-45F0-BFF3-F9DB62AD7AA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F296A-B7BF-4078-ADFA-DD2C42A39B82}" type="datetimeFigureOut">
              <a:rPr lang="ru-RU" smtClean="0"/>
              <a:pPr/>
              <a:t>05.03.2025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8D81DE7D-654D-45F0-BFF3-F9DB62AD7AA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F296A-B7BF-4078-ADFA-DD2C42A39B82}" type="datetimeFigureOut">
              <a:rPr lang="ru-RU" smtClean="0"/>
              <a:pPr/>
              <a:t>05.03.2025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81DE7D-654D-45F0-BFF3-F9DB62AD7AA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F296A-B7BF-4078-ADFA-DD2C42A39B82}" type="datetimeFigureOut">
              <a:rPr lang="ru-RU" smtClean="0"/>
              <a:pPr/>
              <a:t>05.03.2025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81DE7D-654D-45F0-BFF3-F9DB62AD7AA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F296A-B7BF-4078-ADFA-DD2C42A39B82}" type="datetimeFigureOut">
              <a:rPr lang="ru-RU" smtClean="0"/>
              <a:pPr/>
              <a:t>05.03.2025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81DE7D-654D-45F0-BFF3-F9DB62AD7AA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F296A-B7BF-4078-ADFA-DD2C42A39B82}" type="datetimeFigureOut">
              <a:rPr lang="ru-RU" smtClean="0"/>
              <a:pPr/>
              <a:t>05.03.2025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81DE7D-654D-45F0-BFF3-F9DB62AD7AA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F296A-B7BF-4078-ADFA-DD2C42A39B82}" type="datetimeFigureOut">
              <a:rPr lang="ru-RU" smtClean="0"/>
              <a:pPr/>
              <a:t>05.03.2025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81DE7D-654D-45F0-BFF3-F9DB62AD7AA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ru-RU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F296A-B7BF-4078-ADFA-DD2C42A39B82}" type="datetimeFigureOut">
              <a:rPr lang="ru-RU" smtClean="0"/>
              <a:pPr/>
              <a:t>05.03.2025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81DE7D-654D-45F0-BFF3-F9DB62AD7AA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/>
              <a:t>Образец текста</a:t>
            </a:r>
          </a:p>
          <a:p>
            <a:pPr lvl="1" eaLnBrk="1" latinLnBrk="0" hangingPunct="1"/>
            <a:r>
              <a:rPr kumimoji="0" lang="ru-RU"/>
              <a:t>Второй уровень</a:t>
            </a:r>
          </a:p>
          <a:p>
            <a:pPr lvl="2" eaLnBrk="1" latinLnBrk="0" hangingPunct="1"/>
            <a:r>
              <a:rPr kumimoji="0" lang="ru-RU"/>
              <a:t>Третий уровень</a:t>
            </a:r>
          </a:p>
          <a:p>
            <a:pPr lvl="3" eaLnBrk="1" latinLnBrk="0" hangingPunct="1"/>
            <a:r>
              <a:rPr kumimoji="0" lang="ru-RU"/>
              <a:t>Четвертый уровень</a:t>
            </a:r>
          </a:p>
          <a:p>
            <a:pPr lvl="4" eaLnBrk="1" latinLnBrk="0" hangingPunct="1"/>
            <a:r>
              <a:rPr kumimoji="0" lang="ru-RU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D84F296A-B7BF-4078-ADFA-DD2C42A39B82}" type="datetimeFigureOut">
              <a:rPr lang="ru-RU" smtClean="0"/>
              <a:pPr/>
              <a:t>05.03.2025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8D81DE7D-654D-45F0-BFF3-F9DB62AD7AA1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1188640" y="1484784"/>
            <a:ext cx="11126470" cy="1071570"/>
          </a:xfrm>
        </p:spPr>
        <p:txBody>
          <a:bodyPr>
            <a:normAutofit fontScale="90000"/>
          </a:bodyPr>
          <a:lstStyle/>
          <a:p>
            <a:pPr algn="l"/>
            <a:r>
              <a:rPr lang="kk-KZ" dirty="0"/>
              <a:t>                                                                      </a:t>
            </a:r>
            <a:br>
              <a:rPr lang="kk-KZ" dirty="0"/>
            </a:br>
            <a:r>
              <a:rPr lang="kk-KZ" dirty="0"/>
              <a:t> </a:t>
            </a:r>
            <a:br>
              <a:rPr lang="kk-KZ" dirty="0"/>
            </a:br>
            <a:r>
              <a:rPr lang="kk-KZ" dirty="0"/>
              <a:t/>
            </a:r>
            <a:br>
              <a:rPr lang="kk-KZ" dirty="0"/>
            </a:br>
            <a:r>
              <a:rPr lang="kk-KZ" dirty="0"/>
              <a:t>          </a:t>
            </a:r>
            <a:r>
              <a:rPr lang="en-US" sz="6700" dirty="0"/>
              <a:t>Web-</a:t>
            </a:r>
            <a:r>
              <a:rPr lang="ru-RU" sz="6700" dirty="0"/>
              <a:t>сайт </a:t>
            </a:r>
            <a:r>
              <a:rPr lang="ru-RU" sz="6700" dirty="0" err="1"/>
              <a:t>және түрлері</a:t>
            </a:r>
            <a:r>
              <a:rPr lang="ru-RU" sz="6700" dirty="0"/>
              <a:t>                 </a:t>
            </a: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i="1" dirty="0"/>
              <a:t>HTML </a:t>
            </a:r>
            <a:r>
              <a:rPr lang="ru-RU" i="1" dirty="0"/>
              <a:t>ТІЛІ ТУРАЛЫ ТҮСІНІК 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dirty="0" err="1"/>
              <a:t>Ең алдымен</a:t>
            </a:r>
            <a:r>
              <a:rPr lang="ru-RU" dirty="0"/>
              <a:t> </a:t>
            </a:r>
            <a:r>
              <a:rPr lang="en-US" dirty="0"/>
              <a:t>HTML – </a:t>
            </a:r>
            <a:r>
              <a:rPr lang="ru-RU" dirty="0" err="1"/>
              <a:t>тілін</a:t>
            </a:r>
            <a:r>
              <a:rPr lang="ru-RU" dirty="0"/>
              <a:t> </a:t>
            </a:r>
            <a:r>
              <a:rPr lang="ru-RU" dirty="0" err="1"/>
              <a:t>үйрену үшін мысалы</a:t>
            </a:r>
            <a:r>
              <a:rPr lang="ru-RU" dirty="0"/>
              <a:t> бар </a:t>
            </a:r>
            <a:r>
              <a:rPr lang="ru-RU" dirty="0" err="1"/>
              <a:t>тексттерді</a:t>
            </a:r>
            <a:r>
              <a:rPr lang="ru-RU" dirty="0"/>
              <a:t> </a:t>
            </a:r>
            <a:r>
              <a:rPr lang="en-US" dirty="0"/>
              <a:t>html </a:t>
            </a:r>
            <a:r>
              <a:rPr lang="ru-RU" dirty="0" err="1"/>
              <a:t>кеңейтілулері </a:t>
            </a:r>
            <a:r>
              <a:rPr lang="ru-RU" dirty="0"/>
              <a:t>бар </a:t>
            </a:r>
            <a:r>
              <a:rPr lang="ru-RU" dirty="0" err="1"/>
              <a:t>файлдарда</a:t>
            </a:r>
            <a:r>
              <a:rPr lang="ru-RU" dirty="0"/>
              <a:t> </a:t>
            </a:r>
            <a:r>
              <a:rPr lang="ru-RU" dirty="0" err="1"/>
              <a:t>сақтаймыз</a:t>
            </a:r>
            <a:r>
              <a:rPr lang="ru-RU" dirty="0"/>
              <a:t>. </a:t>
            </a:r>
            <a:r>
              <a:rPr lang="ru-RU" dirty="0" err="1"/>
              <a:t>Негізінен</a:t>
            </a:r>
            <a:r>
              <a:rPr lang="ru-RU" dirty="0"/>
              <a:t> </a:t>
            </a:r>
            <a:r>
              <a:rPr lang="en-US" dirty="0"/>
              <a:t>HTML – </a:t>
            </a:r>
            <a:r>
              <a:rPr lang="ru-RU" dirty="0" err="1"/>
              <a:t>файлдардың</a:t>
            </a:r>
            <a:r>
              <a:rPr lang="ru-RU" dirty="0"/>
              <a:t> </a:t>
            </a:r>
            <a:r>
              <a:rPr lang="en-US" dirty="0"/>
              <a:t>html </a:t>
            </a:r>
            <a:r>
              <a:rPr lang="ru-RU" dirty="0" err="1"/>
              <a:t>немесе</a:t>
            </a:r>
            <a:r>
              <a:rPr lang="ru-RU" dirty="0"/>
              <a:t> </a:t>
            </a:r>
            <a:r>
              <a:rPr lang="en-US" dirty="0" err="1"/>
              <a:t>htm</a:t>
            </a:r>
            <a:r>
              <a:rPr lang="en-US" dirty="0"/>
              <a:t> </a:t>
            </a:r>
            <a:r>
              <a:rPr lang="ru-RU" dirty="0" err="1"/>
              <a:t>деген</a:t>
            </a:r>
            <a:r>
              <a:rPr lang="ru-RU" dirty="0"/>
              <a:t> </a:t>
            </a:r>
            <a:r>
              <a:rPr lang="ru-RU" dirty="0" err="1"/>
              <a:t>кеңейтілулері болады</a:t>
            </a:r>
            <a:r>
              <a:rPr lang="ru-RU" dirty="0"/>
              <a:t>. </a:t>
            </a:r>
            <a:r>
              <a:rPr lang="ru-RU" dirty="0" err="1"/>
              <a:t>Бірінші</a:t>
            </a:r>
            <a:r>
              <a:rPr lang="ru-RU" dirty="0"/>
              <a:t> </a:t>
            </a:r>
            <a:r>
              <a:rPr lang="ru-RU" dirty="0" err="1"/>
              <a:t>кеңету</a:t>
            </a:r>
            <a:r>
              <a:rPr lang="ru-RU" dirty="0"/>
              <a:t> </a:t>
            </a:r>
            <a:r>
              <a:rPr lang="en-US" dirty="0"/>
              <a:t>MS DOS – </a:t>
            </a:r>
            <a:r>
              <a:rPr lang="ru-RU" dirty="0" err="1"/>
              <a:t>тың мақұлдауын қанағаттандырады.</a:t>
            </a:r>
            <a:r>
              <a:rPr lang="ru-RU" dirty="0"/>
              <a:t> </a:t>
            </a:r>
            <a:r>
              <a:rPr lang="ru-RU" dirty="0" err="1"/>
              <a:t>Екінші</a:t>
            </a:r>
            <a:r>
              <a:rPr lang="ru-RU" dirty="0"/>
              <a:t> </a:t>
            </a:r>
            <a:r>
              <a:rPr lang="ru-RU" dirty="0" err="1"/>
              <a:t>сәл болса</a:t>
            </a:r>
            <a:r>
              <a:rPr lang="ru-RU" dirty="0"/>
              <a:t> </a:t>
            </a:r>
            <a:r>
              <a:rPr lang="ru-RU" dirty="0" err="1"/>
              <a:t>оңайырақ келеді</a:t>
            </a:r>
            <a:r>
              <a:rPr lang="ru-RU" dirty="0"/>
              <a:t>. </a:t>
            </a:r>
            <a:r>
              <a:rPr lang="ru-RU" dirty="0" err="1"/>
              <a:t>Екі</a:t>
            </a:r>
            <a:r>
              <a:rPr lang="ru-RU" dirty="0"/>
              <a:t> </a:t>
            </a:r>
            <a:r>
              <a:rPr lang="ru-RU" dirty="0" err="1"/>
              <a:t>кеңейтуді </a:t>
            </a:r>
            <a:r>
              <a:rPr lang="ru-RU" dirty="0"/>
              <a:t>де </a:t>
            </a:r>
            <a:r>
              <a:rPr lang="ru-RU" dirty="0" err="1"/>
              <a:t>қолдана беруге</a:t>
            </a:r>
            <a:r>
              <a:rPr lang="ru-RU" dirty="0"/>
              <a:t> </a:t>
            </a:r>
            <a:r>
              <a:rPr lang="ru-RU" dirty="0" err="1"/>
              <a:t>болады</a:t>
            </a:r>
            <a:r>
              <a:rPr lang="ru-RU" dirty="0"/>
              <a:t>. </a:t>
            </a:r>
            <a:r>
              <a:rPr lang="ru-RU" dirty="0" err="1"/>
              <a:t>Байқағанымыздай</a:t>
            </a:r>
            <a:r>
              <a:rPr lang="ru-RU" dirty="0"/>
              <a:t> </a:t>
            </a:r>
            <a:r>
              <a:rPr lang="en-US" dirty="0"/>
              <a:t>HTML – </a:t>
            </a:r>
            <a:r>
              <a:rPr lang="ru-RU" dirty="0"/>
              <a:t>документ </a:t>
            </a:r>
            <a:r>
              <a:rPr lang="ru-RU" dirty="0" err="1"/>
              <a:t>адам</a:t>
            </a:r>
            <a:r>
              <a:rPr lang="ru-RU" dirty="0"/>
              <a:t> </a:t>
            </a:r>
            <a:r>
              <a:rPr lang="ru-RU" dirty="0" err="1"/>
              <a:t>тіліндегідей</a:t>
            </a:r>
            <a:r>
              <a:rPr lang="ru-RU" dirty="0"/>
              <a:t> </a:t>
            </a:r>
            <a:r>
              <a:rPr lang="ru-RU" dirty="0" err="1"/>
              <a:t>тілде</a:t>
            </a:r>
            <a:r>
              <a:rPr lang="ru-RU" dirty="0"/>
              <a:t> </a:t>
            </a:r>
            <a:r>
              <a:rPr lang="ru-RU" dirty="0" err="1"/>
              <a:t>жазылады</a:t>
            </a:r>
            <a:r>
              <a:rPr lang="ru-RU" dirty="0"/>
              <a:t>, </a:t>
            </a:r>
            <a:r>
              <a:rPr lang="ru-RU" dirty="0" err="1"/>
              <a:t>бірақ түсініксіз сөздермен жазылады</a:t>
            </a:r>
            <a:r>
              <a:rPr lang="ru-RU" dirty="0"/>
              <a:t>. </a:t>
            </a:r>
            <a:r>
              <a:rPr lang="ru-RU" dirty="0" err="1"/>
              <a:t>Одан</a:t>
            </a:r>
            <a:r>
              <a:rPr lang="ru-RU" dirty="0"/>
              <a:t> да </a:t>
            </a:r>
            <a:r>
              <a:rPr lang="ru-RU" dirty="0" err="1"/>
              <a:t>мысал</a:t>
            </a:r>
            <a:r>
              <a:rPr lang="ru-RU" dirty="0"/>
              <a:t> </a:t>
            </a:r>
            <a:r>
              <a:rPr lang="ru-RU" dirty="0" err="1"/>
              <a:t>келтіріп</a:t>
            </a:r>
            <a:r>
              <a:rPr lang="ru-RU" dirty="0"/>
              <a:t> </a:t>
            </a:r>
            <a:r>
              <a:rPr lang="ru-RU" dirty="0" err="1"/>
              <a:t>көрейік</a:t>
            </a:r>
            <a:r>
              <a:rPr lang="ru-RU" dirty="0"/>
              <a:t>: &lt;</a:t>
            </a:r>
            <a:r>
              <a:rPr lang="en-US" dirty="0"/>
              <a:t>HTML&gt; &lt;HEAD&gt; &lt;Title&gt; </a:t>
            </a:r>
            <a:r>
              <a:rPr lang="ru-RU" dirty="0" err="1"/>
              <a:t>Алғашқы</a:t>
            </a:r>
            <a:r>
              <a:rPr lang="ru-RU" dirty="0"/>
              <a:t> </a:t>
            </a:r>
            <a:r>
              <a:rPr lang="en-US" dirty="0"/>
              <a:t>Web – </a:t>
            </a:r>
            <a:r>
              <a:rPr lang="ru-RU" dirty="0"/>
              <a:t>бет &lt;/</a:t>
            </a:r>
            <a:r>
              <a:rPr lang="en-US" dirty="0"/>
              <a:t>Title&gt; &lt;/HEAD&gt; &lt;BODY&gt; &lt;H1&gt; </a:t>
            </a:r>
            <a:r>
              <a:rPr lang="ru-RU" dirty="0" err="1"/>
              <a:t>Алғашқы</a:t>
            </a:r>
            <a:r>
              <a:rPr lang="ru-RU" dirty="0"/>
              <a:t> </a:t>
            </a:r>
            <a:r>
              <a:rPr lang="en-US" dirty="0"/>
              <a:t>Web – </a:t>
            </a:r>
            <a:r>
              <a:rPr lang="ru-RU" dirty="0" err="1"/>
              <a:t>беттің мысалы</a:t>
            </a:r>
            <a:r>
              <a:rPr lang="ru-RU" dirty="0"/>
              <a:t> &lt;/</a:t>
            </a:r>
            <a:r>
              <a:rPr lang="en-US" dirty="0"/>
              <a:t>H1&gt; &lt;P&gt; </a:t>
            </a:r>
            <a:r>
              <a:rPr lang="ru-RU" dirty="0" err="1"/>
              <a:t>Бұл</a:t>
            </a:r>
            <a:r>
              <a:rPr lang="ru-RU" dirty="0"/>
              <a:t> </a:t>
            </a:r>
            <a:r>
              <a:rPr lang="en-US" dirty="0"/>
              <a:t>Web – </a:t>
            </a:r>
            <a:r>
              <a:rPr lang="ru-RU" dirty="0"/>
              <a:t>бет </a:t>
            </a:r>
            <a:r>
              <a:rPr lang="ru-RU" dirty="0" err="1"/>
              <a:t>алғашқы құрған мысал</a:t>
            </a:r>
            <a:r>
              <a:rPr lang="ru-RU" dirty="0"/>
              <a:t> </a:t>
            </a:r>
            <a:r>
              <a:rPr lang="ru-RU" dirty="0" err="1"/>
              <a:t>болып</a:t>
            </a:r>
            <a:r>
              <a:rPr lang="ru-RU" dirty="0"/>
              <a:t> </a:t>
            </a:r>
            <a:r>
              <a:rPr lang="ru-RU" dirty="0" err="1"/>
              <a:t>табылады</a:t>
            </a:r>
            <a:r>
              <a:rPr lang="ru-RU" dirty="0"/>
              <a:t>. </a:t>
            </a:r>
            <a:r>
              <a:rPr lang="ru-RU" dirty="0" err="1"/>
              <a:t>Осылай</a:t>
            </a:r>
            <a:r>
              <a:rPr lang="ru-RU" dirty="0"/>
              <a:t> </a:t>
            </a:r>
            <a:r>
              <a:rPr lang="ru-RU" dirty="0" err="1"/>
              <a:t>кішкене</a:t>
            </a:r>
            <a:r>
              <a:rPr lang="ru-RU" dirty="0"/>
              <a:t> </a:t>
            </a:r>
            <a:r>
              <a:rPr lang="ru-RU" dirty="0" err="1"/>
              <a:t>беттермен</a:t>
            </a:r>
            <a:r>
              <a:rPr lang="ru-RU" dirty="0"/>
              <a:t> </a:t>
            </a:r>
            <a:r>
              <a:rPr lang="ru-RU" dirty="0" err="1"/>
              <a:t>құра бастап</a:t>
            </a:r>
            <a:r>
              <a:rPr lang="ru-RU" dirty="0"/>
              <a:t>, </a:t>
            </a:r>
            <a:r>
              <a:rPr lang="ru-RU" dirty="0" err="1"/>
              <a:t>үйрене </a:t>
            </a:r>
            <a:r>
              <a:rPr lang="ru-RU" dirty="0"/>
              <a:t>де </a:t>
            </a:r>
            <a:r>
              <a:rPr lang="ru-RU" dirty="0" err="1"/>
              <a:t>түсеміз</a:t>
            </a:r>
            <a:r>
              <a:rPr lang="ru-RU" dirty="0"/>
              <a:t>. </a:t>
            </a:r>
            <a:r>
              <a:rPr lang="ru-RU" dirty="0" err="1"/>
              <a:t>Бұл мысалды</a:t>
            </a:r>
            <a:r>
              <a:rPr lang="ru-RU" dirty="0"/>
              <a:t> </a:t>
            </a:r>
            <a:r>
              <a:rPr lang="ru-RU" dirty="0" err="1"/>
              <a:t>міндетті</a:t>
            </a:r>
            <a:r>
              <a:rPr lang="ru-RU" dirty="0"/>
              <a:t> </a:t>
            </a:r>
            <a:r>
              <a:rPr lang="ru-RU" dirty="0" err="1"/>
              <a:t>түрде</a:t>
            </a:r>
            <a:r>
              <a:rPr lang="ru-RU" dirty="0"/>
              <a:t> </a:t>
            </a:r>
            <a:r>
              <a:rPr lang="en-US" dirty="0"/>
              <a:t>html </a:t>
            </a:r>
            <a:r>
              <a:rPr lang="ru-RU" dirty="0" err="1"/>
              <a:t>немесе</a:t>
            </a:r>
            <a:r>
              <a:rPr lang="ru-RU" dirty="0"/>
              <a:t> </a:t>
            </a:r>
            <a:r>
              <a:rPr lang="en-US" dirty="0" err="1"/>
              <a:t>htm</a:t>
            </a:r>
            <a:r>
              <a:rPr lang="en-US" dirty="0"/>
              <a:t> </a:t>
            </a:r>
            <a:r>
              <a:rPr lang="ru-RU" dirty="0" err="1"/>
              <a:t>кеңейтулі файлда</a:t>
            </a:r>
            <a:r>
              <a:rPr lang="ru-RU" dirty="0"/>
              <a:t> </a:t>
            </a:r>
            <a:r>
              <a:rPr lang="ru-RU" dirty="0" err="1"/>
              <a:t>сақтау керек</a:t>
            </a:r>
            <a:r>
              <a:rPr lang="ru-RU" dirty="0"/>
              <a:t> </a:t>
            </a:r>
            <a:r>
              <a:rPr lang="ru-RU" dirty="0" err="1"/>
              <a:t>екенін</a:t>
            </a:r>
            <a:r>
              <a:rPr lang="ru-RU" dirty="0"/>
              <a:t> </a:t>
            </a:r>
            <a:r>
              <a:rPr lang="ru-RU" dirty="0" err="1"/>
              <a:t>ұмытпаңыз.</a:t>
            </a:r>
            <a:r>
              <a:rPr lang="ru-RU" dirty="0"/>
              <a:t> &lt;/</a:t>
            </a:r>
            <a:r>
              <a:rPr lang="en-US" dirty="0"/>
              <a:t>P&gt; &lt;/BODY&gt; &lt;/HTML&gt;</a:t>
            </a: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82660"/>
          </a:xfrm>
        </p:spPr>
        <p:txBody>
          <a:bodyPr>
            <a:normAutofit fontScale="90000"/>
          </a:bodyPr>
          <a:lstStyle/>
          <a:p>
            <a:r>
              <a:rPr lang="ru-RU" dirty="0"/>
              <a:t/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r>
              <a:rPr lang="ru-RU" dirty="0"/>
              <a:t>  </a:t>
            </a:r>
            <a:r>
              <a:rPr lang="ru-RU" i="1" u="sng" dirty="0"/>
              <a:t>АЛҒАШҚЫ </a:t>
            </a:r>
            <a:r>
              <a:rPr lang="en-US" i="1" u="sng" dirty="0"/>
              <a:t>WEB – </a:t>
            </a:r>
            <a:r>
              <a:rPr lang="ru-RU" i="1" u="sng" dirty="0"/>
              <a:t>БЕТТІҢМЫСАЛЫ 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pic>
        <p:nvPicPr>
          <p:cNvPr id="4" name="Содержимое 3" descr="2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432983" y="1600200"/>
            <a:ext cx="6278033" cy="4708525"/>
          </a:xfr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42976" y="357166"/>
            <a:ext cx="7072362" cy="928694"/>
          </a:xfrm>
        </p:spPr>
        <p:txBody>
          <a:bodyPr>
            <a:normAutofit fontScale="90000"/>
          </a:bodyPr>
          <a:lstStyle/>
          <a:p>
            <a:r>
              <a:rPr lang="ru-RU" b="0" dirty="0"/>
              <a:t/>
            </a:r>
            <a:br>
              <a:rPr lang="ru-RU" b="0" dirty="0"/>
            </a:br>
            <a:r>
              <a:rPr lang="ru-RU" b="0" dirty="0"/>
              <a:t/>
            </a:r>
            <a:br>
              <a:rPr lang="ru-RU" b="0" dirty="0"/>
            </a:br>
            <a:r>
              <a:rPr lang="ru-RU" dirty="0"/>
              <a:t>ТЕКСТТЕРДІ ФОРМАТТАУ </a:t>
            </a:r>
            <a:r>
              <a:rPr lang="en-US" dirty="0" err="1"/>
              <a:t>HTMl</a:t>
            </a:r>
            <a:r>
              <a:rPr lang="kk-KZ" dirty="0"/>
              <a:t/>
            </a:r>
            <a:br>
              <a:rPr lang="kk-KZ" dirty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71472" y="2071678"/>
            <a:ext cx="8143932" cy="3714776"/>
          </a:xfrm>
        </p:spPr>
        <p:txBody>
          <a:bodyPr>
            <a:normAutofit fontScale="55000" lnSpcReduction="20000"/>
          </a:bodyPr>
          <a:lstStyle/>
          <a:p>
            <a:r>
              <a:rPr lang="kk-KZ" dirty="0"/>
              <a:t>Н</a:t>
            </a:r>
            <a:r>
              <a:rPr lang="ru-RU" dirty="0" err="1"/>
              <a:t>егізін</a:t>
            </a:r>
            <a:r>
              <a:rPr lang="ru-RU" dirty="0"/>
              <a:t> </a:t>
            </a:r>
            <a:r>
              <a:rPr lang="ru-RU" dirty="0" err="1"/>
              <a:t>қарастырдық, енді</a:t>
            </a:r>
            <a:r>
              <a:rPr lang="ru-RU" dirty="0"/>
              <a:t> </a:t>
            </a:r>
            <a:r>
              <a:rPr lang="ru-RU" dirty="0" err="1"/>
              <a:t>нақты тегтерге</a:t>
            </a:r>
            <a:r>
              <a:rPr lang="ru-RU" dirty="0"/>
              <a:t> </a:t>
            </a:r>
            <a:r>
              <a:rPr lang="ru-RU" dirty="0" err="1"/>
              <a:t>және олардың мүмкіндіктерін қарастырайық.</a:t>
            </a:r>
            <a:r>
              <a:rPr lang="ru-RU" dirty="0"/>
              <a:t> </a:t>
            </a:r>
            <a:r>
              <a:rPr lang="ru-RU" dirty="0" err="1"/>
              <a:t>Ең алдымен</a:t>
            </a:r>
            <a:r>
              <a:rPr lang="ru-RU" dirty="0"/>
              <a:t> </a:t>
            </a:r>
            <a:r>
              <a:rPr lang="ru-RU" dirty="0" err="1"/>
              <a:t>қарапайым текстті</a:t>
            </a:r>
            <a:r>
              <a:rPr lang="ru-RU" dirty="0"/>
              <a:t> </a:t>
            </a:r>
            <a:r>
              <a:rPr lang="ru-RU" dirty="0" err="1"/>
              <a:t>форматтауды</a:t>
            </a:r>
            <a:r>
              <a:rPr lang="ru-RU" dirty="0"/>
              <a:t> </a:t>
            </a:r>
            <a:r>
              <a:rPr lang="ru-RU" dirty="0" err="1"/>
              <a:t>қарастырамыз.</a:t>
            </a:r>
            <a:r>
              <a:rPr lang="ru-RU" dirty="0"/>
              <a:t> </a:t>
            </a:r>
            <a:r>
              <a:rPr lang="ru-RU" dirty="0" err="1"/>
              <a:t>Оның мүмкіндігі көптеген текстік</a:t>
            </a:r>
            <a:r>
              <a:rPr lang="ru-RU" dirty="0"/>
              <a:t> </a:t>
            </a:r>
            <a:r>
              <a:rPr lang="ru-RU" dirty="0" err="1"/>
              <a:t>процессорлардың аналогы</a:t>
            </a:r>
            <a:r>
              <a:rPr lang="ru-RU" dirty="0"/>
              <a:t> </a:t>
            </a:r>
            <a:r>
              <a:rPr lang="ru-RU" dirty="0" err="1"/>
              <a:t>болып</a:t>
            </a:r>
            <a:r>
              <a:rPr lang="ru-RU" dirty="0"/>
              <a:t> </a:t>
            </a:r>
            <a:r>
              <a:rPr lang="ru-RU" dirty="0" err="1"/>
              <a:t>табылады</a:t>
            </a:r>
            <a:r>
              <a:rPr lang="ru-RU" dirty="0"/>
              <a:t>. </a:t>
            </a:r>
            <a:r>
              <a:rPr lang="ru-RU" dirty="0" err="1"/>
              <a:t>Қарапайым текстті</a:t>
            </a:r>
            <a:r>
              <a:rPr lang="ru-RU" dirty="0"/>
              <a:t> </a:t>
            </a:r>
            <a:r>
              <a:rPr lang="ru-RU" dirty="0" err="1"/>
              <a:t>жұп тегтің </a:t>
            </a:r>
            <a:r>
              <a:rPr lang="ru-RU" dirty="0"/>
              <a:t>&lt;</a:t>
            </a:r>
            <a:r>
              <a:rPr lang="en-US" dirty="0"/>
              <a:t>BODY&gt; </a:t>
            </a:r>
            <a:r>
              <a:rPr lang="ru-RU" dirty="0" err="1"/>
              <a:t>және </a:t>
            </a:r>
            <a:r>
              <a:rPr lang="ru-RU" dirty="0"/>
              <a:t>&lt;/</a:t>
            </a:r>
            <a:r>
              <a:rPr lang="en-US" dirty="0"/>
              <a:t>BODY&gt; </a:t>
            </a:r>
            <a:r>
              <a:rPr lang="ru-RU" dirty="0" err="1"/>
              <a:t>арасына</a:t>
            </a:r>
            <a:r>
              <a:rPr lang="ru-RU" dirty="0"/>
              <a:t> </a:t>
            </a:r>
            <a:r>
              <a:rPr lang="ru-RU" dirty="0" err="1"/>
              <a:t>орналастырса</a:t>
            </a:r>
            <a:r>
              <a:rPr lang="ru-RU" dirty="0"/>
              <a:t> </a:t>
            </a:r>
            <a:r>
              <a:rPr lang="ru-RU" dirty="0" err="1"/>
              <a:t>жеткілікті</a:t>
            </a:r>
            <a:r>
              <a:rPr lang="ru-RU" dirty="0"/>
              <a:t>. </a:t>
            </a:r>
            <a:r>
              <a:rPr lang="en-US" dirty="0"/>
              <a:t>Web – </a:t>
            </a:r>
            <a:r>
              <a:rPr lang="ru-RU" dirty="0" err="1"/>
              <a:t>көрсеткіш жоғарыдағы мысалдар</a:t>
            </a:r>
            <a:r>
              <a:rPr lang="ru-RU" dirty="0"/>
              <a:t> </a:t>
            </a:r>
            <a:r>
              <a:rPr lang="ru-RU" dirty="0" err="1"/>
              <a:t>сияқты терезеден</a:t>
            </a:r>
            <a:r>
              <a:rPr lang="ru-RU" dirty="0"/>
              <a:t> </a:t>
            </a:r>
            <a:r>
              <a:rPr lang="ru-RU" dirty="0" err="1"/>
              <a:t>көрсетеді.</a:t>
            </a:r>
            <a:r>
              <a:rPr lang="ru-RU" dirty="0"/>
              <a:t> </a:t>
            </a:r>
            <a:r>
              <a:rPr lang="ru-RU" dirty="0" err="1"/>
              <a:t>Егер</a:t>
            </a:r>
            <a:r>
              <a:rPr lang="ru-RU" dirty="0"/>
              <a:t> </a:t>
            </a:r>
            <a:r>
              <a:rPr lang="ru-RU" dirty="0" err="1"/>
              <a:t>бөлек символдарды</a:t>
            </a:r>
            <a:r>
              <a:rPr lang="ru-RU" dirty="0"/>
              <a:t> </a:t>
            </a:r>
            <a:r>
              <a:rPr lang="ru-RU" dirty="0" err="1"/>
              <a:t>бөлек түспен немесе</a:t>
            </a:r>
            <a:r>
              <a:rPr lang="ru-RU" dirty="0"/>
              <a:t> </a:t>
            </a:r>
            <a:r>
              <a:rPr lang="ru-RU" dirty="0" err="1"/>
              <a:t>бөлек етіп</a:t>
            </a:r>
            <a:r>
              <a:rPr lang="ru-RU" dirty="0"/>
              <a:t> </a:t>
            </a:r>
            <a:r>
              <a:rPr lang="ru-RU" dirty="0" err="1"/>
              <a:t>белгілегіңіз келсе</a:t>
            </a:r>
            <a:r>
              <a:rPr lang="ru-RU" dirty="0"/>
              <a:t>, </a:t>
            </a:r>
            <a:r>
              <a:rPr lang="ru-RU" dirty="0" err="1"/>
              <a:t>онда</a:t>
            </a:r>
            <a:r>
              <a:rPr lang="ru-RU" dirty="0"/>
              <a:t> </a:t>
            </a:r>
            <a:r>
              <a:rPr lang="en-US" dirty="0"/>
              <a:t>HTML </a:t>
            </a:r>
            <a:r>
              <a:rPr lang="ru-RU" dirty="0" err="1"/>
              <a:t>сізге</a:t>
            </a:r>
            <a:r>
              <a:rPr lang="ru-RU" dirty="0"/>
              <a:t> </a:t>
            </a:r>
            <a:r>
              <a:rPr lang="ru-RU" dirty="0" err="1"/>
              <a:t>сәйкесінше тегтерді</a:t>
            </a:r>
            <a:r>
              <a:rPr lang="ru-RU" dirty="0"/>
              <a:t> </a:t>
            </a:r>
            <a:r>
              <a:rPr lang="ru-RU" dirty="0" err="1"/>
              <a:t>ұсына алады</a:t>
            </a:r>
            <a:r>
              <a:rPr lang="ru-RU" dirty="0"/>
              <a:t>. Таблица 1.1 – </a:t>
            </a:r>
            <a:r>
              <a:rPr lang="ru-RU" dirty="0" err="1"/>
              <a:t>ден</a:t>
            </a:r>
            <a:r>
              <a:rPr lang="ru-RU" dirty="0"/>
              <a:t> </a:t>
            </a:r>
            <a:r>
              <a:rPr lang="ru-RU" dirty="0" err="1"/>
              <a:t>олардың ең негіздерін</a:t>
            </a:r>
            <a:r>
              <a:rPr lang="ru-RU" dirty="0"/>
              <a:t> </a:t>
            </a:r>
            <a:r>
              <a:rPr lang="ru-RU" dirty="0" err="1"/>
              <a:t>қарастыра аламыз</a:t>
            </a:r>
            <a:r>
              <a:rPr lang="ru-RU" dirty="0"/>
              <a:t>. </a:t>
            </a:r>
            <a:r>
              <a:rPr lang="ru-RU" dirty="0" err="1"/>
              <a:t>Кесте</a:t>
            </a:r>
            <a:r>
              <a:rPr lang="ru-RU" dirty="0"/>
              <a:t> 1.1 </a:t>
            </a:r>
            <a:r>
              <a:rPr lang="ru-RU" dirty="0" err="1"/>
              <a:t>Символдарда</a:t>
            </a:r>
            <a:r>
              <a:rPr lang="ru-RU" dirty="0"/>
              <a:t> </a:t>
            </a:r>
            <a:r>
              <a:rPr lang="ru-RU" dirty="0" err="1"/>
              <a:t>форматтау</a:t>
            </a:r>
            <a:r>
              <a:rPr lang="ru-RU" dirty="0"/>
              <a:t> </a:t>
            </a:r>
            <a:r>
              <a:rPr lang="ru-RU" dirty="0" err="1"/>
              <a:t>тегі</a:t>
            </a:r>
            <a:r>
              <a:rPr lang="ru-RU" dirty="0"/>
              <a:t> </a:t>
            </a:r>
            <a:r>
              <a:rPr lang="ru-RU" dirty="0" err="1"/>
              <a:t>Тегі</a:t>
            </a:r>
            <a:r>
              <a:rPr lang="ru-RU" dirty="0"/>
              <a:t> </a:t>
            </a:r>
            <a:r>
              <a:rPr lang="ru-RU" dirty="0" err="1"/>
              <a:t>Сипаттама</a:t>
            </a:r>
            <a:r>
              <a:rPr lang="ru-RU" dirty="0"/>
              <a:t> &lt;</a:t>
            </a:r>
            <a:r>
              <a:rPr lang="en-US" dirty="0"/>
              <a:t>B&gt;……….………&lt;/B&gt; </a:t>
            </a:r>
            <a:r>
              <a:rPr lang="ru-RU" dirty="0" err="1"/>
              <a:t>Жартылай</a:t>
            </a:r>
            <a:r>
              <a:rPr lang="ru-RU" dirty="0"/>
              <a:t> </a:t>
            </a:r>
            <a:r>
              <a:rPr lang="ru-RU" dirty="0" err="1"/>
              <a:t>қалың </a:t>
            </a:r>
            <a:r>
              <a:rPr lang="ru-RU" dirty="0"/>
              <a:t>текст. &lt;</a:t>
            </a:r>
            <a:r>
              <a:rPr lang="en-US" dirty="0"/>
              <a:t>BIG&gt;……………&lt;/BIG&gt; </a:t>
            </a:r>
            <a:r>
              <a:rPr lang="ru-RU" dirty="0" err="1"/>
              <a:t>Текстті</a:t>
            </a:r>
            <a:r>
              <a:rPr lang="ru-RU" dirty="0"/>
              <a:t> </a:t>
            </a:r>
            <a:r>
              <a:rPr lang="ru-RU" dirty="0" err="1"/>
              <a:t>стандартты</a:t>
            </a:r>
            <a:r>
              <a:rPr lang="ru-RU" dirty="0"/>
              <a:t> </a:t>
            </a:r>
            <a:r>
              <a:rPr lang="ru-RU" dirty="0" err="1"/>
              <a:t>шрифттен</a:t>
            </a:r>
            <a:r>
              <a:rPr lang="ru-RU" dirty="0"/>
              <a:t> </a:t>
            </a:r>
            <a:r>
              <a:rPr lang="ru-RU" dirty="0" err="1"/>
              <a:t>үлкен қылып көрсету.</a:t>
            </a:r>
            <a:r>
              <a:rPr lang="ru-RU" dirty="0"/>
              <a:t> &lt;</a:t>
            </a:r>
            <a:r>
              <a:rPr lang="en-US" dirty="0"/>
              <a:t>BLINK&gt;………..&lt;BLINK&gt; </a:t>
            </a:r>
            <a:r>
              <a:rPr lang="ru-RU" dirty="0" err="1"/>
              <a:t>Жылжымалы</a:t>
            </a:r>
            <a:r>
              <a:rPr lang="ru-RU" dirty="0"/>
              <a:t> текст. </a:t>
            </a:r>
            <a:r>
              <a:rPr lang="ru-RU" dirty="0" err="1"/>
              <a:t>Бұл тегті</a:t>
            </a:r>
            <a:r>
              <a:rPr lang="ru-RU" dirty="0"/>
              <a:t> тек </a:t>
            </a:r>
            <a:r>
              <a:rPr lang="ru-RU" dirty="0" err="1"/>
              <a:t>қана</a:t>
            </a:r>
            <a:r>
              <a:rPr lang="ru-RU" dirty="0"/>
              <a:t> </a:t>
            </a:r>
            <a:r>
              <a:rPr lang="en-US" dirty="0"/>
              <a:t>Netscape Navigator </a:t>
            </a:r>
            <a:r>
              <a:rPr lang="ru-RU" dirty="0" err="1"/>
              <a:t>ғана қолдай алады</a:t>
            </a:r>
            <a:r>
              <a:rPr lang="ru-RU" dirty="0"/>
              <a:t>. &lt;</a:t>
            </a:r>
            <a:r>
              <a:rPr lang="en-US" dirty="0"/>
              <a:t>I&gt; ...……………..&lt;/I&gt; </a:t>
            </a:r>
            <a:r>
              <a:rPr lang="ru-RU" dirty="0"/>
              <a:t>Курсив. &lt;</a:t>
            </a:r>
            <a:r>
              <a:rPr lang="en-US" dirty="0"/>
              <a:t>SMALL&gt;………&lt;/SMALL&gt; </a:t>
            </a:r>
            <a:r>
              <a:rPr lang="ru-RU" dirty="0" err="1"/>
              <a:t>Текстті</a:t>
            </a:r>
            <a:r>
              <a:rPr lang="ru-RU" dirty="0"/>
              <a:t> </a:t>
            </a:r>
            <a:r>
              <a:rPr lang="ru-RU" dirty="0" err="1"/>
              <a:t>стандартты</a:t>
            </a:r>
            <a:r>
              <a:rPr lang="ru-RU" dirty="0"/>
              <a:t> </a:t>
            </a:r>
            <a:r>
              <a:rPr lang="ru-RU" dirty="0" err="1"/>
              <a:t>шрифтен</a:t>
            </a:r>
            <a:r>
              <a:rPr lang="ru-RU" dirty="0"/>
              <a:t> </a:t>
            </a:r>
            <a:r>
              <a:rPr lang="ru-RU" dirty="0" err="1"/>
              <a:t>кіші</a:t>
            </a:r>
            <a:r>
              <a:rPr lang="ru-RU" dirty="0"/>
              <a:t> </a:t>
            </a:r>
            <a:r>
              <a:rPr lang="ru-RU" dirty="0" err="1"/>
              <a:t>қылып көрсету.</a:t>
            </a:r>
            <a:r>
              <a:rPr lang="ru-RU" dirty="0"/>
              <a:t> &lt;</a:t>
            </a:r>
            <a:r>
              <a:rPr lang="en-US" dirty="0"/>
              <a:t>STRIKE&gt;………&lt;/STRIKE&gt; </a:t>
            </a:r>
            <a:r>
              <a:rPr lang="ru-RU" dirty="0" err="1"/>
              <a:t>Қаралау </a:t>
            </a:r>
            <a:r>
              <a:rPr lang="ru-RU" dirty="0"/>
              <a:t>шрифт. &lt;</a:t>
            </a:r>
            <a:r>
              <a:rPr lang="en-US" dirty="0"/>
              <a:t>SUB&gt;…………...&lt;/SUB&gt; </a:t>
            </a:r>
            <a:r>
              <a:rPr lang="ru-RU" dirty="0" err="1"/>
              <a:t>Жоғарғы </a:t>
            </a:r>
            <a:r>
              <a:rPr lang="ru-RU" dirty="0"/>
              <a:t>индекс. &lt;</a:t>
            </a:r>
            <a:r>
              <a:rPr lang="en-US" dirty="0"/>
              <a:t>SUP&gt;……………&lt;/SUP </a:t>
            </a:r>
            <a:r>
              <a:rPr lang="ru-RU" dirty="0" err="1"/>
              <a:t>Төменгі </a:t>
            </a:r>
            <a:r>
              <a:rPr lang="ru-RU" dirty="0"/>
              <a:t>индекс. &lt;</a:t>
            </a:r>
            <a:r>
              <a:rPr lang="en-US" dirty="0"/>
              <a:t>TT&gt;……………..&lt;/TT&gt; </a:t>
            </a:r>
            <a:r>
              <a:rPr lang="ru-RU" dirty="0" err="1"/>
              <a:t>Моноенді</a:t>
            </a:r>
            <a:r>
              <a:rPr lang="ru-RU" dirty="0"/>
              <a:t> шрифт. </a:t>
            </a:r>
            <a:r>
              <a:rPr lang="ru-RU" dirty="0" err="1"/>
              <a:t>Моноенді</a:t>
            </a:r>
            <a:r>
              <a:rPr lang="ru-RU" dirty="0"/>
              <a:t> шрифт </a:t>
            </a:r>
            <a:r>
              <a:rPr lang="ru-RU" dirty="0" err="1"/>
              <a:t>деп</a:t>
            </a:r>
            <a:r>
              <a:rPr lang="ru-RU" dirty="0"/>
              <a:t> </a:t>
            </a:r>
            <a:r>
              <a:rPr lang="ru-RU" dirty="0" err="1"/>
              <a:t>барлық </a:t>
            </a:r>
            <a:r>
              <a:rPr lang="ru-RU" dirty="0"/>
              <a:t>символы </a:t>
            </a:r>
            <a:r>
              <a:rPr lang="ru-RU" dirty="0" err="1"/>
              <a:t>бірдей</a:t>
            </a:r>
            <a:r>
              <a:rPr lang="ru-RU" dirty="0"/>
              <a:t> </a:t>
            </a:r>
            <a:r>
              <a:rPr lang="ru-RU" dirty="0" err="1"/>
              <a:t>енді</a:t>
            </a:r>
            <a:r>
              <a:rPr lang="ru-RU" dirty="0"/>
              <a:t> </a:t>
            </a:r>
            <a:r>
              <a:rPr lang="ru-RU" dirty="0" err="1"/>
              <a:t>болатын</a:t>
            </a:r>
            <a:r>
              <a:rPr lang="ru-RU" dirty="0"/>
              <a:t> </a:t>
            </a:r>
            <a:r>
              <a:rPr lang="ru-RU" dirty="0" err="1"/>
              <a:t>шрифтті</a:t>
            </a:r>
            <a:r>
              <a:rPr lang="ru-RU" dirty="0"/>
              <a:t> </a:t>
            </a:r>
            <a:r>
              <a:rPr lang="ru-RU" dirty="0" err="1"/>
              <a:t>айтады</a:t>
            </a:r>
            <a:r>
              <a:rPr lang="ru-RU" dirty="0"/>
              <a:t>. &lt;</a:t>
            </a:r>
            <a:r>
              <a:rPr lang="en-US" dirty="0"/>
              <a:t>U&gt;……………….&lt;/U&gt; </a:t>
            </a:r>
            <a:r>
              <a:rPr lang="ru-RU" dirty="0" err="1"/>
              <a:t>Асты</a:t>
            </a:r>
            <a:r>
              <a:rPr lang="ru-RU" dirty="0"/>
              <a:t> </a:t>
            </a:r>
            <a:r>
              <a:rPr lang="ru-RU" dirty="0" err="1"/>
              <a:t>сызылған </a:t>
            </a:r>
            <a:r>
              <a:rPr lang="ru-RU" dirty="0"/>
              <a:t>текст,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ТАҚЫРЫПТАР</a:t>
            </a:r>
            <a:r>
              <a:rPr lang="ru-RU" b="0" dirty="0"/>
              <a:t> </a:t>
            </a:r>
            <a:r>
              <a:rPr lang="ru-RU" dirty="0"/>
              <a:t>МЕН АБЗАЦТАРДЫ ФОРМАТТАУ ЖӘНЕ ТІЗІМДЕР</a:t>
            </a:r>
            <a:r>
              <a:rPr lang="ru-RU" b="0" dirty="0"/>
              <a:t> 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dirty="0"/>
              <a:t>HTML – </a:t>
            </a:r>
            <a:r>
              <a:rPr lang="ru-RU" dirty="0" err="1"/>
              <a:t>дің ішіндегі</a:t>
            </a:r>
            <a:r>
              <a:rPr lang="ru-RU" dirty="0"/>
              <a:t> </a:t>
            </a:r>
            <a:r>
              <a:rPr lang="ru-RU" dirty="0" err="1"/>
              <a:t>жеке</a:t>
            </a:r>
            <a:r>
              <a:rPr lang="ru-RU" dirty="0"/>
              <a:t> </a:t>
            </a:r>
            <a:r>
              <a:rPr lang="ru-RU" dirty="0" err="1"/>
              <a:t>символдар</a:t>
            </a:r>
            <a:r>
              <a:rPr lang="ru-RU" dirty="0"/>
              <a:t> мен </a:t>
            </a:r>
            <a:r>
              <a:rPr lang="ru-RU" dirty="0" err="1"/>
              <a:t>сөздерді форматтауды</a:t>
            </a:r>
            <a:r>
              <a:rPr lang="ru-RU" dirty="0"/>
              <a:t> </a:t>
            </a:r>
            <a:r>
              <a:rPr lang="ru-RU" dirty="0" err="1"/>
              <a:t>қарастырдық</a:t>
            </a:r>
            <a:r>
              <a:rPr lang="ru-RU" dirty="0"/>
              <a:t>. </a:t>
            </a:r>
            <a:r>
              <a:rPr lang="ru-RU" dirty="0" err="1"/>
              <a:t>Көбіне қарай жүгіруге </a:t>
            </a:r>
            <a:r>
              <a:rPr lang="ru-RU" dirty="0"/>
              <a:t>тура </a:t>
            </a:r>
            <a:r>
              <a:rPr lang="ru-RU" dirty="0" err="1"/>
              <a:t>келеді</a:t>
            </a:r>
            <a:r>
              <a:rPr lang="ru-RU" dirty="0"/>
              <a:t>, </a:t>
            </a:r>
            <a:r>
              <a:rPr lang="ru-RU" dirty="0" err="1"/>
              <a:t>яғни қандай </a:t>
            </a:r>
            <a:r>
              <a:rPr lang="ru-RU" dirty="0"/>
              <a:t>да </a:t>
            </a:r>
            <a:r>
              <a:rPr lang="ru-RU" dirty="0" err="1"/>
              <a:t>бір</a:t>
            </a:r>
            <a:r>
              <a:rPr lang="ru-RU" dirty="0"/>
              <a:t> блок </a:t>
            </a:r>
            <a:r>
              <a:rPr lang="ru-RU" dirty="0" err="1"/>
              <a:t>тексттің қалай форматталатынын</a:t>
            </a:r>
            <a:r>
              <a:rPr lang="ru-RU" dirty="0"/>
              <a:t> </a:t>
            </a:r>
            <a:r>
              <a:rPr lang="ru-RU" dirty="0" err="1"/>
              <a:t>қарастыруымыз керек</a:t>
            </a:r>
            <a:r>
              <a:rPr lang="ru-RU" dirty="0"/>
              <a:t>. </a:t>
            </a:r>
            <a:r>
              <a:rPr lang="ru-RU" dirty="0" err="1"/>
              <a:t>Кейбір</a:t>
            </a:r>
            <a:r>
              <a:rPr lang="ru-RU" dirty="0"/>
              <a:t> </a:t>
            </a:r>
            <a:r>
              <a:rPr lang="ru-RU" dirty="0" err="1"/>
              <a:t>жұп тегтердің тексттік</a:t>
            </a:r>
            <a:r>
              <a:rPr lang="ru-RU" dirty="0"/>
              <a:t> </a:t>
            </a:r>
            <a:r>
              <a:rPr lang="ru-RU" dirty="0" err="1"/>
              <a:t>блокқа жауап</a:t>
            </a:r>
            <a:r>
              <a:rPr lang="ru-RU" dirty="0"/>
              <a:t> </a:t>
            </a:r>
            <a:r>
              <a:rPr lang="ru-RU" dirty="0" err="1"/>
              <a:t>беретінін</a:t>
            </a:r>
            <a:r>
              <a:rPr lang="ru-RU" dirty="0"/>
              <a:t> </a:t>
            </a:r>
            <a:r>
              <a:rPr lang="ru-RU" dirty="0" err="1"/>
              <a:t>біз</a:t>
            </a:r>
            <a:r>
              <a:rPr lang="ru-RU" dirty="0"/>
              <a:t> </a:t>
            </a:r>
            <a:r>
              <a:rPr lang="ru-RU" dirty="0" err="1"/>
              <a:t>қарастырғанбыз.</a:t>
            </a:r>
            <a:r>
              <a:rPr lang="ru-RU" dirty="0"/>
              <a:t> </a:t>
            </a:r>
            <a:r>
              <a:rPr lang="ru-RU" dirty="0" err="1"/>
              <a:t>Бұлар </a:t>
            </a:r>
            <a:r>
              <a:rPr lang="ru-RU" dirty="0"/>
              <a:t>&lt;</a:t>
            </a:r>
            <a:r>
              <a:rPr lang="en-US" dirty="0"/>
              <a:t>H1&gt; – &lt;H6&gt; </a:t>
            </a:r>
            <a:r>
              <a:rPr lang="ru-RU" dirty="0" err="1"/>
              <a:t>әр дәрежелі тақырыптарды форматтайтын</a:t>
            </a:r>
            <a:r>
              <a:rPr lang="ru-RU" dirty="0"/>
              <a:t> </a:t>
            </a:r>
            <a:r>
              <a:rPr lang="ru-RU" dirty="0" err="1"/>
              <a:t>тегтер</a:t>
            </a:r>
            <a:r>
              <a:rPr lang="ru-RU" dirty="0"/>
              <a:t> </a:t>
            </a:r>
            <a:r>
              <a:rPr lang="ru-RU" dirty="0" err="1"/>
              <a:t>болып</a:t>
            </a:r>
            <a:r>
              <a:rPr lang="ru-RU" dirty="0"/>
              <a:t> </a:t>
            </a:r>
            <a:r>
              <a:rPr lang="ru-RU" dirty="0" err="1"/>
              <a:t>табылады</a:t>
            </a:r>
            <a:r>
              <a:rPr lang="ru-RU" dirty="0"/>
              <a:t> </a:t>
            </a:r>
            <a:r>
              <a:rPr lang="ru-RU" dirty="0" err="1"/>
              <a:t>және сонымен</a:t>
            </a:r>
            <a:r>
              <a:rPr lang="ru-RU" dirty="0"/>
              <a:t> </a:t>
            </a:r>
            <a:r>
              <a:rPr lang="ru-RU" dirty="0" err="1"/>
              <a:t>қатар оларға сәйкес жабылатын</a:t>
            </a:r>
            <a:r>
              <a:rPr lang="ru-RU" dirty="0"/>
              <a:t> </a:t>
            </a:r>
            <a:r>
              <a:rPr lang="ru-RU" dirty="0" err="1"/>
              <a:t>тегтер</a:t>
            </a:r>
            <a:r>
              <a:rPr lang="ru-RU" dirty="0"/>
              <a:t> мен &lt;</a:t>
            </a:r>
            <a:r>
              <a:rPr lang="en-US" dirty="0"/>
              <a:t>P&gt; </a:t>
            </a:r>
            <a:r>
              <a:rPr lang="ru-RU" dirty="0" err="1"/>
              <a:t>қарапайым </a:t>
            </a:r>
            <a:r>
              <a:rPr lang="ru-RU" dirty="0"/>
              <a:t>абзац </a:t>
            </a:r>
            <a:r>
              <a:rPr lang="ru-RU" dirty="0" err="1"/>
              <a:t>тегі</a:t>
            </a:r>
            <a:r>
              <a:rPr lang="ru-RU" dirty="0"/>
              <a:t>. Тег &lt;</a:t>
            </a:r>
            <a:r>
              <a:rPr lang="en-US" dirty="0" err="1"/>
              <a:t>Hx</a:t>
            </a:r>
            <a:r>
              <a:rPr lang="en-US" dirty="0"/>
              <a:t>&gt;…….&lt;/</a:t>
            </a:r>
            <a:r>
              <a:rPr lang="en-US" dirty="0" err="1"/>
              <a:t>Hx</a:t>
            </a:r>
            <a:r>
              <a:rPr lang="en-US" dirty="0"/>
              <a:t>&gt; , x – 1 – </a:t>
            </a:r>
            <a:r>
              <a:rPr lang="ru-RU" dirty="0" err="1"/>
              <a:t>ден</a:t>
            </a:r>
            <a:r>
              <a:rPr lang="ru-RU" dirty="0"/>
              <a:t> 6 – </a:t>
            </a:r>
            <a:r>
              <a:rPr lang="ru-RU" dirty="0" err="1"/>
              <a:t>дейінгі</a:t>
            </a:r>
            <a:r>
              <a:rPr lang="ru-RU" dirty="0"/>
              <a:t> </a:t>
            </a:r>
            <a:r>
              <a:rPr lang="ru-RU" dirty="0" err="1"/>
              <a:t>сандар</a:t>
            </a:r>
            <a:r>
              <a:rPr lang="ru-RU" dirty="0"/>
              <a:t>. </a:t>
            </a:r>
            <a:r>
              <a:rPr lang="ru-RU" dirty="0" err="1"/>
              <a:t>Олар</a:t>
            </a:r>
            <a:r>
              <a:rPr lang="ru-RU" dirty="0"/>
              <a:t> </a:t>
            </a:r>
            <a:r>
              <a:rPr lang="ru-RU" dirty="0" err="1"/>
              <a:t>тақырыптың дәрежесін білдіреді</a:t>
            </a:r>
            <a:r>
              <a:rPr lang="ru-RU" dirty="0"/>
              <a:t>. </a:t>
            </a:r>
            <a:r>
              <a:rPr lang="ru-RU" dirty="0" err="1"/>
              <a:t>Ондағы текстті</a:t>
            </a:r>
            <a:r>
              <a:rPr lang="ru-RU" dirty="0"/>
              <a:t> </a:t>
            </a:r>
            <a:r>
              <a:rPr lang="ru-RU" dirty="0" err="1"/>
              <a:t>сәйкесінше тақырып дәрежесіне айналдырады</a:t>
            </a:r>
            <a:r>
              <a:rPr lang="ru-RU" dirty="0"/>
              <a:t>. </a:t>
            </a:r>
            <a:r>
              <a:rPr lang="en-US" dirty="0"/>
              <a:t>Web – </a:t>
            </a:r>
            <a:r>
              <a:rPr lang="ru-RU" dirty="0" err="1"/>
              <a:t>көрсеткіш тақырыптарды үлкен шрифтпен</a:t>
            </a:r>
            <a:r>
              <a:rPr lang="ru-RU" dirty="0"/>
              <a:t> </a:t>
            </a:r>
            <a:r>
              <a:rPr lang="ru-RU" dirty="0" err="1"/>
              <a:t>көрсетеді </a:t>
            </a:r>
            <a:r>
              <a:rPr lang="ru-RU" dirty="0"/>
              <a:t>, </a:t>
            </a:r>
            <a:r>
              <a:rPr lang="ru-RU" dirty="0" err="1"/>
              <a:t>яғни қарапайым тексттен</a:t>
            </a:r>
            <a:r>
              <a:rPr lang="ru-RU" dirty="0"/>
              <a:t> </a:t>
            </a:r>
            <a:r>
              <a:rPr lang="ru-RU" dirty="0" err="1"/>
              <a:t>ерекше</a:t>
            </a:r>
            <a:r>
              <a:rPr lang="ru-RU" dirty="0"/>
              <a:t> </a:t>
            </a:r>
            <a:r>
              <a:rPr lang="ru-RU" dirty="0" err="1"/>
              <a:t>етіп</a:t>
            </a:r>
            <a:r>
              <a:rPr lang="ru-RU" dirty="0"/>
              <a:t> </a:t>
            </a:r>
            <a:r>
              <a:rPr lang="ru-RU" dirty="0" err="1"/>
              <a:t>көрсетеді.</a:t>
            </a:r>
            <a:r>
              <a:rPr lang="ru-RU" dirty="0"/>
              <a:t> Тег &lt;</a:t>
            </a:r>
            <a:r>
              <a:rPr lang="en-US" dirty="0"/>
              <a:t>P&gt;…..&lt;/P&gt; </a:t>
            </a:r>
            <a:r>
              <a:rPr lang="ru-RU" dirty="0" err="1"/>
              <a:t>тексттерді</a:t>
            </a:r>
            <a:r>
              <a:rPr lang="ru-RU" dirty="0"/>
              <a:t> </a:t>
            </a:r>
            <a:r>
              <a:rPr lang="ru-RU" dirty="0" err="1"/>
              <a:t>бөлек </a:t>
            </a:r>
            <a:r>
              <a:rPr lang="ru-RU" dirty="0"/>
              <a:t>– </a:t>
            </a:r>
            <a:r>
              <a:rPr lang="ru-RU" dirty="0" err="1"/>
              <a:t>бөлек абзацтарға бөледі.</a:t>
            </a:r>
            <a:r>
              <a:rPr lang="ru-RU" dirty="0"/>
              <a:t> </a:t>
            </a:r>
            <a:r>
              <a:rPr lang="ru-RU" dirty="0" err="1"/>
              <a:t>Онда</a:t>
            </a:r>
            <a:r>
              <a:rPr lang="ru-RU" dirty="0"/>
              <a:t> </a:t>
            </a:r>
            <a:r>
              <a:rPr lang="ru-RU" dirty="0" err="1"/>
              <a:t>мынадай</a:t>
            </a:r>
            <a:r>
              <a:rPr lang="ru-RU" dirty="0"/>
              <a:t> </a:t>
            </a:r>
            <a:r>
              <a:rPr lang="ru-RU" dirty="0" err="1"/>
              <a:t>атрибуттың болуы</a:t>
            </a:r>
            <a:r>
              <a:rPr lang="ru-RU" dirty="0"/>
              <a:t> </a:t>
            </a:r>
            <a:r>
              <a:rPr lang="ru-RU" dirty="0" err="1"/>
              <a:t>мүмкін:</a:t>
            </a:r>
            <a:r>
              <a:rPr lang="ru-RU" dirty="0"/>
              <a:t> </a:t>
            </a:r>
            <a:r>
              <a:rPr lang="en-US" dirty="0"/>
              <a:t>ALIGN=”</a:t>
            </a:r>
            <a:r>
              <a:rPr lang="en-US" dirty="0" err="1"/>
              <a:t>left|center|right</a:t>
            </a:r>
            <a:r>
              <a:rPr lang="en-US" dirty="0"/>
              <a:t>”, </a:t>
            </a:r>
            <a:r>
              <a:rPr lang="ru-RU" dirty="0"/>
              <a:t>абзац </a:t>
            </a:r>
            <a:r>
              <a:rPr lang="ru-RU" dirty="0" err="1"/>
              <a:t>тексттерінің туралануына</a:t>
            </a:r>
            <a:r>
              <a:rPr lang="ru-RU" dirty="0"/>
              <a:t> </a:t>
            </a:r>
            <a:r>
              <a:rPr lang="ru-RU" dirty="0" err="1"/>
              <a:t>мүмкіндік береді</a:t>
            </a:r>
            <a:r>
              <a:rPr lang="ru-RU" dirty="0"/>
              <a:t>. </a:t>
            </a:r>
            <a:r>
              <a:rPr lang="ru-RU" dirty="0" err="1"/>
              <a:t>Мұндағы үш мәннің бәрі қолданылады:</a:t>
            </a:r>
            <a:r>
              <a:rPr lang="ru-RU" dirty="0"/>
              <a:t> </a:t>
            </a:r>
            <a:r>
              <a:rPr lang="en-US" dirty="0"/>
              <a:t>left, center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en-US" dirty="0"/>
              <a:t>right , </a:t>
            </a:r>
            <a:r>
              <a:rPr lang="ru-RU" dirty="0" err="1"/>
              <a:t>сәйкесінше сол</a:t>
            </a:r>
            <a:r>
              <a:rPr lang="ru-RU" dirty="0"/>
              <a:t> </a:t>
            </a:r>
            <a:r>
              <a:rPr lang="ru-RU" dirty="0" err="1"/>
              <a:t>жақтық </a:t>
            </a:r>
            <a:r>
              <a:rPr lang="ru-RU" dirty="0"/>
              <a:t>, </a:t>
            </a:r>
            <a:r>
              <a:rPr lang="ru-RU" dirty="0" err="1"/>
              <a:t>ортаңғы және оқ жақтық туралауды</a:t>
            </a:r>
            <a:r>
              <a:rPr lang="ru-RU" dirty="0"/>
              <a:t> </a:t>
            </a:r>
            <a:r>
              <a:rPr lang="ru-RU" dirty="0" err="1"/>
              <a:t>білдіреді</a:t>
            </a:r>
            <a:r>
              <a:rPr lang="ru-RU" dirty="0"/>
              <a:t>. &lt;</a:t>
            </a:r>
            <a:r>
              <a:rPr lang="en-US" dirty="0"/>
              <a:t>P ALIGN=” center ”&gt; </a:t>
            </a:r>
            <a:r>
              <a:rPr lang="ru-RU" dirty="0" err="1"/>
              <a:t>Бұл </a:t>
            </a:r>
            <a:r>
              <a:rPr lang="ru-RU" dirty="0"/>
              <a:t>текст </a:t>
            </a:r>
            <a:r>
              <a:rPr lang="ru-RU" dirty="0" err="1"/>
              <a:t>ортаға тураланған </a:t>
            </a:r>
            <a:r>
              <a:rPr lang="ru-RU" dirty="0"/>
              <a:t>&lt;/</a:t>
            </a:r>
            <a:r>
              <a:rPr lang="en-US" dirty="0"/>
              <a:t>P&gt; HTML – </a:t>
            </a:r>
            <a:r>
              <a:rPr lang="ru-RU" dirty="0" err="1"/>
              <a:t>дегі</a:t>
            </a:r>
            <a:r>
              <a:rPr lang="ru-RU" dirty="0"/>
              <a:t> </a:t>
            </a:r>
            <a:r>
              <a:rPr lang="ru-RU" dirty="0" err="1"/>
              <a:t>тізімдерді</a:t>
            </a:r>
            <a:r>
              <a:rPr lang="ru-RU" dirty="0"/>
              <a:t> </a:t>
            </a:r>
            <a:r>
              <a:rPr lang="ru-RU" dirty="0" err="1"/>
              <a:t>форматтауды</a:t>
            </a:r>
            <a:r>
              <a:rPr lang="ru-RU" dirty="0"/>
              <a:t> да </a:t>
            </a:r>
            <a:r>
              <a:rPr lang="ru-RU" dirty="0" err="1"/>
              <a:t>қарастырсақ артық кетпес</a:t>
            </a:r>
            <a:r>
              <a:rPr lang="ru-RU" dirty="0"/>
              <a:t> </a:t>
            </a:r>
            <a:r>
              <a:rPr lang="ru-RU" dirty="0" err="1"/>
              <a:t>деп</a:t>
            </a:r>
            <a:r>
              <a:rPr lang="ru-RU" dirty="0"/>
              <a:t> </a:t>
            </a:r>
            <a:r>
              <a:rPr lang="ru-RU" dirty="0" err="1"/>
              <a:t>ойлаймын</a:t>
            </a:r>
            <a:r>
              <a:rPr lang="ru-RU" dirty="0"/>
              <a:t>. </a:t>
            </a:r>
            <a:r>
              <a:rPr lang="ru-RU" dirty="0" err="1"/>
              <a:t>Тізім</a:t>
            </a:r>
            <a:r>
              <a:rPr lang="ru-RU" dirty="0"/>
              <a:t> – </a:t>
            </a:r>
            <a:r>
              <a:rPr lang="ru-RU" dirty="0" err="1"/>
              <a:t>бұл тексттегі</a:t>
            </a:r>
            <a:r>
              <a:rPr lang="ru-RU" dirty="0"/>
              <a:t> </a:t>
            </a:r>
            <a:r>
              <a:rPr lang="ru-RU" dirty="0" err="1"/>
              <a:t>абзацтардың реттелген</a:t>
            </a:r>
            <a:r>
              <a:rPr lang="ru-RU" dirty="0"/>
              <a:t>, </a:t>
            </a:r>
            <a:r>
              <a:rPr lang="ru-RU" dirty="0" err="1"/>
              <a:t>белгілі</a:t>
            </a:r>
            <a:r>
              <a:rPr lang="ru-RU" dirty="0"/>
              <a:t> </a:t>
            </a:r>
            <a:r>
              <a:rPr lang="ru-RU" dirty="0" err="1"/>
              <a:t>бір</a:t>
            </a:r>
            <a:r>
              <a:rPr lang="ru-RU" dirty="0"/>
              <a:t> </a:t>
            </a:r>
            <a:r>
              <a:rPr lang="ru-RU" dirty="0" err="1"/>
              <a:t>символдармен</a:t>
            </a:r>
            <a:r>
              <a:rPr lang="ru-RU" dirty="0"/>
              <a:t> </a:t>
            </a:r>
            <a:r>
              <a:rPr lang="ru-RU" dirty="0" err="1"/>
              <a:t>белгіленген</a:t>
            </a:r>
            <a:r>
              <a:rPr lang="ru-RU" dirty="0"/>
              <a:t> </a:t>
            </a:r>
            <a:r>
              <a:rPr lang="ru-RU" dirty="0" err="1"/>
              <a:t>түрлері: маркирлік</a:t>
            </a:r>
            <a:r>
              <a:rPr lang="ru-RU" dirty="0"/>
              <a:t> </a:t>
            </a:r>
            <a:r>
              <a:rPr lang="ru-RU" dirty="0" err="1"/>
              <a:t>және нөмерлік.</a:t>
            </a:r>
            <a:r>
              <a:rPr lang="ru-RU" dirty="0"/>
              <a:t> </a:t>
            </a:r>
            <a:r>
              <a:rPr lang="ru-RU" dirty="0" err="1"/>
              <a:t>Маркирлік</a:t>
            </a:r>
            <a:r>
              <a:rPr lang="ru-RU" dirty="0"/>
              <a:t> </a:t>
            </a:r>
            <a:r>
              <a:rPr lang="ru-RU" dirty="0" err="1"/>
              <a:t>тізімнің мысалы</a:t>
            </a:r>
            <a:r>
              <a:rPr lang="ru-RU" dirty="0"/>
              <a:t> </a:t>
            </a:r>
            <a:r>
              <a:rPr lang="ru-RU" dirty="0" err="1"/>
              <a:t>төменде көрсетілген.</a:t>
            </a:r>
            <a:r>
              <a:rPr lang="ru-RU" dirty="0"/>
              <a:t> </a:t>
            </a:r>
            <a:r>
              <a:rPr lang="ru-RU" dirty="0" err="1"/>
              <a:t>Бір</a:t>
            </a:r>
            <a:r>
              <a:rPr lang="ru-RU" dirty="0"/>
              <a:t>; </a:t>
            </a:r>
            <a:r>
              <a:rPr lang="ru-RU" dirty="0" err="1"/>
              <a:t>Екі</a:t>
            </a:r>
            <a:r>
              <a:rPr lang="ru-RU" dirty="0"/>
              <a:t>; </a:t>
            </a:r>
            <a:r>
              <a:rPr lang="ru-RU" dirty="0" err="1"/>
              <a:t>Үш.</a:t>
            </a:r>
            <a:r>
              <a:rPr lang="ru-RU" dirty="0"/>
              <a:t> Ал </a:t>
            </a:r>
            <a:r>
              <a:rPr lang="ru-RU" dirty="0" err="1"/>
              <a:t>мынау</a:t>
            </a:r>
            <a:r>
              <a:rPr lang="ru-RU" dirty="0"/>
              <a:t> </a:t>
            </a:r>
            <a:r>
              <a:rPr lang="ru-RU" dirty="0" err="1"/>
              <a:t>нөмерлік тізім</a:t>
            </a:r>
            <a:r>
              <a:rPr lang="ru-RU" dirty="0"/>
              <a:t>,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543956" cy="4368808"/>
          </a:xfrm>
        </p:spPr>
        <p:txBody>
          <a:bodyPr>
            <a:normAutofit/>
          </a:bodyPr>
          <a:lstStyle/>
          <a:p>
            <a:r>
              <a:rPr lang="kk-KZ" sz="5400" dirty="0"/>
              <a:t>Назарларыңызға рахмет!</a:t>
            </a:r>
            <a:endParaRPr lang="ru-RU" sz="5400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екс">
  <a:themeElements>
    <a:clrScheme name="Апекс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Классическая">
      <a:maj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83</TotalTime>
  <Words>583</Words>
  <Application>Microsoft Office PowerPoint</Application>
  <PresentationFormat>Экран (4:3)</PresentationFormat>
  <Paragraphs>9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2" baseType="lpstr">
      <vt:lpstr>Arial</vt:lpstr>
      <vt:lpstr>Times New Roman</vt:lpstr>
      <vt:lpstr>Wingdings</vt:lpstr>
      <vt:lpstr>Wingdings 2</vt:lpstr>
      <vt:lpstr>Wingdings 3</vt:lpstr>
      <vt:lpstr>Апекс</vt:lpstr>
      <vt:lpstr>                                                                                    Web-сайт және түрлері                 </vt:lpstr>
      <vt:lpstr>HTML ТІЛІ ТУРАЛЫ ТҮСІНІК </vt:lpstr>
      <vt:lpstr>    АЛҒАШҚЫ WEB – БЕТТІҢМЫСАЛЫ  </vt:lpstr>
      <vt:lpstr>  ТЕКСТТЕРДІ ФОРМАТТАУ HTMl </vt:lpstr>
      <vt:lpstr>ТАҚЫРЫПТАР МЕН АБЗАЦТАРДЫ ФОРМАТТАУ ЖӘНЕ ТІЗІМДЕР </vt:lpstr>
      <vt:lpstr>Назарларыңызға рахмет!</vt:lpstr>
    </vt:vector>
  </TitlesOfParts>
  <Company>Reanimator Extreme Edition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Web-беттерде тізімдер құру</dc:title>
  <dc:creator>Толеген</dc:creator>
  <cp:lastModifiedBy>Данагул</cp:lastModifiedBy>
  <cp:revision>8</cp:revision>
  <dcterms:created xsi:type="dcterms:W3CDTF">2020-12-24T06:17:56Z</dcterms:created>
  <dcterms:modified xsi:type="dcterms:W3CDTF">2025-03-05T06:13:55Z</dcterms:modified>
</cp:coreProperties>
</file>