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86" r:id="rId4"/>
    <p:sldId id="291" r:id="rId5"/>
    <p:sldId id="287" r:id="rId6"/>
    <p:sldId id="268" r:id="rId7"/>
    <p:sldId id="288" r:id="rId8"/>
    <p:sldId id="275" r:id="rId9"/>
    <p:sldId id="273" r:id="rId10"/>
    <p:sldId id="289" r:id="rId11"/>
    <p:sldId id="29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image" Target="../media/image16.png"/><Relationship Id="rId4" Type="http://schemas.openxmlformats.org/officeDocument/2006/relationships/image" Target="../media/image19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image" Target="../media/image16.png"/><Relationship Id="rId4" Type="http://schemas.openxmlformats.org/officeDocument/2006/relationships/image" Target="../media/image1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A3BD9E-936A-4B44-AF54-0D1CB57D867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E66503A-C26B-43EC-B0CC-2A78AC37AB7C}">
      <dgm:prSet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 dirty="0">
              <a:noFill/>
            </a:rPr>
            <a:t> </a:t>
          </a:r>
          <a:r>
            <a:rPr lang="ru-RU" dirty="0" err="1" smtClean="0">
              <a:noFill/>
            </a:rPr>
            <a:t>екі</a:t>
          </a:r>
          <a:r>
            <a:rPr lang="ru-RU" dirty="0" smtClean="0">
              <a:noFill/>
            </a:rPr>
            <a:t> </a:t>
          </a:r>
          <a:r>
            <a:rPr lang="ru-RU" dirty="0" err="1" smtClean="0">
              <a:noFill/>
            </a:rPr>
            <a:t>ұ</a:t>
          </a:r>
          <a:endParaRPr lang="ru-RU" dirty="0">
            <a:noFill/>
          </a:endParaRPr>
        </a:p>
      </dgm:t>
    </dgm:pt>
    <dgm:pt modelId="{B0BA145A-8D30-4F8C-A410-1F8EC8C896A9}" type="parTrans" cxnId="{2B3CB539-5F5B-490D-82D3-4B6951A83972}">
      <dgm:prSet/>
      <dgm:spPr/>
      <dgm:t>
        <a:bodyPr/>
        <a:lstStyle/>
        <a:p>
          <a:endParaRPr lang="ru-RU"/>
        </a:p>
      </dgm:t>
    </dgm:pt>
    <dgm:pt modelId="{198ED3A1-592E-4BB1-91EB-45140584E165}" type="sibTrans" cxnId="{2B3CB539-5F5B-490D-82D3-4B6951A83972}">
      <dgm:prSet/>
      <dgm:spPr/>
      <dgm:t>
        <a:bodyPr/>
        <a:lstStyle/>
        <a:p>
          <a:endParaRPr lang="ru-RU"/>
        </a:p>
      </dgm:t>
    </dgm:pt>
    <dgm:pt modelId="{9E24C344-0C9B-4BD0-9A72-6C7B056F6FBD}">
      <dgm:prSet custT="1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ru-RU" dirty="0">
              <a:noFill/>
            </a:rPr>
            <a:t> </a:t>
          </a:r>
        </a:p>
      </dgm:t>
    </dgm:pt>
    <dgm:pt modelId="{1625B7F5-1795-4402-946C-0718161599FB}" type="parTrans" cxnId="{96D84251-1D1A-42D0-8B5A-F8353EBC47C3}">
      <dgm:prSet/>
      <dgm:spPr/>
      <dgm:t>
        <a:bodyPr/>
        <a:lstStyle/>
        <a:p>
          <a:endParaRPr lang="ru-RU"/>
        </a:p>
      </dgm:t>
    </dgm:pt>
    <dgm:pt modelId="{7EE16CDF-FB80-4740-BFED-4AD0AFCA10EF}" type="sibTrans" cxnId="{96D84251-1D1A-42D0-8B5A-F8353EBC47C3}">
      <dgm:prSet/>
      <dgm:spPr/>
      <dgm:t>
        <a:bodyPr/>
        <a:lstStyle/>
        <a:p>
          <a:endParaRPr lang="ru-RU"/>
        </a:p>
      </dgm:t>
    </dgm:pt>
    <dgm:pt modelId="{D6891828-EC99-4FB4-AD24-DC43E7D7B02A}">
      <dgm:prSet custT="1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r>
            <a:rPr lang="ru-RU" dirty="0">
              <a:noFill/>
            </a:rPr>
            <a:t> </a:t>
          </a:r>
        </a:p>
      </dgm:t>
    </dgm:pt>
    <dgm:pt modelId="{5FDB6033-4942-41A9-85C3-638CEE89EE2D}" type="parTrans" cxnId="{030EC4B0-4DAA-4E0B-8946-EECB004318D4}">
      <dgm:prSet/>
      <dgm:spPr/>
      <dgm:t>
        <a:bodyPr/>
        <a:lstStyle/>
        <a:p>
          <a:endParaRPr lang="ru-RU"/>
        </a:p>
      </dgm:t>
    </dgm:pt>
    <dgm:pt modelId="{405D4B81-B8B2-4374-BA4E-78C76253ABC4}" type="sibTrans" cxnId="{030EC4B0-4DAA-4E0B-8946-EECB004318D4}">
      <dgm:prSet/>
      <dgm:spPr/>
      <dgm:t>
        <a:bodyPr/>
        <a:lstStyle/>
        <a:p>
          <a:endParaRPr lang="ru-RU"/>
        </a:p>
      </dgm:t>
    </dgm:pt>
    <dgm:pt modelId="{F64C0096-B5BD-4D7B-B56E-D088DE05B4E8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kk-KZ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Жауабы:4 күн </a:t>
          </a:r>
        </a:p>
      </dgm:t>
    </dgm:pt>
    <dgm:pt modelId="{CBE6EDB3-260C-4CFB-B28E-BB03D8E092C7}" type="parTrans" cxnId="{7C04E1D5-DCF6-4787-B0F8-DC48DE966E1A}">
      <dgm:prSet/>
      <dgm:spPr/>
      <dgm:t>
        <a:bodyPr/>
        <a:lstStyle/>
        <a:p>
          <a:endParaRPr lang="ru-RU"/>
        </a:p>
      </dgm:t>
    </dgm:pt>
    <dgm:pt modelId="{080D797F-8CC8-4BF5-9D13-9CDA61F24FDB}" type="sibTrans" cxnId="{7C04E1D5-DCF6-4787-B0F8-DC48DE966E1A}">
      <dgm:prSet/>
      <dgm:spPr/>
      <dgm:t>
        <a:bodyPr/>
        <a:lstStyle/>
        <a:p>
          <a:endParaRPr lang="ru-RU"/>
        </a:p>
      </dgm:t>
    </dgm:pt>
    <dgm:pt modelId="{FE8AED84-887B-4A8C-957B-18E26A0A5CED}">
      <dgm:prSet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r>
            <a:rPr lang="ru-RU" dirty="0">
              <a:noFill/>
            </a:rPr>
            <a:t> </a:t>
          </a:r>
        </a:p>
      </dgm:t>
    </dgm:pt>
    <dgm:pt modelId="{FD9DD7E9-87B8-4B39-9AB2-262C014F13AB}" type="parTrans" cxnId="{D5F9F559-D808-439B-8C51-0039D98F98E0}">
      <dgm:prSet/>
      <dgm:spPr/>
      <dgm:t>
        <a:bodyPr/>
        <a:lstStyle/>
        <a:p>
          <a:endParaRPr lang="ru-RU"/>
        </a:p>
      </dgm:t>
    </dgm:pt>
    <dgm:pt modelId="{FDCC5BDD-2EB4-4E6B-8E1F-9B06EBBDBC59}" type="sibTrans" cxnId="{D5F9F559-D808-439B-8C51-0039D98F98E0}">
      <dgm:prSet/>
      <dgm:spPr/>
      <dgm:t>
        <a:bodyPr/>
        <a:lstStyle/>
        <a:p>
          <a:endParaRPr lang="ru-RU"/>
        </a:p>
      </dgm:t>
    </dgm:pt>
    <dgm:pt modelId="{018087D8-476B-4DC1-8F6C-F0D438F4E7A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8AEE4084-98C0-4883-91CB-577BA3CDDBBF}" type="sibTrans" cxnId="{D922F47B-1A1C-4DB6-AD03-829558D1B2F7}">
      <dgm:prSet/>
      <dgm:spPr/>
      <dgm:t>
        <a:bodyPr/>
        <a:lstStyle/>
        <a:p>
          <a:endParaRPr lang="ru-RU"/>
        </a:p>
      </dgm:t>
    </dgm:pt>
    <dgm:pt modelId="{B009E349-8955-4131-9608-9DF45C1AB303}" type="parTrans" cxnId="{D922F47B-1A1C-4DB6-AD03-829558D1B2F7}">
      <dgm:prSet/>
      <dgm:spPr/>
      <dgm:t>
        <a:bodyPr/>
        <a:lstStyle/>
        <a:p>
          <a:endParaRPr lang="ru-RU"/>
        </a:p>
      </dgm:t>
    </dgm:pt>
    <dgm:pt modelId="{A92C16C6-0B7C-4D81-B70E-62A51DCEFCCD}" type="pres">
      <dgm:prSet presAssocID="{72A3BD9E-936A-4B44-AF54-0D1CB57D867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79BBD2C-7451-4D20-8EF3-4329769C77D8}" type="pres">
      <dgm:prSet presAssocID="{018087D8-476B-4DC1-8F6C-F0D438F4E7AE}" presName="hierRoot1" presStyleCnt="0">
        <dgm:presLayoutVars>
          <dgm:hierBranch val="hang"/>
        </dgm:presLayoutVars>
      </dgm:prSet>
      <dgm:spPr/>
    </dgm:pt>
    <dgm:pt modelId="{9EEE7780-CC29-4406-AD17-2579BC7786DF}" type="pres">
      <dgm:prSet presAssocID="{018087D8-476B-4DC1-8F6C-F0D438F4E7AE}" presName="rootComposite1" presStyleCnt="0"/>
      <dgm:spPr/>
    </dgm:pt>
    <dgm:pt modelId="{698B767E-CE08-4183-98AF-A534E241531C}" type="pres">
      <dgm:prSet presAssocID="{018087D8-476B-4DC1-8F6C-F0D438F4E7AE}" presName="rootText1" presStyleLbl="node0" presStyleIdx="0" presStyleCnt="1" custScaleX="309291" custScaleY="98075" custLinFactNeighborX="-3815" custLinFactNeighborY="178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8CADF82-830D-40A9-838E-38F06B4224F4}" type="pres">
      <dgm:prSet presAssocID="{018087D8-476B-4DC1-8F6C-F0D438F4E7AE}" presName="rootConnector1" presStyleLbl="node1" presStyleIdx="0" presStyleCnt="0"/>
      <dgm:spPr/>
      <dgm:t>
        <a:bodyPr/>
        <a:lstStyle/>
        <a:p>
          <a:endParaRPr lang="ru-RU"/>
        </a:p>
      </dgm:t>
    </dgm:pt>
    <dgm:pt modelId="{D6FDF0DC-EBBA-41FF-B94D-76F1719EE9A7}" type="pres">
      <dgm:prSet presAssocID="{018087D8-476B-4DC1-8F6C-F0D438F4E7AE}" presName="hierChild2" presStyleCnt="0"/>
      <dgm:spPr/>
    </dgm:pt>
    <dgm:pt modelId="{58415509-727F-4950-BE1D-43E5ABE1128E}" type="pres">
      <dgm:prSet presAssocID="{B0BA145A-8D30-4F8C-A410-1F8EC8C896A9}" presName="Name48" presStyleLbl="parChTrans1D2" presStyleIdx="0" presStyleCnt="5"/>
      <dgm:spPr/>
      <dgm:t>
        <a:bodyPr/>
        <a:lstStyle/>
        <a:p>
          <a:endParaRPr lang="ru-RU"/>
        </a:p>
      </dgm:t>
    </dgm:pt>
    <dgm:pt modelId="{ED72D441-7770-4EC8-85ED-2B7A2A0FF879}" type="pres">
      <dgm:prSet presAssocID="{3E66503A-C26B-43EC-B0CC-2A78AC37AB7C}" presName="hierRoot2" presStyleCnt="0">
        <dgm:presLayoutVars>
          <dgm:hierBranch/>
        </dgm:presLayoutVars>
      </dgm:prSet>
      <dgm:spPr/>
    </dgm:pt>
    <dgm:pt modelId="{6C92F798-F997-41A6-9B4B-6F12CEEB2B36}" type="pres">
      <dgm:prSet presAssocID="{3E66503A-C26B-43EC-B0CC-2A78AC37AB7C}" presName="rootComposite" presStyleCnt="0"/>
      <dgm:spPr/>
    </dgm:pt>
    <dgm:pt modelId="{4567DD43-DD18-45C2-B91E-F1EC35B26F4F}" type="pres">
      <dgm:prSet presAssocID="{3E66503A-C26B-43EC-B0CC-2A78AC37AB7C}" presName="rootText" presStyleLbl="node2" presStyleIdx="0" presStyleCnt="5" custScaleX="153906" custScaleY="10628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63C55A1-E3F2-428D-98EE-E96C3FFB42B1}" type="pres">
      <dgm:prSet presAssocID="{3E66503A-C26B-43EC-B0CC-2A78AC37AB7C}" presName="rootConnector" presStyleLbl="node2" presStyleIdx="0" presStyleCnt="5"/>
      <dgm:spPr/>
      <dgm:t>
        <a:bodyPr/>
        <a:lstStyle/>
        <a:p>
          <a:endParaRPr lang="ru-RU"/>
        </a:p>
      </dgm:t>
    </dgm:pt>
    <dgm:pt modelId="{3C4FDFC1-C43B-4EB5-B8AF-BF9A70DC6F59}" type="pres">
      <dgm:prSet presAssocID="{3E66503A-C26B-43EC-B0CC-2A78AC37AB7C}" presName="hierChild4" presStyleCnt="0"/>
      <dgm:spPr/>
    </dgm:pt>
    <dgm:pt modelId="{79F2042E-407D-46EA-A14B-FF3DF7FEA0B0}" type="pres">
      <dgm:prSet presAssocID="{3E66503A-C26B-43EC-B0CC-2A78AC37AB7C}" presName="hierChild5" presStyleCnt="0"/>
      <dgm:spPr/>
    </dgm:pt>
    <dgm:pt modelId="{39CC38E9-2A76-475C-9E94-D19128B544EB}" type="pres">
      <dgm:prSet presAssocID="{1625B7F5-1795-4402-946C-0718161599FB}" presName="Name48" presStyleLbl="parChTrans1D2" presStyleIdx="1" presStyleCnt="5"/>
      <dgm:spPr/>
      <dgm:t>
        <a:bodyPr/>
        <a:lstStyle/>
        <a:p>
          <a:endParaRPr lang="ru-RU"/>
        </a:p>
      </dgm:t>
    </dgm:pt>
    <dgm:pt modelId="{A273C0B8-9B0F-4847-9309-87B8B9E1ED24}" type="pres">
      <dgm:prSet presAssocID="{9E24C344-0C9B-4BD0-9A72-6C7B056F6FBD}" presName="hierRoot2" presStyleCnt="0">
        <dgm:presLayoutVars>
          <dgm:hierBranch/>
        </dgm:presLayoutVars>
      </dgm:prSet>
      <dgm:spPr/>
    </dgm:pt>
    <dgm:pt modelId="{C020855A-B892-4F0D-BC57-E52A44A23105}" type="pres">
      <dgm:prSet presAssocID="{9E24C344-0C9B-4BD0-9A72-6C7B056F6FBD}" presName="rootComposite" presStyleCnt="0"/>
      <dgm:spPr/>
    </dgm:pt>
    <dgm:pt modelId="{99CC47F5-3F14-485D-BF74-F7D5E8615795}" type="pres">
      <dgm:prSet presAssocID="{9E24C344-0C9B-4BD0-9A72-6C7B056F6FBD}" presName="rootText" presStyleLbl="node2" presStyleIdx="1" presStyleCnt="5" custScaleX="147490" custScaleY="111855" custLinFactNeighborX="1459" custLinFactNeighborY="-529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05BFF68-0FCF-4878-8AE4-5B1D52D64586}" type="pres">
      <dgm:prSet presAssocID="{9E24C344-0C9B-4BD0-9A72-6C7B056F6FBD}" presName="rootConnector" presStyleLbl="node2" presStyleIdx="1" presStyleCnt="5"/>
      <dgm:spPr/>
      <dgm:t>
        <a:bodyPr/>
        <a:lstStyle/>
        <a:p>
          <a:endParaRPr lang="ru-RU"/>
        </a:p>
      </dgm:t>
    </dgm:pt>
    <dgm:pt modelId="{4A09C33F-6BFE-43FD-AEA2-67FE2B4D6BD7}" type="pres">
      <dgm:prSet presAssocID="{9E24C344-0C9B-4BD0-9A72-6C7B056F6FBD}" presName="hierChild4" presStyleCnt="0"/>
      <dgm:spPr/>
    </dgm:pt>
    <dgm:pt modelId="{BC7ACA4F-5E1A-4C6A-8B71-6E4097646D57}" type="pres">
      <dgm:prSet presAssocID="{9E24C344-0C9B-4BD0-9A72-6C7B056F6FBD}" presName="hierChild5" presStyleCnt="0"/>
      <dgm:spPr/>
    </dgm:pt>
    <dgm:pt modelId="{EFE17CFD-FCBF-4480-99C7-22E50E1FDD6F}" type="pres">
      <dgm:prSet presAssocID="{5FDB6033-4942-41A9-85C3-638CEE89EE2D}" presName="Name48" presStyleLbl="parChTrans1D2" presStyleIdx="2" presStyleCnt="5"/>
      <dgm:spPr/>
      <dgm:t>
        <a:bodyPr/>
        <a:lstStyle/>
        <a:p>
          <a:endParaRPr lang="ru-RU"/>
        </a:p>
      </dgm:t>
    </dgm:pt>
    <dgm:pt modelId="{BDB31A8F-B2A9-414E-8094-87C2C688F18D}" type="pres">
      <dgm:prSet presAssocID="{D6891828-EC99-4FB4-AD24-DC43E7D7B02A}" presName="hierRoot2" presStyleCnt="0">
        <dgm:presLayoutVars>
          <dgm:hierBranch/>
        </dgm:presLayoutVars>
      </dgm:prSet>
      <dgm:spPr/>
    </dgm:pt>
    <dgm:pt modelId="{DAE75996-A192-4A7D-BFA0-99CF9A44C60B}" type="pres">
      <dgm:prSet presAssocID="{D6891828-EC99-4FB4-AD24-DC43E7D7B02A}" presName="rootComposite" presStyleCnt="0"/>
      <dgm:spPr/>
    </dgm:pt>
    <dgm:pt modelId="{CD74988F-8965-47A3-B587-601D7BFF85AA}" type="pres">
      <dgm:prSet presAssocID="{D6891828-EC99-4FB4-AD24-DC43E7D7B02A}" presName="rootText" presStyleLbl="node2" presStyleIdx="2" presStyleCnt="5" custScaleX="151617" custScaleY="10220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0E65A2F-586E-4609-9AEE-1B122A034AB7}" type="pres">
      <dgm:prSet presAssocID="{D6891828-EC99-4FB4-AD24-DC43E7D7B02A}" presName="rootConnector" presStyleLbl="node2" presStyleIdx="2" presStyleCnt="5"/>
      <dgm:spPr/>
      <dgm:t>
        <a:bodyPr/>
        <a:lstStyle/>
        <a:p>
          <a:endParaRPr lang="ru-RU"/>
        </a:p>
      </dgm:t>
    </dgm:pt>
    <dgm:pt modelId="{3EF28E41-5244-46C4-89A6-892EFE54B4B9}" type="pres">
      <dgm:prSet presAssocID="{D6891828-EC99-4FB4-AD24-DC43E7D7B02A}" presName="hierChild4" presStyleCnt="0"/>
      <dgm:spPr/>
    </dgm:pt>
    <dgm:pt modelId="{0A9F2F72-B397-4B0A-A14A-059995351686}" type="pres">
      <dgm:prSet presAssocID="{D6891828-EC99-4FB4-AD24-DC43E7D7B02A}" presName="hierChild5" presStyleCnt="0"/>
      <dgm:spPr/>
    </dgm:pt>
    <dgm:pt modelId="{FFF46C68-B1D1-4435-953A-C3FE89CC1DAE}" type="pres">
      <dgm:prSet presAssocID="{FD9DD7E9-87B8-4B39-9AB2-262C014F13AB}" presName="Name48" presStyleLbl="parChTrans1D2" presStyleIdx="3" presStyleCnt="5"/>
      <dgm:spPr/>
      <dgm:t>
        <a:bodyPr/>
        <a:lstStyle/>
        <a:p>
          <a:endParaRPr lang="ru-RU"/>
        </a:p>
      </dgm:t>
    </dgm:pt>
    <dgm:pt modelId="{47ABDD3F-51A2-4FDE-AE72-A0E3D1C53184}" type="pres">
      <dgm:prSet presAssocID="{FE8AED84-887B-4A8C-957B-18E26A0A5CED}" presName="hierRoot2" presStyleCnt="0">
        <dgm:presLayoutVars>
          <dgm:hierBranch val="init"/>
        </dgm:presLayoutVars>
      </dgm:prSet>
      <dgm:spPr/>
    </dgm:pt>
    <dgm:pt modelId="{8D844A3C-1E38-4C76-8DF4-820E23945857}" type="pres">
      <dgm:prSet presAssocID="{FE8AED84-887B-4A8C-957B-18E26A0A5CED}" presName="rootComposite" presStyleCnt="0"/>
      <dgm:spPr/>
    </dgm:pt>
    <dgm:pt modelId="{BE288B91-6C71-4A5E-AD66-CDA20488C268}" type="pres">
      <dgm:prSet presAssocID="{FE8AED84-887B-4A8C-957B-18E26A0A5CED}" presName="rootText" presStyleLbl="node2" presStyleIdx="3" presStyleCnt="5" custScaleX="14870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10C7CFB-6046-4F1C-AA45-972FE228FFDB}" type="pres">
      <dgm:prSet presAssocID="{FE8AED84-887B-4A8C-957B-18E26A0A5CED}" presName="rootConnector" presStyleLbl="node2" presStyleIdx="3" presStyleCnt="5"/>
      <dgm:spPr/>
      <dgm:t>
        <a:bodyPr/>
        <a:lstStyle/>
        <a:p>
          <a:endParaRPr lang="ru-RU"/>
        </a:p>
      </dgm:t>
    </dgm:pt>
    <dgm:pt modelId="{7AD8A691-9E47-4814-A6FA-009E0F8C31BD}" type="pres">
      <dgm:prSet presAssocID="{FE8AED84-887B-4A8C-957B-18E26A0A5CED}" presName="hierChild4" presStyleCnt="0"/>
      <dgm:spPr/>
    </dgm:pt>
    <dgm:pt modelId="{3B552175-1BB7-4EA2-8CBA-3AC9309C8970}" type="pres">
      <dgm:prSet presAssocID="{FE8AED84-887B-4A8C-957B-18E26A0A5CED}" presName="hierChild5" presStyleCnt="0"/>
      <dgm:spPr/>
    </dgm:pt>
    <dgm:pt modelId="{18C932E6-5613-4294-B1D9-D9B00BB081EE}" type="pres">
      <dgm:prSet presAssocID="{CBE6EDB3-260C-4CFB-B28E-BB03D8E092C7}" presName="Name48" presStyleLbl="parChTrans1D2" presStyleIdx="4" presStyleCnt="5"/>
      <dgm:spPr/>
      <dgm:t>
        <a:bodyPr/>
        <a:lstStyle/>
        <a:p>
          <a:endParaRPr lang="ru-RU"/>
        </a:p>
      </dgm:t>
    </dgm:pt>
    <dgm:pt modelId="{DA590BCB-B2A9-41C1-937D-69EDFBC2E09B}" type="pres">
      <dgm:prSet presAssocID="{F64C0096-B5BD-4D7B-B56E-D088DE05B4E8}" presName="hierRoot2" presStyleCnt="0">
        <dgm:presLayoutVars>
          <dgm:hierBranch/>
        </dgm:presLayoutVars>
      </dgm:prSet>
      <dgm:spPr/>
    </dgm:pt>
    <dgm:pt modelId="{BA8AB1A3-C885-47B0-A880-3811A6ACC941}" type="pres">
      <dgm:prSet presAssocID="{F64C0096-B5BD-4D7B-B56E-D088DE05B4E8}" presName="rootComposite" presStyleCnt="0"/>
      <dgm:spPr/>
    </dgm:pt>
    <dgm:pt modelId="{05C547A2-6549-40D2-87E0-927F5BDB2ECE}" type="pres">
      <dgm:prSet presAssocID="{F64C0096-B5BD-4D7B-B56E-D088DE05B4E8}" presName="rootText" presStyleLbl="node2" presStyleIdx="4" presStyleCnt="5" custScaleX="156295" custScaleY="106606" custLinFactNeighborX="-925" custLinFactNeighborY="-88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8BC08FF-0974-444A-836E-E172A8834F6A}" type="pres">
      <dgm:prSet presAssocID="{F64C0096-B5BD-4D7B-B56E-D088DE05B4E8}" presName="rootConnector" presStyleLbl="node2" presStyleIdx="4" presStyleCnt="5"/>
      <dgm:spPr/>
      <dgm:t>
        <a:bodyPr/>
        <a:lstStyle/>
        <a:p>
          <a:endParaRPr lang="ru-RU"/>
        </a:p>
      </dgm:t>
    </dgm:pt>
    <dgm:pt modelId="{E67904CB-25BB-4335-B964-643F4B31E151}" type="pres">
      <dgm:prSet presAssocID="{F64C0096-B5BD-4D7B-B56E-D088DE05B4E8}" presName="hierChild4" presStyleCnt="0"/>
      <dgm:spPr/>
    </dgm:pt>
    <dgm:pt modelId="{B38DF3D1-4A9D-4B1D-8F56-3F2A92CDD309}" type="pres">
      <dgm:prSet presAssocID="{F64C0096-B5BD-4D7B-B56E-D088DE05B4E8}" presName="hierChild5" presStyleCnt="0"/>
      <dgm:spPr/>
    </dgm:pt>
    <dgm:pt modelId="{10918F97-5BDF-4901-A848-F8D15E7F3347}" type="pres">
      <dgm:prSet presAssocID="{018087D8-476B-4DC1-8F6C-F0D438F4E7AE}" presName="hierChild3" presStyleCnt="0"/>
      <dgm:spPr/>
    </dgm:pt>
  </dgm:ptLst>
  <dgm:cxnLst>
    <dgm:cxn modelId="{48B9DC25-5B5D-4798-ACE6-4782A3C09E20}" type="presOf" srcId="{018087D8-476B-4DC1-8F6C-F0D438F4E7AE}" destId="{698B767E-CE08-4183-98AF-A534E241531C}" srcOrd="0" destOrd="0" presId="urn:microsoft.com/office/officeart/2005/8/layout/orgChart1"/>
    <dgm:cxn modelId="{7C04E1D5-DCF6-4787-B0F8-DC48DE966E1A}" srcId="{018087D8-476B-4DC1-8F6C-F0D438F4E7AE}" destId="{F64C0096-B5BD-4D7B-B56E-D088DE05B4E8}" srcOrd="4" destOrd="0" parTransId="{CBE6EDB3-260C-4CFB-B28E-BB03D8E092C7}" sibTransId="{080D797F-8CC8-4BF5-9D13-9CDA61F24FDB}"/>
    <dgm:cxn modelId="{9BF7DB3A-F53C-432C-84D4-77CB42F276D9}" type="presOf" srcId="{9E24C344-0C9B-4BD0-9A72-6C7B056F6FBD}" destId="{99CC47F5-3F14-485D-BF74-F7D5E8615795}" srcOrd="0" destOrd="0" presId="urn:microsoft.com/office/officeart/2005/8/layout/orgChart1"/>
    <dgm:cxn modelId="{96D84251-1D1A-42D0-8B5A-F8353EBC47C3}" srcId="{018087D8-476B-4DC1-8F6C-F0D438F4E7AE}" destId="{9E24C344-0C9B-4BD0-9A72-6C7B056F6FBD}" srcOrd="1" destOrd="0" parTransId="{1625B7F5-1795-4402-946C-0718161599FB}" sibTransId="{7EE16CDF-FB80-4740-BFED-4AD0AFCA10EF}"/>
    <dgm:cxn modelId="{85250FBF-B7A8-43F1-B0AC-3828100F3D36}" type="presOf" srcId="{D6891828-EC99-4FB4-AD24-DC43E7D7B02A}" destId="{10E65A2F-586E-4609-9AEE-1B122A034AB7}" srcOrd="1" destOrd="0" presId="urn:microsoft.com/office/officeart/2005/8/layout/orgChart1"/>
    <dgm:cxn modelId="{E5ED0B4D-6431-428D-866D-7628EEBFBA9A}" type="presOf" srcId="{72A3BD9E-936A-4B44-AF54-0D1CB57D867C}" destId="{A92C16C6-0B7C-4D81-B70E-62A51DCEFCCD}" srcOrd="0" destOrd="0" presId="urn:microsoft.com/office/officeart/2005/8/layout/orgChart1"/>
    <dgm:cxn modelId="{F70DC513-DFEF-4187-AC8F-9C2A7D793F7E}" type="presOf" srcId="{1625B7F5-1795-4402-946C-0718161599FB}" destId="{39CC38E9-2A76-475C-9E94-D19128B544EB}" srcOrd="0" destOrd="0" presId="urn:microsoft.com/office/officeart/2005/8/layout/orgChart1"/>
    <dgm:cxn modelId="{A7B53854-216A-4B16-9F8B-485A151CE975}" type="presOf" srcId="{F64C0096-B5BD-4D7B-B56E-D088DE05B4E8}" destId="{58BC08FF-0974-444A-836E-E172A8834F6A}" srcOrd="1" destOrd="0" presId="urn:microsoft.com/office/officeart/2005/8/layout/orgChart1"/>
    <dgm:cxn modelId="{40AF5CCF-C60C-4CD9-A28D-D6CC4DD90698}" type="presOf" srcId="{CBE6EDB3-260C-4CFB-B28E-BB03D8E092C7}" destId="{18C932E6-5613-4294-B1D9-D9B00BB081EE}" srcOrd="0" destOrd="0" presId="urn:microsoft.com/office/officeart/2005/8/layout/orgChart1"/>
    <dgm:cxn modelId="{E45806A4-60B4-4DBA-ACC6-1BEEA2F85EC6}" type="presOf" srcId="{018087D8-476B-4DC1-8F6C-F0D438F4E7AE}" destId="{28CADF82-830D-40A9-838E-38F06B4224F4}" srcOrd="1" destOrd="0" presId="urn:microsoft.com/office/officeart/2005/8/layout/orgChart1"/>
    <dgm:cxn modelId="{2B3CB539-5F5B-490D-82D3-4B6951A83972}" srcId="{018087D8-476B-4DC1-8F6C-F0D438F4E7AE}" destId="{3E66503A-C26B-43EC-B0CC-2A78AC37AB7C}" srcOrd="0" destOrd="0" parTransId="{B0BA145A-8D30-4F8C-A410-1F8EC8C896A9}" sibTransId="{198ED3A1-592E-4BB1-91EB-45140584E165}"/>
    <dgm:cxn modelId="{625614AA-B4AC-4654-980F-18427C376788}" type="presOf" srcId="{B0BA145A-8D30-4F8C-A410-1F8EC8C896A9}" destId="{58415509-727F-4950-BE1D-43E5ABE1128E}" srcOrd="0" destOrd="0" presId="urn:microsoft.com/office/officeart/2005/8/layout/orgChart1"/>
    <dgm:cxn modelId="{D5F9F559-D808-439B-8C51-0039D98F98E0}" srcId="{018087D8-476B-4DC1-8F6C-F0D438F4E7AE}" destId="{FE8AED84-887B-4A8C-957B-18E26A0A5CED}" srcOrd="3" destOrd="0" parTransId="{FD9DD7E9-87B8-4B39-9AB2-262C014F13AB}" sibTransId="{FDCC5BDD-2EB4-4E6B-8E1F-9B06EBBDBC59}"/>
    <dgm:cxn modelId="{030EC4B0-4DAA-4E0B-8946-EECB004318D4}" srcId="{018087D8-476B-4DC1-8F6C-F0D438F4E7AE}" destId="{D6891828-EC99-4FB4-AD24-DC43E7D7B02A}" srcOrd="2" destOrd="0" parTransId="{5FDB6033-4942-41A9-85C3-638CEE89EE2D}" sibTransId="{405D4B81-B8B2-4374-BA4E-78C76253ABC4}"/>
    <dgm:cxn modelId="{E984A0C9-A26C-4213-BDE0-DF84AFA52779}" type="presOf" srcId="{3E66503A-C26B-43EC-B0CC-2A78AC37AB7C}" destId="{4567DD43-DD18-45C2-B91E-F1EC35B26F4F}" srcOrd="0" destOrd="0" presId="urn:microsoft.com/office/officeart/2005/8/layout/orgChart1"/>
    <dgm:cxn modelId="{FF886DCF-3C1B-47C1-9BFD-A9FAC75220C8}" type="presOf" srcId="{5FDB6033-4942-41A9-85C3-638CEE89EE2D}" destId="{EFE17CFD-FCBF-4480-99C7-22E50E1FDD6F}" srcOrd="0" destOrd="0" presId="urn:microsoft.com/office/officeart/2005/8/layout/orgChart1"/>
    <dgm:cxn modelId="{D922F47B-1A1C-4DB6-AD03-829558D1B2F7}" srcId="{72A3BD9E-936A-4B44-AF54-0D1CB57D867C}" destId="{018087D8-476B-4DC1-8F6C-F0D438F4E7AE}" srcOrd="0" destOrd="0" parTransId="{B009E349-8955-4131-9608-9DF45C1AB303}" sibTransId="{8AEE4084-98C0-4883-91CB-577BA3CDDBBF}"/>
    <dgm:cxn modelId="{4B17E4EF-F906-4A5C-A064-F8643A50D38D}" type="presOf" srcId="{FD9DD7E9-87B8-4B39-9AB2-262C014F13AB}" destId="{FFF46C68-B1D1-4435-953A-C3FE89CC1DAE}" srcOrd="0" destOrd="0" presId="urn:microsoft.com/office/officeart/2005/8/layout/orgChart1"/>
    <dgm:cxn modelId="{BE748A0B-1470-4B4C-92CE-7CC2616133BC}" type="presOf" srcId="{FE8AED84-887B-4A8C-957B-18E26A0A5CED}" destId="{910C7CFB-6046-4F1C-AA45-972FE228FFDB}" srcOrd="1" destOrd="0" presId="urn:microsoft.com/office/officeart/2005/8/layout/orgChart1"/>
    <dgm:cxn modelId="{7D72AD7C-1ABE-4855-9101-2E958BD0AF9B}" type="presOf" srcId="{D6891828-EC99-4FB4-AD24-DC43E7D7B02A}" destId="{CD74988F-8965-47A3-B587-601D7BFF85AA}" srcOrd="0" destOrd="0" presId="urn:microsoft.com/office/officeart/2005/8/layout/orgChart1"/>
    <dgm:cxn modelId="{8705F7D5-1BD7-48C6-9094-EB3EDAA7132B}" type="presOf" srcId="{F64C0096-B5BD-4D7B-B56E-D088DE05B4E8}" destId="{05C547A2-6549-40D2-87E0-927F5BDB2ECE}" srcOrd="0" destOrd="0" presId="urn:microsoft.com/office/officeart/2005/8/layout/orgChart1"/>
    <dgm:cxn modelId="{E5E2426A-2976-47E7-9F58-6AD3E6F1A0AC}" type="presOf" srcId="{9E24C344-0C9B-4BD0-9A72-6C7B056F6FBD}" destId="{C05BFF68-0FCF-4878-8AE4-5B1D52D64586}" srcOrd="1" destOrd="0" presId="urn:microsoft.com/office/officeart/2005/8/layout/orgChart1"/>
    <dgm:cxn modelId="{4959FCBC-6D55-47D1-B085-0E12EDBC62B8}" type="presOf" srcId="{3E66503A-C26B-43EC-B0CC-2A78AC37AB7C}" destId="{063C55A1-E3F2-428D-98EE-E96C3FFB42B1}" srcOrd="1" destOrd="0" presId="urn:microsoft.com/office/officeart/2005/8/layout/orgChart1"/>
    <dgm:cxn modelId="{A9B1D346-4F02-479D-A9ED-4C2104991BCE}" type="presOf" srcId="{FE8AED84-887B-4A8C-957B-18E26A0A5CED}" destId="{BE288B91-6C71-4A5E-AD66-CDA20488C268}" srcOrd="0" destOrd="0" presId="urn:microsoft.com/office/officeart/2005/8/layout/orgChart1"/>
    <dgm:cxn modelId="{3E1B2D3E-B06A-4274-AD9F-75D4008AA94C}" type="presParOf" srcId="{A92C16C6-0B7C-4D81-B70E-62A51DCEFCCD}" destId="{079BBD2C-7451-4D20-8EF3-4329769C77D8}" srcOrd="0" destOrd="0" presId="urn:microsoft.com/office/officeart/2005/8/layout/orgChart1"/>
    <dgm:cxn modelId="{94E41280-C052-4AC4-A50F-D3D1DF8C4406}" type="presParOf" srcId="{079BBD2C-7451-4D20-8EF3-4329769C77D8}" destId="{9EEE7780-CC29-4406-AD17-2579BC7786DF}" srcOrd="0" destOrd="0" presId="urn:microsoft.com/office/officeart/2005/8/layout/orgChart1"/>
    <dgm:cxn modelId="{92E60E10-3FD4-43ED-BF60-AC1B9D2A5F36}" type="presParOf" srcId="{9EEE7780-CC29-4406-AD17-2579BC7786DF}" destId="{698B767E-CE08-4183-98AF-A534E241531C}" srcOrd="0" destOrd="0" presId="urn:microsoft.com/office/officeart/2005/8/layout/orgChart1"/>
    <dgm:cxn modelId="{86730A93-DCAB-4B25-AC3D-63B952FEFBF7}" type="presParOf" srcId="{9EEE7780-CC29-4406-AD17-2579BC7786DF}" destId="{28CADF82-830D-40A9-838E-38F06B4224F4}" srcOrd="1" destOrd="0" presId="urn:microsoft.com/office/officeart/2005/8/layout/orgChart1"/>
    <dgm:cxn modelId="{627B8398-C79D-40C7-8FFC-31A7ABFAC656}" type="presParOf" srcId="{079BBD2C-7451-4D20-8EF3-4329769C77D8}" destId="{D6FDF0DC-EBBA-41FF-B94D-76F1719EE9A7}" srcOrd="1" destOrd="0" presId="urn:microsoft.com/office/officeart/2005/8/layout/orgChart1"/>
    <dgm:cxn modelId="{DA9849BC-8729-4F54-AFE5-58EA2C1A07CB}" type="presParOf" srcId="{D6FDF0DC-EBBA-41FF-B94D-76F1719EE9A7}" destId="{58415509-727F-4950-BE1D-43E5ABE1128E}" srcOrd="0" destOrd="0" presId="urn:microsoft.com/office/officeart/2005/8/layout/orgChart1"/>
    <dgm:cxn modelId="{0FDA4E06-7895-458B-8AAA-32BC050EF98F}" type="presParOf" srcId="{D6FDF0DC-EBBA-41FF-B94D-76F1719EE9A7}" destId="{ED72D441-7770-4EC8-85ED-2B7A2A0FF879}" srcOrd="1" destOrd="0" presId="urn:microsoft.com/office/officeart/2005/8/layout/orgChart1"/>
    <dgm:cxn modelId="{293D108A-4D42-4914-BCD1-323127E7107B}" type="presParOf" srcId="{ED72D441-7770-4EC8-85ED-2B7A2A0FF879}" destId="{6C92F798-F997-41A6-9B4B-6F12CEEB2B36}" srcOrd="0" destOrd="0" presId="urn:microsoft.com/office/officeart/2005/8/layout/orgChart1"/>
    <dgm:cxn modelId="{4066225A-CBF2-44A8-8C23-365A5F609406}" type="presParOf" srcId="{6C92F798-F997-41A6-9B4B-6F12CEEB2B36}" destId="{4567DD43-DD18-45C2-B91E-F1EC35B26F4F}" srcOrd="0" destOrd="0" presId="urn:microsoft.com/office/officeart/2005/8/layout/orgChart1"/>
    <dgm:cxn modelId="{E5331ACC-0310-4294-9D10-E5885B705444}" type="presParOf" srcId="{6C92F798-F997-41A6-9B4B-6F12CEEB2B36}" destId="{063C55A1-E3F2-428D-98EE-E96C3FFB42B1}" srcOrd="1" destOrd="0" presId="urn:microsoft.com/office/officeart/2005/8/layout/orgChart1"/>
    <dgm:cxn modelId="{54E93BFB-CB2C-4739-B800-8C92FA29605E}" type="presParOf" srcId="{ED72D441-7770-4EC8-85ED-2B7A2A0FF879}" destId="{3C4FDFC1-C43B-4EB5-B8AF-BF9A70DC6F59}" srcOrd="1" destOrd="0" presId="urn:microsoft.com/office/officeart/2005/8/layout/orgChart1"/>
    <dgm:cxn modelId="{02BE08E9-888D-4BB1-9BD3-79D2371545A4}" type="presParOf" srcId="{ED72D441-7770-4EC8-85ED-2B7A2A0FF879}" destId="{79F2042E-407D-46EA-A14B-FF3DF7FEA0B0}" srcOrd="2" destOrd="0" presId="urn:microsoft.com/office/officeart/2005/8/layout/orgChart1"/>
    <dgm:cxn modelId="{7E41E6FC-0BC7-4F6D-AAEA-2548F7773D41}" type="presParOf" srcId="{D6FDF0DC-EBBA-41FF-B94D-76F1719EE9A7}" destId="{39CC38E9-2A76-475C-9E94-D19128B544EB}" srcOrd="2" destOrd="0" presId="urn:microsoft.com/office/officeart/2005/8/layout/orgChart1"/>
    <dgm:cxn modelId="{D3B420ED-0244-4A71-BB94-66B7BF8E7417}" type="presParOf" srcId="{D6FDF0DC-EBBA-41FF-B94D-76F1719EE9A7}" destId="{A273C0B8-9B0F-4847-9309-87B8B9E1ED24}" srcOrd="3" destOrd="0" presId="urn:microsoft.com/office/officeart/2005/8/layout/orgChart1"/>
    <dgm:cxn modelId="{E8867F24-F796-45F9-9024-24286E33FE2F}" type="presParOf" srcId="{A273C0B8-9B0F-4847-9309-87B8B9E1ED24}" destId="{C020855A-B892-4F0D-BC57-E52A44A23105}" srcOrd="0" destOrd="0" presId="urn:microsoft.com/office/officeart/2005/8/layout/orgChart1"/>
    <dgm:cxn modelId="{74B9A1CD-3C4C-4EA7-BFC4-B364C734EAFC}" type="presParOf" srcId="{C020855A-B892-4F0D-BC57-E52A44A23105}" destId="{99CC47F5-3F14-485D-BF74-F7D5E8615795}" srcOrd="0" destOrd="0" presId="urn:microsoft.com/office/officeart/2005/8/layout/orgChart1"/>
    <dgm:cxn modelId="{658A196E-9F82-42B1-88DF-B95243353D28}" type="presParOf" srcId="{C020855A-B892-4F0D-BC57-E52A44A23105}" destId="{C05BFF68-0FCF-4878-8AE4-5B1D52D64586}" srcOrd="1" destOrd="0" presId="urn:microsoft.com/office/officeart/2005/8/layout/orgChart1"/>
    <dgm:cxn modelId="{58577905-5883-404A-9FC8-8C90A5C939EB}" type="presParOf" srcId="{A273C0B8-9B0F-4847-9309-87B8B9E1ED24}" destId="{4A09C33F-6BFE-43FD-AEA2-67FE2B4D6BD7}" srcOrd="1" destOrd="0" presId="urn:microsoft.com/office/officeart/2005/8/layout/orgChart1"/>
    <dgm:cxn modelId="{F99A67D5-8565-4D87-A901-2F5F8C0DB92E}" type="presParOf" srcId="{A273C0B8-9B0F-4847-9309-87B8B9E1ED24}" destId="{BC7ACA4F-5E1A-4C6A-8B71-6E4097646D57}" srcOrd="2" destOrd="0" presId="urn:microsoft.com/office/officeart/2005/8/layout/orgChart1"/>
    <dgm:cxn modelId="{42E0BA2D-A912-4EBE-89E2-C467763750DC}" type="presParOf" srcId="{D6FDF0DC-EBBA-41FF-B94D-76F1719EE9A7}" destId="{EFE17CFD-FCBF-4480-99C7-22E50E1FDD6F}" srcOrd="4" destOrd="0" presId="urn:microsoft.com/office/officeart/2005/8/layout/orgChart1"/>
    <dgm:cxn modelId="{DEDD1CF0-1F73-45A0-B1FA-1B325400396B}" type="presParOf" srcId="{D6FDF0DC-EBBA-41FF-B94D-76F1719EE9A7}" destId="{BDB31A8F-B2A9-414E-8094-87C2C688F18D}" srcOrd="5" destOrd="0" presId="urn:microsoft.com/office/officeart/2005/8/layout/orgChart1"/>
    <dgm:cxn modelId="{595333CE-527D-4A39-A836-707B24A84F27}" type="presParOf" srcId="{BDB31A8F-B2A9-414E-8094-87C2C688F18D}" destId="{DAE75996-A192-4A7D-BFA0-99CF9A44C60B}" srcOrd="0" destOrd="0" presId="urn:microsoft.com/office/officeart/2005/8/layout/orgChart1"/>
    <dgm:cxn modelId="{6BDCD54E-5C79-4B65-B669-99E81ED88DFE}" type="presParOf" srcId="{DAE75996-A192-4A7D-BFA0-99CF9A44C60B}" destId="{CD74988F-8965-47A3-B587-601D7BFF85AA}" srcOrd="0" destOrd="0" presId="urn:microsoft.com/office/officeart/2005/8/layout/orgChart1"/>
    <dgm:cxn modelId="{A95CCC78-2459-46D8-9F58-70B6393DEA3E}" type="presParOf" srcId="{DAE75996-A192-4A7D-BFA0-99CF9A44C60B}" destId="{10E65A2F-586E-4609-9AEE-1B122A034AB7}" srcOrd="1" destOrd="0" presId="urn:microsoft.com/office/officeart/2005/8/layout/orgChart1"/>
    <dgm:cxn modelId="{5D7DE932-A3DD-474D-B591-D8ACABDFC69C}" type="presParOf" srcId="{BDB31A8F-B2A9-414E-8094-87C2C688F18D}" destId="{3EF28E41-5244-46C4-89A6-892EFE54B4B9}" srcOrd="1" destOrd="0" presId="urn:microsoft.com/office/officeart/2005/8/layout/orgChart1"/>
    <dgm:cxn modelId="{FDE06793-A227-474B-979F-2B816FF8DBEB}" type="presParOf" srcId="{BDB31A8F-B2A9-414E-8094-87C2C688F18D}" destId="{0A9F2F72-B397-4B0A-A14A-059995351686}" srcOrd="2" destOrd="0" presId="urn:microsoft.com/office/officeart/2005/8/layout/orgChart1"/>
    <dgm:cxn modelId="{AC7A2665-2C28-4AD0-A7AA-A8197B4A156C}" type="presParOf" srcId="{D6FDF0DC-EBBA-41FF-B94D-76F1719EE9A7}" destId="{FFF46C68-B1D1-4435-953A-C3FE89CC1DAE}" srcOrd="6" destOrd="0" presId="urn:microsoft.com/office/officeart/2005/8/layout/orgChart1"/>
    <dgm:cxn modelId="{9DB9FA6C-F9BD-4442-9DBF-8D458ED5D933}" type="presParOf" srcId="{D6FDF0DC-EBBA-41FF-B94D-76F1719EE9A7}" destId="{47ABDD3F-51A2-4FDE-AE72-A0E3D1C53184}" srcOrd="7" destOrd="0" presId="urn:microsoft.com/office/officeart/2005/8/layout/orgChart1"/>
    <dgm:cxn modelId="{7886C2B3-3495-4C73-B1F9-5F930D3F89C2}" type="presParOf" srcId="{47ABDD3F-51A2-4FDE-AE72-A0E3D1C53184}" destId="{8D844A3C-1E38-4C76-8DF4-820E23945857}" srcOrd="0" destOrd="0" presId="urn:microsoft.com/office/officeart/2005/8/layout/orgChart1"/>
    <dgm:cxn modelId="{5531BCE9-E55D-4DD5-9537-F6D7C4A98465}" type="presParOf" srcId="{8D844A3C-1E38-4C76-8DF4-820E23945857}" destId="{BE288B91-6C71-4A5E-AD66-CDA20488C268}" srcOrd="0" destOrd="0" presId="urn:microsoft.com/office/officeart/2005/8/layout/orgChart1"/>
    <dgm:cxn modelId="{4BDD4AEF-900E-4D14-91A7-3415117CFBFA}" type="presParOf" srcId="{8D844A3C-1E38-4C76-8DF4-820E23945857}" destId="{910C7CFB-6046-4F1C-AA45-972FE228FFDB}" srcOrd="1" destOrd="0" presId="urn:microsoft.com/office/officeart/2005/8/layout/orgChart1"/>
    <dgm:cxn modelId="{7CFECE51-7023-45FF-9C84-567DAA514C9A}" type="presParOf" srcId="{47ABDD3F-51A2-4FDE-AE72-A0E3D1C53184}" destId="{7AD8A691-9E47-4814-A6FA-009E0F8C31BD}" srcOrd="1" destOrd="0" presId="urn:microsoft.com/office/officeart/2005/8/layout/orgChart1"/>
    <dgm:cxn modelId="{C2CA1E48-A18F-4FDD-AA6F-A895A286D4CF}" type="presParOf" srcId="{47ABDD3F-51A2-4FDE-AE72-A0E3D1C53184}" destId="{3B552175-1BB7-4EA2-8CBA-3AC9309C8970}" srcOrd="2" destOrd="0" presId="urn:microsoft.com/office/officeart/2005/8/layout/orgChart1"/>
    <dgm:cxn modelId="{8F184483-5061-4692-8C0B-C0F8EA321661}" type="presParOf" srcId="{D6FDF0DC-EBBA-41FF-B94D-76F1719EE9A7}" destId="{18C932E6-5613-4294-B1D9-D9B00BB081EE}" srcOrd="8" destOrd="0" presId="urn:microsoft.com/office/officeart/2005/8/layout/orgChart1"/>
    <dgm:cxn modelId="{4EDC71F4-3A54-4CCB-B0E6-FFC86DFBD33D}" type="presParOf" srcId="{D6FDF0DC-EBBA-41FF-B94D-76F1719EE9A7}" destId="{DA590BCB-B2A9-41C1-937D-69EDFBC2E09B}" srcOrd="9" destOrd="0" presId="urn:microsoft.com/office/officeart/2005/8/layout/orgChart1"/>
    <dgm:cxn modelId="{21D17877-EE8A-44BA-9834-2FA35CBE1497}" type="presParOf" srcId="{DA590BCB-B2A9-41C1-937D-69EDFBC2E09B}" destId="{BA8AB1A3-C885-47B0-A880-3811A6ACC941}" srcOrd="0" destOrd="0" presId="urn:microsoft.com/office/officeart/2005/8/layout/orgChart1"/>
    <dgm:cxn modelId="{2275E5C0-354C-467F-826D-E922D8830483}" type="presParOf" srcId="{BA8AB1A3-C885-47B0-A880-3811A6ACC941}" destId="{05C547A2-6549-40D2-87E0-927F5BDB2ECE}" srcOrd="0" destOrd="0" presId="urn:microsoft.com/office/officeart/2005/8/layout/orgChart1"/>
    <dgm:cxn modelId="{5026E277-A224-4969-842C-280560A44BCD}" type="presParOf" srcId="{BA8AB1A3-C885-47B0-A880-3811A6ACC941}" destId="{58BC08FF-0974-444A-836E-E172A8834F6A}" srcOrd="1" destOrd="0" presId="urn:microsoft.com/office/officeart/2005/8/layout/orgChart1"/>
    <dgm:cxn modelId="{AF3858D3-5B2D-45E9-86D2-2C0CC1683FD3}" type="presParOf" srcId="{DA590BCB-B2A9-41C1-937D-69EDFBC2E09B}" destId="{E67904CB-25BB-4335-B964-643F4B31E151}" srcOrd="1" destOrd="0" presId="urn:microsoft.com/office/officeart/2005/8/layout/orgChart1"/>
    <dgm:cxn modelId="{F84147CD-1387-4A7D-958E-53B34922DD0C}" type="presParOf" srcId="{DA590BCB-B2A9-41C1-937D-69EDFBC2E09B}" destId="{B38DF3D1-4A9D-4B1D-8F56-3F2A92CDD309}" srcOrd="2" destOrd="0" presId="urn:microsoft.com/office/officeart/2005/8/layout/orgChart1"/>
    <dgm:cxn modelId="{1100E769-28B3-43FE-8576-7AD634130F0E}" type="presParOf" srcId="{079BBD2C-7451-4D20-8EF3-4329769C77D8}" destId="{10918F97-5BDF-4901-A848-F8D15E7F334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C932E6-5613-4294-B1D9-D9B00BB081EE}">
      <dsp:nvSpPr>
        <dsp:cNvPr id="0" name=""/>
        <dsp:cNvSpPr/>
      </dsp:nvSpPr>
      <dsp:spPr>
        <a:xfrm>
          <a:off x="3698403" y="1569075"/>
          <a:ext cx="158740" cy="4432605"/>
        </a:xfrm>
        <a:custGeom>
          <a:avLst/>
          <a:gdLst/>
          <a:ahLst/>
          <a:cxnLst/>
          <a:rect l="0" t="0" r="0" b="0"/>
          <a:pathLst>
            <a:path>
              <a:moveTo>
                <a:pt x="158740" y="0"/>
              </a:moveTo>
              <a:lnTo>
                <a:pt x="158740" y="4432605"/>
              </a:lnTo>
              <a:lnTo>
                <a:pt x="0" y="443260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46C68-B1D1-4435-953A-C3FE89CC1DAE}">
      <dsp:nvSpPr>
        <dsp:cNvPr id="0" name=""/>
        <dsp:cNvSpPr/>
      </dsp:nvSpPr>
      <dsp:spPr>
        <a:xfrm>
          <a:off x="3857143" y="1569075"/>
          <a:ext cx="338735" cy="26978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97873"/>
              </a:lnTo>
              <a:lnTo>
                <a:pt x="338735" y="269787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E17CFD-FCBF-4480-99C7-22E50E1FDD6F}">
      <dsp:nvSpPr>
        <dsp:cNvPr id="0" name=""/>
        <dsp:cNvSpPr/>
      </dsp:nvSpPr>
      <dsp:spPr>
        <a:xfrm>
          <a:off x="3588260" y="1569075"/>
          <a:ext cx="268882" cy="2710906"/>
        </a:xfrm>
        <a:custGeom>
          <a:avLst/>
          <a:gdLst/>
          <a:ahLst/>
          <a:cxnLst/>
          <a:rect l="0" t="0" r="0" b="0"/>
          <a:pathLst>
            <a:path>
              <a:moveTo>
                <a:pt x="268882" y="0"/>
              </a:moveTo>
              <a:lnTo>
                <a:pt x="268882" y="2710906"/>
              </a:lnTo>
              <a:lnTo>
                <a:pt x="0" y="271090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CC38E9-2A76-475C-9E94-D19128B544EB}">
      <dsp:nvSpPr>
        <dsp:cNvPr id="0" name=""/>
        <dsp:cNvSpPr/>
      </dsp:nvSpPr>
      <dsp:spPr>
        <a:xfrm>
          <a:off x="3857143" y="1569075"/>
          <a:ext cx="368109" cy="8850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5036"/>
              </a:lnTo>
              <a:lnTo>
                <a:pt x="368109" y="88503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415509-727F-4950-BE1D-43E5ABE1128E}">
      <dsp:nvSpPr>
        <dsp:cNvPr id="0" name=""/>
        <dsp:cNvSpPr/>
      </dsp:nvSpPr>
      <dsp:spPr>
        <a:xfrm>
          <a:off x="3642425" y="1569075"/>
          <a:ext cx="214717" cy="914697"/>
        </a:xfrm>
        <a:custGeom>
          <a:avLst/>
          <a:gdLst/>
          <a:ahLst/>
          <a:cxnLst/>
          <a:rect l="0" t="0" r="0" b="0"/>
          <a:pathLst>
            <a:path>
              <a:moveTo>
                <a:pt x="214717" y="0"/>
              </a:moveTo>
              <a:lnTo>
                <a:pt x="214717" y="914697"/>
              </a:lnTo>
              <a:lnTo>
                <a:pt x="0" y="91469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8B767E-CE08-4183-98AF-A534E241531C}">
      <dsp:nvSpPr>
        <dsp:cNvPr id="0" name=""/>
        <dsp:cNvSpPr/>
      </dsp:nvSpPr>
      <dsp:spPr>
        <a:xfrm>
          <a:off x="197772" y="408703"/>
          <a:ext cx="7318742" cy="11603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65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197772" y="408703"/>
        <a:ext cx="7318742" cy="1160372"/>
      </dsp:txXfrm>
    </dsp:sp>
    <dsp:sp modelId="{4567DD43-DD18-45C2-B91E-F1EC35B26F4F}">
      <dsp:nvSpPr>
        <dsp:cNvPr id="0" name=""/>
        <dsp:cNvSpPr/>
      </dsp:nvSpPr>
      <dsp:spPr>
        <a:xfrm>
          <a:off x="553" y="1855042"/>
          <a:ext cx="3641872" cy="1257461"/>
        </a:xfrm>
        <a:prstGeom prst="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>
              <a:noFill/>
            </a:rPr>
            <a:t> </a:t>
          </a:r>
          <a:r>
            <a:rPr lang="ru-RU" sz="3600" kern="1200" dirty="0" err="1" smtClean="0">
              <a:noFill/>
            </a:rPr>
            <a:t>екі</a:t>
          </a:r>
          <a:r>
            <a:rPr lang="ru-RU" sz="3600" kern="1200" dirty="0" smtClean="0">
              <a:noFill/>
            </a:rPr>
            <a:t> </a:t>
          </a:r>
          <a:r>
            <a:rPr lang="ru-RU" sz="3600" kern="1200" dirty="0" err="1" smtClean="0">
              <a:noFill/>
            </a:rPr>
            <a:t>ұ</a:t>
          </a:r>
          <a:endParaRPr lang="ru-RU" sz="3600" kern="1200" dirty="0">
            <a:noFill/>
          </a:endParaRPr>
        </a:p>
      </dsp:txBody>
      <dsp:txXfrm>
        <a:off x="553" y="1855042"/>
        <a:ext cx="3641872" cy="1257461"/>
      </dsp:txXfrm>
    </dsp:sp>
    <dsp:sp modelId="{99CC47F5-3F14-485D-BF74-F7D5E8615795}">
      <dsp:nvSpPr>
        <dsp:cNvPr id="0" name=""/>
        <dsp:cNvSpPr/>
      </dsp:nvSpPr>
      <dsp:spPr>
        <a:xfrm>
          <a:off x="4225253" y="1792407"/>
          <a:ext cx="3490050" cy="1323410"/>
        </a:xfrm>
        <a:prstGeom prst="rect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>
              <a:noFill/>
            </a:rPr>
            <a:t> </a:t>
          </a:r>
        </a:p>
      </dsp:txBody>
      <dsp:txXfrm>
        <a:off x="4225253" y="1792407"/>
        <a:ext cx="3490050" cy="1323410"/>
      </dsp:txXfrm>
    </dsp:sp>
    <dsp:sp modelId="{CD74988F-8965-47A3-B587-601D7BFF85AA}">
      <dsp:nvSpPr>
        <dsp:cNvPr id="0" name=""/>
        <dsp:cNvSpPr/>
      </dsp:nvSpPr>
      <dsp:spPr>
        <a:xfrm>
          <a:off x="553" y="3675375"/>
          <a:ext cx="3587707" cy="1209213"/>
        </a:xfrm>
        <a:prstGeom prst="rect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>
              <a:noFill/>
            </a:rPr>
            <a:t> </a:t>
          </a:r>
        </a:p>
      </dsp:txBody>
      <dsp:txXfrm>
        <a:off x="553" y="3675375"/>
        <a:ext cx="3587707" cy="1209213"/>
      </dsp:txXfrm>
    </dsp:sp>
    <dsp:sp modelId="{BE288B91-6C71-4A5E-AD66-CDA20488C268}">
      <dsp:nvSpPr>
        <dsp:cNvPr id="0" name=""/>
        <dsp:cNvSpPr/>
      </dsp:nvSpPr>
      <dsp:spPr>
        <a:xfrm>
          <a:off x="4195878" y="3675375"/>
          <a:ext cx="3518872" cy="1183148"/>
        </a:xfrm>
        <a:prstGeom prst="rect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>
              <a:noFill/>
            </a:rPr>
            <a:t> </a:t>
          </a:r>
        </a:p>
      </dsp:txBody>
      <dsp:txXfrm>
        <a:off x="4195878" y="3675375"/>
        <a:ext cx="3518872" cy="1183148"/>
      </dsp:txXfrm>
    </dsp:sp>
    <dsp:sp modelId="{05C547A2-6549-40D2-87E0-927F5BDB2ECE}">
      <dsp:nvSpPr>
        <dsp:cNvPr id="0" name=""/>
        <dsp:cNvSpPr/>
      </dsp:nvSpPr>
      <dsp:spPr>
        <a:xfrm>
          <a:off x="0" y="5371028"/>
          <a:ext cx="3698403" cy="12613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kk-KZ" sz="18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Жауабы:4 күн </a:t>
          </a:r>
        </a:p>
      </dsp:txBody>
      <dsp:txXfrm>
        <a:off x="0" y="5371028"/>
        <a:ext cx="3698403" cy="12613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6AAA29-0A7C-4BE1-95EA-0E74E5F9D450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5082DF-D7A2-4C74-8F33-E51557252DD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1CEDF-67ED-485D-A1E8-BE95138D7864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73441-22B5-4C1F-AB1B-0B3ED2CE58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1CEDF-67ED-485D-A1E8-BE95138D7864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73441-22B5-4C1F-AB1B-0B3ED2CE58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1CEDF-67ED-485D-A1E8-BE95138D7864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73441-22B5-4C1F-AB1B-0B3ED2CE58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1CEDF-67ED-485D-A1E8-BE95138D7864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73441-22B5-4C1F-AB1B-0B3ED2CE58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1CEDF-67ED-485D-A1E8-BE95138D7864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73441-22B5-4C1F-AB1B-0B3ED2CE58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1CEDF-67ED-485D-A1E8-BE95138D7864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73441-22B5-4C1F-AB1B-0B3ED2CE58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1CEDF-67ED-485D-A1E8-BE95138D7864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73441-22B5-4C1F-AB1B-0B3ED2CE58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1CEDF-67ED-485D-A1E8-BE95138D7864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73441-22B5-4C1F-AB1B-0B3ED2CE58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1CEDF-67ED-485D-A1E8-BE95138D7864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73441-22B5-4C1F-AB1B-0B3ED2CE58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1CEDF-67ED-485D-A1E8-BE95138D7864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73441-22B5-4C1F-AB1B-0B3ED2CE58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1CEDF-67ED-485D-A1E8-BE95138D7864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73441-22B5-4C1F-AB1B-0B3ED2CE58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E71CEDF-67ED-485D-A1E8-BE95138D7864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5373441-22B5-4C1F-AB1B-0B3ED2CE58C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image" Target="../media/image15.jpe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11560" y="2299320"/>
            <a:ext cx="7232848" cy="3001888"/>
          </a:xfrm>
        </p:spPr>
        <p:txBody>
          <a:bodyPr>
            <a:normAutofit/>
          </a:bodyPr>
          <a:lstStyle/>
          <a:p>
            <a:pPr algn="ctr"/>
            <a:r>
              <a:rPr lang="kk-KZ" sz="4400" b="1" dirty="0" smtClean="0">
                <a:solidFill>
                  <a:srgbClr val="002060"/>
                </a:solidFill>
                <a:effectLst>
                  <a:outerShdw blurRad="50800" dist="50800" dir="5400000" algn="ctr" rotWithShape="0">
                    <a:schemeClr val="tx1">
                      <a:lumMod val="50000"/>
                      <a:lumOff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Жай бөлшектерге арифметикалық амалдар қолданып мәтінді есептер шығару</a:t>
            </a:r>
            <a:endParaRPr lang="ru-RU" sz="4400" b="1" dirty="0">
              <a:solidFill>
                <a:srgbClr val="002060"/>
              </a:solidFill>
              <a:effectLst>
                <a:outerShdw blurRad="50800" dist="50800" dir="5400000" algn="ctr" rotWithShape="0">
                  <a:schemeClr val="tx1">
                    <a:lumMod val="50000"/>
                    <a:lumOff val="5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268760"/>
            <a:ext cx="7772400" cy="720080"/>
          </a:xfrm>
        </p:spPr>
        <p:txBody>
          <a:bodyPr>
            <a:normAutofit/>
          </a:bodyPr>
          <a:lstStyle/>
          <a:p>
            <a:pPr marL="182880" indent="0">
              <a:buNone/>
            </a:pPr>
            <a:r>
              <a:rPr lang="kk-KZ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тақырыбы: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85720" y="5500702"/>
            <a:ext cx="6286544" cy="93439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 fontScale="92500" lnSpcReduction="10000"/>
          </a:bodyPr>
          <a:lstStyle/>
          <a:p>
            <a:pPr marL="18288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None/>
              <a:tabLst/>
              <a:defRPr/>
            </a:pPr>
            <a:r>
              <a:rPr lang="kk-KZ" sz="3200" b="1" dirty="0" smtClean="0">
                <a:solidFill>
                  <a:srgbClr val="00206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Математика</a:t>
            </a:r>
          </a:p>
          <a:p>
            <a:pPr marL="18288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None/>
              <a:tabLst/>
              <a:defRPr/>
            </a:pPr>
            <a:r>
              <a:rPr lang="en-AU" sz="3200" b="1" dirty="0" smtClean="0">
                <a:solidFill>
                  <a:srgbClr val="00206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</a:t>
            </a:r>
            <a:r>
              <a:rPr lang="kk-KZ" sz="3200" b="1" dirty="0" smtClean="0">
                <a:solidFill>
                  <a:srgbClr val="00206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-Сынып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34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4500570"/>
            <a:ext cx="6512511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 Бір қойды арыстан 2 күн,қасқыр 3 күн, ал ит 6 күн жейді. Егер бір қойды арыстан, қасқыр және ит бірлесіп жесе, неше күн жейді?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142976" y="1357298"/>
            <a:ext cx="6929486" cy="3429024"/>
          </a:xfrm>
        </p:spPr>
        <p:txBody>
          <a:bodyPr/>
          <a:lstStyle/>
          <a:p>
            <a:pPr>
              <a:buNone/>
            </a:pPr>
            <a:r>
              <a:rPr lang="kk-KZ" dirty="0" smtClean="0"/>
              <a:t>                                                                                </a:t>
            </a:r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r>
              <a:rPr lang="kk-KZ" dirty="0" smtClean="0"/>
              <a:t> </a:t>
            </a:r>
          </a:p>
        </p:txBody>
      </p:sp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041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2071678"/>
            <a:ext cx="6357982" cy="1357322"/>
          </a:xfrm>
          <a:prstGeom prst="rect">
            <a:avLst/>
          </a:prstGeom>
          <a:noFill/>
        </p:spPr>
      </p:pic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0" y="1257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714356"/>
            <a:ext cx="6512511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kk-KZ" sz="6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 мақсаты:</a:t>
            </a:r>
            <a:endParaRPr lang="ru-RU" sz="66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57224" y="2143116"/>
            <a:ext cx="7848872" cy="3474720"/>
          </a:xfrm>
        </p:spPr>
        <p:txBody>
          <a:bodyPr>
            <a:normAutofit/>
          </a:bodyPr>
          <a:lstStyle/>
          <a:p>
            <a:r>
              <a:rPr lang="kk-KZ" sz="3600" dirty="0" smtClean="0"/>
              <a:t>Мәтін есептер шығару дағдысын қалыптастыру  (мысалы, бірлесіп </a:t>
            </a:r>
            <a:endParaRPr lang="ru-RU" sz="3600" dirty="0" smtClean="0"/>
          </a:p>
          <a:p>
            <a:pPr>
              <a:buNone/>
            </a:pPr>
            <a:r>
              <a:rPr lang="kk-KZ" sz="3600" dirty="0" smtClean="0"/>
              <a:t>орындалатын жұмыстарға қатысты есептер).</a:t>
            </a:r>
            <a:endParaRPr lang="ru-RU" sz="3600" dirty="0" smtClean="0"/>
          </a:p>
          <a:p>
            <a:pPr marL="0" indent="0">
              <a:buNone/>
            </a:pPr>
            <a:endParaRPr lang="ru-RU" sz="3600" b="1" i="1" dirty="0">
              <a:solidFill>
                <a:srgbClr val="002060"/>
              </a:solidFill>
              <a:effectLst>
                <a:outerShdw blurRad="50800" dist="50800" dir="5400000" algn="ctr" rotWithShape="0">
                  <a:schemeClr val="tx1">
                    <a:lumMod val="50000"/>
                    <a:lumOff val="5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79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357158" y="731520"/>
            <a:ext cx="8143932" cy="47691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Бірлесіп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орындалатын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жұмыс бойынша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келесі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алгоритмді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қарастырайық.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Бірінші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қатысушы қандайда бір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жұмыс көлемін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уақытта,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ал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екінші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қатысушы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осы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жұмысты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уақытта жасады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яғни бір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бірлік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уақытта әрбір қатысушы сәйкесінше</a:t>
            </a:r>
            <a:r>
              <a:rPr lang="en-A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   және  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жұмыс орындады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бірлік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уақытта олардың бірлесіп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жасаған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ұ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мысы                   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Осыдан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олардың бірлесіп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жұмыс істеген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уақыты:                       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тең.</a:t>
            </a:r>
            <a:endParaRPr lang="kk-KZ" sz="24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14" descr="Рисунок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12" y="5031846"/>
            <a:ext cx="1857388" cy="1826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734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06" y="2214554"/>
            <a:ext cx="214314" cy="552450"/>
          </a:xfrm>
          <a:prstGeom prst="rect">
            <a:avLst/>
          </a:prstGeom>
          <a:noFill/>
        </p:spPr>
      </p:pic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7348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2214554"/>
            <a:ext cx="214314" cy="552450"/>
          </a:xfrm>
          <a:prstGeom prst="rect">
            <a:avLst/>
          </a:prstGeom>
          <a:noFill/>
        </p:spPr>
      </p:pic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7351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78" y="3071810"/>
            <a:ext cx="1214446" cy="552450"/>
          </a:xfrm>
          <a:prstGeom prst="rect">
            <a:avLst/>
          </a:prstGeom>
          <a:noFill/>
        </p:spPr>
      </p:pic>
      <p:sp>
        <p:nvSpPr>
          <p:cNvPr id="57353" name="Rectangle 9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35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7354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29256" y="3500438"/>
            <a:ext cx="1214446" cy="552450"/>
          </a:xfrm>
          <a:prstGeom prst="rect">
            <a:avLst/>
          </a:prstGeom>
          <a:noFill/>
        </p:spPr>
      </p:pic>
      <p:sp>
        <p:nvSpPr>
          <p:cNvPr id="57356" name="Rectangle 12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35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359" name="Rectangle 15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A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28596" y="357166"/>
            <a:ext cx="8072494" cy="612648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Ағила 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Бағила гүлдер шоғын жасаумен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айналысады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тапсырысты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бірігіп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 12 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минутта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жасайды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Ағила тапсырысты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жалғыз өзі жасаса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 20 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минутта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аяқтайды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Бағиланың тапсырысты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жалғыз өзі қанша минутта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жасап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шығатынын 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тап.</a:t>
            </a:r>
          </a:p>
          <a:p>
            <a:pPr>
              <a:buNone/>
            </a:pPr>
            <a:endParaRPr lang="ru-RU" sz="9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Ағила 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Бағила бір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минутта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бірлесіп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9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тапсырысты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орындайды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. Ал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Ағила жалғыз өзі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800" dirty="0" smtClean="0"/>
          </a:p>
          <a:p>
            <a:pPr>
              <a:buNone/>
            </a:pP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тапсырысты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орындай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Бағила жалғыз өзі бір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минутта</a:t>
            </a:r>
            <a:endParaRPr lang="en-AU" sz="9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AU" sz="9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AU" sz="9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AU" sz="800" dirty="0" smtClean="0"/>
              <a:t> </a:t>
            </a:r>
            <a:endParaRPr lang="ru-RU" sz="800" dirty="0" smtClean="0"/>
          </a:p>
          <a:p>
            <a:pPr>
              <a:buNone/>
            </a:pP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тапсырысты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орындаса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Бағила тапсырысты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жалғыз өзі 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1 :</a:t>
            </a:r>
          </a:p>
          <a:p>
            <a:pPr lvl="1">
              <a:buNone/>
            </a:pPr>
            <a:r>
              <a:rPr lang="ru-RU" sz="9400" dirty="0" smtClean="0">
                <a:latin typeface="Times New Roman" pitchFamily="18" charset="0"/>
                <a:cs typeface="Times New Roman" pitchFamily="18" charset="0"/>
              </a:rPr>
              <a:t>= 30 </a:t>
            </a:r>
            <a:r>
              <a:rPr lang="ru-RU" sz="9400" dirty="0" err="1" smtClean="0">
                <a:latin typeface="Times New Roman" pitchFamily="18" charset="0"/>
                <a:cs typeface="Times New Roman" pitchFamily="18" charset="0"/>
              </a:rPr>
              <a:t>минутта</a:t>
            </a:r>
            <a:r>
              <a:rPr lang="ru-RU" sz="9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400" dirty="0" err="1" smtClean="0">
                <a:latin typeface="Times New Roman" pitchFamily="18" charset="0"/>
                <a:cs typeface="Times New Roman" pitchFamily="18" charset="0"/>
              </a:rPr>
              <a:t>орындайды</a:t>
            </a:r>
            <a:r>
              <a:rPr lang="ru-RU" sz="9400" dirty="0" smtClean="0">
                <a:latin typeface="Times New Roman" pitchFamily="18" charset="0"/>
                <a:cs typeface="Times New Roman" pitchFamily="18" charset="0"/>
              </a:rPr>
              <a:t>.  </a:t>
            </a:r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57884" y="2143116"/>
            <a:ext cx="214314" cy="785816"/>
          </a:xfrm>
          <a:prstGeom prst="rect">
            <a:avLst/>
          </a:prstGeom>
          <a:noFill/>
        </p:spPr>
      </p:pic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246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15140" y="2571744"/>
            <a:ext cx="304800" cy="676275"/>
          </a:xfrm>
          <a:prstGeom prst="rect">
            <a:avLst/>
          </a:prstGeom>
          <a:noFill/>
        </p:spPr>
      </p:pic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246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3571876"/>
            <a:ext cx="2628900" cy="685800"/>
          </a:xfrm>
          <a:prstGeom prst="rect">
            <a:avLst/>
          </a:prstGeom>
          <a:noFill/>
        </p:spPr>
      </p:pic>
      <p:sp>
        <p:nvSpPr>
          <p:cNvPr id="6247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2471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43900" y="4286256"/>
            <a:ext cx="304800" cy="6762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1" y="214290"/>
            <a:ext cx="3643338" cy="857256"/>
          </a:xfrm>
        </p:spPr>
        <p:txBody>
          <a:bodyPr/>
          <a:lstStyle/>
          <a:p>
            <a:pPr algn="l">
              <a:buNone/>
            </a:pPr>
            <a:r>
              <a:rPr lang="kk-KZ" dirty="0" smtClean="0"/>
              <a:t>1-тапсырма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714348" y="1500174"/>
            <a:ext cx="7572428" cy="276891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Хауыздағы су бір құбырдан   7 сағатта толады, ал екінші құбырдан хауыз  8 сағатта босайды. Екі құбыр  ашық болса, бассейін  неше сағатта толады?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b="1" dirty="0"/>
          </a:p>
        </p:txBody>
      </p:sp>
      <p:pic>
        <p:nvPicPr>
          <p:cNvPr id="4" name="Picture 2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509610">
            <a:off x="6904952" y="5126353"/>
            <a:ext cx="2006401" cy="1475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>
            <a:spLocks noGrp="1"/>
          </p:cNvSpPr>
          <p:nvPr>
            <p:ph sz="quarter" idx="13"/>
          </p:nvPr>
        </p:nvSpPr>
        <p:spPr>
          <a:xfrm>
            <a:off x="428596" y="731520"/>
            <a:ext cx="7858180" cy="5340686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kk-KZ" sz="4000" i="1" dirty="0" smtClean="0">
                <a:solidFill>
                  <a:srgbClr val="0070C0"/>
                </a:solidFill>
                <a:latin typeface="KZ Times New Roman" pitchFamily="18" charset="0"/>
                <a:cs typeface="Times New Roman" pitchFamily="18" charset="0"/>
              </a:rPr>
              <a:t>Жауабы:</a:t>
            </a:r>
          </a:p>
          <a:p>
            <a:r>
              <a:rPr lang="kk-KZ" sz="4000" dirty="0" smtClean="0"/>
              <a:t>1)  1:7=</a:t>
            </a:r>
            <a:r>
              <a:rPr lang="kk-KZ" sz="3600" dirty="0" smtClean="0"/>
              <a:t> </a:t>
            </a:r>
            <a:r>
              <a:rPr lang="kk-KZ" sz="4000" dirty="0" smtClean="0"/>
              <a:t> </a:t>
            </a:r>
            <a:r>
              <a:rPr lang="en-AU" sz="4000" dirty="0" smtClean="0"/>
              <a:t>  </a:t>
            </a:r>
            <a:r>
              <a:rPr lang="kk-KZ" sz="4000" dirty="0" smtClean="0"/>
              <a:t>(бөлік )–бірінші трубаның өнімділігі </a:t>
            </a:r>
            <a:endParaRPr lang="ru-RU" sz="4000" dirty="0" smtClean="0"/>
          </a:p>
          <a:p>
            <a:r>
              <a:rPr lang="kk-KZ" sz="4000" dirty="0" smtClean="0"/>
              <a:t>2)  1:8= </a:t>
            </a:r>
            <a:r>
              <a:rPr lang="en-AU" sz="4000" dirty="0" smtClean="0"/>
              <a:t>   </a:t>
            </a:r>
            <a:r>
              <a:rPr lang="kk-KZ" sz="4000" dirty="0" smtClean="0"/>
              <a:t>(бөлік )– екінші трубаның өнімділігі </a:t>
            </a:r>
            <a:endParaRPr lang="ru-RU" sz="4000" dirty="0" smtClean="0"/>
          </a:p>
          <a:p>
            <a:r>
              <a:rPr lang="kk-KZ" sz="4000" dirty="0" smtClean="0"/>
              <a:t>3)      </a:t>
            </a:r>
            <a:r>
              <a:rPr lang="en-AU" sz="4000" dirty="0" smtClean="0"/>
              <a:t>   </a:t>
            </a:r>
            <a:r>
              <a:rPr lang="kk-KZ" sz="4000" dirty="0" smtClean="0"/>
              <a:t>(бөлік )–жалпы  өнімділік </a:t>
            </a:r>
            <a:endParaRPr lang="ru-RU" sz="4000" dirty="0" smtClean="0"/>
          </a:p>
          <a:p>
            <a:r>
              <a:rPr lang="kk-KZ" sz="4000" dirty="0" smtClean="0"/>
              <a:t>4) 1:56= </a:t>
            </a:r>
            <a:r>
              <a:rPr lang="en-AU" sz="4000" dirty="0" smtClean="0"/>
              <a:t>  </a:t>
            </a:r>
            <a:r>
              <a:rPr lang="kk-KZ" sz="4000" dirty="0" smtClean="0"/>
              <a:t>(бөлік)–жұмыстың  жалпы уақыты </a:t>
            </a:r>
            <a:endParaRPr lang="ru-RU" sz="4000" dirty="0" smtClean="0"/>
          </a:p>
          <a:p>
            <a:r>
              <a:rPr lang="kk-KZ" sz="4000" dirty="0" smtClean="0"/>
              <a:t>Жауабы:  56 сағат. </a:t>
            </a:r>
            <a:endParaRPr lang="ru-RU" sz="4000" dirty="0" smtClean="0"/>
          </a:p>
          <a:p>
            <a:pPr>
              <a:buFontTx/>
              <a:buNone/>
            </a:pPr>
            <a:endParaRPr lang="kk-KZ" sz="4000" i="1" dirty="0" smtClean="0">
              <a:solidFill>
                <a:srgbClr val="0070C0"/>
              </a:solidFill>
              <a:latin typeface="KZ 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ru-RU" sz="4000" dirty="0" smtClean="0">
              <a:solidFill>
                <a:srgbClr val="00B0F0"/>
              </a:solidFill>
            </a:endParaRPr>
          </a:p>
        </p:txBody>
      </p:sp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1817688" y="3486150"/>
          <a:ext cx="166687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1" name="Формула" r:id="rId3" imgW="114120" imgH="215640" progId="Equation.3">
                  <p:embed/>
                </p:oleObj>
              </mc:Choice>
              <mc:Fallback>
                <p:oleObj name="Формула" r:id="rId3" imgW="11412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7688" y="3486150"/>
                        <a:ext cx="166687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5" name="Object 5"/>
          <p:cNvGraphicFramePr>
            <a:graphicFrameLocks noChangeAspect="1"/>
          </p:cNvGraphicFramePr>
          <p:nvPr/>
        </p:nvGraphicFramePr>
        <p:xfrm>
          <a:off x="2571736" y="1071546"/>
          <a:ext cx="428628" cy="8223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2" name="Формула" r:id="rId5" imgW="152280" imgH="393480" progId="Equation.3">
                  <p:embed/>
                </p:oleObj>
              </mc:Choice>
              <mc:Fallback>
                <p:oleObj name="Формула" r:id="rId5" imgW="15228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36" y="1071546"/>
                        <a:ext cx="428628" cy="8223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6" name="Object 6"/>
          <p:cNvGraphicFramePr>
            <a:graphicFrameLocks noChangeAspect="1"/>
          </p:cNvGraphicFramePr>
          <p:nvPr/>
        </p:nvGraphicFramePr>
        <p:xfrm>
          <a:off x="2500298" y="2285992"/>
          <a:ext cx="285752" cy="64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3" name="Формула" r:id="rId7" imgW="139680" imgH="393480" progId="Equation.3">
                  <p:embed/>
                </p:oleObj>
              </mc:Choice>
              <mc:Fallback>
                <p:oleObj name="Формула" r:id="rId7" imgW="13968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298" y="2285992"/>
                        <a:ext cx="285752" cy="6429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9" name="Object 9"/>
          <p:cNvGraphicFramePr>
            <a:graphicFrameLocks noChangeAspect="1"/>
          </p:cNvGraphicFramePr>
          <p:nvPr/>
        </p:nvGraphicFramePr>
        <p:xfrm>
          <a:off x="1428728" y="3357562"/>
          <a:ext cx="1071570" cy="64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4" name="Формула" r:id="rId9" imgW="698400" imgH="393480" progId="Equation.3">
                  <p:embed/>
                </p:oleObj>
              </mc:Choice>
              <mc:Fallback>
                <p:oleObj name="Формула" r:id="rId9" imgW="698400" imgH="393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28" y="3357562"/>
                        <a:ext cx="1071570" cy="6429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0" name="Object 10"/>
          <p:cNvGraphicFramePr>
            <a:graphicFrameLocks noChangeAspect="1"/>
          </p:cNvGraphicFramePr>
          <p:nvPr/>
        </p:nvGraphicFramePr>
        <p:xfrm>
          <a:off x="2546350" y="3929063"/>
          <a:ext cx="55245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5" name="Формула" r:id="rId11" imgW="215640" imgH="393480" progId="Equation.3">
                  <p:embed/>
                </p:oleObj>
              </mc:Choice>
              <mc:Fallback>
                <p:oleObj name="Формула" r:id="rId11" imgW="215640" imgH="393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6350" y="3929063"/>
                        <a:ext cx="552450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82" y="5072074"/>
            <a:ext cx="1274850" cy="1576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99159946"/>
              </p:ext>
            </p:extLst>
          </p:nvPr>
        </p:nvGraphicFramePr>
        <p:xfrm>
          <a:off x="785786" y="285728"/>
          <a:ext cx="7715304" cy="68405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71538" y="785794"/>
            <a:ext cx="7215238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kk-KZ" dirty="0" smtClean="0"/>
              <a:t>Белгілі жұмысты бір ұста 12 күнде,сол жұмысты екінші ұста 6 күнде бітіреді, екі ұста бірігіп сол жұмысты неше күнде бітіреді?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98B767E-CE08-4183-98AF-A534E24153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0"/>
                                        <p:tgtEl>
                                          <p:spTgt spid="4">
                                            <p:graphicEl>
                                              <a:dgm id="{698B767E-CE08-4183-98AF-A534E24153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8415509-727F-4950-BE1D-43E5ABE112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0"/>
                                        <p:tgtEl>
                                          <p:spTgt spid="4">
                                            <p:graphicEl>
                                              <a:dgm id="{58415509-727F-4950-BE1D-43E5ABE1128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567DD43-DD18-45C2-B91E-F1EC35B26F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0"/>
                                        <p:tgtEl>
                                          <p:spTgt spid="4">
                                            <p:graphicEl>
                                              <a:dgm id="{4567DD43-DD18-45C2-B91E-F1EC35B26F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9CC38E9-2A76-475C-9E94-D19128B544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0"/>
                                        <p:tgtEl>
                                          <p:spTgt spid="4">
                                            <p:graphicEl>
                                              <a:dgm id="{39CC38E9-2A76-475C-9E94-D19128B544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9CC47F5-3F14-485D-BF74-F7D5E86157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0"/>
                                        <p:tgtEl>
                                          <p:spTgt spid="4">
                                            <p:graphicEl>
                                              <a:dgm id="{99CC47F5-3F14-485D-BF74-F7D5E86157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FE17CFD-FCBF-4480-99C7-22E50E1FDD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0"/>
                                        <p:tgtEl>
                                          <p:spTgt spid="4">
                                            <p:graphicEl>
                                              <a:dgm id="{EFE17CFD-FCBF-4480-99C7-22E50E1FDD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D74988F-8965-47A3-B587-601D7BFF85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0"/>
                                        <p:tgtEl>
                                          <p:spTgt spid="4">
                                            <p:graphicEl>
                                              <a:dgm id="{CD74988F-8965-47A3-B587-601D7BFF85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FF46C68-B1D1-4435-953A-C3FE89CC1D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0"/>
                                        <p:tgtEl>
                                          <p:spTgt spid="4">
                                            <p:graphicEl>
                                              <a:dgm id="{FFF46C68-B1D1-4435-953A-C3FE89CC1D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E288B91-6C71-4A5E-AD66-CDA20488C2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0"/>
                                        <p:tgtEl>
                                          <p:spTgt spid="4">
                                            <p:graphicEl>
                                              <a:dgm id="{BE288B91-6C71-4A5E-AD66-CDA20488C26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8C932E6-5613-4294-B1D9-D9B00BB081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0"/>
                                        <p:tgtEl>
                                          <p:spTgt spid="4">
                                            <p:graphicEl>
                                              <a:dgm id="{18C932E6-5613-4294-B1D9-D9B00BB081E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5C547A2-6549-40D2-87E0-927F5BDB2E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0"/>
                                        <p:tgtEl>
                                          <p:spTgt spid="4">
                                            <p:graphicEl>
                                              <a:dgm id="{05C547A2-6549-40D2-87E0-927F5BDB2EC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28596" y="357166"/>
            <a:ext cx="8429684" cy="361759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kk-KZ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Шебер тапсырманы 5 сағатта, ал оның үйренушісі 7 сағатта орындайды. Шебер 2 сағат, оның үйренушісі 3 сағат жұмыс істеген соң,Тапсырманың қандай бөлігі орындалмай қалды ?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107" descr="lili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5705475"/>
            <a:ext cx="1571636" cy="1152525"/>
          </a:xfrm>
          <a:prstGeom prst="rect">
            <a:avLst/>
          </a:prstGeom>
          <a:noFill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4643446"/>
            <a:ext cx="2838966" cy="1915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785786" y="428604"/>
            <a:ext cx="67151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kk-KZ" sz="4000" i="1" dirty="0" smtClean="0"/>
              <a:t>Шешуі:</a:t>
            </a:r>
            <a:endParaRPr lang="ru-RU" sz="4000" i="1" dirty="0"/>
          </a:p>
        </p:txBody>
      </p:sp>
      <p:pic>
        <p:nvPicPr>
          <p:cNvPr id="10" name="Рисунок 7" descr="e8b094b7950d327c31c53f3be710d585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36820" y="4214818"/>
            <a:ext cx="1891251" cy="264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8" y="1714488"/>
            <a:ext cx="4143404" cy="809625"/>
          </a:xfrm>
          <a:prstGeom prst="rect">
            <a:avLst/>
          </a:prstGeom>
          <a:noFill/>
        </p:spPr>
      </p:pic>
      <p:pic>
        <p:nvPicPr>
          <p:cNvPr id="58369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3143248"/>
            <a:ext cx="4357718" cy="809625"/>
          </a:xfrm>
          <a:prstGeom prst="rect">
            <a:avLst/>
          </a:prstGeom>
          <a:noFill/>
        </p:spPr>
      </p:pic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0" y="1266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0" y="2076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28596" y="4286256"/>
            <a:ext cx="68580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kk-KZ" sz="3200" i="1" dirty="0" smtClean="0">
                <a:latin typeface="Times New Roman" pitchFamily="18" charset="0"/>
                <a:cs typeface="Times New Roman" pitchFamily="18" charset="0"/>
              </a:rPr>
              <a:t>Тапсырманың жартысын орындайды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857884" y="1857364"/>
            <a:ext cx="31432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kk-KZ" sz="3200" i="1" dirty="0" smtClean="0">
                <a:latin typeface="Times New Roman" pitchFamily="18" charset="0"/>
                <a:cs typeface="Times New Roman" pitchFamily="18" charset="0"/>
              </a:rPr>
              <a:t>Бірге жасайды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1367</TotalTime>
  <Words>228</Words>
  <Application>Microsoft Office PowerPoint</Application>
  <PresentationFormat>Экран (4:3)</PresentationFormat>
  <Paragraphs>44</Paragraphs>
  <Slides>11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0" baseType="lpstr">
      <vt:lpstr>Arial</vt:lpstr>
      <vt:lpstr>Calibri</vt:lpstr>
      <vt:lpstr>Georgia</vt:lpstr>
      <vt:lpstr>KZ Times New Roman</vt:lpstr>
      <vt:lpstr>Times New Roman</vt:lpstr>
      <vt:lpstr>Trebuchet MS</vt:lpstr>
      <vt:lpstr>Verdana</vt:lpstr>
      <vt:lpstr>Воздушный поток</vt:lpstr>
      <vt:lpstr>Формула</vt:lpstr>
      <vt:lpstr>Сабақтың тақырыбы:</vt:lpstr>
      <vt:lpstr>Оқу мақсаты:</vt:lpstr>
      <vt:lpstr>Презентация PowerPoint</vt:lpstr>
      <vt:lpstr>Презентация PowerPoint</vt:lpstr>
      <vt:lpstr>1-тапсырма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Сабақтың тақырыбы:</dc:title>
  <dc:creator>Ербол</dc:creator>
  <cp:lastModifiedBy>*</cp:lastModifiedBy>
  <cp:revision>100</cp:revision>
  <dcterms:created xsi:type="dcterms:W3CDTF">2020-10-16T15:46:12Z</dcterms:created>
  <dcterms:modified xsi:type="dcterms:W3CDTF">2025-01-17T10:47:42Z</dcterms:modified>
</cp:coreProperties>
</file>