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5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78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/>
                <a:ea typeface="Calibri"/>
              </a:rPr>
              <a:t>Сабақ тақырыбы:</a:t>
            </a:r>
            <a:br>
              <a:rPr lang="kk-KZ" b="1" dirty="0" smtClean="0">
                <a:latin typeface="Times New Roman"/>
                <a:ea typeface="Calibri"/>
              </a:rPr>
            </a:br>
            <a:r>
              <a:rPr lang="kk-KZ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Calibri"/>
              </a:rPr>
              <a:t>Ақ </a:t>
            </a:r>
            <a:r>
              <a:rPr lang="kk-KZ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  <a:ea typeface="Calibri"/>
              </a:rPr>
              <a:t>Орда - Қазақ хандығының негізі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429000"/>
            <a:ext cx="8229600" cy="2553147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10.3.1.2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мемлекеттіліктің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қалыптасуының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10.3.3.1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сабақтастығын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58926" y="2634796"/>
            <a:ext cx="35507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err="1" smtClean="0">
                <a:latin typeface="Times New Roman"/>
                <a:ea typeface="Times New Roman"/>
              </a:rPr>
              <a:t>Оқу</a:t>
            </a:r>
            <a:r>
              <a:rPr lang="ru-RU" sz="3200" b="1" dirty="0" smtClean="0">
                <a:latin typeface="Times New Roman"/>
                <a:ea typeface="Times New Roman"/>
              </a:rPr>
              <a:t> </a:t>
            </a:r>
            <a:r>
              <a:rPr lang="ru-RU" sz="3200" b="1" dirty="0" err="1" smtClean="0">
                <a:latin typeface="Times New Roman"/>
                <a:ea typeface="Times New Roman"/>
              </a:rPr>
              <a:t>мақсаттары</a:t>
            </a:r>
            <a:r>
              <a:rPr lang="ru-RU" sz="3200" b="1" dirty="0">
                <a:latin typeface="Times New Roman"/>
                <a:ea typeface="Times New Roman"/>
              </a:rPr>
              <a:t>:</a:t>
            </a:r>
            <a:r>
              <a:rPr lang="ru-RU" sz="3200" b="1" dirty="0" smtClean="0">
                <a:latin typeface="Times New Roman"/>
                <a:ea typeface="Times New Roman"/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38643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293096"/>
            <a:ext cx="8229600" cy="183306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988840"/>
            <a:ext cx="7416824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kk-KZ" b="1" dirty="0" smtClean="0">
                <a:latin typeface="Times New Roman"/>
                <a:ea typeface="Times New Roman"/>
                <a:cs typeface="Times New Roman"/>
              </a:rPr>
              <a:t>Сұрақтар</a:t>
            </a:r>
            <a:r>
              <a:rPr lang="kk-KZ" b="1" dirty="0">
                <a:latin typeface="Times New Roman"/>
                <a:ea typeface="Times New Roman"/>
                <a:cs typeface="Times New Roman"/>
              </a:rPr>
              <a:t>:  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Қазақ хандығының құрылуының тарихи алғышарттары мен заңдылықтары анықтаңыз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Қандай ортағасырлық мемлекеттердің тарихымен ұласады?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kk-KZ" dirty="0">
                <a:latin typeface="Times New Roman"/>
                <a:ea typeface="Times New Roman"/>
                <a:cs typeface="Times New Roman"/>
              </a:rPr>
              <a:t>Материалдық және рухани мәдениеті, тіл бірлігі қай мемлекет тұсында қалыптасты?</a:t>
            </a:r>
            <a:endParaRPr lang="ru-RU" sz="1600" dirty="0"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604768"/>
            <a:ext cx="6614343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tabLst>
                <a:tab pos="270510" algn="l"/>
              </a:tabLst>
            </a:pPr>
            <a:r>
              <a:rPr lang="kk-KZ" sz="28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1-тапсырма(Д/Ж)</a:t>
            </a:r>
            <a:r>
              <a:rPr lang="kk-KZ" sz="2800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. Бейнематериалды тыңдап, сұрақтарға жауап беру. </a:t>
            </a:r>
            <a:endParaRPr lang="ru-RU" sz="28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44143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kk-KZ" sz="2800" b="1" dirty="0" smtClean="0">
                <a:latin typeface="Times New Roman"/>
                <a:ea typeface="Times New Roman"/>
                <a:cs typeface="Times New Roman"/>
              </a:rPr>
              <a:t>     2-тапсырма (Ж</a:t>
            </a:r>
            <a:r>
              <a:rPr lang="kk-KZ" sz="2800" b="1" dirty="0">
                <a:latin typeface="Times New Roman"/>
                <a:ea typeface="Times New Roman"/>
                <a:cs typeface="Times New Roman"/>
              </a:rPr>
              <a:t>). Дереккөзімен жұмыс.  </a:t>
            </a:r>
            <a:r>
              <a:rPr lang="ru-RU" sz="2800" dirty="0" smtClean="0">
                <a:ea typeface="Times New Roman"/>
                <a:cs typeface="Times New Roman"/>
              </a:rPr>
              <a:t/>
            </a:r>
            <a:br>
              <a:rPr lang="ru-RU" sz="2800" dirty="0" smtClean="0">
                <a:ea typeface="Times New Roman"/>
                <a:cs typeface="Times New Roman"/>
              </a:rPr>
            </a:br>
            <a:r>
              <a:rPr lang="kk-KZ" sz="2800" dirty="0" smtClean="0">
                <a:latin typeface="Times New Roman"/>
                <a:ea typeface="Calibri"/>
                <a:cs typeface="Times New Roman"/>
              </a:rPr>
              <a:t>Ақ </a:t>
            </a:r>
            <a:r>
              <a:rPr lang="kk-KZ" sz="2800" dirty="0">
                <a:latin typeface="Times New Roman"/>
                <a:ea typeface="Calibri"/>
                <a:cs typeface="Times New Roman"/>
              </a:rPr>
              <a:t>Орда мемлекеті мен Қазақ хандығының сабақтастығына нақты дәлелдер келтіріп талдаңыз.</a:t>
            </a:r>
            <a:r>
              <a:rPr lang="ru-RU" sz="2800" dirty="0">
                <a:ea typeface="Calibri"/>
                <a:cs typeface="Times New Roman"/>
              </a:rPr>
              <a:t/>
            </a:r>
            <a:br>
              <a:rPr lang="ru-RU" sz="2800" dirty="0">
                <a:ea typeface="Calibri"/>
                <a:cs typeface="Times New Roman"/>
              </a:rPr>
            </a:br>
            <a:endParaRPr lang="ru-RU" sz="28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243790"/>
              </p:ext>
            </p:extLst>
          </p:nvPr>
        </p:nvGraphicFramePr>
        <p:xfrm>
          <a:off x="539552" y="1916832"/>
          <a:ext cx="8136904" cy="42390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8226"/>
                <a:gridCol w="1444550"/>
                <a:gridCol w="1213672"/>
                <a:gridCol w="1800228"/>
                <a:gridCol w="1800228"/>
              </a:tblGrid>
              <a:tr h="1294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 dirty="0">
                          <a:effectLst/>
                        </a:rPr>
                        <a:t>Мемлекеттер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 dirty="0">
                          <a:effectLst/>
                        </a:rPr>
                        <a:t>территориялық аумағы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2400" dirty="0" err="1">
                          <a:effectLst/>
                        </a:rPr>
                        <a:t>саяси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басқару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жүйесі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 dirty="0">
                          <a:effectLst/>
                        </a:rPr>
                        <a:t>этникалық құрамы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 dirty="0">
                          <a:effectLst/>
                        </a:rPr>
                        <a:t>шаруашылығы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6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>
                          <a:effectLst/>
                        </a:rPr>
                        <a:t>Ақ Орда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>
                          <a:effectLst/>
                        </a:rPr>
                        <a:t> </a:t>
                      </a:r>
                      <a:endParaRPr lang="ru-RU" sz="24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40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>
                          <a:effectLst/>
                        </a:rPr>
                        <a:t>Қазақ хандығы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6808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 dirty="0">
                          <a:effectLst/>
                        </a:rPr>
                        <a:t>Қорытынды ой: </a:t>
                      </a:r>
                      <a:endParaRPr lang="ru-RU" sz="2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1864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kk-KZ" dirty="0">
                <a:latin typeface="Times New Roman"/>
                <a:ea typeface="Calibri"/>
                <a:cs typeface="Times New Roman"/>
              </a:rPr>
              <a:t>ПТМС –формуласы бойынша «Ақ Орда - Қазақ хандығының негізі»  өз пікірлерін негіздеңіз.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kk-KZ" dirty="0">
                <a:latin typeface="Times New Roman"/>
                <a:ea typeface="Calibri"/>
                <a:cs typeface="Times New Roman"/>
              </a:rPr>
              <a:t>Позиция (менің пікірімше ....)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kk-KZ" dirty="0">
                <a:latin typeface="Times New Roman"/>
                <a:ea typeface="Calibri"/>
                <a:cs typeface="Times New Roman"/>
              </a:rPr>
              <a:t>Түсіндіру (себебі ...)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kk-KZ" dirty="0">
                <a:latin typeface="Times New Roman"/>
                <a:ea typeface="Calibri"/>
                <a:cs typeface="Times New Roman"/>
              </a:rPr>
              <a:t>Мысалы (мен оны келесідей дәлелдей аламын ...)</a:t>
            </a:r>
            <a:endParaRPr lang="ru-RU" sz="2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kk-KZ" dirty="0">
                <a:latin typeface="Times New Roman"/>
                <a:ea typeface="Calibri"/>
                <a:cs typeface="Times New Roman"/>
              </a:rPr>
              <a:t>Салдарлары (айтылғандардың негізінде, келесідей қорытынды жасаймын ...) </a:t>
            </a:r>
            <a:endParaRPr lang="ru-RU" sz="2800" dirty="0"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332656"/>
            <a:ext cx="32237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2-тапсырма(Д/Ж).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25706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128</Words>
  <Application>Microsoft Office PowerPoint</Application>
  <PresentationFormat>Экран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Сабақ тақырыбы: Ақ Орда - Қазақ хандығының негізі</vt:lpstr>
      <vt:lpstr>Презентация PowerPoint</vt:lpstr>
      <vt:lpstr>     2-тапсырма (Ж). Дереккөзімен жұмыс.   Ақ Орда мемлекеті мен Қазақ хандығының сабақтастығына нақты дәлелдер келтіріп талдаңыз.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Мукаева Алия Тулепбергеновна</dc:creator>
  <cp:lastModifiedBy>User</cp:lastModifiedBy>
  <cp:revision>17</cp:revision>
  <dcterms:created xsi:type="dcterms:W3CDTF">2016-02-05T06:22:16Z</dcterms:created>
  <dcterms:modified xsi:type="dcterms:W3CDTF">2021-02-09T01:34:40Z</dcterms:modified>
</cp:coreProperties>
</file>