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772400" cy="1780108"/>
          </a:xfrm>
        </p:spPr>
        <p:txBody>
          <a:bodyPr>
            <a:noAutofit/>
          </a:bodyPr>
          <a:lstStyle/>
          <a:p>
            <a:r>
              <a:rPr lang="kk-KZ" sz="6000" b="1" dirty="0">
                <a:solidFill>
                  <a:schemeClr val="bg2">
                    <a:lumMod val="10000"/>
                  </a:schemeClr>
                </a:solidFill>
              </a:rPr>
              <a:t>Бірнеше объектінің бірігіп  орындайтын жұмысына берілген есептер</a:t>
            </a:r>
            <a:endParaRPr lang="ru-RU" sz="6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85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9566" y="2967335"/>
            <a:ext cx="79848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Назарларыңызға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рахмет</a:t>
            </a: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979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/>
              <a:t>Бір-біріне қарсы қозғалған екі дененің қозғалысы және өзендегі катердің ағыспен, теплоходтың ағыспен қозғалыстары бірлесіп орындалатын </a:t>
            </a:r>
            <a:r>
              <a:rPr lang="kk-KZ" sz="3600" b="1" dirty="0" smtClean="0"/>
              <a:t>жұмыстарға жатады.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/>
              <a:t>Бірігіп орындайтын жұмыстарға: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98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3705275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жағасындағы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айлағынан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айлағына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арақашықтықты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жүзеді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Қайық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көлде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арақашықтықты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жүзеді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қайық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өзенде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ағыспен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жүзсе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айлағынан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айлағына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1-мысал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79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700808"/>
                <a:ext cx="7408333" cy="4425355"/>
              </a:xfrm>
            </p:spPr>
            <p:txBody>
              <a:bodyPr/>
              <a:lstStyle/>
              <a:p>
                <a:pPr marL="457200" indent="-457200">
                  <a:buAutoNum type="arabicParenR"/>
                </a:pPr>
                <a14:m>
                  <m:oMath xmlns:m="http://schemas.openxmlformats.org/officeDocument/2006/math">
                    <m:r>
                      <a:rPr lang="kk-KZ" sz="3600" b="0" i="1" smtClean="0">
                        <a:latin typeface="Cambria Math"/>
                      </a:rPr>
                      <m:t>1:20</m:t>
                    </m:r>
                    <m:r>
                      <a:rPr lang="ru-RU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dirty="0" smtClean="0"/>
                  <a:t> (</a:t>
                </a:r>
                <a:r>
                  <a:rPr lang="ru-RU" dirty="0" err="1" smtClean="0"/>
                  <a:t>салдың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жылдамдығы</a:t>
                </a:r>
                <a:r>
                  <a:rPr lang="ru-RU" dirty="0" smtClean="0"/>
                  <a:t>)</a:t>
                </a:r>
              </a:p>
              <a:p>
                <a:pPr marL="457200" indent="-457200">
                  <a:buAutoNum type="arabicParenR"/>
                </a:pPr>
                <a:r>
                  <a:rPr lang="ru-RU" sz="2800" dirty="0" smtClean="0"/>
                  <a:t> </a:t>
                </a:r>
                <a14:m>
                  <m:oMath xmlns:m="http://schemas.openxmlformats.org/officeDocument/2006/math">
                    <m:r>
                      <a:rPr lang="ru-RU" sz="3600" b="0" i="1" smtClean="0">
                        <a:latin typeface="Cambria Math"/>
                      </a:rPr>
                      <m:t>1</m:t>
                    </m:r>
                    <m:r>
                      <a:rPr lang="kk-KZ" sz="3600" b="0" i="1" smtClean="0">
                        <a:latin typeface="Cambria Math"/>
                      </a:rPr>
                      <m:t>:5</m:t>
                    </m:r>
                    <m:r>
                      <a:rPr lang="ru-RU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dirty="0" smtClean="0"/>
                  <a:t>         (</a:t>
                </a:r>
                <a:r>
                  <a:rPr lang="ru-RU" dirty="0" err="1" smtClean="0"/>
                  <a:t>қайықтың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көлдегі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жылдамдығы</a:t>
                </a:r>
                <a:r>
                  <a:rPr lang="ru-RU" dirty="0" smtClean="0"/>
                  <a:t>)</a:t>
                </a:r>
              </a:p>
              <a:p>
                <a:pPr marL="0" indent="0">
                  <a:buNone/>
                </a:pPr>
                <a:r>
                  <a:rPr lang="ru-RU" dirty="0" smtClean="0"/>
                  <a:t>3</a:t>
                </a:r>
                <a:r>
                  <a:rPr lang="ru-RU" sz="3200" dirty="0" smtClean="0"/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ru-RU" sz="40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ru-RU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ru-RU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sz="4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 smtClean="0"/>
                  <a:t>    (</a:t>
                </a:r>
                <a:r>
                  <a:rPr lang="ru-RU" dirty="0" err="1" smtClean="0"/>
                  <a:t>салдың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өзен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ағысымен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жүзгендегі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жылдамдығы</a:t>
                </a:r>
                <a:r>
                  <a:rPr lang="ru-RU" dirty="0" smtClean="0"/>
                  <a:t>)</a:t>
                </a:r>
              </a:p>
              <a:p>
                <a:pPr marL="0" indent="0">
                  <a:buNone/>
                </a:pPr>
                <a:r>
                  <a:rPr lang="ru-RU" dirty="0" smtClean="0"/>
                  <a:t>4</a:t>
                </a:r>
                <a:r>
                  <a:rPr lang="ru-RU" sz="3600" dirty="0" smtClean="0"/>
                  <a:t>) </a:t>
                </a:r>
                <a14:m>
                  <m:oMath xmlns:m="http://schemas.openxmlformats.org/officeDocument/2006/math">
                    <m:r>
                      <a:rPr lang="ru-RU" sz="3600" b="0" i="1" smtClean="0">
                        <a:latin typeface="Cambria Math"/>
                      </a:rPr>
                      <m:t>1</m:t>
                    </m:r>
                    <m:r>
                      <a:rPr lang="kk-KZ" sz="3600" b="0" i="1" smtClean="0"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kk-KZ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kk-KZ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ru-RU" sz="3600" b="0" i="1" smtClean="0">
                        <a:latin typeface="Cambria Math"/>
                      </a:rPr>
                      <m:t>=1∗4=4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700808"/>
                <a:ext cx="7408333" cy="4425355"/>
              </a:xfrm>
              <a:blipFill rotWithShape="1">
                <a:blip r:embed="rId2"/>
                <a:stretch>
                  <a:fillRect l="-1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Шешуі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80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3" cy="4497363"/>
          </a:xfrm>
        </p:spPr>
        <p:txBody>
          <a:bodyPr>
            <a:noAutofit/>
          </a:bodyPr>
          <a:lstStyle/>
          <a:p>
            <a:r>
              <a:rPr lang="ru-RU" sz="3600" b="1" dirty="0" err="1"/>
              <a:t>Коттеджді</a:t>
            </a:r>
            <a:r>
              <a:rPr lang="ru-RU" sz="3600" b="1" dirty="0"/>
              <a:t> </a:t>
            </a:r>
            <a:r>
              <a:rPr lang="ru-RU" sz="3600" b="1" dirty="0" err="1"/>
              <a:t>құрылысшылардың</a:t>
            </a:r>
            <a:r>
              <a:rPr lang="ru-RU" sz="3600" b="1" dirty="0"/>
              <a:t> </a:t>
            </a:r>
            <a:r>
              <a:rPr lang="ru-RU" sz="3600" b="1" dirty="0" err="1"/>
              <a:t>бірінші</a:t>
            </a:r>
            <a:r>
              <a:rPr lang="ru-RU" sz="3600" b="1" dirty="0"/>
              <a:t> </a:t>
            </a:r>
            <a:r>
              <a:rPr lang="ru-RU" sz="3600" b="1" dirty="0" err="1"/>
              <a:t>және</a:t>
            </a:r>
            <a:r>
              <a:rPr lang="ru-RU" sz="3600" b="1" dirty="0"/>
              <a:t> </a:t>
            </a:r>
            <a:r>
              <a:rPr lang="ru-RU" sz="3600" b="1" dirty="0" err="1"/>
              <a:t>екінші</a:t>
            </a:r>
            <a:r>
              <a:rPr lang="ru-RU" sz="3600" b="1" dirty="0"/>
              <a:t> </a:t>
            </a:r>
            <a:r>
              <a:rPr lang="ru-RU" sz="3600" b="1" dirty="0" err="1"/>
              <a:t>бригадасы</a:t>
            </a:r>
            <a:r>
              <a:rPr lang="ru-RU" sz="3600" b="1" dirty="0"/>
              <a:t> 12 айда, </a:t>
            </a:r>
            <a:r>
              <a:rPr lang="ru-RU" sz="3600" b="1" dirty="0" err="1"/>
              <a:t>екінші</a:t>
            </a:r>
            <a:r>
              <a:rPr lang="ru-RU" sz="3600" b="1" dirty="0"/>
              <a:t> </a:t>
            </a:r>
            <a:r>
              <a:rPr lang="ru-RU" sz="3600" b="1" dirty="0" err="1"/>
              <a:t>және</a:t>
            </a:r>
            <a:r>
              <a:rPr lang="ru-RU" sz="3600" b="1" dirty="0"/>
              <a:t> </a:t>
            </a:r>
            <a:r>
              <a:rPr lang="ru-RU" sz="3600" b="1" dirty="0" err="1"/>
              <a:t>үшінші</a:t>
            </a:r>
            <a:r>
              <a:rPr lang="ru-RU" sz="3600" b="1" dirty="0"/>
              <a:t> </a:t>
            </a:r>
            <a:r>
              <a:rPr lang="ru-RU" sz="3600" b="1" dirty="0" err="1"/>
              <a:t>бригадасы</a:t>
            </a:r>
            <a:r>
              <a:rPr lang="ru-RU" sz="3600" b="1" dirty="0"/>
              <a:t> 10 </a:t>
            </a:r>
            <a:r>
              <a:rPr lang="ru-RU" sz="3600" b="1" dirty="0" err="1"/>
              <a:t>айда,ал</a:t>
            </a:r>
            <a:r>
              <a:rPr lang="ru-RU" sz="3600" b="1" dirty="0"/>
              <a:t> </a:t>
            </a:r>
            <a:r>
              <a:rPr lang="ru-RU" sz="3600" b="1" dirty="0" err="1"/>
              <a:t>бірінші</a:t>
            </a:r>
            <a:r>
              <a:rPr lang="ru-RU" sz="3600" b="1" dirty="0"/>
              <a:t> </a:t>
            </a:r>
            <a:r>
              <a:rPr lang="ru-RU" sz="3600" b="1" dirty="0" err="1"/>
              <a:t>және</a:t>
            </a:r>
            <a:r>
              <a:rPr lang="ru-RU" sz="3600" b="1" dirty="0"/>
              <a:t> </a:t>
            </a:r>
            <a:r>
              <a:rPr lang="ru-RU" sz="3600" b="1" dirty="0" err="1"/>
              <a:t>үшінші</a:t>
            </a:r>
            <a:r>
              <a:rPr lang="ru-RU" sz="3600" b="1" dirty="0"/>
              <a:t> </a:t>
            </a:r>
            <a:r>
              <a:rPr lang="ru-RU" sz="3600" b="1" dirty="0" err="1"/>
              <a:t>бригадасы</a:t>
            </a:r>
            <a:r>
              <a:rPr lang="ru-RU" sz="3600" b="1" dirty="0"/>
              <a:t> 15 айда </a:t>
            </a:r>
            <a:r>
              <a:rPr lang="ru-RU" sz="3600" b="1" dirty="0" err="1"/>
              <a:t>салады</a:t>
            </a:r>
            <a:r>
              <a:rPr lang="ru-RU" sz="3600" b="1" dirty="0"/>
              <a:t> . </a:t>
            </a:r>
            <a:r>
              <a:rPr lang="ru-RU" sz="3600" b="1" dirty="0" err="1"/>
              <a:t>Құрылысшылардың</a:t>
            </a:r>
            <a:r>
              <a:rPr lang="ru-RU" sz="3600" b="1" dirty="0"/>
              <a:t> </a:t>
            </a:r>
            <a:r>
              <a:rPr lang="ru-RU" sz="3600" b="1" dirty="0" err="1"/>
              <a:t>үш</a:t>
            </a:r>
            <a:r>
              <a:rPr lang="ru-RU" sz="3600" b="1" dirty="0"/>
              <a:t> </a:t>
            </a:r>
            <a:r>
              <a:rPr lang="ru-RU" sz="3600" b="1" dirty="0" err="1"/>
              <a:t>бригадасы</a:t>
            </a:r>
            <a:r>
              <a:rPr lang="ru-RU" sz="3600" b="1" dirty="0"/>
              <a:t> </a:t>
            </a:r>
            <a:r>
              <a:rPr lang="ru-RU" sz="3600" b="1" dirty="0" err="1"/>
              <a:t>бірлесе</a:t>
            </a:r>
            <a:r>
              <a:rPr lang="ru-RU" sz="3600" b="1" dirty="0"/>
              <a:t> </a:t>
            </a:r>
            <a:r>
              <a:rPr lang="ru-RU" sz="3600" b="1" dirty="0" err="1"/>
              <a:t>жұмыс</a:t>
            </a:r>
            <a:r>
              <a:rPr lang="ru-RU" sz="3600" b="1" dirty="0"/>
              <a:t> </a:t>
            </a:r>
            <a:r>
              <a:rPr lang="ru-RU" sz="3600" b="1" dirty="0" err="1"/>
              <a:t>істеп</a:t>
            </a:r>
            <a:r>
              <a:rPr lang="ru-RU" sz="3600" b="1" dirty="0"/>
              <a:t>, </a:t>
            </a:r>
            <a:r>
              <a:rPr lang="ru-RU" sz="3600" b="1" dirty="0" err="1"/>
              <a:t>коттеджді</a:t>
            </a:r>
            <a:r>
              <a:rPr lang="ru-RU" sz="3600" b="1" dirty="0"/>
              <a:t> </a:t>
            </a:r>
            <a:r>
              <a:rPr lang="ru-RU" sz="3600" b="1" dirty="0" err="1"/>
              <a:t>неше</a:t>
            </a:r>
            <a:r>
              <a:rPr lang="ru-RU" sz="3600" b="1" dirty="0"/>
              <a:t> айда </a:t>
            </a:r>
            <a:r>
              <a:rPr lang="ru-RU" sz="3600" b="1" dirty="0" err="1"/>
              <a:t>салады</a:t>
            </a:r>
            <a:r>
              <a:rPr lang="ru-RU" sz="3600" b="1" dirty="0"/>
              <a:t>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/>
              <a:t>1-тапсырма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856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611561" y="764704"/>
                <a:ext cx="7668840" cy="5832648"/>
              </a:xfrm>
            </p:spPr>
            <p:txBody>
              <a:bodyPr>
                <a:normAutofit/>
              </a:bodyPr>
              <a:lstStyle/>
              <a:p>
                <a:r>
                  <a:rPr lang="ru-RU" b="1" dirty="0" smtClean="0"/>
                  <a:t>Бірінші</a:t>
                </a:r>
                <a:r>
                  <a:rPr lang="ru-RU" b="1" dirty="0"/>
                  <a:t> - А </a:t>
                </a:r>
              </a:p>
              <a:p>
                <a:r>
                  <a:rPr lang="ru-RU" b="1" dirty="0" err="1"/>
                  <a:t>Екінші</a:t>
                </a:r>
                <a:r>
                  <a:rPr lang="ru-RU" b="1" dirty="0"/>
                  <a:t> - В</a:t>
                </a:r>
              </a:p>
              <a:p>
                <a:r>
                  <a:rPr lang="ru-RU" b="1" dirty="0" err="1"/>
                  <a:t>Үшінші</a:t>
                </a:r>
                <a:r>
                  <a:rPr lang="ru-RU" b="1" dirty="0"/>
                  <a:t> </a:t>
                </a:r>
                <a:r>
                  <a:rPr lang="ru-RU" b="1" dirty="0" smtClean="0"/>
                  <a:t>– </a:t>
                </a:r>
                <a:r>
                  <a:rPr lang="ru-RU" b="1" dirty="0"/>
                  <a:t>С</a:t>
                </a:r>
                <a:endParaRPr lang="en-US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𝐵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𝐴</m:t>
                      </m:r>
                      <m:r>
                        <a:rPr lang="en-US" sz="2000" i="1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𝐶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2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/>
                          </a:rPr>
                          <m:t>5+6+4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en-US" sz="32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kk-KZ" b="0" i="1" smtClean="0">
                          <a:latin typeface="Cambria Math"/>
                        </a:rPr>
                        <m:t>:2</m:t>
                      </m:r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b="1" i="1" smtClean="0">
                        <a:latin typeface="Cambria Math"/>
                      </a:rPr>
                      <m:t>𝟏</m:t>
                    </m:r>
                    <m:r>
                      <a:rPr lang="kk-KZ" b="1" i="1" smtClean="0"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kk-K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kk-KZ" b="1" i="1" smtClean="0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ru-RU" b="1" i="0" smtClean="0">
                        <a:latin typeface="Cambria Math"/>
                      </a:rPr>
                      <m:t>=</m:t>
                    </m:r>
                    <m:r>
                      <a:rPr lang="ru-RU" b="1" i="0" smtClean="0">
                        <a:latin typeface="Cambria Math"/>
                      </a:rPr>
                      <m:t>𝟏</m:t>
                    </m:r>
                    <m:r>
                      <a:rPr lang="ru-RU" b="1" i="0" smtClean="0">
                        <a:latin typeface="Cambria Math"/>
                      </a:rPr>
                      <m:t>∗</m:t>
                    </m:r>
                    <m:r>
                      <a:rPr lang="ru-RU" b="1" i="0" smtClean="0">
                        <a:latin typeface="Cambria Math"/>
                      </a:rPr>
                      <m:t>𝟖</m:t>
                    </m:r>
                    <m:r>
                      <a:rPr lang="ru-RU" b="1" i="0" smtClean="0">
                        <a:latin typeface="Cambria Math"/>
                      </a:rPr>
                      <m:t>=</m:t>
                    </m:r>
                    <m:r>
                      <a:rPr lang="ru-RU" b="1" i="0" smtClean="0">
                        <a:latin typeface="Cambria Math"/>
                      </a:rPr>
                      <m:t>𝟖</m:t>
                    </m:r>
                  </m:oMath>
                </a14:m>
                <a:r>
                  <a:rPr lang="ru-RU" b="1" dirty="0" smtClean="0"/>
                  <a:t> ай                          </a:t>
                </a:r>
                <a:r>
                  <a:rPr lang="kk-KZ" b="1" dirty="0" smtClean="0"/>
                  <a:t>Жауабы: 8 ай</a:t>
                </a:r>
                <a:endParaRPr lang="ru-RU" b="1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1" y="764704"/>
                <a:ext cx="7668840" cy="5832648"/>
              </a:xfrm>
              <a:blipFill rotWithShape="1">
                <a:blip r:embed="rId2"/>
                <a:stretch>
                  <a:fillRect l="-1590" t="-1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kk-KZ" b="1" dirty="0" smtClean="0"/>
              <a:t>Шешуі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333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516" y="1916832"/>
            <a:ext cx="9073008" cy="4752528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біріншісі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45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тегістейтін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екіншісі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сағатта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тегістейді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бірлесіп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тегістеген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соң,қалған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шине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шине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неше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тегістеді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2</a:t>
            </a:r>
            <a:r>
              <a:rPr lang="kk-KZ" b="1" dirty="0" smtClean="0"/>
              <a:t>-тапсырма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8172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251519" y="1340768"/>
                <a:ext cx="8712969" cy="525658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b="1" dirty="0" smtClean="0">
                    <a:solidFill>
                      <a:schemeClr val="tx1"/>
                    </a:solidFill>
                  </a:rPr>
                  <a:t>Бірінші машина барлық  жолды 45 сағатта тегістейді, ал 1 сағатта барлық жолдың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бөлігін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тегістейді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kk-KZ" b="1" dirty="0">
                    <a:solidFill>
                      <a:schemeClr val="tx1"/>
                    </a:solidFill>
                  </a:rPr>
                  <a:t>Е</a:t>
                </a:r>
                <a:r>
                  <a:rPr lang="kk-KZ" b="1" dirty="0" smtClean="0">
                    <a:solidFill>
                      <a:schemeClr val="tx1"/>
                    </a:solidFill>
                  </a:rPr>
                  <a:t>кінші </a:t>
                </a:r>
                <a:r>
                  <a:rPr lang="kk-KZ" b="1" dirty="0">
                    <a:solidFill>
                      <a:schemeClr val="tx1"/>
                    </a:solidFill>
                  </a:rPr>
                  <a:t>машина барлық  жолды </a:t>
                </a:r>
                <a:r>
                  <a:rPr lang="kk-KZ" b="1" dirty="0" smtClean="0">
                    <a:solidFill>
                      <a:schemeClr val="tx1"/>
                    </a:solidFill>
                  </a:rPr>
                  <a:t>36 </a:t>
                </a:r>
                <a:r>
                  <a:rPr lang="kk-KZ" b="1" dirty="0">
                    <a:solidFill>
                      <a:schemeClr val="tx1"/>
                    </a:solidFill>
                  </a:rPr>
                  <a:t>сағатта тегістейді, ал 1 сағатта барлық жолдың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kk-K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бөлігін</a:t>
                </a:r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тегістейді</a:t>
                </a:r>
                <a:r>
                  <a:rPr lang="ru-RU" b="1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kk-KZ" b="1" dirty="0" smtClean="0">
                    <a:solidFill>
                      <a:schemeClr val="tx1"/>
                    </a:solidFill>
                  </a:rPr>
                  <a:t>Ал екі машина бірге 1 сағатта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𝟒𝟓</m:t>
                            </m:r>
                          </m:den>
                        </m:f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kk-K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𝟑𝟔</m:t>
                            </m:r>
                          </m:den>
                        </m:f>
                      </m:e>
                    </m:d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kk-KZ" b="1" i="0" smtClean="0">
                        <a:solidFill>
                          <a:schemeClr val="tx1"/>
                        </a:solidFill>
                        <a:latin typeface="Cambria Math"/>
                      </a:rPr>
                      <m:t>бөлігін,  ал </m:t>
                    </m:r>
                    <m:r>
                      <a:rPr lang="kk-KZ" b="1" i="0" smtClean="0">
                        <a:solidFill>
                          <a:schemeClr val="tx1"/>
                        </a:solidFill>
                        <a:latin typeface="Cambria Math"/>
                      </a:rPr>
                      <m:t>𝟏𝟓</m:t>
                    </m:r>
                    <m:r>
                      <a:rPr lang="kk-KZ" b="1" i="0" smtClean="0">
                        <a:solidFill>
                          <a:srgbClr val="FF0000"/>
                        </a:solidFill>
                        <a:latin typeface="Cambria Math"/>
                      </a:rPr>
                      <m:t> сағатта </m:t>
                    </m:r>
                    <m:r>
                      <a:rPr lang="kk-KZ" b="1" i="0" smtClean="0">
                        <a:solidFill>
                          <a:schemeClr val="tx1"/>
                        </a:solidFill>
                        <a:latin typeface="Cambria Math"/>
                      </a:rPr>
                      <m:t>𝟏𝟓</m:t>
                    </m:r>
                    <m:r>
                      <a:rPr lang="kk-KZ" b="1" i="0" smtClean="0">
                        <a:solidFill>
                          <a:schemeClr val="tx1"/>
                        </a:solidFill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kk-KZ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𝟒𝟓</m:t>
                            </m:r>
                          </m:den>
                        </m:f>
                        <m:r>
                          <a:rPr lang="kk-K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kk-K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𝟑𝟔</m:t>
                            </m:r>
                          </m:den>
                        </m:f>
                      </m:e>
                    </m:d>
                    <m:r>
                      <a:rPr lang="en-US" b="1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</a:rPr>
                  <a:t>  </a:t>
                </a:r>
                <a:r>
                  <a:rPr lang="kk-KZ" b="1" dirty="0" smtClean="0">
                    <a:solidFill>
                      <a:schemeClr val="tx1"/>
                    </a:solidFill>
                  </a:rPr>
                  <a:t>бөлігінін тегістейді.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kk-K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kk-K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</a:rPr>
                  <a:t> (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жолдың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тегістелмеген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бөлігі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kk-KZ" b="1" dirty="0" smtClean="0">
                    <a:solidFill>
                      <a:schemeClr val="tx1"/>
                    </a:solidFill>
                  </a:rPr>
                  <a:t>Қалған жолды екінші машина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kk-KZ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f>
                      <m:fPr>
                        <m:ctrlPr>
                          <a:rPr lang="kk-KZ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kk-K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𝟑𝟔</m:t>
                        </m:r>
                      </m:den>
                    </m:f>
                    <m:r>
                      <a:rPr lang="ru-RU" b="1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b="1" i="1" smtClean="0">
                        <a:solidFill>
                          <a:schemeClr val="tx1"/>
                        </a:solidFill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b="1" dirty="0" smtClean="0">
                    <a:solidFill>
                      <a:schemeClr val="tx1"/>
                    </a:solidFill>
                  </a:rPr>
                  <a:t>=9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са</a:t>
                </a:r>
                <a:r>
                  <a:rPr lang="kk-KZ" b="1" dirty="0" smtClean="0">
                    <a:solidFill>
                      <a:schemeClr val="tx1"/>
                    </a:solidFill>
                  </a:rPr>
                  <a:t>ғатта тегістейді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19" y="1340768"/>
                <a:ext cx="8712969" cy="5256584"/>
              </a:xfrm>
              <a:blipFill rotWithShape="1">
                <a:blip r:embed="rId2"/>
                <a:stretch>
                  <a:fillRect l="-1049" t="-1044" r="-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Шешуі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07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1" cy="4137323"/>
          </a:xfrm>
        </p:spPr>
        <p:txBody>
          <a:bodyPr>
            <a:noAutofit/>
          </a:bodyPr>
          <a:lstStyle/>
          <a:p>
            <a:r>
              <a:rPr lang="ru-RU" sz="3600" b="1" dirty="0" err="1"/>
              <a:t>Өзен</a:t>
            </a:r>
            <a:r>
              <a:rPr lang="ru-RU" sz="3600" b="1" dirty="0"/>
              <a:t> </a:t>
            </a:r>
            <a:r>
              <a:rPr lang="ru-RU" sz="3600" b="1" dirty="0" err="1"/>
              <a:t>бойындағы</a:t>
            </a:r>
            <a:r>
              <a:rPr lang="ru-RU" sz="3600" b="1" dirty="0"/>
              <a:t> </a:t>
            </a:r>
            <a:r>
              <a:rPr lang="ru-RU" sz="3600" b="1" dirty="0" err="1"/>
              <a:t>екі</a:t>
            </a:r>
            <a:r>
              <a:rPr lang="ru-RU" sz="3600" b="1" dirty="0"/>
              <a:t> </a:t>
            </a:r>
            <a:r>
              <a:rPr lang="ru-RU" sz="3600" b="1" dirty="0" err="1"/>
              <a:t>қаланың</a:t>
            </a:r>
            <a:r>
              <a:rPr lang="ru-RU" sz="3600" b="1" dirty="0"/>
              <a:t> ара </a:t>
            </a:r>
            <a:r>
              <a:rPr lang="ru-RU" sz="3600" b="1" dirty="0" err="1"/>
              <a:t>қашықтығы</a:t>
            </a:r>
            <a:r>
              <a:rPr lang="ru-RU" sz="3600" b="1" dirty="0"/>
              <a:t> 80 км. Теплоход </a:t>
            </a:r>
            <a:r>
              <a:rPr lang="ru-RU" sz="3600" b="1" dirty="0" err="1"/>
              <a:t>бір</a:t>
            </a:r>
            <a:r>
              <a:rPr lang="ru-RU" sz="3600" b="1" dirty="0"/>
              <a:t> </a:t>
            </a:r>
            <a:r>
              <a:rPr lang="ru-RU" sz="3600" b="1" dirty="0" err="1"/>
              <a:t>қаладан</a:t>
            </a:r>
            <a:r>
              <a:rPr lang="ru-RU" sz="3600" b="1" dirty="0"/>
              <a:t> </a:t>
            </a:r>
            <a:r>
              <a:rPr lang="ru-RU" sz="3600" b="1" dirty="0" err="1"/>
              <a:t>екіншісіне</a:t>
            </a:r>
            <a:r>
              <a:rPr lang="ru-RU" sz="3600" b="1" dirty="0"/>
              <a:t> </a:t>
            </a:r>
            <a:r>
              <a:rPr lang="ru-RU" sz="3600" b="1" dirty="0" err="1"/>
              <a:t>барып</a:t>
            </a:r>
            <a:r>
              <a:rPr lang="ru-RU" sz="3600" b="1" dirty="0"/>
              <a:t> </a:t>
            </a:r>
            <a:r>
              <a:rPr lang="ru-RU" sz="3600" b="1" dirty="0" err="1"/>
              <a:t>қайтуға</a:t>
            </a:r>
            <a:r>
              <a:rPr lang="ru-RU" sz="3600" b="1" dirty="0"/>
              <a:t> 8 </a:t>
            </a:r>
            <a:r>
              <a:rPr lang="ru-RU" sz="3600" b="1" dirty="0" err="1"/>
              <a:t>сағ</a:t>
            </a:r>
            <a:r>
              <a:rPr lang="ru-RU" sz="3600" b="1" dirty="0"/>
              <a:t> 20 мин </a:t>
            </a:r>
            <a:r>
              <a:rPr lang="ru-RU" sz="3600" b="1" dirty="0" err="1"/>
              <a:t>жұмсады</a:t>
            </a:r>
            <a:r>
              <a:rPr lang="ru-RU" sz="3600" b="1" dirty="0"/>
              <a:t>. </a:t>
            </a:r>
            <a:r>
              <a:rPr lang="ru-RU" sz="3600" b="1" dirty="0" err="1"/>
              <a:t>Өзен</a:t>
            </a:r>
            <a:r>
              <a:rPr lang="ru-RU" sz="3600" b="1" dirty="0"/>
              <a:t> </a:t>
            </a:r>
            <a:r>
              <a:rPr lang="ru-RU" sz="3600" b="1" dirty="0" err="1"/>
              <a:t>ағысының</a:t>
            </a:r>
            <a:r>
              <a:rPr lang="ru-RU" sz="3600" b="1" dirty="0"/>
              <a:t> </a:t>
            </a:r>
            <a:r>
              <a:rPr lang="ru-RU" sz="3600" b="1" dirty="0" err="1"/>
              <a:t>жылдамдығы</a:t>
            </a:r>
            <a:r>
              <a:rPr lang="ru-RU" sz="3600" b="1" dirty="0"/>
              <a:t> 4 км/</a:t>
            </a:r>
            <a:r>
              <a:rPr lang="ru-RU" sz="3600" b="1" dirty="0" err="1"/>
              <a:t>сағ</a:t>
            </a:r>
            <a:r>
              <a:rPr lang="ru-RU" sz="3600" b="1" dirty="0"/>
              <a:t>. </a:t>
            </a:r>
            <a:r>
              <a:rPr lang="ru-RU" sz="3600" b="1" dirty="0" err="1"/>
              <a:t>Теплоходтың</a:t>
            </a:r>
            <a:r>
              <a:rPr lang="ru-RU" sz="3600" b="1" dirty="0"/>
              <a:t> </a:t>
            </a:r>
            <a:r>
              <a:rPr lang="ru-RU" sz="3600" b="1" dirty="0" err="1"/>
              <a:t>тынық</a:t>
            </a:r>
            <a:r>
              <a:rPr lang="ru-RU" sz="3600" b="1" dirty="0"/>
              <a:t> </a:t>
            </a:r>
            <a:r>
              <a:rPr lang="ru-RU" sz="3600" b="1" dirty="0" err="1" smtClean="0"/>
              <a:t>судағы</a:t>
            </a:r>
            <a:r>
              <a:rPr lang="ru-RU" sz="3600" b="1" dirty="0" smtClean="0"/>
              <a:t> </a:t>
            </a:r>
            <a:r>
              <a:rPr lang="ru-RU" sz="3600" b="1" dirty="0" err="1"/>
              <a:t>жылдамдығын</a:t>
            </a:r>
            <a:r>
              <a:rPr lang="ru-RU" sz="3600" b="1" dirty="0"/>
              <a:t> </a:t>
            </a:r>
            <a:r>
              <a:rPr lang="ru-RU" sz="3600" b="1" dirty="0" err="1"/>
              <a:t>табыңыз</a:t>
            </a:r>
            <a:r>
              <a:rPr lang="ru-RU" sz="3600" b="1" dirty="0" smtClean="0"/>
              <a:t>.</a:t>
            </a:r>
          </a:p>
          <a:p>
            <a:r>
              <a:rPr lang="kk-KZ" sz="3600" b="1" dirty="0" smtClean="0"/>
              <a:t>Жауабы: 20 км/сағ</a:t>
            </a:r>
            <a:endParaRPr lang="ru-RU" sz="3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3</a:t>
            </a:r>
            <a:r>
              <a:rPr lang="kk-KZ" b="1" dirty="0" smtClean="0"/>
              <a:t>-тапсырма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7953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328</TotalTime>
  <Words>211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Cambria Math</vt:lpstr>
      <vt:lpstr>Candara</vt:lpstr>
      <vt:lpstr>Symbol</vt:lpstr>
      <vt:lpstr>Times New Roman</vt:lpstr>
      <vt:lpstr>Волна</vt:lpstr>
      <vt:lpstr>Бірнеше объектінің бірігіп  орындайтын жұмысына берілген есептер</vt:lpstr>
      <vt:lpstr>Бірігіп орындайтын жұмыстарға:</vt:lpstr>
      <vt:lpstr>1-мысал</vt:lpstr>
      <vt:lpstr>Шешуі</vt:lpstr>
      <vt:lpstr>1-тапсырма</vt:lpstr>
      <vt:lpstr>Шешуі</vt:lpstr>
      <vt:lpstr>2-тапсырма</vt:lpstr>
      <vt:lpstr>Шешуі</vt:lpstr>
      <vt:lpstr>3-тапсырма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Бірнеше объектінің бірігіп  орындайтын жұмысына берілген есептер</dc:title>
  <dc:creator>user</dc:creator>
  <cp:lastModifiedBy>*</cp:lastModifiedBy>
  <cp:revision>25</cp:revision>
  <dcterms:created xsi:type="dcterms:W3CDTF">2020-10-01T02:36:15Z</dcterms:created>
  <dcterms:modified xsi:type="dcterms:W3CDTF">2025-01-21T02:56:40Z</dcterms:modified>
</cp:coreProperties>
</file>