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AC8-3656-4BE6-A91D-58E93B0C27D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F04D-9320-4188-BB10-AA0C13EDD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5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AC8-3656-4BE6-A91D-58E93B0C27D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F04D-9320-4188-BB10-AA0C13EDD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91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AC8-3656-4BE6-A91D-58E93B0C27D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F04D-9320-4188-BB10-AA0C13EDD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5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AC8-3656-4BE6-A91D-58E93B0C27D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F04D-9320-4188-BB10-AA0C13EDD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38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AC8-3656-4BE6-A91D-58E93B0C27D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F04D-9320-4188-BB10-AA0C13EDD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4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AC8-3656-4BE6-A91D-58E93B0C27D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F04D-9320-4188-BB10-AA0C13EDD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4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AC8-3656-4BE6-A91D-58E93B0C27D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F04D-9320-4188-BB10-AA0C13EDD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0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AC8-3656-4BE6-A91D-58E93B0C27D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F04D-9320-4188-BB10-AA0C13EDD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35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AC8-3656-4BE6-A91D-58E93B0C27D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F04D-9320-4188-BB10-AA0C13EDD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75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AC8-3656-4BE6-A91D-58E93B0C27D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F04D-9320-4188-BB10-AA0C13EDD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5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AC8-3656-4BE6-A91D-58E93B0C27D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F04D-9320-4188-BB10-AA0C13EDD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06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BFAC8-3656-4BE6-A91D-58E93B0C27D4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FF04D-9320-4188-BB10-AA0C13EDD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4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616624"/>
          </a:xfrm>
        </p:spPr>
        <p:txBody>
          <a:bodyPr/>
          <a:lstStyle/>
          <a:p>
            <a:r>
              <a:rPr lang="ru-RU" dirty="0" err="1" smtClean="0"/>
              <a:t>Ғұндар</a:t>
            </a:r>
            <a:r>
              <a:rPr lang="ru-RU" dirty="0" smtClean="0"/>
              <a:t> </a:t>
            </a:r>
            <a:r>
              <a:rPr lang="ru-RU" dirty="0" err="1" smtClean="0"/>
              <a:t>айналысқан</a:t>
            </a:r>
            <a:r>
              <a:rPr lang="ru-RU" dirty="0" smtClean="0"/>
              <a:t> </a:t>
            </a:r>
            <a:r>
              <a:rPr lang="ru-RU" dirty="0" err="1" smtClean="0"/>
              <a:t>шаруашылық</a:t>
            </a:r>
            <a:r>
              <a:rPr lang="ru-RU" dirty="0" smtClean="0"/>
              <a:t> </a:t>
            </a:r>
            <a:r>
              <a:rPr lang="ru-RU" dirty="0" err="1" smtClean="0"/>
              <a:t>түрлері</a:t>
            </a:r>
            <a:endParaRPr lang="ru-RU" dirty="0" smtClean="0"/>
          </a:p>
          <a:p>
            <a:r>
              <a:rPr lang="ru-RU" dirty="0" err="1" smtClean="0"/>
              <a:t>көшпелі</a:t>
            </a:r>
            <a:r>
              <a:rPr lang="ru-RU" dirty="0" smtClean="0"/>
              <a:t> </a:t>
            </a:r>
            <a:r>
              <a:rPr lang="ru-RU" dirty="0" err="1" smtClean="0"/>
              <a:t>малшаруашылығы</a:t>
            </a:r>
            <a:r>
              <a:rPr lang="ru-RU" dirty="0" smtClean="0"/>
              <a:t>: </a:t>
            </a:r>
            <a:r>
              <a:rPr lang="ru-RU" dirty="0" err="1" smtClean="0"/>
              <a:t>жылқы</a:t>
            </a:r>
            <a:r>
              <a:rPr lang="ru-RU" dirty="0" smtClean="0"/>
              <a:t> мен </a:t>
            </a:r>
            <a:r>
              <a:rPr lang="ru-RU" dirty="0" err="1" smtClean="0"/>
              <a:t>қой</a:t>
            </a:r>
            <a:r>
              <a:rPr lang="ru-RU" dirty="0" smtClean="0"/>
              <a:t> </a:t>
            </a:r>
            <a:r>
              <a:rPr lang="ru-RU" dirty="0" err="1" smtClean="0"/>
              <a:t>өсірген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егіншаруашылығы</a:t>
            </a:r>
            <a:r>
              <a:rPr lang="ru-RU" dirty="0" smtClean="0"/>
              <a:t> </a:t>
            </a:r>
            <a:r>
              <a:rPr lang="ru-RU" dirty="0" err="1" smtClean="0"/>
              <a:t>дамыған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аң</a:t>
            </a:r>
            <a:r>
              <a:rPr lang="ru-RU" dirty="0" smtClean="0"/>
              <a:t> </a:t>
            </a:r>
            <a:r>
              <a:rPr lang="ru-RU" dirty="0" err="1" smtClean="0"/>
              <a:t>аулау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сауда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қолөнер</a:t>
            </a:r>
            <a:r>
              <a:rPr lang="ru-RU" dirty="0" smtClean="0"/>
              <a:t>: </a:t>
            </a:r>
            <a:r>
              <a:rPr lang="ru-RU" dirty="0" err="1" smtClean="0"/>
              <a:t>зергерлік</a:t>
            </a:r>
            <a:r>
              <a:rPr lang="ru-RU" dirty="0" smtClean="0"/>
              <a:t> </a:t>
            </a:r>
            <a:r>
              <a:rPr lang="ru-RU" dirty="0" err="1" smtClean="0"/>
              <a:t>бұйымдар</a:t>
            </a:r>
            <a:r>
              <a:rPr lang="ru-RU" dirty="0" smtClean="0"/>
              <a:t> </a:t>
            </a:r>
            <a:r>
              <a:rPr lang="ru-RU" dirty="0" err="1" smtClean="0"/>
              <a:t>жасаған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07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2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40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74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2493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85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9694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493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66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64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453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472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26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ereke</dc:creator>
  <cp:lastModifiedBy>*</cp:lastModifiedBy>
  <cp:revision>10</cp:revision>
  <dcterms:created xsi:type="dcterms:W3CDTF">2021-04-01T16:04:31Z</dcterms:created>
  <dcterms:modified xsi:type="dcterms:W3CDTF">2025-02-17T09:42:46Z</dcterms:modified>
</cp:coreProperties>
</file>