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70" r:id="rId3"/>
    <p:sldId id="26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C62F224-9D0E-4669-ACD0-34FF17545741}">
          <p14:sldIdLst>
            <p14:sldId id="257"/>
            <p14:sldId id="270"/>
            <p14:sldId id="268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C156F-CC0C-4667-90C5-30B15882CB53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1E6EA-489F-4F53-BA16-578B00CAD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2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1E6EA-489F-4F53-BA16-578B00CAD23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2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DED9-F711-4433-95EE-4F7854DDBEA7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4908-600F-4839-A15F-9D47CB7335A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DED9-F711-4433-95EE-4F7854DDBEA7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4908-600F-4839-A15F-9D47CB7335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DED9-F711-4433-95EE-4F7854DDBEA7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4908-600F-4839-A15F-9D47CB7335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DED9-F711-4433-95EE-4F7854DDBEA7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4908-600F-4839-A15F-9D47CB7335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DED9-F711-4433-95EE-4F7854DDBEA7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4908-600F-4839-A15F-9D47CB7335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DED9-F711-4433-95EE-4F7854DDBEA7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4908-600F-4839-A15F-9D47CB7335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DED9-F711-4433-95EE-4F7854DDBEA7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4908-600F-4839-A15F-9D47CB7335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DED9-F711-4433-95EE-4F7854DDBEA7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4908-600F-4839-A15F-9D47CB7335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DED9-F711-4433-95EE-4F7854DDBEA7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4908-600F-4839-A15F-9D47CB7335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DED9-F711-4433-95EE-4F7854DDBEA7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4908-600F-4839-A15F-9D47CB7335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DED9-F711-4433-95EE-4F7854DDBEA7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4908-600F-4839-A15F-9D47CB7335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730DED9-F711-4433-95EE-4F7854DDBEA7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7764908-600F-4839-A15F-9D47CB7335A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933825"/>
            <a:ext cx="8964613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 rot="10800000" flipV="1">
            <a:off x="6444208" y="5044828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5-сынып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1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9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0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1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1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6895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1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80920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5292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0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91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6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518</TotalTime>
  <Words>4</Words>
  <Application>Microsoft Office PowerPoint</Application>
  <PresentationFormat>Экран (4:3)</PresentationFormat>
  <Paragraphs>3</Paragraphs>
  <Slides>12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  <vt:variant>
        <vt:lpstr>Произвольные показы</vt:lpstr>
      </vt:variant>
      <vt:variant>
        <vt:i4>1</vt:i4>
      </vt:variant>
    </vt:vector>
  </HeadingPairs>
  <TitlesOfParts>
    <vt:vector size="18" baseType="lpstr">
      <vt:lpstr>Arial</vt:lpstr>
      <vt:lpstr>Arial Narrow</vt:lpstr>
      <vt:lpstr>Calibri</vt:lpstr>
      <vt:lpstr>Times New Roman</vt:lpstr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Ондық бөлшек. Ондық бөлшектерді оқу және жазу</dc:title>
  <dc:creator>User7</dc:creator>
  <cp:lastModifiedBy>*</cp:lastModifiedBy>
  <cp:revision>16</cp:revision>
  <dcterms:created xsi:type="dcterms:W3CDTF">2020-12-02T07:25:12Z</dcterms:created>
  <dcterms:modified xsi:type="dcterms:W3CDTF">2025-01-21T03:17:13Z</dcterms:modified>
</cp:coreProperties>
</file>