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3" r:id="rId3"/>
    <p:sldId id="297" r:id="rId4"/>
    <p:sldId id="299" r:id="rId5"/>
    <p:sldId id="307" r:id="rId6"/>
    <p:sldId id="308" r:id="rId7"/>
    <p:sldId id="283" r:id="rId8"/>
    <p:sldId id="281" r:id="rId9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2B0A9B-AD1C-EA4C-CCBF-367C2F694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329E4E0-7FEA-19F2-7B38-0F3CB8576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7D9C98-10F4-E2AE-C0F7-62299AAF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7B5E17-680C-3791-81FF-F9E5D790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C652E2-FB21-22B9-BEE6-9C970DB1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308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D2CB17-84FC-A084-B026-74299EED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090313E-D723-A88C-667C-C12FC46AB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232913-3091-927F-D8E2-87C4EA48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D96FAB-127B-FF04-C464-B3CCC3C4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47E851-BF1F-CA81-CD2F-058541E4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5018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F004E1F-4882-29A8-098C-E973619FE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28A2ADA-B060-037C-36A4-CE944C7E8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F24C28C-453F-36E8-41A7-5393F8F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C463D2-9600-4DE1-C491-4475B23B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8A4D9A-0903-BD66-F7F3-B3631124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0707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34289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B232B3-5092-E882-3C44-89B2A82E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D3D8CE-0BB5-D842-91C8-2C25B270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26281F4-DE31-3A23-236C-A6466416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D7F92B-AC11-9FE6-D78C-9130A452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80D251-987A-6507-4E07-CD7CF46E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3310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35D0AC-621E-437B-4EDD-A381E89C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060828-14FC-B4B5-D063-907D04F17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EA9C80-C70E-D012-5A89-8E348CDA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CCABA8-18AA-1AF0-9E4C-EA34E42A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1C5028-036A-581E-460C-4E32D242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186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DF261E-0FEC-50AA-669F-B524BFD2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B32D86-D457-1EAF-EED4-69E917AAD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98D6243-B363-C26F-68D4-C35062A51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F2BD4D-3D20-95B7-9DCF-03F0821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DECBDE6-932F-B602-635E-41A091A8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C15BCD1-35C1-FF4C-7424-5C1A2CAC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496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F101E1-7452-37A3-32D6-0F67DFC80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EE42A82-A4BA-C198-550C-1EF90F681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7625D3-B48E-E4C5-EE3C-2EE805C4B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BB452DB-CB9E-483A-5576-FC304679C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56500EE-8593-3B9C-2948-BFF02F6A2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30758C7-BCC0-3D0A-DDBE-70B92DE4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7FEE029-2582-9CF6-CFD1-454A4E4AA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38FE0FE-E284-1C12-BE79-25B16413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652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60CEBA-3889-EACE-4302-0A15DED5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CAE97D-B1E7-EF2D-1409-EACAD128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A5BF102-E7FD-1AF0-1C78-CA1876CA7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1A2295B-5E40-1B48-7117-67257824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5557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79F3894-EF92-261C-24A0-659E41A3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3560079-1737-B302-EB13-E80C2BE9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BF21CEB-516E-A88D-98A1-2BE747F2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889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86FCCC-FA22-0177-31E0-05A85961D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3B7476-3893-08A8-E5C0-9DF07A774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72467EE-DAB9-C44A-9D6C-ED119BF32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F75D21-751D-BB25-29C0-BCA90168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A79609-F90B-A949-3DF0-E3080A10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5908FCC-495C-DF72-49C6-9C328670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435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4A4524-F1DD-9673-F07B-BE1C6D89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E8474BD-B237-2FF8-6C00-B0D9DE748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5BC4F7-0366-99B9-89DE-6F53D75E6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557F97-56BC-9F4C-71A0-E0AC2FD1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666F515-003A-194D-16D4-46AC59350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7E60824-7901-3FF9-4987-AD08F3BB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157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C58A3-46F5-6B89-45F1-787556124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B7021A-7F0C-26E4-2DF0-02CC9283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53ABC9-3865-76C0-A05B-EC5DC6E31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14929A-2A35-E8C8-825C-13A2B7189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D09852-D109-6614-E0B4-A61A5DA36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6254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51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аты-жөні: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2" y="2538188"/>
            <a:ext cx="4129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57974"/>
            <a:ext cx="2901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99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4"/>
    </mc:Choice>
    <mc:Fallback xmlns="">
      <p:transition spd="slow" advTm="693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403" y="5067497"/>
            <a:ext cx="1572597" cy="1930005"/>
          </a:xfrm>
          <a:prstGeom prst="rect">
            <a:avLst/>
          </a:prstGeom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BDA66FA6-1AC1-EA4C-4BE9-8831E5DA5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039" y="2172792"/>
            <a:ext cx="11113921" cy="29450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азайту алгоритмімен танысасыздар;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азайтуды үйренесіздер.</a:t>
            </a:r>
          </a:p>
          <a:p>
            <a:pPr lvl="0" algn="just">
              <a:lnSpc>
                <a:spcPct val="100000"/>
              </a:lnSpc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AA9F4563-0BFC-1BFF-85DD-7F243BFB7236}"/>
              </a:ext>
            </a:extLst>
          </p:cNvPr>
          <p:cNvSpPr txBox="1">
            <a:spLocks/>
          </p:cNvSpPr>
          <p:nvPr/>
        </p:nvSpPr>
        <p:spPr>
          <a:xfrm>
            <a:off x="266766" y="763397"/>
            <a:ext cx="11114088" cy="6771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азайту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76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14"/>
    </mc:Choice>
    <mc:Fallback xmlns="">
      <p:transition spd="slow" advTm="135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985817"/>
                <a:ext cx="11386570" cy="4389103"/>
              </a:xfrm>
            </p:spPr>
            <p:txBody>
              <a:bodyPr>
                <a:no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Олардың бүтін бөліктерінің айырмасын, бөлшек бөліктерінің айырмасын табу керек;</a:t>
                </a:r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Осыдан шыққан нәтижелерді қосып, аралас сан түрінде жазу керек;</a:t>
                </a:r>
              </a:p>
              <a:p>
                <a:pPr algn="just"/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kk-KZ" sz="32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𝟖</m:t>
                      </m:r>
                      <m:f>
                        <m:fPr>
                          <m:ctrlP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𝟓</m:t>
                          </m:r>
                        </m:num>
                        <m:den>
                          <m: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𝟕</m:t>
                          </m:r>
                        </m:den>
                      </m:f>
                      <m:r>
                        <a:rPr lang="kk-KZ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kk-KZ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𝟒</m:t>
                      </m:r>
                      <m:f>
                        <m:fPr>
                          <m:ctrlP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num>
                        <m:den>
                          <m: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𝟕</m:t>
                          </m:r>
                        </m:den>
                      </m:f>
                      <m:r>
                        <a:rPr lang="kk-KZ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d>
                        <m:dPr>
                          <m:ctrlP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kk-KZ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𝟖</m:t>
                          </m:r>
                          <m:r>
                            <a:rPr lang="kk-KZ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𝟒</m:t>
                          </m:r>
                        </m:e>
                      </m:d>
                      <m:r>
                        <a:rPr lang="kk-KZ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d>
                        <m:dPr>
                          <m:ctrlP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kk-KZ" sz="3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sz="32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kk-KZ" sz="3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kk-KZ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kk-KZ" sz="3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fPr>
                            <m:num>
                              <m:r>
                                <a:rPr lang="kk-KZ" sz="3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kk-KZ" sz="3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𝟕</m:t>
                              </m:r>
                            </m:den>
                          </m:f>
                        </m:e>
                      </m:d>
                      <m:r>
                        <a:rPr lang="kk-KZ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kk-KZ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𝟒</m:t>
                      </m:r>
                      <m:r>
                        <a:rPr lang="kk-KZ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𝟕</m:t>
                          </m:r>
                        </m:den>
                      </m:f>
                      <m:r>
                        <a:rPr lang="kk-KZ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kk-KZ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𝟒</m:t>
                      </m:r>
                      <m:f>
                        <m:fPr>
                          <m:ctrlP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kk-KZ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985817"/>
                <a:ext cx="11386570" cy="4389103"/>
              </a:xfrm>
              <a:blipFill>
                <a:blip r:embed="rId5"/>
                <a:stretch>
                  <a:fillRect l="-1231" t="-2917" r="-139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24181E-C858-B09D-D8D8-3527001A8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66" y="763397"/>
            <a:ext cx="11114088" cy="677159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бірдей аралас сандарды азайту үшін: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982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696"/>
    </mc:Choice>
    <mc:Fallback xmlns="">
      <p:transition spd="slow" advTm="406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33704" y="1614507"/>
                <a:ext cx="11386570" cy="4777667"/>
              </a:xfrm>
            </p:spPr>
            <p:txBody>
              <a:bodyPr>
                <a:no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Аралас сандардың бөлшек бөліктерін ең кіші ортақ бөлімге келтіру керек;</a:t>
                </a:r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Бүтін бөліктерінің айырмасын және бөлшек бөліктерінің айырмасын жеке-жеке тауып, нәтижесін қосып, аралас сан түрінде жазу керек;</a:t>
                </a:r>
              </a:p>
              <a:p>
                <a:pPr algn="just"/>
                <a:r>
                  <a:rPr lang="kk-KZ" sz="32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Мысалы:  </a:t>
                </a:r>
              </a:p>
              <a:p>
                <a:pPr algn="just"/>
                <a:r>
                  <a:rPr lang="kk-KZ" sz="32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kk-KZ" sz="32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𝟐𝟎</m:t>
                        </m:r>
                      </m:den>
                    </m:f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𝟏𝟎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e>
                    </m:d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𝟐𝟎</m:t>
                            </m:r>
                          </m:den>
                        </m:f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𝟏𝟎</m:t>
                            </m:r>
                          </m:den>
                        </m:f>
                      </m:e>
                    </m:d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𝟐𝟎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𝟐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𝟐𝟎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33704" y="1614507"/>
                <a:ext cx="11386570" cy="4777667"/>
              </a:xfrm>
              <a:blipFill>
                <a:blip r:embed="rId5"/>
                <a:stretch>
                  <a:fillRect l="-1231" t="-2679" r="-133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24181E-C858-B09D-D8D8-3527001A8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66" y="763397"/>
            <a:ext cx="11114088" cy="677159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әртүрлі аралас сандарды азайту үшін: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785123B6-F2A9-84E6-8DC5-BE6F80B1F7FA}"/>
              </a:ext>
            </a:extLst>
          </p:cNvPr>
          <p:cNvCxnSpPr/>
          <p:nvPr/>
        </p:nvCxnSpPr>
        <p:spPr>
          <a:xfrm flipH="1">
            <a:off x="6888562" y="4600338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9742C53-4E95-5819-28A6-DB32005CA9FD}"/>
              </a:ext>
            </a:extLst>
          </p:cNvPr>
          <p:cNvSpPr txBox="1"/>
          <p:nvPr/>
        </p:nvSpPr>
        <p:spPr>
          <a:xfrm>
            <a:off x="6792711" y="43782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C21CF5-929B-8F97-4C52-22ED99889D84}"/>
              </a:ext>
            </a:extLst>
          </p:cNvPr>
          <p:cNvSpPr txBox="1"/>
          <p:nvPr/>
        </p:nvSpPr>
        <p:spPr>
          <a:xfrm>
            <a:off x="5977219" y="43541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2FDFE495-9CE6-E3AB-B647-8B1D643AD7A1}"/>
              </a:ext>
            </a:extLst>
          </p:cNvPr>
          <p:cNvCxnSpPr/>
          <p:nvPr/>
        </p:nvCxnSpPr>
        <p:spPr>
          <a:xfrm flipH="1">
            <a:off x="6096000" y="4600338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4369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683"/>
    </mc:Choice>
    <mc:Fallback xmlns="">
      <p:transition spd="slow" advTm="696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46704" y="465647"/>
                <a:ext cx="11098592" cy="6392353"/>
              </a:xfrm>
            </p:spPr>
            <p:txBody>
              <a:bodyPr anchor="ctr">
                <a:noAutofit/>
              </a:bodyPr>
              <a:lstStyle/>
              <a:p>
                <a:pPr algn="just"/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1-тапсырма.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Айырымның мәнін табыңыз:  </a:t>
                </a: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US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  <m:r>
                          <a:rPr lang="en-US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</m:e>
                    </m:d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  <m:r>
                          <a:rPr lang="en-US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den>
                        </m:f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den>
                        </m:f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𝟏𝟕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den>
                    </m:f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𝟏𝟓</m:t>
                            </m:r>
                          </m:den>
                        </m:f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𝟏𝟓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𝟐𝟒</m:t>
                            </m:r>
                          </m:den>
                        </m:f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𝟐𝟒</m:t>
                            </m:r>
                          </m:den>
                        </m:f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</m:den>
                    </m:f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</a:pPr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46704" y="465647"/>
                <a:ext cx="11098592" cy="6392353"/>
              </a:xfrm>
              <a:blipFill>
                <a:blip r:embed="rId5"/>
                <a:stretch>
                  <a:fillRect l="-1154" t="-343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1436391A-2A63-27CB-1027-F57A7C2E772B}"/>
              </a:ext>
            </a:extLst>
          </p:cNvPr>
          <p:cNvCxnSpPr/>
          <p:nvPr/>
        </p:nvCxnSpPr>
        <p:spPr>
          <a:xfrm flipH="1">
            <a:off x="2253405" y="3367427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1F0F2497-15C1-A546-FE70-DD196D364D3B}"/>
              </a:ext>
            </a:extLst>
          </p:cNvPr>
          <p:cNvCxnSpPr/>
          <p:nvPr/>
        </p:nvCxnSpPr>
        <p:spPr>
          <a:xfrm flipH="1">
            <a:off x="1348596" y="3367428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6DFD6D0-BA1E-8688-D867-D8C1D1824C3B}"/>
              </a:ext>
            </a:extLst>
          </p:cNvPr>
          <p:cNvSpPr txBox="1"/>
          <p:nvPr/>
        </p:nvSpPr>
        <p:spPr>
          <a:xfrm>
            <a:off x="1252745" y="31212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418ABCF-0FBE-A7AD-611F-1C463F96B011}"/>
              </a:ext>
            </a:extLst>
          </p:cNvPr>
          <p:cNvSpPr txBox="1"/>
          <p:nvPr/>
        </p:nvSpPr>
        <p:spPr>
          <a:xfrm>
            <a:off x="2157554" y="31212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KZ"/>
            </a:defPPr>
            <a:lvl1pPr>
              <a:defRPr/>
            </a:lvl1pPr>
          </a:lstStyle>
          <a:p>
            <a:r>
              <a:rPr lang="en-US" dirty="0"/>
              <a:t>3</a:t>
            </a:r>
            <a:endParaRPr lang="ru-RU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FAEFF0DB-7AA8-D12B-52B2-9A49C681E9B0}"/>
              </a:ext>
            </a:extLst>
          </p:cNvPr>
          <p:cNvCxnSpPr/>
          <p:nvPr/>
        </p:nvCxnSpPr>
        <p:spPr>
          <a:xfrm flipH="1">
            <a:off x="1252745" y="4186270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F7BB4540-69B8-DB49-D1C3-68ABE3799D07}"/>
              </a:ext>
            </a:extLst>
          </p:cNvPr>
          <p:cNvCxnSpPr/>
          <p:nvPr/>
        </p:nvCxnSpPr>
        <p:spPr>
          <a:xfrm flipH="1">
            <a:off x="2102562" y="4195666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F7FAD14-1602-8D17-6A54-951EBA31EFBE}"/>
              </a:ext>
            </a:extLst>
          </p:cNvPr>
          <p:cNvSpPr txBox="1"/>
          <p:nvPr/>
        </p:nvSpPr>
        <p:spPr>
          <a:xfrm>
            <a:off x="2006711" y="39494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KZ"/>
            </a:defPPr>
            <a:lvl1pPr>
              <a:defRPr/>
            </a:lvl1pPr>
          </a:lstStyle>
          <a:p>
            <a:r>
              <a:rPr lang="en-US" dirty="0"/>
              <a:t>4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6CD85FE-F84A-4C7A-8F75-A5A4C60B4398}"/>
              </a:ext>
            </a:extLst>
          </p:cNvPr>
          <p:cNvSpPr txBox="1"/>
          <p:nvPr/>
        </p:nvSpPr>
        <p:spPr>
          <a:xfrm>
            <a:off x="1149827" y="39636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KZ"/>
            </a:defPPr>
            <a:lvl1pPr>
              <a:defRPr/>
            </a:lvl1pPr>
          </a:lstStyle>
          <a:p>
            <a:r>
              <a:rPr lang="en-US" dirty="0"/>
              <a:t>3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12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455"/>
    </mc:Choice>
    <mc:Fallback xmlns="">
      <p:transition spd="slow" advTm="1514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489" x="6273800" y="3968750"/>
          <p14:tracePt t="664" x="6280150" y="3968750"/>
          <p14:tracePt t="681" x="6286500" y="3968750"/>
          <p14:tracePt t="698" x="6286500" y="3962400"/>
          <p14:tracePt t="714" x="6286500" y="3949700"/>
          <p14:tracePt t="730" x="6286500" y="3943350"/>
          <p14:tracePt t="737" x="6286500" y="3930650"/>
          <p14:tracePt t="770" x="6280150" y="3886200"/>
          <p14:tracePt t="803" x="6267450" y="3810000"/>
          <p14:tracePt t="837" x="6216650" y="3695700"/>
          <p14:tracePt t="854" x="6172200" y="3619500"/>
          <p14:tracePt t="870" x="6140450" y="3549650"/>
          <p14:tracePt t="887" x="6102350" y="3492500"/>
          <p14:tracePt t="904" x="6076950" y="3441700"/>
          <p14:tracePt t="920" x="6045200" y="3397250"/>
          <p14:tracePt t="936" x="6019800" y="3359150"/>
          <p14:tracePt t="953" x="6000750" y="3314700"/>
          <p14:tracePt t="970" x="5988050" y="3295650"/>
          <p14:tracePt t="986" x="5981700" y="3276600"/>
          <p14:tracePt t="1003" x="5975350" y="3263900"/>
          <p14:tracePt t="1020" x="5969000" y="3257550"/>
          <p14:tracePt t="1036" x="5962650" y="3244850"/>
          <p14:tracePt t="1053" x="5962650" y="3238500"/>
          <p14:tracePt t="1411" x="5956300" y="3238500"/>
          <p14:tracePt t="1708" x="5956300" y="3225800"/>
          <p14:tracePt t="1714" x="5962650" y="3213100"/>
          <p14:tracePt t="1730" x="5969000" y="3206750"/>
          <p14:tracePt t="1754" x="5975350" y="3206750"/>
          <p14:tracePt t="1778" x="5975350" y="3200400"/>
          <p14:tracePt t="1827" x="5969000" y="3200400"/>
          <p14:tracePt t="2163" x="5937250" y="3219450"/>
          <p14:tracePt t="2171" x="5899150" y="3238500"/>
          <p14:tracePt t="2187" x="5797550" y="3270250"/>
          <p14:tracePt t="2203" x="5727700" y="3276600"/>
          <p14:tracePt t="2220" x="5676900" y="3276600"/>
          <p14:tracePt t="2236" x="5626100" y="3276600"/>
          <p14:tracePt t="2254" x="5581650" y="3270250"/>
          <p14:tracePt t="2288" x="5435600" y="3162300"/>
          <p14:tracePt t="2322" x="5054600" y="2787650"/>
          <p14:tracePt t="2355" x="4895850" y="2641600"/>
          <p14:tracePt t="2371" x="4800600" y="2546350"/>
          <p14:tracePt t="2387" x="4686300" y="2438400"/>
          <p14:tracePt t="2404" x="4565650" y="2311400"/>
          <p14:tracePt t="2420" x="4375150" y="2101850"/>
          <p14:tracePt t="2437" x="4165600" y="1873250"/>
          <p14:tracePt t="2454" x="4000500" y="1670050"/>
          <p14:tracePt t="2470" x="3867150" y="1504950"/>
          <p14:tracePt t="2487" x="3778250" y="1371600"/>
          <p14:tracePt t="2503" x="3752850" y="1289050"/>
          <p14:tracePt t="2521" x="3752850" y="1238250"/>
          <p14:tracePt t="2536" x="3752850" y="1187450"/>
          <p14:tracePt t="2554" x="3778250" y="1143000"/>
          <p14:tracePt t="2571" x="3797300" y="1123950"/>
          <p14:tracePt t="2587" x="3816350" y="1111250"/>
          <p14:tracePt t="2603" x="3829050" y="1098550"/>
          <p14:tracePt t="2620" x="3848100" y="1085850"/>
          <p14:tracePt t="2637" x="3860800" y="1073150"/>
          <p14:tracePt t="2654" x="3873500" y="1066800"/>
          <p14:tracePt t="2671" x="3879850" y="1060450"/>
          <p14:tracePt t="2687" x="3886200" y="1054100"/>
          <p14:tracePt t="2704" x="3892550" y="1054100"/>
          <p14:tracePt t="2731" x="3898900" y="1054100"/>
          <p14:tracePt t="2738" x="3905250" y="1054100"/>
          <p14:tracePt t="2754" x="3911600" y="1054100"/>
          <p14:tracePt t="2778" x="3917950" y="1054100"/>
          <p14:tracePt t="2802" x="3924300" y="1054100"/>
          <p14:tracePt t="2818" x="3930650" y="1054100"/>
          <p14:tracePt t="2834" x="3937000" y="1054100"/>
          <p14:tracePt t="2850" x="3943350" y="1054100"/>
          <p14:tracePt t="2858" x="3949700" y="1054100"/>
          <p14:tracePt t="2870" x="3956050" y="1054100"/>
          <p14:tracePt t="2887" x="3968750" y="1060450"/>
          <p14:tracePt t="2904" x="4000500" y="1066800"/>
          <p14:tracePt t="2921" x="4044950" y="1073150"/>
          <p14:tracePt t="2937" x="4121150" y="1085850"/>
          <p14:tracePt t="2954" x="4191000" y="1092200"/>
          <p14:tracePt t="2971" x="4241800" y="1098550"/>
          <p14:tracePt t="2987" x="4273550" y="1098550"/>
          <p14:tracePt t="3003" x="4286250" y="1098550"/>
          <p14:tracePt t="3020" x="4298950" y="1098550"/>
          <p14:tracePt t="3036" x="4330700" y="1092200"/>
          <p14:tracePt t="3053" x="4368800" y="1092200"/>
          <p14:tracePt t="3070" x="4425950" y="1085850"/>
          <p14:tracePt t="3087" x="4476750" y="1085850"/>
          <p14:tracePt t="3104" x="4521200" y="1073150"/>
          <p14:tracePt t="3120" x="4533900" y="1066800"/>
          <p14:tracePt t="3137" x="4540250" y="1066800"/>
          <p14:tracePt t="3243" x="4527550" y="1066800"/>
          <p14:tracePt t="3250" x="4508500" y="1066800"/>
          <p14:tracePt t="3258" x="4489450" y="1073150"/>
          <p14:tracePt t="3270" x="4470400" y="1073150"/>
          <p14:tracePt t="3287" x="4400550" y="1085850"/>
          <p14:tracePt t="3304" x="4330700" y="1092200"/>
          <p14:tracePt t="3321" x="4260850" y="1098550"/>
          <p14:tracePt t="3337" x="4191000" y="1104900"/>
          <p14:tracePt t="3353" x="4159250" y="1104900"/>
          <p14:tracePt t="3370" x="4140200" y="1104900"/>
          <p14:tracePt t="3387" x="4127500" y="1104900"/>
          <p14:tracePt t="3403" x="4121150" y="1104900"/>
          <p14:tracePt t="3531" x="4114800" y="1111250"/>
          <p14:tracePt t="3539" x="4095750" y="1117600"/>
          <p14:tracePt t="3554" x="4057650" y="1143000"/>
          <p14:tracePt t="3570" x="4013200" y="1168400"/>
          <p14:tracePt t="3587" x="3949700" y="1206500"/>
          <p14:tracePt t="3604" x="3898900" y="1231900"/>
          <p14:tracePt t="3620" x="3854450" y="1244600"/>
          <p14:tracePt t="3637" x="3822700" y="1257300"/>
          <p14:tracePt t="3654" x="3797300" y="1270000"/>
          <p14:tracePt t="3670" x="3784600" y="1282700"/>
          <p14:tracePt t="3688" x="3765550" y="1295400"/>
          <p14:tracePt t="3704" x="3752850" y="1301750"/>
          <p14:tracePt t="3720" x="3746500" y="1308100"/>
          <p14:tracePt t="3737" x="3740150" y="1314450"/>
          <p14:tracePt t="3754" x="3733800" y="1320800"/>
          <p14:tracePt t="3770" x="3721100" y="1333500"/>
          <p14:tracePt t="3787" x="3714750" y="1352550"/>
          <p14:tracePt t="3803" x="3702050" y="1371600"/>
          <p14:tracePt t="3820" x="3683000" y="1397000"/>
          <p14:tracePt t="3837" x="3663950" y="1422400"/>
          <p14:tracePt t="3854" x="3638550" y="1441450"/>
          <p14:tracePt t="3870" x="3613150" y="1460500"/>
          <p14:tracePt t="3887" x="3575050" y="1473200"/>
          <p14:tracePt t="3920" x="3492500" y="1492250"/>
          <p14:tracePt t="3938" x="3371850" y="1498600"/>
          <p14:tracePt t="3954" x="3282950" y="1504950"/>
          <p14:tracePt t="3970" x="3232150" y="1504950"/>
          <p14:tracePt t="3986" x="3206750" y="1504950"/>
          <p14:tracePt t="4004" x="3200400" y="1504950"/>
          <p14:tracePt t="4067" x="3200400" y="1517650"/>
          <p14:tracePt t="4075" x="3200400" y="1530350"/>
          <p14:tracePt t="4087" x="3200400" y="1543050"/>
          <p14:tracePt t="4104" x="3200400" y="1562100"/>
          <p14:tracePt t="4120" x="3206750" y="1581150"/>
          <p14:tracePt t="4137" x="3206750" y="1600200"/>
          <p14:tracePt t="4154" x="3200400" y="1619250"/>
          <p14:tracePt t="4171" x="3175000" y="1631950"/>
          <p14:tracePt t="4187" x="3155950" y="1644650"/>
          <p14:tracePt t="4205" x="3149600" y="1651000"/>
          <p14:tracePt t="4221" x="3143250" y="1651000"/>
          <p14:tracePt t="4237" x="3136900" y="1657350"/>
          <p14:tracePt t="4254" x="3130550" y="1657350"/>
          <p14:tracePt t="4270" x="3117850" y="1663700"/>
          <p14:tracePt t="4288" x="3086100" y="1670050"/>
          <p14:tracePt t="4304" x="3035300" y="1676400"/>
          <p14:tracePt t="4320" x="2978150" y="1682750"/>
          <p14:tracePt t="4337" x="2889250" y="1695450"/>
          <p14:tracePt t="4354" x="2838450" y="1695450"/>
          <p14:tracePt t="4370" x="2774950" y="1695450"/>
          <p14:tracePt t="4387" x="2692400" y="1695450"/>
          <p14:tracePt t="4404" x="2597150" y="1695450"/>
          <p14:tracePt t="4420" x="2476500" y="1695450"/>
          <p14:tracePt t="4437" x="2355850" y="1689100"/>
          <p14:tracePt t="4453" x="2235200" y="1682750"/>
          <p14:tracePt t="4470" x="2133600" y="1663700"/>
          <p14:tracePt t="4487" x="2057400" y="1651000"/>
          <p14:tracePt t="4504" x="1968500" y="1638300"/>
          <p14:tracePt t="4520" x="1905000" y="1619250"/>
          <p14:tracePt t="4538" x="1847850" y="1606550"/>
          <p14:tracePt t="4554" x="1809750" y="1587500"/>
          <p14:tracePt t="4571" x="1784350" y="1581150"/>
          <p14:tracePt t="4587" x="1778000" y="1574800"/>
          <p14:tracePt t="4604" x="1771650" y="1574800"/>
          <p14:tracePt t="4635" x="1765300" y="1574800"/>
          <p14:tracePt t="4650" x="1758950" y="1574800"/>
          <p14:tracePt t="4657" x="1752600" y="1574800"/>
          <p14:tracePt t="4670" x="1746250" y="1574800"/>
          <p14:tracePt t="4687" x="1720850" y="1574800"/>
          <p14:tracePt t="4705" x="1689100" y="1574800"/>
          <p14:tracePt t="4720" x="1651000" y="1568450"/>
          <p14:tracePt t="4736" x="1587500" y="1568450"/>
          <p14:tracePt t="4753" x="1511300" y="1562100"/>
          <p14:tracePt t="4770" x="1466850" y="1562100"/>
          <p14:tracePt t="4786" x="1447800" y="1555750"/>
          <p14:tracePt t="4803" x="1441450" y="1555750"/>
          <p14:tracePt t="4820" x="1435100" y="1555750"/>
          <p14:tracePt t="5323" x="1441450" y="1555750"/>
          <p14:tracePt t="5330" x="1454150" y="1562100"/>
          <p14:tracePt t="5338" x="1454150" y="1574800"/>
          <p14:tracePt t="5353" x="1473200" y="1593850"/>
          <p14:tracePt t="5371" x="1492250" y="1606550"/>
          <p14:tracePt t="5387" x="1504950" y="1619250"/>
          <p14:tracePt t="5404" x="1517650" y="1631950"/>
          <p14:tracePt t="5421" x="1524000" y="1638300"/>
          <p14:tracePt t="5454" x="1530350" y="1638300"/>
          <p14:tracePt t="5516" x="1536700" y="1638300"/>
          <p14:tracePt t="5683" x="1543050" y="1638300"/>
          <p14:tracePt t="5698" x="1555750" y="1638300"/>
          <p14:tracePt t="5706" x="1568450" y="1644650"/>
          <p14:tracePt t="5720" x="1581150" y="1644650"/>
          <p14:tracePt t="5737" x="1600200" y="1651000"/>
          <p14:tracePt t="5762" x="1606550" y="1651000"/>
          <p14:tracePt t="5778" x="1612900" y="1651000"/>
          <p14:tracePt t="5794" x="1619250" y="1651000"/>
          <p14:tracePt t="5810" x="1631950" y="1651000"/>
          <p14:tracePt t="5820" x="1638300" y="1651000"/>
          <p14:tracePt t="5837" x="1651000" y="1644650"/>
          <p14:tracePt t="5854" x="1657350" y="1644650"/>
          <p14:tracePt t="5870" x="1670050" y="1638300"/>
          <p14:tracePt t="5890" x="1670050" y="1631950"/>
          <p14:tracePt t="5903" x="1676400" y="1625600"/>
          <p14:tracePt t="5920" x="1682750" y="1625600"/>
          <p14:tracePt t="5936" x="1689100" y="1619250"/>
          <p14:tracePt t="5954" x="1695450" y="1606550"/>
          <p14:tracePt t="5970" x="1708150" y="1593850"/>
          <p14:tracePt t="5986" x="1708150" y="1581150"/>
          <p14:tracePt t="6003" x="1714500" y="1562100"/>
          <p14:tracePt t="6020" x="1720850" y="1536700"/>
          <p14:tracePt t="6037" x="1720850" y="1511300"/>
          <p14:tracePt t="6054" x="1720850" y="1485900"/>
          <p14:tracePt t="6070" x="1720850" y="1447800"/>
          <p14:tracePt t="6087" x="1720850" y="1422400"/>
          <p14:tracePt t="6104" x="1720850" y="1397000"/>
          <p14:tracePt t="6120" x="1720850" y="1384300"/>
          <p14:tracePt t="6316" x="1727200" y="1403350"/>
          <p14:tracePt t="6323" x="1733550" y="1409700"/>
          <p14:tracePt t="6337" x="1739900" y="1422400"/>
          <p14:tracePt t="6354" x="1746250" y="1428750"/>
          <p14:tracePt t="6370" x="1752600" y="1435100"/>
          <p14:tracePt t="6387" x="1758950" y="1441450"/>
          <p14:tracePt t="6404" x="1765300" y="1441450"/>
          <p14:tracePt t="6420" x="1771650" y="1447800"/>
          <p14:tracePt t="6437" x="1784350" y="1447800"/>
          <p14:tracePt t="6454" x="1797050" y="1447800"/>
          <p14:tracePt t="6470" x="1822450" y="1460500"/>
          <p14:tracePt t="6487" x="1841500" y="1460500"/>
          <p14:tracePt t="6504" x="1879600" y="1466850"/>
          <p14:tracePt t="6522" x="1911350" y="1466850"/>
          <p14:tracePt t="6537" x="1930400" y="1466850"/>
          <p14:tracePt t="6554" x="1943100" y="1466850"/>
          <p14:tracePt t="6570" x="1955800" y="1460500"/>
          <p14:tracePt t="6587" x="1968500" y="1454150"/>
          <p14:tracePt t="6604" x="1981200" y="1441450"/>
          <p14:tracePt t="6621" x="1993900" y="1428750"/>
          <p14:tracePt t="6637" x="2000250" y="1416050"/>
          <p14:tracePt t="6654" x="2000250" y="1409700"/>
          <p14:tracePt t="6670" x="2000250" y="1397000"/>
          <p14:tracePt t="6688" x="2000250" y="1384300"/>
          <p14:tracePt t="6764" x="1993900" y="1384300"/>
          <p14:tracePt t="6770" x="1987550" y="1384300"/>
          <p14:tracePt t="6787" x="1987550" y="1390650"/>
          <p14:tracePt t="6804" x="1981200" y="1403350"/>
          <p14:tracePt t="6820" x="1981200" y="1409700"/>
          <p14:tracePt t="6837" x="1981200" y="1422400"/>
          <p14:tracePt t="6854" x="1981200" y="1428750"/>
          <p14:tracePt t="6870" x="2000250" y="1447800"/>
          <p14:tracePt t="6887" x="2019300" y="1460500"/>
          <p14:tracePt t="6904" x="2038350" y="1473200"/>
          <p14:tracePt t="6921" x="2082800" y="1498600"/>
          <p14:tracePt t="6937" x="2120900" y="1517650"/>
          <p14:tracePt t="6954" x="2139950" y="1530350"/>
          <p14:tracePt t="6970" x="2165350" y="1543050"/>
          <p14:tracePt t="6987" x="2184400" y="1555750"/>
          <p14:tracePt t="7003" x="2203450" y="1562100"/>
          <p14:tracePt t="7020" x="2222500" y="1568450"/>
          <p14:tracePt t="7037" x="2235200" y="1574800"/>
          <p14:tracePt t="7054" x="2260600" y="1574800"/>
          <p14:tracePt t="7070" x="2279650" y="1581150"/>
          <p14:tracePt t="7087" x="2292350" y="1587500"/>
          <p14:tracePt t="7103" x="2317750" y="1587500"/>
          <p14:tracePt t="7120" x="2324100" y="1587500"/>
          <p14:tracePt t="7138" x="2343150" y="1587500"/>
          <p14:tracePt t="7153" x="2362200" y="1587500"/>
          <p14:tracePt t="7170" x="2381250" y="1587500"/>
          <p14:tracePt t="7187" x="2400300" y="1581150"/>
          <p14:tracePt t="7204" x="2425700" y="1581150"/>
          <p14:tracePt t="7220" x="2444750" y="1581150"/>
          <p14:tracePt t="7237" x="2457450" y="1581150"/>
          <p14:tracePt t="7255" x="2476500" y="1581150"/>
          <p14:tracePt t="7270" x="2501900" y="1581150"/>
          <p14:tracePt t="7287" x="2514600" y="1581150"/>
          <p14:tracePt t="7303" x="2527300" y="1581150"/>
          <p14:tracePt t="7320" x="2533650" y="1581150"/>
          <p14:tracePt t="7338" x="2546350" y="1574800"/>
          <p14:tracePt t="7355" x="2559050" y="1568450"/>
          <p14:tracePt t="7370" x="2565400" y="1562100"/>
          <p14:tracePt t="7387" x="2571750" y="1555750"/>
          <p14:tracePt t="7403" x="2584450" y="1543050"/>
          <p14:tracePt t="7421" x="2597150" y="1536700"/>
          <p14:tracePt t="7437" x="2603500" y="1530350"/>
          <p14:tracePt t="7454" x="2609850" y="1517650"/>
          <p14:tracePt t="7470" x="2616200" y="1511300"/>
          <p14:tracePt t="7487" x="2616200" y="1504950"/>
          <p14:tracePt t="7504" x="2622550" y="1492250"/>
          <p14:tracePt t="7520" x="2622550" y="1479550"/>
          <p14:tracePt t="7537" x="2628900" y="1466850"/>
          <p14:tracePt t="7553" x="2628900" y="1454150"/>
          <p14:tracePt t="7570" x="2635250" y="1441450"/>
          <p14:tracePt t="7587" x="2635250" y="1435100"/>
          <p14:tracePt t="7604" x="2635250" y="1422400"/>
          <p14:tracePt t="7620" x="2635250" y="1409700"/>
          <p14:tracePt t="7637" x="2635250" y="1403350"/>
          <p14:tracePt t="7653" x="2641600" y="1390650"/>
          <p14:tracePt t="7670" x="2641600" y="1377950"/>
          <p14:tracePt t="7687" x="2641600" y="1371600"/>
          <p14:tracePt t="7704" x="2641600" y="1365250"/>
          <p14:tracePt t="7720" x="2641600" y="1352550"/>
          <p14:tracePt t="7738" x="2641600" y="1339850"/>
          <p14:tracePt t="7755" x="2641600" y="1333500"/>
          <p14:tracePt t="7770" x="2641600" y="1320800"/>
          <p14:tracePt t="7787" x="2641600" y="1314450"/>
          <p14:tracePt t="7804" x="2641600" y="1308100"/>
          <p14:tracePt t="7821" x="2641600" y="1301750"/>
          <p14:tracePt t="7837" x="2641600" y="1289050"/>
          <p14:tracePt t="7854" x="2641600" y="1282700"/>
          <p14:tracePt t="7870" x="2641600" y="1276350"/>
          <p14:tracePt t="7887" x="2641600" y="1263650"/>
          <p14:tracePt t="7920" x="2641600" y="1257300"/>
          <p14:tracePt t="7938" x="2641600" y="1250950"/>
          <p14:tracePt t="7953" x="2641600" y="1244600"/>
          <p14:tracePt t="7978" x="2641600" y="1238250"/>
          <p14:tracePt t="8011" x="2641600" y="1231900"/>
          <p14:tracePt t="8059" x="2641600" y="1225550"/>
          <p14:tracePt t="8067" x="2641600" y="1219200"/>
          <p14:tracePt t="8090" x="2641600" y="1212850"/>
          <p14:tracePt t="8106" x="2641600" y="1206500"/>
          <p14:tracePt t="8131" x="2641600" y="1200150"/>
          <p14:tracePt t="8146" x="2641600" y="1193800"/>
          <p14:tracePt t="8355" x="2635250" y="1200150"/>
          <p14:tracePt t="8363" x="2628900" y="1206500"/>
          <p14:tracePt t="8370" x="2616200" y="1231900"/>
          <p14:tracePt t="8387" x="2603500" y="1270000"/>
          <p14:tracePt t="8404" x="2565400" y="1327150"/>
          <p14:tracePt t="8420" x="2540000" y="1390650"/>
          <p14:tracePt t="8437" x="2508250" y="1441450"/>
          <p14:tracePt t="8454" x="2495550" y="1473200"/>
          <p14:tracePt t="8470" x="2482850" y="1504950"/>
          <p14:tracePt t="8487" x="2476500" y="1524000"/>
          <p14:tracePt t="8503" x="2470150" y="1530350"/>
          <p14:tracePt t="8521" x="2457450" y="1555750"/>
          <p14:tracePt t="8537" x="2444750" y="1562100"/>
          <p14:tracePt t="8553" x="2432050" y="1581150"/>
          <p14:tracePt t="8570" x="2425700" y="1587500"/>
          <p14:tracePt t="8587" x="2413000" y="1593850"/>
          <p14:tracePt t="8604" x="2400300" y="1593850"/>
          <p14:tracePt t="8620" x="2381250" y="1600200"/>
          <p14:tracePt t="8637" x="2355850" y="1600200"/>
          <p14:tracePt t="8654" x="2330450" y="1600200"/>
          <p14:tracePt t="8670" x="2298700" y="1600200"/>
          <p14:tracePt t="8687" x="2247900" y="1593850"/>
          <p14:tracePt t="8704" x="2197100" y="1568450"/>
          <p14:tracePt t="8720" x="2152650" y="1530350"/>
          <p14:tracePt t="8737" x="2120900" y="1511300"/>
          <p14:tracePt t="8753" x="2114550" y="1498600"/>
          <p14:tracePt t="8770" x="2108200" y="1479550"/>
          <p14:tracePt t="8787" x="2108200" y="1466850"/>
          <p14:tracePt t="8803" x="2108200" y="1460500"/>
          <p14:tracePt t="8826" x="2108200" y="1454150"/>
          <p14:tracePt t="8837" x="2108200" y="1447800"/>
          <p14:tracePt t="8854" x="2108200" y="1441450"/>
          <p14:tracePt t="8870" x="2108200" y="1435100"/>
          <p14:tracePt t="8939" x="2108200" y="1428750"/>
          <p14:tracePt t="8963" x="2108200" y="1422400"/>
          <p14:tracePt t="8978" x="2108200" y="1416050"/>
          <p14:tracePt t="9188" x="2101850" y="1422400"/>
          <p14:tracePt t="9195" x="2095500" y="1428750"/>
          <p14:tracePt t="9204" x="2095500" y="1435100"/>
          <p14:tracePt t="9220" x="2082800" y="1460500"/>
          <p14:tracePt t="9237" x="2070100" y="1479550"/>
          <p14:tracePt t="9254" x="2051050" y="1511300"/>
          <p14:tracePt t="9288" x="2000250" y="1568450"/>
          <p14:tracePt t="9320" x="1943100" y="1606550"/>
          <p14:tracePt t="9354" x="1797050" y="1631950"/>
          <p14:tracePt t="9370" x="1733550" y="1631950"/>
          <p14:tracePt t="9386" x="1657350" y="1631950"/>
          <p14:tracePt t="9404" x="1587500" y="1631950"/>
          <p14:tracePt t="9420" x="1536700" y="1625600"/>
          <p14:tracePt t="9437" x="1492250" y="1625600"/>
          <p14:tracePt t="9454" x="1454150" y="1619250"/>
          <p14:tracePt t="9470" x="1422400" y="1612900"/>
          <p14:tracePt t="9487" x="1403350" y="1612900"/>
          <p14:tracePt t="9504" x="1390650" y="1612900"/>
          <p14:tracePt t="9520" x="1365250" y="1606550"/>
          <p14:tracePt t="9537" x="1333500" y="1593850"/>
          <p14:tracePt t="9553" x="1314450" y="1593850"/>
          <p14:tracePt t="9570" x="1308100" y="1587500"/>
          <p14:tracePt t="9587" x="1301750" y="1587500"/>
          <p14:tracePt t="9604" x="1301750" y="1581150"/>
          <p14:tracePt t="9620" x="1295400" y="1581150"/>
          <p14:tracePt t="9637" x="1295400" y="1574800"/>
          <p14:tracePt t="9654" x="1295400" y="1562100"/>
          <p14:tracePt t="9670" x="1289050" y="1555750"/>
          <p14:tracePt t="9687" x="1289050" y="1549400"/>
          <p14:tracePt t="9704" x="1289050" y="1530350"/>
          <p14:tracePt t="9721" x="1289050" y="1511300"/>
          <p14:tracePt t="9738" x="1289050" y="1504950"/>
          <p14:tracePt t="9754" x="1289050" y="1498600"/>
          <p14:tracePt t="9778" x="1289050" y="1492250"/>
          <p14:tracePt t="9794" x="1289050" y="1485900"/>
          <p14:tracePt t="9817" x="1295400" y="1485900"/>
          <p14:tracePt t="10019" x="1295400" y="1498600"/>
          <p14:tracePt t="10026" x="1301750" y="1504950"/>
          <p14:tracePt t="10037" x="1308100" y="1511300"/>
          <p14:tracePt t="10054" x="1320800" y="1524000"/>
          <p14:tracePt t="10070" x="1320800" y="1530350"/>
          <p14:tracePt t="10087" x="1327150" y="1536700"/>
          <p14:tracePt t="10211" x="1327150" y="1543050"/>
          <p14:tracePt t="10251" x="1327150" y="1549400"/>
          <p14:tracePt t="10307" x="1327150" y="1555750"/>
          <p14:tracePt t="10331" x="1333500" y="1562100"/>
          <p14:tracePt t="10338" x="1339850" y="1562100"/>
          <p14:tracePt t="10354" x="1358900" y="1562100"/>
          <p14:tracePt t="10370" x="1390650" y="1568450"/>
          <p14:tracePt t="10387" x="1454150" y="1574800"/>
          <p14:tracePt t="10403" x="1511300" y="1574800"/>
          <p14:tracePt t="10420" x="1568450" y="1574800"/>
          <p14:tracePt t="10437" x="1606550" y="1574800"/>
          <p14:tracePt t="10454" x="1619250" y="1574800"/>
          <p14:tracePt t="10619" x="1619250" y="1568450"/>
          <p14:tracePt t="10650" x="1619250" y="1562100"/>
          <p14:tracePt t="10674" x="1619250" y="1555750"/>
          <p14:tracePt t="10689" x="1619250" y="1549400"/>
          <p14:tracePt t="10812" x="1619250" y="1555750"/>
          <p14:tracePt t="10819" x="1619250" y="1562100"/>
          <p14:tracePt t="10837" x="1619250" y="1574800"/>
          <p14:tracePt t="10854" x="1631950" y="1593850"/>
          <p14:tracePt t="10870" x="1644650" y="1606550"/>
          <p14:tracePt t="10887" x="1670050" y="1619250"/>
          <p14:tracePt t="10904" x="1689100" y="1625600"/>
          <p14:tracePt t="10920" x="1746250" y="1644650"/>
          <p14:tracePt t="10937" x="1835150" y="1663700"/>
          <p14:tracePt t="10954" x="1917700" y="1682750"/>
          <p14:tracePt t="10970" x="1987550" y="1695450"/>
          <p14:tracePt t="10987" x="2057400" y="1708150"/>
          <p14:tracePt t="11004" x="2114550" y="1714500"/>
          <p14:tracePt t="11020" x="2146300" y="1714500"/>
          <p14:tracePt t="11037" x="2165350" y="1714500"/>
          <p14:tracePt t="11054" x="2203450" y="1714500"/>
          <p14:tracePt t="11070" x="2241550" y="1714500"/>
          <p14:tracePt t="11087" x="2266950" y="1701800"/>
          <p14:tracePt t="11104" x="2298700" y="1682750"/>
          <p14:tracePt t="11120" x="2330450" y="1651000"/>
          <p14:tracePt t="11138" x="2374900" y="1600200"/>
          <p14:tracePt t="11154" x="2393950" y="1568450"/>
          <p14:tracePt t="11170" x="2406650" y="1536700"/>
          <p14:tracePt t="11187" x="2413000" y="1517650"/>
          <p14:tracePt t="11204" x="2425700" y="1498600"/>
          <p14:tracePt t="11220" x="2438400" y="1473200"/>
          <p14:tracePt t="11237" x="2444750" y="1466850"/>
          <p14:tracePt t="11267" x="2444750" y="1460500"/>
          <p14:tracePt t="11931" x="2444750" y="1466850"/>
          <p14:tracePt t="11938" x="2438400" y="1466850"/>
          <p14:tracePt t="11970" x="2432050" y="1466850"/>
          <p14:tracePt t="11986" x="2432050" y="1473200"/>
          <p14:tracePt t="12019" x="2425700" y="1479550"/>
          <p14:tracePt t="12131" x="2419350" y="1485900"/>
          <p14:tracePt t="12162" x="2413000" y="1492250"/>
          <p14:tracePt t="12195" x="2413000" y="1504950"/>
          <p14:tracePt t="12210" x="2413000" y="1511300"/>
          <p14:tracePt t="12227" x="2413000" y="1517650"/>
          <p14:tracePt t="12242" x="2413000" y="1524000"/>
          <p14:tracePt t="12254" x="2413000" y="1530350"/>
          <p14:tracePt t="12270" x="2413000" y="1536700"/>
          <p14:tracePt t="12287" x="2419350" y="1555750"/>
          <p14:tracePt t="12304" x="2425700" y="1562100"/>
          <p14:tracePt t="12320" x="2425700" y="1568450"/>
          <p14:tracePt t="12371" x="2432050" y="1568450"/>
          <p14:tracePt t="12379" x="2432050" y="1574800"/>
          <p14:tracePt t="12394" x="2438400" y="1574800"/>
          <p14:tracePt t="12410" x="2438400" y="1581150"/>
          <p14:tracePt t="12459" x="2444750" y="1581150"/>
          <p14:tracePt t="12562" x="2457450" y="1587500"/>
          <p14:tracePt t="12571" x="2495550" y="1600200"/>
          <p14:tracePt t="12587" x="2565400" y="1612900"/>
          <p14:tracePt t="12604" x="2705100" y="1612900"/>
          <p14:tracePt t="12620" x="2908300" y="1612900"/>
          <p14:tracePt t="12637" x="3136900" y="1612900"/>
          <p14:tracePt t="12653" x="3473450" y="1600200"/>
          <p14:tracePt t="12670" x="3613150" y="1574800"/>
          <p14:tracePt t="12687" x="3632200" y="1549400"/>
          <p14:tracePt t="12704" x="3632200" y="1504950"/>
          <p14:tracePt t="12720" x="3594100" y="1454150"/>
          <p14:tracePt t="12737" x="3492500" y="1377950"/>
          <p14:tracePt t="12753" x="3429000" y="1346200"/>
          <p14:tracePt t="12770" x="3390900" y="1339850"/>
          <p14:tracePt t="12787" x="3371850" y="1339850"/>
          <p14:tracePt t="12804" x="3359150" y="1339850"/>
          <p14:tracePt t="12867" x="3352800" y="1339850"/>
          <p14:tracePt t="12890" x="3346450" y="1339850"/>
          <p14:tracePt t="12898" x="3340100" y="1339850"/>
          <p14:tracePt t="13027" x="3340100" y="1346200"/>
          <p14:tracePt t="13042" x="3340100" y="1358900"/>
          <p14:tracePt t="13050" x="3340100" y="1365250"/>
          <p14:tracePt t="13058" x="3352800" y="1371600"/>
          <p14:tracePt t="13070" x="3359150" y="1377950"/>
          <p14:tracePt t="13087" x="3390900" y="1397000"/>
          <p14:tracePt t="13104" x="3441700" y="1409700"/>
          <p14:tracePt t="13120" x="3505200" y="1428750"/>
          <p14:tracePt t="13137" x="3568700" y="1435100"/>
          <p14:tracePt t="13153" x="3676650" y="1466850"/>
          <p14:tracePt t="13170" x="3733800" y="1485900"/>
          <p14:tracePt t="13187" x="3790950" y="1498600"/>
          <p14:tracePt t="13204" x="3829050" y="1504950"/>
          <p14:tracePt t="13220" x="3886200" y="1517650"/>
          <p14:tracePt t="13237" x="3943350" y="1517650"/>
          <p14:tracePt t="13254" x="3994150" y="1517650"/>
          <p14:tracePt t="13270" x="4044950" y="1517650"/>
          <p14:tracePt t="13286" x="4089400" y="1511300"/>
          <p14:tracePt t="13304" x="4140200" y="1504950"/>
          <p14:tracePt t="13320" x="4191000" y="1492250"/>
          <p14:tracePt t="13338" x="4241800" y="1485900"/>
          <p14:tracePt t="13355" x="4254500" y="1479550"/>
          <p14:tracePt t="13370" x="4267200" y="1473200"/>
          <p14:tracePt t="13387" x="4273550" y="1473200"/>
          <p14:tracePt t="13403" x="4273550" y="1466850"/>
          <p14:tracePt t="13421" x="4279900" y="1466850"/>
          <p14:tracePt t="13458" x="4286250" y="1466850"/>
          <p14:tracePt t="13475" x="4298950" y="1466850"/>
          <p14:tracePt t="13482" x="4305300" y="1466850"/>
          <p14:tracePt t="13490" x="4330700" y="1466850"/>
          <p14:tracePt t="13504" x="4343400" y="1479550"/>
          <p14:tracePt t="13520" x="4394200" y="1498600"/>
          <p14:tracePt t="13537" x="4559300" y="1574800"/>
          <p14:tracePt t="13553" x="4705350" y="1638300"/>
          <p14:tracePt t="13569" x="4895850" y="1689100"/>
          <p14:tracePt t="13586" x="5118100" y="1739900"/>
          <p14:tracePt t="13603" x="5372100" y="1765300"/>
          <p14:tracePt t="13620" x="5638800" y="1771650"/>
          <p14:tracePt t="13637" x="5899150" y="1784350"/>
          <p14:tracePt t="13654" x="6184900" y="1778000"/>
          <p14:tracePt t="13670" x="6356350" y="1758950"/>
          <p14:tracePt t="13687" x="6457950" y="1739900"/>
          <p14:tracePt t="13704" x="6489700" y="1727200"/>
          <p14:tracePt t="13720" x="6502400" y="1708150"/>
          <p14:tracePt t="13737" x="6521450" y="1676400"/>
          <p14:tracePt t="13753" x="6534150" y="1663700"/>
          <p14:tracePt t="13770" x="6540500" y="1657350"/>
          <p14:tracePt t="13787" x="6546850" y="1644650"/>
          <p14:tracePt t="13804" x="6546850" y="1631950"/>
          <p14:tracePt t="13820" x="6546850" y="1625600"/>
          <p14:tracePt t="13837" x="6540500" y="1619250"/>
          <p14:tracePt t="13855" x="6534150" y="1606550"/>
          <p14:tracePt t="13870" x="6508750" y="1587500"/>
          <p14:tracePt t="13887" x="6496050" y="1568450"/>
          <p14:tracePt t="13903" x="6477000" y="1555750"/>
          <p14:tracePt t="13920" x="6464300" y="1549400"/>
          <p14:tracePt t="13937" x="6438900" y="1530350"/>
          <p14:tracePt t="13954" x="6419850" y="1517650"/>
          <p14:tracePt t="13970" x="6400800" y="1504950"/>
          <p14:tracePt t="13987" x="6381750" y="1492250"/>
          <p14:tracePt t="14003" x="6369050" y="1473200"/>
          <p14:tracePt t="14020" x="6356350" y="1466850"/>
          <p14:tracePt t="14037" x="6343650" y="1454150"/>
          <p14:tracePt t="14053" x="6337300" y="1447800"/>
          <p14:tracePt t="14070" x="6330950" y="1447800"/>
          <p14:tracePt t="14087" x="6330950" y="1441450"/>
          <p14:tracePt t="14104" x="6318250" y="1428750"/>
          <p14:tracePt t="14121" x="6311900" y="1422400"/>
          <p14:tracePt t="14137" x="6311900" y="1416050"/>
          <p14:tracePt t="14155" x="6305550" y="1403350"/>
          <p14:tracePt t="14170" x="6305550" y="1397000"/>
          <p14:tracePt t="14187" x="6305550" y="1390650"/>
          <p14:tracePt t="14203" x="6299200" y="1384300"/>
          <p14:tracePt t="14220" x="6299200" y="1371600"/>
          <p14:tracePt t="14236" x="6299200" y="1365250"/>
          <p14:tracePt t="14254" x="6299200" y="1358900"/>
          <p14:tracePt t="14270" x="6305550" y="1352550"/>
          <p14:tracePt t="14419" x="6299200" y="1352550"/>
          <p14:tracePt t="14426" x="6286500" y="1365250"/>
          <p14:tracePt t="14436" x="6273800" y="1377950"/>
          <p14:tracePt t="14453" x="6242050" y="1403350"/>
          <p14:tracePt t="14469" x="6203950" y="1435100"/>
          <p14:tracePt t="14486" x="6165850" y="1460500"/>
          <p14:tracePt t="14503" x="6121400" y="1485900"/>
          <p14:tracePt t="14520" x="6096000" y="1511300"/>
          <p14:tracePt t="14536" x="6070600" y="1530350"/>
          <p14:tracePt t="14553" x="6064250" y="1536700"/>
          <p14:tracePt t="14570" x="6057900" y="1543050"/>
          <p14:tracePt t="14586" x="6057900" y="1549400"/>
          <p14:tracePt t="14603" x="6051550" y="1549400"/>
          <p14:tracePt t="14620" x="6045200" y="1555750"/>
          <p14:tracePt t="14636" x="6026150" y="1568450"/>
          <p14:tracePt t="14653" x="5994400" y="1587500"/>
          <p14:tracePt t="14670" x="5937250" y="1600200"/>
          <p14:tracePt t="14687" x="5873750" y="1612900"/>
          <p14:tracePt t="14704" x="5784850" y="1625600"/>
          <p14:tracePt t="14720" x="5708650" y="1625600"/>
          <p14:tracePt t="14737" x="5588000" y="1625600"/>
          <p14:tracePt t="14753" x="5511800" y="1625600"/>
          <p14:tracePt t="14770" x="5403850" y="1625600"/>
          <p14:tracePt t="14787" x="5289550" y="1625600"/>
          <p14:tracePt t="14804" x="5187950" y="1619250"/>
          <p14:tracePt t="14820" x="5099050" y="1612900"/>
          <p14:tracePt t="14837" x="5048250" y="1606550"/>
          <p14:tracePt t="14853" x="5016500" y="1606550"/>
          <p14:tracePt t="14870" x="4997450" y="1600200"/>
          <p14:tracePt t="14887" x="4984750" y="1600200"/>
          <p14:tracePt t="14903" x="4972050" y="1600200"/>
          <p14:tracePt t="14920" x="4953000" y="1600200"/>
          <p14:tracePt t="14936" x="4940300" y="1600200"/>
          <p14:tracePt t="14953" x="4914900" y="1600200"/>
          <p14:tracePt t="14969" x="4902200" y="1587500"/>
          <p14:tracePt t="14987" x="4889500" y="1587500"/>
          <p14:tracePt t="15003" x="4864100" y="1574800"/>
          <p14:tracePt t="15020" x="4845050" y="1574800"/>
          <p14:tracePt t="15037" x="4826000" y="1568450"/>
          <p14:tracePt t="15054" x="4806950" y="1568450"/>
          <p14:tracePt t="15070" x="4781550" y="1568450"/>
          <p14:tracePt t="15087" x="4762500" y="1568450"/>
          <p14:tracePt t="15104" x="4749800" y="1568450"/>
          <p14:tracePt t="15120" x="4743450" y="1568450"/>
          <p14:tracePt t="15507" x="4749800" y="1581150"/>
          <p14:tracePt t="15515" x="4756150" y="1600200"/>
          <p14:tracePt t="15522" x="4775200" y="1619250"/>
          <p14:tracePt t="15537" x="4781550" y="1638300"/>
          <p14:tracePt t="15553" x="4800600" y="1670050"/>
          <p14:tracePt t="15570" x="4806950" y="1670050"/>
          <p14:tracePt t="15586" x="4813300" y="1676400"/>
          <p14:tracePt t="15626" x="4819650" y="1676400"/>
          <p14:tracePt t="15667" x="4819650" y="1682750"/>
          <p14:tracePt t="15674" x="4826000" y="1682750"/>
          <p14:tracePt t="15703" x="4857750" y="1682750"/>
          <p14:tracePt t="15720" x="4870450" y="1682750"/>
          <p14:tracePt t="15736" x="4889500" y="1682750"/>
          <p14:tracePt t="15755" x="4914900" y="1676400"/>
          <p14:tracePt t="15770" x="4933950" y="1670050"/>
          <p14:tracePt t="15786" x="4946650" y="1657350"/>
          <p14:tracePt t="15803" x="4972050" y="1644650"/>
          <p14:tracePt t="15820" x="4997450" y="1638300"/>
          <p14:tracePt t="15837" x="5022850" y="1619250"/>
          <p14:tracePt t="15853" x="5048250" y="1612900"/>
          <p14:tracePt t="15870" x="5080000" y="1600200"/>
          <p14:tracePt t="15888" x="5099050" y="1593850"/>
          <p14:tracePt t="15903" x="5111750" y="1593850"/>
          <p14:tracePt t="15920" x="5118100" y="1587500"/>
          <p14:tracePt t="15937" x="5130800" y="1587500"/>
          <p14:tracePt t="15978" x="5137150" y="1587500"/>
          <p14:tracePt t="15995" x="5149850" y="1593850"/>
          <p14:tracePt t="16011" x="5156200" y="1600200"/>
          <p14:tracePt t="16020" x="5162550" y="1600200"/>
          <p14:tracePt t="16037" x="5181600" y="1612900"/>
          <p14:tracePt t="16053" x="5187950" y="1619250"/>
          <p14:tracePt t="16070" x="5200650" y="1631950"/>
          <p14:tracePt t="16087" x="5213350" y="1644650"/>
          <p14:tracePt t="16104" x="5226050" y="1651000"/>
          <p14:tracePt t="16120" x="5232400" y="1651000"/>
          <p14:tracePt t="16146" x="5238750" y="1651000"/>
          <p14:tracePt t="16171" x="5245100" y="1651000"/>
          <p14:tracePt t="16185" x="5257800" y="1651000"/>
          <p14:tracePt t="16202" x="5264150" y="1651000"/>
          <p14:tracePt t="16218" x="5270500" y="1651000"/>
          <p14:tracePt t="16242" x="5276850" y="1644650"/>
          <p14:tracePt t="16258" x="5283200" y="1644650"/>
          <p14:tracePt t="16266" x="5283200" y="1638300"/>
          <p14:tracePt t="16274" x="5289550" y="1638300"/>
          <p14:tracePt t="16287" x="5289550" y="1631950"/>
          <p14:tracePt t="16304" x="5295900" y="1631950"/>
          <p14:tracePt t="16322" x="5302250" y="1631950"/>
          <p14:tracePt t="16337" x="5308600" y="1625600"/>
          <p14:tracePt t="16353" x="5314950" y="1625600"/>
          <p14:tracePt t="16379" x="5321300" y="1625600"/>
          <p14:tracePt t="16667" x="5327650" y="1625600"/>
          <p14:tracePt t="16683" x="5334000" y="1625600"/>
          <p14:tracePt t="16690" x="5340350" y="1625600"/>
          <p14:tracePt t="16706" x="5340350" y="1619250"/>
          <p14:tracePt t="16731" x="5346700" y="1619250"/>
          <p14:tracePt t="16795" x="5353050" y="1612900"/>
          <p14:tracePt t="17171" x="5359400" y="1619250"/>
          <p14:tracePt t="17179" x="5365750" y="1631950"/>
          <p14:tracePt t="17194" x="5372100" y="1638300"/>
          <p14:tracePt t="17203" x="5391150" y="1651000"/>
          <p14:tracePt t="17220" x="5403850" y="1657350"/>
          <p14:tracePt t="17237" x="5448300" y="1663700"/>
          <p14:tracePt t="17253" x="5505450" y="1676400"/>
          <p14:tracePt t="17287" x="5638800" y="1689100"/>
          <p14:tracePt t="17321" x="5791200" y="1708150"/>
          <p14:tracePt t="17354" x="5905500" y="1714500"/>
          <p14:tracePt t="17371" x="5975350" y="1714500"/>
          <p14:tracePt t="17386" x="6045200" y="1714500"/>
          <p14:tracePt t="17403" x="6108700" y="1714500"/>
          <p14:tracePt t="17421" x="6153150" y="1701800"/>
          <p14:tracePt t="17437" x="6178550" y="1695450"/>
          <p14:tracePt t="17453" x="6191250" y="1682750"/>
          <p14:tracePt t="17470" x="6210300" y="1670050"/>
          <p14:tracePt t="17487" x="6229350" y="1663700"/>
          <p14:tracePt t="17503" x="6248400" y="1651000"/>
          <p14:tracePt t="17520" x="6254750" y="1638300"/>
          <p14:tracePt t="17538" x="6273800" y="1631950"/>
          <p14:tracePt t="17553" x="6280150" y="1625600"/>
          <p14:tracePt t="17570" x="6286500" y="1625600"/>
          <p14:tracePt t="17586" x="6292850" y="1619250"/>
          <p14:tracePt t="17604" x="6299200" y="1612900"/>
          <p14:tracePt t="17620" x="6305550" y="1612900"/>
          <p14:tracePt t="17637" x="6311900" y="1612900"/>
          <p14:tracePt t="17699" x="6318250" y="1612900"/>
          <p14:tracePt t="17706" x="6324600" y="1612900"/>
          <p14:tracePt t="17720" x="6330950" y="1612900"/>
          <p14:tracePt t="17736" x="6337300" y="1619250"/>
          <p14:tracePt t="17755" x="6356350" y="1619250"/>
          <p14:tracePt t="18091" x="6362700" y="1619250"/>
          <p14:tracePt t="18098" x="6369050" y="1612900"/>
          <p14:tracePt t="18106" x="6381750" y="1612900"/>
          <p14:tracePt t="18120" x="6388100" y="1612900"/>
          <p14:tracePt t="18136" x="6394450" y="1600200"/>
          <p14:tracePt t="18153" x="6413500" y="1593850"/>
          <p14:tracePt t="18170" x="6438900" y="1581150"/>
          <p14:tracePt t="18187" x="6470650" y="1562100"/>
          <p14:tracePt t="18221" x="6534150" y="1511300"/>
          <p14:tracePt t="18254" x="6597650" y="1435100"/>
          <p14:tracePt t="18287" x="6623050" y="1365250"/>
          <p14:tracePt t="18303" x="6623050" y="1339850"/>
          <p14:tracePt t="18320" x="6623050" y="1314450"/>
          <p14:tracePt t="18337" x="6623050" y="1301750"/>
          <p14:tracePt t="18353" x="6616700" y="1295400"/>
          <p14:tracePt t="18370" x="6616700" y="1289050"/>
          <p14:tracePt t="18387" x="6610350" y="1276350"/>
          <p14:tracePt t="18404" x="6610350" y="1270000"/>
          <p14:tracePt t="18420" x="6604000" y="1250950"/>
          <p14:tracePt t="18437" x="6597650" y="1238250"/>
          <p14:tracePt t="18455" x="6597650" y="1212850"/>
          <p14:tracePt t="18470" x="6597650" y="1193800"/>
          <p14:tracePt t="18486" x="6597650" y="1174750"/>
          <p14:tracePt t="18504" x="6597650" y="1162050"/>
          <p14:tracePt t="18520" x="6597650" y="1149350"/>
          <p14:tracePt t="18538" x="6597650" y="1143000"/>
          <p14:tracePt t="18554" x="6597650" y="1136650"/>
          <p14:tracePt t="18570" x="6597650" y="1123950"/>
          <p14:tracePt t="18586" x="6597650" y="1117600"/>
          <p14:tracePt t="18603" x="6597650" y="1111250"/>
          <p14:tracePt t="19003" x="6591300" y="1117600"/>
          <p14:tracePt t="19010" x="6553200" y="1155700"/>
          <p14:tracePt t="19020" x="6515100" y="1181100"/>
          <p14:tracePt t="19037" x="6394450" y="1250950"/>
          <p14:tracePt t="19070" x="6089650" y="1365250"/>
          <p14:tracePt t="19105" x="5810250" y="1454150"/>
          <p14:tracePt t="19137" x="5556250" y="1498600"/>
          <p14:tracePt t="19154" x="5505450" y="1498600"/>
          <p14:tracePt t="19170" x="5473700" y="1492250"/>
          <p14:tracePt t="19186" x="5441950" y="1485900"/>
          <p14:tracePt t="19203" x="5403850" y="1479550"/>
          <p14:tracePt t="19220" x="5365750" y="1473200"/>
          <p14:tracePt t="19237" x="5327650" y="1460500"/>
          <p14:tracePt t="19254" x="5270500" y="1460500"/>
          <p14:tracePt t="19270" x="5207000" y="1447800"/>
          <p14:tracePt t="19286" x="5143500" y="1441450"/>
          <p14:tracePt t="19303" x="5086350" y="1435100"/>
          <p14:tracePt t="19320" x="5041900" y="1435100"/>
          <p14:tracePt t="19337" x="5003800" y="1435100"/>
          <p14:tracePt t="19354" x="4902200" y="1454150"/>
          <p14:tracePt t="19370" x="4819650" y="1492250"/>
          <p14:tracePt t="19387" x="4762500" y="1524000"/>
          <p14:tracePt t="19403" x="4718050" y="1549400"/>
          <p14:tracePt t="19420" x="4699000" y="1562100"/>
          <p14:tracePt t="19635" x="4699000" y="1555750"/>
          <p14:tracePt t="19659" x="4699000" y="1549400"/>
          <p14:tracePt t="19683" x="4699000" y="1543050"/>
          <p14:tracePt t="19698" x="4699000" y="1536700"/>
          <p14:tracePt t="19706" x="4699000" y="1530350"/>
          <p14:tracePt t="19720" x="4699000" y="1524000"/>
          <p14:tracePt t="19737" x="4699000" y="1517650"/>
          <p14:tracePt t="19754" x="4705350" y="1504950"/>
          <p14:tracePt t="19770" x="4711700" y="1498600"/>
          <p14:tracePt t="19787" x="4724400" y="1485900"/>
          <p14:tracePt t="19803" x="4730750" y="1485900"/>
          <p14:tracePt t="19820" x="4737100" y="1479550"/>
          <p14:tracePt t="19867" x="4743450" y="1479550"/>
          <p14:tracePt t="19883" x="4756150" y="1479550"/>
          <p14:tracePt t="19890" x="4768850" y="1479550"/>
          <p14:tracePt t="19903" x="4775200" y="1479550"/>
          <p14:tracePt t="19938" x="4908550" y="1517650"/>
          <p14:tracePt t="19955" x="4972050" y="1524000"/>
          <p14:tracePt t="19970" x="5041900" y="1530350"/>
          <p14:tracePt t="19986" x="5073650" y="1530350"/>
          <p14:tracePt t="20003" x="5099050" y="1530350"/>
          <p14:tracePt t="20025" x="5105400" y="1530350"/>
          <p14:tracePt t="20036" x="5111750" y="1530350"/>
          <p14:tracePt t="20053" x="5124450" y="1517650"/>
          <p14:tracePt t="20070" x="5162550" y="1511300"/>
          <p14:tracePt t="20086" x="5194300" y="1504950"/>
          <p14:tracePt t="20103" x="5238750" y="1504950"/>
          <p14:tracePt t="20120" x="5270500" y="1498600"/>
          <p14:tracePt t="20137" x="5295900" y="1498600"/>
          <p14:tracePt t="20154" x="5302250" y="1492250"/>
          <p14:tracePt t="20171" x="5308600" y="1485900"/>
          <p14:tracePt t="20187" x="5314950" y="1485900"/>
          <p14:tracePt t="20507" x="5327650" y="1485900"/>
          <p14:tracePt t="20515" x="5353050" y="1485900"/>
          <p14:tracePt t="20522" x="5372100" y="1492250"/>
          <p14:tracePt t="20536" x="5391150" y="1498600"/>
          <p14:tracePt t="20554" x="5454650" y="1517650"/>
          <p14:tracePt t="20570" x="5499100" y="1530350"/>
          <p14:tracePt t="20586" x="5562600" y="1530350"/>
          <p14:tracePt t="20603" x="5632450" y="1536700"/>
          <p14:tracePt t="20620" x="5708650" y="1536700"/>
          <p14:tracePt t="20637" x="5778500" y="1536700"/>
          <p14:tracePt t="20653" x="5835650" y="1536700"/>
          <p14:tracePt t="20669" x="5886450" y="1543050"/>
          <p14:tracePt t="20686" x="5937250" y="1543050"/>
          <p14:tracePt t="20703" x="5981700" y="1543050"/>
          <p14:tracePt t="20719" x="6013450" y="1549400"/>
          <p14:tracePt t="20736" x="6051550" y="1549400"/>
          <p14:tracePt t="20753" x="6070600" y="1549400"/>
          <p14:tracePt t="20769" x="6121400" y="1549400"/>
          <p14:tracePt t="20786" x="6140450" y="1549400"/>
          <p14:tracePt t="20803" x="6159500" y="1549400"/>
          <p14:tracePt t="20821" x="6165850" y="1549400"/>
          <p14:tracePt t="20838" x="6178550" y="1549400"/>
          <p14:tracePt t="20855" x="6184900" y="1549400"/>
          <p14:tracePt t="20871" x="6197600" y="1549400"/>
          <p14:tracePt t="20888" x="6216650" y="1549400"/>
          <p14:tracePt t="20905" x="6242050" y="1549400"/>
          <p14:tracePt t="20922" x="6273800" y="1549400"/>
          <p14:tracePt t="20938" x="6305550" y="1549400"/>
          <p14:tracePt t="20954" x="6330950" y="1549400"/>
          <p14:tracePt t="20970" x="6350000" y="1543050"/>
          <p14:tracePt t="20987" x="6375400" y="1543050"/>
          <p14:tracePt t="21005" x="6388100" y="1543050"/>
          <p14:tracePt t="21020" x="6394450" y="1543050"/>
          <p14:tracePt t="21037" x="6407150" y="1543050"/>
          <p14:tracePt t="21054" x="6413500" y="1543050"/>
          <p14:tracePt t="21070" x="6419850" y="1543050"/>
          <p14:tracePt t="21087" x="6432550" y="1543050"/>
          <p14:tracePt t="21115" x="6438900" y="1543050"/>
          <p14:tracePt t="21803" x="6432550" y="1543050"/>
          <p14:tracePt t="21825" x="6426200" y="1543050"/>
          <p14:tracePt t="21947" x="6419850" y="1543050"/>
          <p14:tracePt t="21963" x="6413500" y="1543050"/>
          <p14:tracePt t="21970" x="6407150" y="1549400"/>
          <p14:tracePt t="21987" x="6400800" y="1549400"/>
          <p14:tracePt t="22003" x="6394450" y="1549400"/>
          <p14:tracePt t="22020" x="6388100" y="1549400"/>
          <p14:tracePt t="22043" x="6381750" y="1543050"/>
          <p14:tracePt t="22053" x="6375400" y="1536700"/>
          <p14:tracePt t="22087" x="6369050" y="1530350"/>
          <p14:tracePt t="22121" x="6369050" y="1524000"/>
          <p14:tracePt t="22187" x="6362700" y="1524000"/>
          <p14:tracePt t="22194" x="6356350" y="1524000"/>
          <p14:tracePt t="22203" x="6350000" y="1524000"/>
          <p14:tracePt t="22220" x="6330950" y="1524000"/>
          <p14:tracePt t="22237" x="6311900" y="1530350"/>
          <p14:tracePt t="22253" x="6292850" y="1530350"/>
          <p14:tracePt t="22270" x="6261100" y="1536700"/>
          <p14:tracePt t="22287" x="6229350" y="1543050"/>
          <p14:tracePt t="22303" x="6216650" y="1543050"/>
          <p14:tracePt t="22320" x="6203950" y="1549400"/>
          <p14:tracePt t="22337" x="6197600" y="1549400"/>
          <p14:tracePt t="22354" x="6184900" y="1549400"/>
          <p14:tracePt t="22370" x="6159500" y="1555750"/>
          <p14:tracePt t="22386" x="6108700" y="1555750"/>
          <p14:tracePt t="22403" x="6032500" y="1562100"/>
          <p14:tracePt t="22420" x="5962650" y="1562100"/>
          <p14:tracePt t="22437" x="5880100" y="1562100"/>
          <p14:tracePt t="22453" x="5810250" y="1562100"/>
          <p14:tracePt t="22470" x="5746750" y="1555750"/>
          <p14:tracePt t="22487" x="5689600" y="1543050"/>
          <p14:tracePt t="22505" x="5619750" y="1524000"/>
          <p14:tracePt t="22520" x="5543550" y="1492250"/>
          <p14:tracePt t="22538" x="5480050" y="1460500"/>
          <p14:tracePt t="22554" x="5454650" y="1441450"/>
          <p14:tracePt t="22570" x="5435600" y="1416050"/>
          <p14:tracePt t="22587" x="5416550" y="1390650"/>
          <p14:tracePt t="22604" x="5372100" y="1352550"/>
          <p14:tracePt t="22620" x="5302250" y="1301750"/>
          <p14:tracePt t="22637" x="5251450" y="1270000"/>
          <p14:tracePt t="22654" x="5200650" y="1238250"/>
          <p14:tracePt t="22670" x="5156200" y="1219200"/>
          <p14:tracePt t="22686" x="5118100" y="1206500"/>
          <p14:tracePt t="22703" x="5092700" y="1193800"/>
          <p14:tracePt t="22720" x="5073650" y="1193800"/>
          <p14:tracePt t="22737" x="5060950" y="1193800"/>
          <p14:tracePt t="22754" x="5054600" y="1193800"/>
          <p14:tracePt t="22770" x="5048250" y="1193800"/>
          <p14:tracePt t="22786" x="5041900" y="1200150"/>
          <p14:tracePt t="22803" x="5029200" y="1200150"/>
          <p14:tracePt t="22820" x="5016500" y="1206500"/>
          <p14:tracePt t="22837" x="5003800" y="1212850"/>
          <p14:tracePt t="22858" x="4997450" y="1212850"/>
          <p14:tracePt t="22882" x="4984750" y="1212850"/>
          <p14:tracePt t="22890" x="4959350" y="1200150"/>
          <p14:tracePt t="22903" x="4940300" y="1181100"/>
          <p14:tracePt t="22920" x="4889500" y="1143000"/>
          <p14:tracePt t="22936" x="4851400" y="1117600"/>
          <p14:tracePt t="22954" x="4806950" y="1085850"/>
          <p14:tracePt t="22970" x="4787900" y="1079500"/>
          <p14:tracePt t="22986" x="4781550" y="1079500"/>
          <p14:tracePt t="23004" x="4781550" y="1073150"/>
          <p14:tracePt t="23099" x="4800600" y="1073150"/>
          <p14:tracePt t="23107" x="4832350" y="1079500"/>
          <p14:tracePt t="23120" x="4876800" y="1092200"/>
          <p14:tracePt t="23137" x="5016500" y="1117600"/>
          <p14:tracePt t="23155" x="5073650" y="1123950"/>
          <p14:tracePt t="23170" x="5092700" y="1130300"/>
          <p14:tracePt t="23194" x="5099050" y="1130300"/>
          <p14:tracePt t="23291" x="5105400" y="1130300"/>
          <p14:tracePt t="23307" x="5111750" y="1130300"/>
          <p14:tracePt t="23314" x="5118100" y="1130300"/>
          <p14:tracePt t="23322" x="5130800" y="1123950"/>
          <p14:tracePt t="23336" x="5137150" y="1123950"/>
          <p14:tracePt t="23353" x="5168900" y="1123950"/>
          <p14:tracePt t="23370" x="5187950" y="1117600"/>
          <p14:tracePt t="23387" x="5213350" y="1117600"/>
          <p14:tracePt t="23403" x="5226050" y="1111250"/>
          <p14:tracePt t="23420" x="5232400" y="1111250"/>
          <p14:tracePt t="23700" x="5245100" y="1111250"/>
          <p14:tracePt t="23706" x="5270500" y="1111250"/>
          <p14:tracePt t="23720" x="5295900" y="1117600"/>
          <p14:tracePt t="23737" x="5429250" y="1136650"/>
          <p14:tracePt t="23753" x="5524500" y="1149350"/>
          <p14:tracePt t="23770" x="5600700" y="1162050"/>
          <p14:tracePt t="23787" x="5683250" y="1168400"/>
          <p14:tracePt t="23803" x="5727700" y="1168400"/>
          <p14:tracePt t="23820" x="5778500" y="1168400"/>
          <p14:tracePt t="23836" x="5842000" y="1168400"/>
          <p14:tracePt t="23854" x="5918200" y="1168400"/>
          <p14:tracePt t="23870" x="5988050" y="1155700"/>
          <p14:tracePt t="23887" x="6051550" y="1143000"/>
          <p14:tracePt t="23903" x="6108700" y="1136650"/>
          <p14:tracePt t="23920" x="6153150" y="1130300"/>
          <p14:tracePt t="23954" x="6242050" y="1111250"/>
          <p14:tracePt t="23970" x="6280150" y="1104900"/>
          <p14:tracePt t="23987" x="6324600" y="1104900"/>
          <p14:tracePt t="24003" x="6362700" y="1104900"/>
          <p14:tracePt t="24020" x="6400800" y="1098550"/>
          <p14:tracePt t="24037" x="6426200" y="1098550"/>
          <p14:tracePt t="24053" x="6451600" y="1098550"/>
          <p14:tracePt t="24070" x="6470650" y="1098550"/>
          <p14:tracePt t="24087" x="6489700" y="1098550"/>
          <p14:tracePt t="24103" x="6496050" y="1098550"/>
          <p14:tracePt t="24120" x="6515100" y="1098550"/>
          <p14:tracePt t="24138" x="6540500" y="1098550"/>
          <p14:tracePt t="24163" x="6546850" y="1098550"/>
          <p14:tracePt t="24955" x="6546850" y="1111250"/>
          <p14:tracePt t="24963" x="6540500" y="1123950"/>
          <p14:tracePt t="24970" x="6534150" y="1136650"/>
          <p14:tracePt t="24987" x="6515100" y="1168400"/>
          <p14:tracePt t="25003" x="6483350" y="1206500"/>
          <p14:tracePt t="25020" x="6445250" y="1257300"/>
          <p14:tracePt t="25036" x="6407150" y="1320800"/>
          <p14:tracePt t="25070" x="6343650" y="1409700"/>
          <p14:tracePt t="25103" x="6330950" y="1428750"/>
          <p14:tracePt t="25136" x="6311900" y="1441450"/>
          <p14:tracePt t="25153" x="6299200" y="1454150"/>
          <p14:tracePt t="25170" x="6286500" y="1466850"/>
          <p14:tracePt t="25194" x="6286500" y="1473200"/>
          <p14:tracePt t="25211" x="6280150" y="1479550"/>
          <p14:tracePt t="25226" x="6280150" y="1485900"/>
          <p14:tracePt t="25242" x="6280150" y="1492250"/>
          <p14:tracePt t="25253" x="6280150" y="1498600"/>
          <p14:tracePt t="25270" x="6273800" y="1504950"/>
          <p14:tracePt t="25286" x="6261100" y="1517650"/>
          <p14:tracePt t="25303" x="6254750" y="1530350"/>
          <p14:tracePt t="25320" x="6235700" y="1543050"/>
          <p14:tracePt t="25337" x="6216650" y="1555750"/>
          <p14:tracePt t="25354" x="6178550" y="1581150"/>
          <p14:tracePt t="25370" x="6153150" y="1587500"/>
          <p14:tracePt t="25387" x="6134100" y="1593850"/>
          <p14:tracePt t="25404" x="6108700" y="1612900"/>
          <p14:tracePt t="25420" x="6089650" y="1612900"/>
          <p14:tracePt t="25437" x="6076950" y="1625600"/>
          <p14:tracePt t="25454" x="6064250" y="1625600"/>
          <p14:tracePt t="25483" x="6057900" y="1631950"/>
          <p14:tracePt t="25498" x="6051550" y="1631950"/>
          <p14:tracePt t="25514" x="6045200" y="1638300"/>
          <p14:tracePt t="25523" x="6038850" y="1638300"/>
          <p14:tracePt t="25538" x="6032500" y="1638300"/>
          <p14:tracePt t="25553" x="6019800" y="1644650"/>
          <p14:tracePt t="25570" x="6013450" y="1651000"/>
          <p14:tracePt t="25675" x="6013450" y="1657350"/>
          <p14:tracePt t="25690" x="6026150" y="1657350"/>
          <p14:tracePt t="25698" x="6032500" y="1657350"/>
          <p14:tracePt t="25706" x="6051550" y="1657350"/>
          <p14:tracePt t="25720" x="6070600" y="1657350"/>
          <p14:tracePt t="25737" x="6108700" y="1657350"/>
          <p14:tracePt t="25753" x="6140450" y="1657350"/>
          <p14:tracePt t="25770" x="6191250" y="1651000"/>
          <p14:tracePt t="25786" x="6210300" y="1644650"/>
          <p14:tracePt t="25803" x="6216650" y="1638300"/>
          <p14:tracePt t="25820" x="6216650" y="1619250"/>
          <p14:tracePt t="25837" x="6216650" y="1606550"/>
          <p14:tracePt t="25853" x="6216650" y="1587500"/>
          <p14:tracePt t="25870" x="6203950" y="1568450"/>
          <p14:tracePt t="25887" x="6197600" y="1549400"/>
          <p14:tracePt t="25903" x="6184900" y="1543050"/>
          <p14:tracePt t="25920" x="6178550" y="1530350"/>
          <p14:tracePt t="25937" x="6172200" y="1524000"/>
          <p14:tracePt t="25953" x="6159500" y="1511300"/>
          <p14:tracePt t="25970" x="6146800" y="1504950"/>
          <p14:tracePt t="25987" x="6134100" y="1504950"/>
          <p14:tracePt t="26003" x="6115050" y="1504950"/>
          <p14:tracePt t="26020" x="6096000" y="1504950"/>
          <p14:tracePt t="26037" x="6076950" y="1504950"/>
          <p14:tracePt t="26053" x="6070600" y="1504950"/>
          <p14:tracePt t="26070" x="6064250" y="1511300"/>
          <p14:tracePt t="26086" x="6064250" y="1517650"/>
          <p14:tracePt t="26187" x="6064250" y="1524000"/>
          <p14:tracePt t="26203" x="6070600" y="1536700"/>
          <p14:tracePt t="26210" x="6076950" y="1536700"/>
          <p14:tracePt t="26220" x="6083300" y="1543050"/>
          <p14:tracePt t="26236" x="6096000" y="1549400"/>
          <p14:tracePt t="26255" x="6108700" y="1555750"/>
          <p14:tracePt t="26270" x="6127750" y="1568450"/>
          <p14:tracePt t="26286" x="6146800" y="1581150"/>
          <p14:tracePt t="26303" x="6165850" y="1600200"/>
          <p14:tracePt t="26320" x="6203950" y="1612900"/>
          <p14:tracePt t="26337" x="6229350" y="1619250"/>
          <p14:tracePt t="26353" x="6273800" y="1625600"/>
          <p14:tracePt t="26370" x="6305550" y="1625600"/>
          <p14:tracePt t="26387" x="6337300" y="1625600"/>
          <p14:tracePt t="26403" x="6375400" y="1612900"/>
          <p14:tracePt t="26420" x="6426200" y="1600200"/>
          <p14:tracePt t="26437" x="6464300" y="1581150"/>
          <p14:tracePt t="26453" x="6496050" y="1568450"/>
          <p14:tracePt t="26470" x="6527800" y="1555750"/>
          <p14:tracePt t="26487" x="6546850" y="1536700"/>
          <p14:tracePt t="26503" x="6565900" y="1517650"/>
          <p14:tracePt t="26520" x="6584950" y="1485900"/>
          <p14:tracePt t="26537" x="6597650" y="1454150"/>
          <p14:tracePt t="26553" x="6629400" y="1397000"/>
          <p14:tracePt t="26569" x="6642100" y="1358900"/>
          <p14:tracePt t="26586" x="6654800" y="1327150"/>
          <p14:tracePt t="26603" x="6667500" y="1282700"/>
          <p14:tracePt t="26620" x="6667500" y="1231900"/>
          <p14:tracePt t="26637" x="6667500" y="1181100"/>
          <p14:tracePt t="26655" x="6661150" y="1123950"/>
          <p14:tracePt t="26670" x="6642100" y="1060450"/>
          <p14:tracePt t="26687" x="6623050" y="1003300"/>
          <p14:tracePt t="26703" x="6597650" y="946150"/>
          <p14:tracePt t="26720" x="6572250" y="889000"/>
          <p14:tracePt t="26737" x="6546850" y="838200"/>
          <p14:tracePt t="26754" x="6496050" y="781050"/>
          <p14:tracePt t="26770" x="6470650" y="755650"/>
          <p14:tracePt t="26786" x="6451600" y="736600"/>
          <p14:tracePt t="26803" x="6426200" y="723900"/>
          <p14:tracePt t="26820" x="6407150" y="717550"/>
          <p14:tracePt t="26837" x="6375400" y="717550"/>
          <p14:tracePt t="26854" x="6330950" y="717550"/>
          <p14:tracePt t="26870" x="6280150" y="717550"/>
          <p14:tracePt t="26886" x="6216650" y="717550"/>
          <p14:tracePt t="26903" x="6178550" y="717550"/>
          <p14:tracePt t="26920" x="6140450" y="730250"/>
          <p14:tracePt t="26937" x="6108700" y="736600"/>
          <p14:tracePt t="26953" x="6064250" y="768350"/>
          <p14:tracePt t="26970" x="6038850" y="781050"/>
          <p14:tracePt t="26986" x="6019800" y="800100"/>
          <p14:tracePt t="27003" x="6013450" y="812800"/>
          <p14:tracePt t="27019" x="6007100" y="831850"/>
          <p14:tracePt t="27036" x="6007100" y="857250"/>
          <p14:tracePt t="27054" x="6007100" y="882650"/>
          <p14:tracePt t="27070" x="6007100" y="908050"/>
          <p14:tracePt t="27087" x="6007100" y="939800"/>
          <p14:tracePt t="27103" x="6000750" y="971550"/>
          <p14:tracePt t="27120" x="6000750" y="996950"/>
          <p14:tracePt t="27138" x="5994400" y="1035050"/>
          <p14:tracePt t="27154" x="5994400" y="1060450"/>
          <p14:tracePt t="27170" x="5988050" y="1079500"/>
          <p14:tracePt t="27187" x="5988050" y="1117600"/>
          <p14:tracePt t="27203" x="5988050" y="1155700"/>
          <p14:tracePt t="27220" x="5988050" y="1193800"/>
          <p14:tracePt t="27237" x="5994400" y="1219200"/>
          <p14:tracePt t="27253" x="6000750" y="1238250"/>
          <p14:tracePt t="27270" x="6013450" y="1263650"/>
          <p14:tracePt t="27287" x="6019800" y="1295400"/>
          <p14:tracePt t="27303" x="6032500" y="1333500"/>
          <p14:tracePt t="27320" x="6045200" y="1358900"/>
          <p14:tracePt t="27337" x="6057900" y="1384300"/>
          <p14:tracePt t="27353" x="6070600" y="1409700"/>
          <p14:tracePt t="27370" x="6083300" y="1435100"/>
          <p14:tracePt t="27387" x="6096000" y="1454150"/>
          <p14:tracePt t="27403" x="6115050" y="1479550"/>
          <p14:tracePt t="27420" x="6146800" y="1517650"/>
          <p14:tracePt t="27437" x="6184900" y="1549400"/>
          <p14:tracePt t="27453" x="6223000" y="1574800"/>
          <p14:tracePt t="27470" x="6254750" y="1593850"/>
          <p14:tracePt t="27486" x="6286500" y="1600200"/>
          <p14:tracePt t="27503" x="6324600" y="1612900"/>
          <p14:tracePt t="27520" x="6369050" y="1612900"/>
          <p14:tracePt t="27536" x="6438900" y="1600200"/>
          <p14:tracePt t="27553" x="6565900" y="1543050"/>
          <p14:tracePt t="27570" x="6673850" y="1479550"/>
          <p14:tracePt t="27587" x="6750050" y="1422400"/>
          <p14:tracePt t="27604" x="6813550" y="1365250"/>
          <p14:tracePt t="27620" x="6858000" y="1308100"/>
          <p14:tracePt t="27637" x="6902450" y="1219200"/>
          <p14:tracePt t="27654" x="6927850" y="1162050"/>
          <p14:tracePt t="27670" x="6953250" y="1104900"/>
          <p14:tracePt t="27686" x="6965950" y="1047750"/>
          <p14:tracePt t="27703" x="6965950" y="996950"/>
          <p14:tracePt t="27720" x="6965950" y="952500"/>
          <p14:tracePt t="27737" x="6953250" y="895350"/>
          <p14:tracePt t="27754" x="6908800" y="825500"/>
          <p14:tracePt t="27770" x="6870700" y="787400"/>
          <p14:tracePt t="27786" x="6832600" y="768350"/>
          <p14:tracePt t="27803" x="6813550" y="749300"/>
          <p14:tracePt t="27820" x="6781800" y="736600"/>
          <p14:tracePt t="27837" x="6750050" y="717550"/>
          <p14:tracePt t="27853" x="6711950" y="704850"/>
          <p14:tracePt t="27870" x="6667500" y="692150"/>
          <p14:tracePt t="27886" x="6597650" y="673100"/>
          <p14:tracePt t="27903" x="6527800" y="660400"/>
          <p14:tracePt t="27920" x="6464300" y="654050"/>
          <p14:tracePt t="27937" x="6394450" y="654050"/>
          <p14:tracePt t="27953" x="6375400" y="654050"/>
          <p14:tracePt t="27970" x="6305550" y="660400"/>
          <p14:tracePt t="27986" x="6261100" y="666750"/>
          <p14:tracePt t="28003" x="6178550" y="685800"/>
          <p14:tracePt t="28037" x="6000750" y="736600"/>
          <p14:tracePt t="28053" x="5930900" y="762000"/>
          <p14:tracePt t="28070" x="5880100" y="781050"/>
          <p14:tracePt t="28087" x="5842000" y="806450"/>
          <p14:tracePt t="28104" x="5822950" y="819150"/>
          <p14:tracePt t="28120" x="5803900" y="838200"/>
          <p14:tracePt t="28137" x="5784850" y="876300"/>
          <p14:tracePt t="28153" x="5765800" y="939800"/>
          <p14:tracePt t="28171" x="5746750" y="990600"/>
          <p14:tracePt t="28186" x="5740400" y="1035050"/>
          <p14:tracePt t="28203" x="5734050" y="1073150"/>
          <p14:tracePt t="28220" x="5734050" y="1104900"/>
          <p14:tracePt t="28236" x="5734050" y="1123950"/>
          <p14:tracePt t="28253" x="5734050" y="1155700"/>
          <p14:tracePt t="28270" x="5740400" y="1200150"/>
          <p14:tracePt t="28287" x="5753100" y="1225550"/>
          <p14:tracePt t="28303" x="5765800" y="1250950"/>
          <p14:tracePt t="28320" x="5778500" y="1276350"/>
          <p14:tracePt t="28336" x="5784850" y="1295400"/>
          <p14:tracePt t="28354" x="5791200" y="1314450"/>
          <p14:tracePt t="28370" x="5803900" y="1333500"/>
          <p14:tracePt t="28387" x="5816600" y="1346200"/>
          <p14:tracePt t="28403" x="5829300" y="1365250"/>
          <p14:tracePt t="28420" x="5842000" y="1384300"/>
          <p14:tracePt t="28437" x="5861050" y="1403350"/>
          <p14:tracePt t="28453" x="5873750" y="1422400"/>
          <p14:tracePt t="28470" x="5886450" y="1435100"/>
          <p14:tracePt t="28487" x="5892800" y="1447800"/>
          <p14:tracePt t="28503" x="5911850" y="1466850"/>
          <p14:tracePt t="28520" x="5924550" y="1479550"/>
          <p14:tracePt t="28537" x="5956300" y="1492250"/>
          <p14:tracePt t="28554" x="5988050" y="1504950"/>
          <p14:tracePt t="28569" x="6032500" y="1517650"/>
          <p14:tracePt t="28586" x="6070600" y="1524000"/>
          <p14:tracePt t="28603" x="6115050" y="1536700"/>
          <p14:tracePt t="28620" x="6140450" y="1536700"/>
          <p14:tracePt t="28636" x="6153150" y="1536700"/>
          <p14:tracePt t="28653" x="6165850" y="1536700"/>
          <p14:tracePt t="28670" x="6178550" y="1536700"/>
          <p14:tracePt t="28688" x="6191250" y="1530350"/>
          <p14:tracePt t="28703" x="6197600" y="1524000"/>
          <p14:tracePt t="28720" x="6210300" y="1517650"/>
          <p14:tracePt t="28737" x="6216650" y="1504950"/>
          <p14:tracePt t="29083" x="6216650" y="1511300"/>
          <p14:tracePt t="29099" x="6216650" y="1517650"/>
          <p14:tracePt t="29114" x="6203950" y="1524000"/>
          <p14:tracePt t="29122" x="6197600" y="1530350"/>
          <p14:tracePt t="29136" x="6178550" y="1530350"/>
          <p14:tracePt t="29153" x="6070600" y="1549400"/>
          <p14:tracePt t="29170" x="5924550" y="1562100"/>
          <p14:tracePt t="29205" x="5302250" y="1568450"/>
          <p14:tracePt t="29238" x="4311650" y="1543050"/>
          <p14:tracePt t="29271" x="3702050" y="1543050"/>
          <p14:tracePt t="29286" x="3498850" y="1543050"/>
          <p14:tracePt t="29303" x="3352800" y="1536700"/>
          <p14:tracePt t="29320" x="3276600" y="1536700"/>
          <p14:tracePt t="29337" x="3213100" y="1543050"/>
          <p14:tracePt t="29353" x="3168650" y="1543050"/>
          <p14:tracePt t="29369" x="3111500" y="1543050"/>
          <p14:tracePt t="29386" x="3041650" y="1543050"/>
          <p14:tracePt t="29403" x="2959100" y="1549400"/>
          <p14:tracePt t="29420" x="2895600" y="1549400"/>
          <p14:tracePt t="29437" x="2813050" y="1549400"/>
          <p14:tracePt t="29453" x="2730500" y="1549400"/>
          <p14:tracePt t="29470" x="2673350" y="1549400"/>
          <p14:tracePt t="29487" x="2609850" y="1549400"/>
          <p14:tracePt t="29503" x="2520950" y="1549400"/>
          <p14:tracePt t="29520" x="2425700" y="1549400"/>
          <p14:tracePt t="29537" x="2241550" y="1549400"/>
          <p14:tracePt t="29552" x="2165350" y="1549400"/>
          <p14:tracePt t="29570" x="1917700" y="1562100"/>
          <p14:tracePt t="29586" x="1765300" y="1574800"/>
          <p14:tracePt t="29603" x="1651000" y="1593850"/>
          <p14:tracePt t="29620" x="1574800" y="1606550"/>
          <p14:tracePt t="29637" x="1517650" y="1619250"/>
          <p14:tracePt t="29653" x="1492250" y="1638300"/>
          <p14:tracePt t="29670" x="1479550" y="1651000"/>
          <p14:tracePt t="29687" x="1466850" y="1663700"/>
          <p14:tracePt t="29705" x="1454150" y="1676400"/>
          <p14:tracePt t="29720" x="1447800" y="1701800"/>
          <p14:tracePt t="29737" x="1435100" y="1727200"/>
          <p14:tracePt t="29754" x="1403350" y="1758950"/>
          <p14:tracePt t="29769" x="1384300" y="1790700"/>
          <p14:tracePt t="29786" x="1377950" y="1816100"/>
          <p14:tracePt t="29803" x="1365250" y="1835150"/>
          <p14:tracePt t="29820" x="1346200" y="1860550"/>
          <p14:tracePt t="29836" x="1327150" y="1885950"/>
          <p14:tracePt t="29853" x="1314450" y="1911350"/>
          <p14:tracePt t="29870" x="1289050" y="1936750"/>
          <p14:tracePt t="29886" x="1276350" y="1955800"/>
          <p14:tracePt t="29903" x="1263650" y="1968500"/>
          <p14:tracePt t="29920" x="1263650" y="1981200"/>
          <p14:tracePt t="29936" x="1263650" y="1987550"/>
          <p14:tracePt t="29954" x="1263650" y="2000250"/>
          <p14:tracePt t="29970" x="1282700" y="2019300"/>
          <p14:tracePt t="29987" x="1295400" y="2038350"/>
          <p14:tracePt t="30003" x="1301750" y="2051050"/>
          <p14:tracePt t="30020" x="1301750" y="2057400"/>
          <p14:tracePt t="30036" x="1301750" y="2070100"/>
          <p14:tracePt t="30053" x="1301750" y="2076450"/>
          <p14:tracePt t="30070" x="1301750" y="2082800"/>
          <p14:tracePt t="30086" x="1295400" y="2095500"/>
          <p14:tracePt t="30103" x="1289050" y="2101850"/>
          <p14:tracePt t="30120" x="1289050" y="2114550"/>
          <p14:tracePt t="30137" x="1289050" y="2120900"/>
          <p14:tracePt t="30152" x="1289050" y="2133600"/>
          <p14:tracePt t="30875" x="1289050" y="2139950"/>
          <p14:tracePt t="30891" x="1289050" y="2152650"/>
          <p14:tracePt t="30907" x="1289050" y="2159000"/>
          <p14:tracePt t="30914" x="1289050" y="2171700"/>
          <p14:tracePt t="30922" x="1289050" y="2178050"/>
          <p14:tracePt t="30936" x="1289050" y="2184400"/>
          <p14:tracePt t="30953" x="1289050" y="2216150"/>
          <p14:tracePt t="30971" x="1282700" y="2235200"/>
          <p14:tracePt t="31005" x="1282700" y="2266950"/>
          <p14:tracePt t="31038" x="1282700" y="2305050"/>
          <p14:tracePt t="31071" x="1289050" y="2317750"/>
          <p14:tracePt t="31087" x="1289050" y="2324100"/>
          <p14:tracePt t="31103" x="1289050" y="2330450"/>
          <p14:tracePt t="31120" x="1295400" y="2330450"/>
          <p14:tracePt t="31137" x="1301750" y="2336800"/>
          <p14:tracePt t="31163" x="1308100" y="2336800"/>
          <p14:tracePt t="31170" x="1314450" y="2343150"/>
          <p14:tracePt t="31186" x="1327150" y="2349500"/>
          <p14:tracePt t="31204" x="1346200" y="2355850"/>
          <p14:tracePt t="31220" x="1377950" y="2362200"/>
          <p14:tracePt t="31237" x="1397000" y="2368550"/>
          <p14:tracePt t="31253" x="1422400" y="2374900"/>
          <p14:tracePt t="31270" x="1454150" y="2381250"/>
          <p14:tracePt t="31287" x="1485900" y="2393950"/>
          <p14:tracePt t="31304" x="1524000" y="2400300"/>
          <p14:tracePt t="31320" x="1555750" y="2400300"/>
          <p14:tracePt t="31336" x="1587500" y="2400300"/>
          <p14:tracePt t="31353" x="1612900" y="2393950"/>
          <p14:tracePt t="31370" x="1625600" y="2381250"/>
          <p14:tracePt t="31386" x="1631950" y="2368550"/>
          <p14:tracePt t="31403" x="1631950" y="2343150"/>
          <p14:tracePt t="31420" x="1631950" y="2330450"/>
          <p14:tracePt t="31442" x="1631950" y="2324100"/>
          <p14:tracePt t="31453" x="1638300" y="2324100"/>
          <p14:tracePt t="31491" x="1644650" y="2317750"/>
          <p14:tracePt t="31515" x="1651000" y="2317750"/>
          <p14:tracePt t="31523" x="1651000" y="2311400"/>
          <p14:tracePt t="31536" x="1657350" y="2311400"/>
          <p14:tracePt t="31554" x="1657350" y="2305050"/>
          <p14:tracePt t="31683" x="1663700" y="2305050"/>
          <p14:tracePt t="31707" x="1663700" y="2298700"/>
          <p14:tracePt t="31730" x="1663700" y="2292350"/>
          <p14:tracePt t="31747" x="1670050" y="2292350"/>
          <p14:tracePt t="31754" x="1670050" y="2279650"/>
          <p14:tracePt t="31770" x="1670050" y="2273300"/>
          <p14:tracePt t="31786" x="1670050" y="2260600"/>
          <p14:tracePt t="31803" x="1670050" y="2254250"/>
          <p14:tracePt t="31820" x="1676400" y="2241550"/>
          <p14:tracePt t="31836" x="1676400" y="2235200"/>
          <p14:tracePt t="31853" x="1676400" y="2228850"/>
          <p14:tracePt t="31870" x="1676400" y="2222500"/>
          <p14:tracePt t="31887" x="1682750" y="2222500"/>
          <p14:tracePt t="31903" x="1689100" y="2216150"/>
          <p14:tracePt t="31920" x="1695450" y="2216150"/>
          <p14:tracePt t="31937" x="1720850" y="2216150"/>
          <p14:tracePt t="31953" x="1790700" y="2216150"/>
          <p14:tracePt t="31988" x="1879600" y="2228850"/>
          <p14:tracePt t="32003" x="1898650" y="2235200"/>
          <p14:tracePt t="32020" x="1911350" y="2235200"/>
          <p14:tracePt t="32050" x="1917700" y="2235200"/>
          <p14:tracePt t="32186" x="1911350" y="2235200"/>
          <p14:tracePt t="32211" x="1905000" y="2235200"/>
          <p14:tracePt t="32316" x="1911350" y="2235200"/>
          <p14:tracePt t="32322" x="1930400" y="2235200"/>
          <p14:tracePt t="32338" x="1943100" y="2241550"/>
          <p14:tracePt t="32354" x="1949450" y="2247900"/>
          <p14:tracePt t="32370" x="1968500" y="2247900"/>
          <p14:tracePt t="32387" x="1981200" y="2254250"/>
          <p14:tracePt t="32403" x="1987550" y="2260600"/>
          <p14:tracePt t="32420" x="2000250" y="2260600"/>
          <p14:tracePt t="32437" x="2006600" y="2266950"/>
          <p14:tracePt t="32466" x="2012950" y="2266950"/>
          <p14:tracePt t="32481" x="2019300" y="2273300"/>
          <p14:tracePt t="32489" x="2019300" y="2279650"/>
          <p14:tracePt t="32503" x="2025650" y="2286000"/>
          <p14:tracePt t="32519" x="2044700" y="2305050"/>
          <p14:tracePt t="32536" x="2063750" y="2317750"/>
          <p14:tracePt t="32554" x="2082800" y="2330450"/>
          <p14:tracePt t="32570" x="2095500" y="2336800"/>
          <p14:tracePt t="32586" x="2127250" y="2343150"/>
          <p14:tracePt t="32603" x="2171700" y="2349500"/>
          <p14:tracePt t="32620" x="2209800" y="2355850"/>
          <p14:tracePt t="32637" x="2260600" y="2362200"/>
          <p14:tracePt t="32653" x="2305050" y="2362200"/>
          <p14:tracePt t="32670" x="2330450" y="2362200"/>
          <p14:tracePt t="32687" x="2368550" y="2362200"/>
          <p14:tracePt t="32703" x="2393950" y="2362200"/>
          <p14:tracePt t="32720" x="2413000" y="2355850"/>
          <p14:tracePt t="32738" x="2438400" y="2349500"/>
          <p14:tracePt t="32753" x="2451100" y="2343150"/>
          <p14:tracePt t="32770" x="2457450" y="2336800"/>
          <p14:tracePt t="32794" x="2463800" y="2324100"/>
          <p14:tracePt t="32811" x="2463800" y="2317750"/>
          <p14:tracePt t="32827" x="2463800" y="2305050"/>
          <p14:tracePt t="32842" x="2470150" y="2305050"/>
          <p14:tracePt t="32906" x="2470150" y="2298700"/>
          <p14:tracePt t="33042" x="2470150" y="2292350"/>
          <p14:tracePt t="33075" x="2476500" y="2292350"/>
          <p14:tracePt t="33169" x="2482850" y="2292350"/>
          <p14:tracePt t="33177" x="2495550" y="2292350"/>
          <p14:tracePt t="33186" x="2508250" y="2292350"/>
          <p14:tracePt t="33203" x="2527300" y="2292350"/>
          <p14:tracePt t="33219" x="2546350" y="2298700"/>
          <p14:tracePt t="33237" x="2559050" y="2298700"/>
          <p14:tracePt t="33253" x="2571750" y="2298700"/>
          <p14:tracePt t="33270" x="2590800" y="2298700"/>
          <p14:tracePt t="33286" x="2609850" y="2286000"/>
          <p14:tracePt t="33303" x="2622550" y="2273300"/>
          <p14:tracePt t="33320" x="2635250" y="2260600"/>
          <p14:tracePt t="33336" x="2635250" y="2228850"/>
          <p14:tracePt t="33353" x="2635250" y="2190750"/>
          <p14:tracePt t="33370" x="2628900" y="2165350"/>
          <p14:tracePt t="33386" x="2622550" y="2152650"/>
          <p14:tracePt t="33403" x="2616200" y="2139950"/>
          <p14:tracePt t="33419" x="2616200" y="2127250"/>
          <p14:tracePt t="33437" x="2609850" y="2114550"/>
          <p14:tracePt t="33453" x="2603500" y="2095500"/>
          <p14:tracePt t="33470" x="2597150" y="2082800"/>
          <p14:tracePt t="33486" x="2590800" y="2063750"/>
          <p14:tracePt t="33503" x="2590800" y="2057400"/>
          <p14:tracePt t="33519" x="2584450" y="2044700"/>
          <p14:tracePt t="33538" x="2584450" y="2038350"/>
          <p14:tracePt t="33570" x="2584450" y="2032000"/>
          <p14:tracePt t="33619" x="2584450" y="2025650"/>
          <p14:tracePt t="33995" x="2590800" y="2025650"/>
          <p14:tracePt t="34002" x="2603500" y="2025650"/>
          <p14:tracePt t="34020" x="2628900" y="2019300"/>
          <p14:tracePt t="34037" x="2647950" y="2019300"/>
          <p14:tracePt t="34070" x="2673350" y="2019300"/>
          <p14:tracePt t="34104" x="2692400" y="2019300"/>
          <p14:tracePt t="34138" x="2717800" y="2019300"/>
          <p14:tracePt t="34154" x="2730500" y="2012950"/>
          <p14:tracePt t="34170" x="2736850" y="2012950"/>
          <p14:tracePt t="34186" x="2755900" y="2006600"/>
          <p14:tracePt t="34203" x="2768600" y="2006600"/>
          <p14:tracePt t="34220" x="2781300" y="2000250"/>
          <p14:tracePt t="34237" x="2787650" y="2000250"/>
          <p14:tracePt t="34253" x="2794000" y="2000250"/>
          <p14:tracePt t="34291" x="2794000" y="1993900"/>
          <p14:tracePt t="34298" x="2800350" y="1993900"/>
          <p14:tracePt t="34306" x="2806700" y="1993900"/>
          <p14:tracePt t="34320" x="2813050" y="1993900"/>
          <p14:tracePt t="34336" x="2825750" y="1993900"/>
          <p14:tracePt t="34363" x="2832100" y="1993900"/>
          <p14:tracePt t="34402" x="2838450" y="1993900"/>
          <p14:tracePt t="34603" x="2838450" y="2000250"/>
          <p14:tracePt t="34626" x="2838450" y="2006600"/>
          <p14:tracePt t="34642" x="2844800" y="2006600"/>
          <p14:tracePt t="34667" x="2844800" y="2012950"/>
          <p14:tracePt t="34697" x="2851150" y="2012950"/>
          <p14:tracePt t="34714" x="2851150" y="2019300"/>
          <p14:tracePt t="34746" x="2857500" y="2019300"/>
          <p14:tracePt t="34754" x="2863850" y="2025650"/>
          <p14:tracePt t="34770" x="2895600" y="2032000"/>
          <p14:tracePt t="34786" x="2940050" y="2038350"/>
          <p14:tracePt t="34803" x="2997200" y="2044700"/>
          <p14:tracePt t="34820" x="3054350" y="2057400"/>
          <p14:tracePt t="34836" x="3098800" y="2070100"/>
          <p14:tracePt t="34853" x="3136900" y="2076450"/>
          <p14:tracePt t="34870" x="3162300" y="2076450"/>
          <p14:tracePt t="34886" x="3187700" y="2076450"/>
          <p14:tracePt t="34903" x="3213100" y="2076450"/>
          <p14:tracePt t="34920" x="3244850" y="2076450"/>
          <p14:tracePt t="34936" x="3276600" y="2076450"/>
          <p14:tracePt t="34952" x="3302000" y="2076450"/>
          <p14:tracePt t="34969" x="3327400" y="2076450"/>
          <p14:tracePt t="34986" x="3333750" y="2076450"/>
          <p14:tracePt t="35003" x="3346450" y="2076450"/>
          <p14:tracePt t="35020" x="3346450" y="2070100"/>
          <p14:tracePt t="35036" x="3352800" y="2070100"/>
          <p14:tracePt t="35435" x="3365500" y="2070100"/>
          <p14:tracePt t="35442" x="3384550" y="2070100"/>
          <p14:tracePt t="35453" x="3403600" y="2076450"/>
          <p14:tracePt t="35470" x="3448050" y="2089150"/>
          <p14:tracePt t="35486" x="3492500" y="2101850"/>
          <p14:tracePt t="35503" x="3536950" y="2114550"/>
          <p14:tracePt t="35520" x="3619500" y="2139950"/>
          <p14:tracePt t="35554" x="3956050" y="2209800"/>
          <p14:tracePt t="35586" x="4368800" y="2286000"/>
          <p14:tracePt t="35620" x="4737100" y="2349500"/>
          <p14:tracePt t="35636" x="4889500" y="2368550"/>
          <p14:tracePt t="35653" x="5041900" y="2381250"/>
          <p14:tracePt t="35670" x="5162550" y="2381250"/>
          <p14:tracePt t="35686" x="5270500" y="2381250"/>
          <p14:tracePt t="35703" x="5365750" y="2368550"/>
          <p14:tracePt t="35720" x="5486400" y="2349500"/>
          <p14:tracePt t="35736" x="5600700" y="2330450"/>
          <p14:tracePt t="35755" x="5734050" y="2305050"/>
          <p14:tracePt t="35770" x="5797550" y="2279650"/>
          <p14:tracePt t="35787" x="5880100" y="2254250"/>
          <p14:tracePt t="35803" x="5943600" y="2235200"/>
          <p14:tracePt t="35820" x="6013450" y="2197100"/>
          <p14:tracePt t="35836" x="6051550" y="2171700"/>
          <p14:tracePt t="35853" x="6070600" y="2152650"/>
          <p14:tracePt t="35870" x="6076950" y="2146300"/>
          <p14:tracePt t="35887" x="6083300" y="2146300"/>
          <p14:tracePt t="36331" x="6076950" y="2146300"/>
          <p14:tracePt t="36338" x="6064250" y="2146300"/>
          <p14:tracePt t="36354" x="6045200" y="2152650"/>
          <p14:tracePt t="36369" x="6000750" y="2171700"/>
          <p14:tracePt t="36387" x="5924550" y="2197100"/>
          <p14:tracePt t="36403" x="5835650" y="2216150"/>
          <p14:tracePt t="36437" x="5594350" y="2228850"/>
          <p14:tracePt t="36471" x="5384800" y="2235200"/>
          <p14:tracePt t="36505" x="5232400" y="2247900"/>
          <p14:tracePt t="36519" x="5162550" y="2254250"/>
          <p14:tracePt t="36536" x="5092700" y="2260600"/>
          <p14:tracePt t="36554" x="4972050" y="2273300"/>
          <p14:tracePt t="36569" x="4921250" y="2273300"/>
          <p14:tracePt t="36586" x="4895850" y="2273300"/>
          <p14:tracePt t="36603" x="4883150" y="2273300"/>
          <p14:tracePt t="36620" x="4883150" y="2266950"/>
          <p14:tracePt t="36667" x="4876800" y="2266950"/>
          <p14:tracePt t="36675" x="4870450" y="2266950"/>
          <p14:tracePt t="36686" x="4857750" y="2266950"/>
          <p14:tracePt t="36703" x="4838700" y="2266950"/>
          <p14:tracePt t="36731" x="4832350" y="2266950"/>
          <p14:tracePt t="36843" x="4832350" y="2260600"/>
          <p14:tracePt t="36867" x="4838700" y="2254250"/>
          <p14:tracePt t="36882" x="4845050" y="2247900"/>
          <p14:tracePt t="36939" x="4845050" y="2241550"/>
          <p14:tracePt t="37132" x="4838700" y="2209800"/>
          <p14:tracePt t="37138" x="4826000" y="2197100"/>
          <p14:tracePt t="37153" x="4800600" y="2139950"/>
          <p14:tracePt t="37169" x="4768850" y="2089150"/>
          <p14:tracePt t="37186" x="4749800" y="2038350"/>
          <p14:tracePt t="37203" x="4749800" y="2000250"/>
          <p14:tracePt t="37237" x="4749800" y="1943100"/>
          <p14:tracePt t="37271" x="4749800" y="1917700"/>
          <p14:tracePt t="37411" x="4756150" y="1930400"/>
          <p14:tracePt t="37418" x="4768850" y="1949450"/>
          <p14:tracePt t="37436" x="4775200" y="1981200"/>
          <p14:tracePt t="37453" x="4787900" y="2006600"/>
          <p14:tracePt t="37469" x="4800600" y="2025650"/>
          <p14:tracePt t="37487" x="4813300" y="2038350"/>
          <p14:tracePt t="37503" x="4819650" y="2057400"/>
          <p14:tracePt t="37520" x="4838700" y="2082800"/>
          <p14:tracePt t="37536" x="4857750" y="2108200"/>
          <p14:tracePt t="37553" x="4883150" y="2139950"/>
          <p14:tracePt t="37569" x="4895850" y="2159000"/>
          <p14:tracePt t="37586" x="4914900" y="2178050"/>
          <p14:tracePt t="37603" x="4927600" y="2203450"/>
          <p14:tracePt t="37620" x="4946650" y="2222500"/>
          <p14:tracePt t="37636" x="4965700" y="2241550"/>
          <p14:tracePt t="37653" x="4972050" y="2247900"/>
          <p14:tracePt t="37669" x="4984750" y="2254250"/>
          <p14:tracePt t="37698" x="4991100" y="2254250"/>
          <p14:tracePt t="37706" x="5003800" y="2254250"/>
          <p14:tracePt t="37719" x="5010150" y="2254250"/>
          <p14:tracePt t="37736" x="5029200" y="2254250"/>
          <p14:tracePt t="37754" x="5067300" y="2254250"/>
          <p14:tracePt t="37771" x="5080000" y="2254250"/>
          <p14:tracePt t="37786" x="5092700" y="2247900"/>
          <p14:tracePt t="37803" x="5099050" y="2247900"/>
          <p14:tracePt t="37820" x="5105400" y="2241550"/>
          <p14:tracePt t="37836" x="5111750" y="2235200"/>
          <p14:tracePt t="37915" x="5111750" y="2228850"/>
          <p14:tracePt t="37939" x="5111750" y="2222500"/>
          <p14:tracePt t="37955" x="5118100" y="2216150"/>
          <p14:tracePt t="37963" x="5118100" y="2209800"/>
          <p14:tracePt t="37978" x="5118100" y="2203450"/>
          <p14:tracePt t="37986" x="5118100" y="2197100"/>
          <p14:tracePt t="38003" x="5118100" y="2184400"/>
          <p14:tracePt t="38020" x="5124450" y="2178050"/>
          <p14:tracePt t="38036" x="5130800" y="2165350"/>
          <p14:tracePt t="38053" x="5137150" y="2159000"/>
          <p14:tracePt t="38070" x="5143500" y="2146300"/>
          <p14:tracePt t="38086" x="5149850" y="2133600"/>
          <p14:tracePt t="38103" x="5156200" y="2127250"/>
          <p14:tracePt t="38120" x="5156200" y="2120900"/>
          <p14:tracePt t="38136" x="5156200" y="2114550"/>
          <p14:tracePt t="38154" x="5162550" y="2101850"/>
          <p14:tracePt t="38178" x="5162550" y="2095500"/>
          <p14:tracePt t="38219" x="5168900" y="2089150"/>
          <p14:tracePt t="38363" x="5168900" y="2101850"/>
          <p14:tracePt t="38370" x="5168900" y="2114550"/>
          <p14:tracePt t="38387" x="5168900" y="2133600"/>
          <p14:tracePt t="38403" x="5168900" y="2146300"/>
          <p14:tracePt t="38420" x="5168900" y="2159000"/>
          <p14:tracePt t="38437" x="5168900" y="2171700"/>
          <p14:tracePt t="38453" x="5168900" y="2184400"/>
          <p14:tracePt t="38470" x="5175250" y="2209800"/>
          <p14:tracePt t="38487" x="5181600" y="2222500"/>
          <p14:tracePt t="38503" x="5200650" y="2241550"/>
          <p14:tracePt t="38520" x="5238750" y="2260600"/>
          <p14:tracePt t="38536" x="5264150" y="2279650"/>
          <p14:tracePt t="38553" x="5314950" y="2298700"/>
          <p14:tracePt t="38569" x="5353050" y="2317750"/>
          <p14:tracePt t="38586" x="5403850" y="2349500"/>
          <p14:tracePt t="38603" x="5480050" y="2381250"/>
          <p14:tracePt t="38620" x="5568950" y="2406650"/>
          <p14:tracePt t="38637" x="5651500" y="2438400"/>
          <p14:tracePt t="38653" x="5721350" y="2451100"/>
          <p14:tracePt t="38670" x="5803900" y="2463800"/>
          <p14:tracePt t="38687" x="5867400" y="2470150"/>
          <p14:tracePt t="38703" x="5924550" y="2476500"/>
          <p14:tracePt t="38720" x="5981700" y="2482850"/>
          <p14:tracePt t="38737" x="6038850" y="2482850"/>
          <p14:tracePt t="38753" x="6051550" y="2470150"/>
          <p14:tracePt t="38769" x="6127750" y="2438400"/>
          <p14:tracePt t="38786" x="6203950" y="2393950"/>
          <p14:tracePt t="38803" x="6273800" y="2362200"/>
          <p14:tracePt t="38820" x="6343650" y="2330450"/>
          <p14:tracePt t="38837" x="6413500" y="2311400"/>
          <p14:tracePt t="38853" x="6483350" y="2279650"/>
          <p14:tracePt t="38870" x="6534150" y="2247900"/>
          <p14:tracePt t="38886" x="6572250" y="2216150"/>
          <p14:tracePt t="38903" x="6597650" y="2197100"/>
          <p14:tracePt t="38920" x="6610350" y="2184400"/>
          <p14:tracePt t="38936" x="6623050" y="2171700"/>
          <p14:tracePt t="38953" x="6629400" y="2165350"/>
          <p14:tracePt t="39340" x="6629400" y="2159000"/>
          <p14:tracePt t="39346" x="6635750" y="2152650"/>
          <p14:tracePt t="39354" x="6642100" y="2152650"/>
          <p14:tracePt t="39370" x="6648450" y="2139950"/>
          <p14:tracePt t="39387" x="6648450" y="2133600"/>
          <p14:tracePt t="39403" x="6648450" y="2127250"/>
          <p14:tracePt t="39420" x="6648450" y="2120900"/>
          <p14:tracePt t="39454" x="6648450" y="2101850"/>
          <p14:tracePt t="39487" x="6654800" y="2089150"/>
          <p14:tracePt t="39521" x="6654800" y="2063750"/>
          <p14:tracePt t="39536" x="6654800" y="2051050"/>
          <p14:tracePt t="39554" x="6661150" y="2032000"/>
          <p14:tracePt t="39570" x="6667500" y="2006600"/>
          <p14:tracePt t="39586" x="6667500" y="1993900"/>
          <p14:tracePt t="39603" x="6673850" y="1974850"/>
          <p14:tracePt t="39620" x="6680200" y="1962150"/>
          <p14:tracePt t="39651" x="6680200" y="1955800"/>
          <p14:tracePt t="39835" x="6680200" y="1949450"/>
          <p14:tracePt t="40443" x="6680200" y="1943100"/>
          <p14:tracePt t="40491" x="6686550" y="1943100"/>
          <p14:tracePt t="40531" x="6692900" y="1943100"/>
          <p14:tracePt t="40546" x="6692900" y="1949450"/>
          <p14:tracePt t="40553" x="6692900" y="1962150"/>
          <p14:tracePt t="40586" x="6692900" y="2032000"/>
          <p14:tracePt t="40603" x="6692900" y="2057400"/>
          <p14:tracePt t="40620" x="6686550" y="2082800"/>
          <p14:tracePt t="40636" x="6686550" y="2089150"/>
          <p14:tracePt t="40653" x="6686550" y="2095500"/>
          <p14:tracePt t="40670" x="6686550" y="2108200"/>
          <p14:tracePt t="40686" x="6680200" y="2114550"/>
          <p14:tracePt t="40703" x="6680200" y="2127250"/>
          <p14:tracePt t="40720" x="6673850" y="2133600"/>
          <p14:tracePt t="40736" x="6673850" y="2152650"/>
          <p14:tracePt t="40754" x="6661150" y="2171700"/>
          <p14:tracePt t="40770" x="6661150" y="2178050"/>
          <p14:tracePt t="40786" x="6654800" y="2178050"/>
          <p14:tracePt t="40803" x="6654800" y="2184400"/>
          <p14:tracePt t="40820" x="6648450" y="2190750"/>
          <p14:tracePt t="40836" x="6642100" y="2197100"/>
          <p14:tracePt t="40853" x="6635750" y="2203450"/>
          <p14:tracePt t="40870" x="6623050" y="2216150"/>
          <p14:tracePt t="40886" x="6616700" y="2228850"/>
          <p14:tracePt t="40903" x="6604000" y="2241550"/>
          <p14:tracePt t="40920" x="6584950" y="2260600"/>
          <p14:tracePt t="40936" x="6572250" y="2273300"/>
          <p14:tracePt t="40954" x="6540500" y="2292350"/>
          <p14:tracePt t="40970" x="6515100" y="2298700"/>
          <p14:tracePt t="40986" x="6496050" y="2305050"/>
          <p14:tracePt t="41003" x="6470650" y="2305050"/>
          <p14:tracePt t="41019" x="6451600" y="2311400"/>
          <p14:tracePt t="41036" x="6419850" y="2317750"/>
          <p14:tracePt t="41053" x="6375400" y="2317750"/>
          <p14:tracePt t="41070" x="6330950" y="2317750"/>
          <p14:tracePt t="41087" x="6261100" y="2311400"/>
          <p14:tracePt t="41103" x="6197600" y="2286000"/>
          <p14:tracePt t="41120" x="6121400" y="2254250"/>
          <p14:tracePt t="41136" x="6070600" y="2235200"/>
          <p14:tracePt t="41153" x="6038850" y="2222500"/>
          <p14:tracePt t="41178" x="6032500" y="2216150"/>
          <p14:tracePt t="41194" x="6026150" y="2216150"/>
          <p14:tracePt t="41210" x="6019800" y="2209800"/>
          <p14:tracePt t="41220" x="6013450" y="2209800"/>
          <p14:tracePt t="41236" x="6007100" y="2197100"/>
          <p14:tracePt t="41253" x="6000750" y="2184400"/>
          <p14:tracePt t="41270" x="5988050" y="2165350"/>
          <p14:tracePt t="41287" x="5975350" y="2146300"/>
          <p14:tracePt t="41303" x="5969000" y="2133600"/>
          <p14:tracePt t="41320" x="5969000" y="2120900"/>
          <p14:tracePt t="41336" x="5962650" y="2095500"/>
          <p14:tracePt t="41354" x="5956300" y="2044700"/>
          <p14:tracePt t="41370" x="5943600" y="2019300"/>
          <p14:tracePt t="41387" x="5937250" y="1993900"/>
          <p14:tracePt t="41403" x="5930900" y="1968500"/>
          <p14:tracePt t="41419" x="5924550" y="1943100"/>
          <p14:tracePt t="41436" x="5924550" y="1917700"/>
          <p14:tracePt t="41453" x="5924550" y="1879600"/>
          <p14:tracePt t="41470" x="5924550" y="1854200"/>
          <p14:tracePt t="41486" x="5924550" y="1822450"/>
          <p14:tracePt t="41503" x="5924550" y="1790700"/>
          <p14:tracePt t="41520" x="5924550" y="1778000"/>
          <p14:tracePt t="41537" x="5930900" y="1765300"/>
          <p14:tracePt t="41554" x="5937250" y="1746250"/>
          <p14:tracePt t="41569" x="5949950" y="1733550"/>
          <p14:tracePt t="41586" x="5962650" y="1727200"/>
          <p14:tracePt t="41603" x="5981700" y="1708150"/>
          <p14:tracePt t="41620" x="5988050" y="1701800"/>
          <p14:tracePt t="41636" x="6007100" y="1689100"/>
          <p14:tracePt t="41653" x="6026150" y="1682750"/>
          <p14:tracePt t="41670" x="6045200" y="1676400"/>
          <p14:tracePt t="41687" x="6064250" y="1670050"/>
          <p14:tracePt t="41703" x="6076950" y="1663700"/>
          <p14:tracePt t="41720" x="6096000" y="1657350"/>
          <p14:tracePt t="41736" x="6108700" y="1651000"/>
          <p14:tracePt t="41754" x="6127750" y="1638300"/>
          <p14:tracePt t="41770" x="6153150" y="1625600"/>
          <p14:tracePt t="41787" x="6165850" y="1625600"/>
          <p14:tracePt t="41803" x="6172200" y="1612900"/>
          <p14:tracePt t="41820" x="6197600" y="1612900"/>
          <p14:tracePt t="41836" x="6210300" y="1600200"/>
          <p14:tracePt t="41853" x="6229350" y="1593850"/>
          <p14:tracePt t="41870" x="6254750" y="1587500"/>
          <p14:tracePt t="41886" x="6267450" y="1587500"/>
          <p14:tracePt t="41903" x="6280150" y="1587500"/>
          <p14:tracePt t="41920" x="6299200" y="1587500"/>
          <p14:tracePt t="41937" x="6311900" y="1587500"/>
          <p14:tracePt t="41953" x="6350000" y="1600200"/>
          <p14:tracePt t="41969" x="6369050" y="1619250"/>
          <p14:tracePt t="41986" x="6388100" y="1638300"/>
          <p14:tracePt t="42003" x="6400800" y="1657350"/>
          <p14:tracePt t="42019" x="6419850" y="1676400"/>
          <p14:tracePt t="42036" x="6438900" y="1701800"/>
          <p14:tracePt t="42053" x="6457950" y="1733550"/>
          <p14:tracePt t="42070" x="6477000" y="1771650"/>
          <p14:tracePt t="42086" x="6496050" y="1797050"/>
          <p14:tracePt t="42103" x="6502400" y="1816100"/>
          <p14:tracePt t="42119" x="6508750" y="1835150"/>
          <p14:tracePt t="42138" x="6521450" y="1860550"/>
          <p14:tracePt t="42153" x="6527800" y="1873250"/>
          <p14:tracePt t="42169" x="6527800" y="1898650"/>
          <p14:tracePt t="42186" x="6534150" y="1924050"/>
          <p14:tracePt t="42203" x="6540500" y="1949450"/>
          <p14:tracePt t="42219" x="6540500" y="1974850"/>
          <p14:tracePt t="42236" x="6540500" y="1987550"/>
          <p14:tracePt t="42253" x="6540500" y="2006600"/>
          <p14:tracePt t="42270" x="6540500" y="2012950"/>
          <p14:tracePt t="42286" x="6540500" y="2032000"/>
          <p14:tracePt t="42303" x="6540500" y="2051050"/>
          <p14:tracePt t="42320" x="6534150" y="2070100"/>
          <p14:tracePt t="42336" x="6527800" y="2089150"/>
          <p14:tracePt t="42354" x="6521450" y="2108200"/>
          <p14:tracePt t="42369" x="6508750" y="2127250"/>
          <p14:tracePt t="42388" x="6496050" y="2139950"/>
          <p14:tracePt t="42403" x="6489700" y="2159000"/>
          <p14:tracePt t="42420" x="6477000" y="2184400"/>
          <p14:tracePt t="42436" x="6464300" y="2203450"/>
          <p14:tracePt t="42453" x="6445250" y="2216150"/>
          <p14:tracePt t="42470" x="6438900" y="2228850"/>
          <p14:tracePt t="42487" x="6426200" y="2235200"/>
          <p14:tracePt t="42503" x="6419850" y="2247900"/>
          <p14:tracePt t="42520" x="6407150" y="2260600"/>
          <p14:tracePt t="42536" x="6394450" y="2266950"/>
          <p14:tracePt t="42554" x="6369050" y="2292350"/>
          <p14:tracePt t="42570" x="6350000" y="2298700"/>
          <p14:tracePt t="42586" x="6343650" y="2311400"/>
          <p14:tracePt t="42603" x="6330950" y="2311400"/>
          <p14:tracePt t="42620" x="6324600" y="2311400"/>
          <p14:tracePt t="42636" x="6318250" y="2317750"/>
          <p14:tracePt t="42653" x="6311900" y="2317750"/>
          <p14:tracePt t="42674" x="6305550" y="2317750"/>
          <p14:tracePt t="42686" x="6292850" y="2317750"/>
          <p14:tracePt t="42703" x="6280150" y="2317750"/>
          <p14:tracePt t="42720" x="6261100" y="2317750"/>
          <p14:tracePt t="42736" x="6254750" y="2317750"/>
          <p14:tracePt t="42755" x="6242050" y="2317750"/>
          <p14:tracePt t="42770" x="6235700" y="2317750"/>
          <p14:tracePt t="42786" x="6216650" y="2305050"/>
          <p14:tracePt t="42803" x="6184900" y="2292350"/>
          <p14:tracePt t="42820" x="6159500" y="2279650"/>
          <p14:tracePt t="42836" x="6140450" y="2266950"/>
          <p14:tracePt t="42853" x="6134100" y="2260600"/>
          <p14:tracePt t="42870" x="6127750" y="2254250"/>
          <p14:tracePt t="42886" x="6121400" y="2247900"/>
          <p14:tracePt t="42915" x="6115050" y="2241550"/>
          <p14:tracePt t="43019" x="6108700" y="2241550"/>
          <p14:tracePt t="43073" x="6102350" y="2247900"/>
          <p14:tracePt t="43081" x="6089650" y="2266950"/>
          <p14:tracePt t="43090" x="6089650" y="2273300"/>
          <p14:tracePt t="43103" x="6083300" y="2286000"/>
          <p14:tracePt t="43120" x="6070600" y="2311400"/>
          <p14:tracePt t="43136" x="6070600" y="2349500"/>
          <p14:tracePt t="43154" x="6057900" y="2387600"/>
          <p14:tracePt t="43170" x="6057900" y="2413000"/>
          <p14:tracePt t="43186" x="6057900" y="2432050"/>
          <p14:tracePt t="43203" x="6057900" y="2451100"/>
          <p14:tracePt t="43220" x="6057900" y="2457450"/>
          <p14:tracePt t="43236" x="6057900" y="2470150"/>
          <p14:tracePt t="43253" x="6057900" y="2476500"/>
          <p14:tracePt t="43270" x="6057900" y="2482850"/>
          <p14:tracePt t="43286" x="6057900" y="2495550"/>
          <p14:tracePt t="43302" x="6057900" y="2501900"/>
          <p14:tracePt t="43319" x="6051550" y="2501900"/>
          <p14:tracePt t="43336" x="6032500" y="2501900"/>
          <p14:tracePt t="43353" x="5962650" y="2508250"/>
          <p14:tracePt t="43875" x="5949950" y="2520950"/>
          <p14:tracePt t="43882" x="5899150" y="2552700"/>
          <p14:tracePt t="43890" x="5854700" y="2571750"/>
          <p14:tracePt t="43903" x="5816600" y="2597150"/>
          <p14:tracePt t="43920" x="5702300" y="2641600"/>
          <p14:tracePt t="43936" x="5588000" y="2686050"/>
          <p14:tracePt t="43952" x="5492750" y="2755900"/>
          <p14:tracePt t="43970" x="5346700" y="2844800"/>
          <p14:tracePt t="44003" x="5041900" y="2990850"/>
          <p14:tracePt t="44037" x="4756150" y="3060700"/>
          <p14:tracePt t="44071" x="4508500" y="3079750"/>
          <p14:tracePt t="44087" x="4324350" y="3105150"/>
          <p14:tracePt t="44103" x="4070350" y="3130550"/>
          <p14:tracePt t="44120" x="3727450" y="3225800"/>
          <p14:tracePt t="44136" x="3295650" y="3359150"/>
          <p14:tracePt t="44153" x="2565400" y="3505200"/>
          <p14:tracePt t="44169" x="2051050" y="3587750"/>
          <p14:tracePt t="44186" x="1638300" y="3638550"/>
          <p14:tracePt t="44203" x="1270000" y="3689350"/>
          <p14:tracePt t="44219" x="996950" y="3727450"/>
          <p14:tracePt t="44237" x="755650" y="3752850"/>
          <p14:tracePt t="44253" x="571500" y="3759200"/>
          <p14:tracePt t="44270" x="450850" y="3759200"/>
          <p14:tracePt t="44286" x="419100" y="3759200"/>
          <p14:tracePt t="44306" x="412750" y="3759200"/>
          <p14:tracePt t="44339" x="419100" y="3752850"/>
          <p14:tracePt t="44347" x="425450" y="3740150"/>
          <p14:tracePt t="44354" x="444500" y="3727450"/>
          <p14:tracePt t="44371" x="463550" y="3702050"/>
          <p14:tracePt t="44386" x="495300" y="3676650"/>
          <p14:tracePt t="44403" x="520700" y="3644900"/>
          <p14:tracePt t="44420" x="565150" y="3600450"/>
          <p14:tracePt t="44437" x="635000" y="3556000"/>
          <p14:tracePt t="44453" x="768350" y="3479800"/>
          <p14:tracePt t="44469" x="920750" y="3390900"/>
          <p14:tracePt t="44486" x="1079500" y="3308350"/>
          <p14:tracePt t="44503" x="1206500" y="3232150"/>
          <p14:tracePt t="44519" x="1320800" y="3149600"/>
          <p14:tracePt t="44536" x="1403350" y="3086100"/>
          <p14:tracePt t="44554" x="1447800" y="3041650"/>
          <p14:tracePt t="44569" x="1460500" y="3022600"/>
          <p14:tracePt t="44587" x="1466850" y="3016250"/>
          <p14:tracePt t="44603" x="1473200" y="3009900"/>
          <p14:tracePt t="44620" x="1485900" y="3003550"/>
          <p14:tracePt t="44636" x="1517650" y="2990850"/>
          <p14:tracePt t="44652" x="1562100" y="2978150"/>
          <p14:tracePt t="44670" x="1606550" y="2965450"/>
          <p14:tracePt t="44686" x="1619250" y="2952750"/>
          <p14:tracePt t="44703" x="1631950" y="2946400"/>
          <p14:tracePt t="44720" x="1631950" y="2940050"/>
          <p14:tracePt t="44787" x="1625600" y="2940050"/>
          <p14:tracePt t="44795" x="1619250" y="2940050"/>
          <p14:tracePt t="44803" x="1606550" y="2940050"/>
          <p14:tracePt t="44819" x="1568450" y="2952750"/>
          <p14:tracePt t="44836" x="1517650" y="2971800"/>
          <p14:tracePt t="44853" x="1479550" y="2997200"/>
          <p14:tracePt t="44869" x="1447800" y="3009900"/>
          <p14:tracePt t="44886" x="1441450" y="3009900"/>
          <p14:tracePt t="44903" x="1435100" y="3009900"/>
          <p14:tracePt t="44947" x="1435100" y="3016250"/>
          <p14:tracePt t="44987" x="1428750" y="3016250"/>
          <p14:tracePt t="44994" x="1422400" y="3016250"/>
          <p14:tracePt t="45003" x="1416050" y="3016250"/>
          <p14:tracePt t="45019" x="1403350" y="3016250"/>
          <p14:tracePt t="45036" x="1397000" y="3016250"/>
          <p14:tracePt t="45053" x="1390650" y="3009900"/>
          <p14:tracePt t="45070" x="1384300" y="2997200"/>
          <p14:tracePt t="45086" x="1365250" y="2984500"/>
          <p14:tracePt t="45103" x="1346200" y="2971800"/>
          <p14:tracePt t="45120" x="1339850" y="2959100"/>
          <p14:tracePt t="45136" x="1333500" y="2952750"/>
          <p14:tracePt t="45154" x="1327150" y="2946400"/>
          <p14:tracePt t="45170" x="1320800" y="2940050"/>
          <p14:tracePt t="45186" x="1295400" y="2933700"/>
          <p14:tracePt t="45203" x="1270000" y="2927350"/>
          <p14:tracePt t="45220" x="1231900" y="2914650"/>
          <p14:tracePt t="45236" x="1181100" y="2908300"/>
          <p14:tracePt t="45253" x="1136650" y="2895600"/>
          <p14:tracePt t="45270" x="1123950" y="2895600"/>
          <p14:tracePt t="45286" x="1111250" y="2889250"/>
          <p14:tracePt t="45457" x="1111250" y="2895600"/>
          <p14:tracePt t="45466" x="1111250" y="2908300"/>
          <p14:tracePt t="45473" x="1111250" y="2921000"/>
          <p14:tracePt t="45486" x="1111250" y="2927350"/>
          <p14:tracePt t="45503" x="1111250" y="2940050"/>
          <p14:tracePt t="45519" x="1117600" y="2946400"/>
          <p14:tracePt t="45536" x="1130300" y="2959100"/>
          <p14:tracePt t="45553" x="1155700" y="2984500"/>
          <p14:tracePt t="45569" x="1187450" y="2997200"/>
          <p14:tracePt t="45586" x="1200150" y="3003550"/>
          <p14:tracePt t="45603" x="1231900" y="3009900"/>
          <p14:tracePt t="45620" x="1276350" y="3016250"/>
          <p14:tracePt t="45636" x="1327150" y="3022600"/>
          <p14:tracePt t="45653" x="1397000" y="3028950"/>
          <p14:tracePt t="45669" x="1454150" y="3041650"/>
          <p14:tracePt t="45686" x="1466850" y="3041650"/>
          <p14:tracePt t="45703" x="1473200" y="3041650"/>
          <p14:tracePt t="45763" x="1479550" y="3041650"/>
          <p14:tracePt t="45771" x="1492250" y="3048000"/>
          <p14:tracePt t="45786" x="1511300" y="3054350"/>
          <p14:tracePt t="45803" x="1530350" y="3054350"/>
          <p14:tracePt t="45820" x="1530350" y="3060700"/>
          <p14:tracePt t="45875" x="1536700" y="3060700"/>
          <p14:tracePt t="46050" x="1530350" y="3060700"/>
          <p14:tracePt t="46067" x="1524000" y="3060700"/>
          <p14:tracePt t="46074" x="1524000" y="3067050"/>
          <p14:tracePt t="46090" x="1517650" y="3067050"/>
          <p14:tracePt t="46179" x="1511300" y="3067050"/>
          <p14:tracePt t="46210" x="1511300" y="3073400"/>
          <p14:tracePt t="46299" x="1524000" y="3073400"/>
          <p14:tracePt t="46307" x="1536700" y="3079750"/>
          <p14:tracePt t="46319" x="1543050" y="3079750"/>
          <p14:tracePt t="46336" x="1562100" y="3079750"/>
          <p14:tracePt t="46353" x="1593850" y="3067050"/>
          <p14:tracePt t="46369" x="1606550" y="3054350"/>
          <p14:tracePt t="46386" x="1612900" y="3041650"/>
          <p14:tracePt t="46403" x="1612900" y="3009900"/>
          <p14:tracePt t="46419" x="1606550" y="2965450"/>
          <p14:tracePt t="46436" x="1574800" y="2901950"/>
          <p14:tracePt t="46453" x="1549400" y="2832100"/>
          <p14:tracePt t="46470" x="1543050" y="2806700"/>
          <p14:tracePt t="46487" x="1543050" y="2787650"/>
          <p14:tracePt t="46503" x="1543050" y="2774950"/>
          <p14:tracePt t="46520" x="1543050" y="2762250"/>
          <p14:tracePt t="46536" x="1549400" y="2762250"/>
          <p14:tracePt t="46602" x="1549400" y="2755900"/>
          <p14:tracePt t="46626" x="1555750" y="2743200"/>
          <p14:tracePt t="46642" x="1555750" y="2736850"/>
          <p14:tracePt t="46657" x="1555750" y="2730500"/>
          <p14:tracePt t="46690" x="1555750" y="2724150"/>
          <p14:tracePt t="46698" x="1555750" y="2717800"/>
          <p14:tracePt t="46731" x="1555750" y="2711450"/>
          <p14:tracePt t="46771" x="1555750" y="2705100"/>
          <p14:tracePt t="46882" x="1555750" y="2698750"/>
          <p14:tracePt t="47042" x="1568450" y="2717800"/>
          <p14:tracePt t="47051" x="1568450" y="2724150"/>
          <p14:tracePt t="47058" x="1581150" y="2730500"/>
          <p14:tracePt t="47070" x="1593850" y="2749550"/>
          <p14:tracePt t="47086" x="1631950" y="2774950"/>
          <p14:tracePt t="47103" x="1663700" y="2800350"/>
          <p14:tracePt t="47120" x="1727200" y="2825750"/>
          <p14:tracePt t="47136" x="1778000" y="2844800"/>
          <p14:tracePt t="47153" x="1841500" y="2863850"/>
          <p14:tracePt t="47170" x="1924050" y="2876550"/>
          <p14:tracePt t="47186" x="1962150" y="2882900"/>
          <p14:tracePt t="47203" x="1987550" y="2889250"/>
          <p14:tracePt t="47220" x="2000250" y="2889250"/>
          <p14:tracePt t="47243" x="2006600" y="2889250"/>
          <p14:tracePt t="47275" x="2006600" y="2882900"/>
          <p14:tracePt t="47298" x="2006600" y="2876550"/>
          <p14:tracePt t="47379" x="2006600" y="2870200"/>
          <p14:tracePt t="47443" x="2000250" y="2870200"/>
          <p14:tracePt t="47458" x="2000250" y="2876550"/>
          <p14:tracePt t="47475" x="1993900" y="2876550"/>
          <p14:tracePt t="47483" x="1993900" y="2882900"/>
          <p14:tracePt t="47506" x="1993900" y="2889250"/>
          <p14:tracePt t="47547" x="1993900" y="2895600"/>
          <p14:tracePt t="47554" x="2000250" y="2895600"/>
          <p14:tracePt t="47619" x="2006600" y="2901950"/>
          <p14:tracePt t="47626" x="2012950" y="2901950"/>
          <p14:tracePt t="47636" x="2025650" y="2901950"/>
          <p14:tracePt t="47653" x="2038350" y="2901950"/>
          <p14:tracePt t="47669" x="2063750" y="2901950"/>
          <p14:tracePt t="47686" x="2089150" y="2901950"/>
          <p14:tracePt t="47703" x="2101850" y="2901950"/>
          <p14:tracePt t="47720" x="2114550" y="2901950"/>
          <p14:tracePt t="47736" x="2127250" y="2901950"/>
          <p14:tracePt t="47753" x="2152650" y="2901950"/>
          <p14:tracePt t="47769" x="2159000" y="2895600"/>
          <p14:tracePt t="47786" x="2165350" y="2895600"/>
          <p14:tracePt t="47803" x="2178050" y="2895600"/>
          <p14:tracePt t="47820" x="2184400" y="2895600"/>
          <p14:tracePt t="47836" x="2197100" y="2895600"/>
          <p14:tracePt t="47853" x="2203450" y="2901950"/>
          <p14:tracePt t="47870" x="2216150" y="2901950"/>
          <p14:tracePt t="47886" x="2235200" y="2914650"/>
          <p14:tracePt t="47903" x="2260600" y="2921000"/>
          <p14:tracePt t="47938" x="2317750" y="2952750"/>
          <p14:tracePt t="47953" x="2343150" y="2959100"/>
          <p14:tracePt t="47969" x="2362200" y="2971800"/>
          <p14:tracePt t="47986" x="2393950" y="2984500"/>
          <p14:tracePt t="48004" x="2432050" y="2997200"/>
          <p14:tracePt t="48020" x="2470150" y="3003550"/>
          <p14:tracePt t="48036" x="2501900" y="3016250"/>
          <p14:tracePt t="48053" x="2527300" y="3022600"/>
          <p14:tracePt t="48070" x="2540000" y="3028950"/>
          <p14:tracePt t="48086" x="2552700" y="3028950"/>
          <p14:tracePt t="48103" x="2559050" y="3035300"/>
          <p14:tracePt t="48119" x="2565400" y="3035300"/>
          <p14:tracePt t="48136" x="2571750" y="3041650"/>
          <p14:tracePt t="48153" x="2578100" y="3048000"/>
          <p14:tracePt t="48169" x="2584450" y="3048000"/>
          <p14:tracePt t="48186" x="2590800" y="3048000"/>
          <p14:tracePt t="48315" x="2597150" y="3048000"/>
          <p14:tracePt t="48331" x="2603500" y="3041650"/>
          <p14:tracePt t="48339" x="2603500" y="3035300"/>
          <p14:tracePt t="48353" x="2603500" y="3028950"/>
          <p14:tracePt t="48370" x="2603500" y="3016250"/>
          <p14:tracePt t="48386" x="2609850" y="2997200"/>
          <p14:tracePt t="48402" x="2609850" y="2978150"/>
          <p14:tracePt t="48419" x="2609850" y="2959100"/>
          <p14:tracePt t="48436" x="2609850" y="2946400"/>
          <p14:tracePt t="48453" x="2609850" y="2933700"/>
          <p14:tracePt t="48470" x="2609850" y="2921000"/>
          <p14:tracePt t="48486" x="2609850" y="2895600"/>
          <p14:tracePt t="48505" x="2609850" y="2876550"/>
          <p14:tracePt t="48520" x="2609850" y="2851150"/>
          <p14:tracePt t="48537" x="2603500" y="2832100"/>
          <p14:tracePt t="48553" x="2603500" y="2800350"/>
          <p14:tracePt t="48570" x="2597150" y="2787650"/>
          <p14:tracePt t="48586" x="2597150" y="2781300"/>
          <p14:tracePt t="48618" x="2597150" y="2774950"/>
          <p14:tracePt t="48635" x="2597150" y="2768600"/>
          <p14:tracePt t="48650" x="2597150" y="2762250"/>
          <p14:tracePt t="48658" x="2597150" y="2755900"/>
          <p14:tracePt t="48670" x="2597150" y="2749550"/>
          <p14:tracePt t="48686" x="2597150" y="2743200"/>
          <p14:tracePt t="48703" x="2603500" y="2730500"/>
          <p14:tracePt t="48723" x="2603500" y="2724150"/>
          <p14:tracePt t="48739" x="2603500" y="2717800"/>
          <p14:tracePt t="48754" x="2609850" y="2711450"/>
          <p14:tracePt t="48843" x="2609850" y="2705100"/>
          <p14:tracePt t="48866" x="2609850" y="2698750"/>
          <p14:tracePt t="48891" x="2609850" y="2692400"/>
          <p14:tracePt t="48906" x="2609850" y="2686050"/>
          <p14:tracePt t="48930" x="2609850" y="2679700"/>
          <p14:tracePt t="48945" x="2609850" y="2673350"/>
          <p14:tracePt t="48954" x="2609850" y="2667000"/>
          <p14:tracePt t="48971" x="2609850" y="2654300"/>
          <p14:tracePt t="48986" x="2609850" y="2647950"/>
          <p14:tracePt t="49002" x="2609850" y="2635250"/>
          <p14:tracePt t="49020" x="2609850" y="2628900"/>
          <p14:tracePt t="49036" x="2609850" y="2622550"/>
          <p14:tracePt t="49053" x="2609850" y="2616200"/>
          <p14:tracePt t="49075" x="2609850" y="2609850"/>
          <p14:tracePt t="49099" x="2609850" y="2603500"/>
          <p14:tracePt t="49122" x="2609850" y="2597150"/>
          <p14:tracePt t="49138" x="2609850" y="2590800"/>
          <p14:tracePt t="49443" x="2616200" y="2590800"/>
          <p14:tracePt t="49450" x="2622550" y="2590800"/>
          <p14:tracePt t="49458" x="2635250" y="2590800"/>
          <p14:tracePt t="49475" x="2641600" y="2590800"/>
          <p14:tracePt t="49486" x="2647950" y="2590800"/>
          <p14:tracePt t="49503" x="2654300" y="2590800"/>
          <p14:tracePt t="49555" x="2654300" y="2597150"/>
          <p14:tracePt t="49578" x="2647950" y="2603500"/>
          <p14:tracePt t="49586" x="2641600" y="2609850"/>
          <p14:tracePt t="49620" x="2514600" y="2673350"/>
          <p14:tracePt t="49636" x="2393950" y="2717800"/>
          <p14:tracePt t="49653" x="2235200" y="2787650"/>
          <p14:tracePt t="49670" x="2082800" y="2876550"/>
          <p14:tracePt t="49686" x="1943100" y="2984500"/>
          <p14:tracePt t="49702" x="1790700" y="3073400"/>
          <p14:tracePt t="49719" x="1682750" y="3130550"/>
          <p14:tracePt t="49736" x="1600200" y="3162300"/>
          <p14:tracePt t="49753" x="1492250" y="3187700"/>
          <p14:tracePt t="49769" x="1454150" y="3187700"/>
          <p14:tracePt t="49786" x="1422400" y="3187700"/>
          <p14:tracePt t="49803" x="1390650" y="3187700"/>
          <p14:tracePt t="49820" x="1365250" y="3175000"/>
          <p14:tracePt t="49836" x="1320800" y="3155950"/>
          <p14:tracePt t="49853" x="1289050" y="3130550"/>
          <p14:tracePt t="49870" x="1257300" y="3111500"/>
          <p14:tracePt t="49886" x="1244600" y="3105150"/>
          <p14:tracePt t="49903" x="1225550" y="3079750"/>
          <p14:tracePt t="49920" x="1206500" y="3067050"/>
          <p14:tracePt t="49936" x="1206500" y="3054350"/>
          <p14:tracePt t="49953" x="1206500" y="3041650"/>
          <p14:tracePt t="49986" x="1212850" y="3035300"/>
          <p14:tracePt t="49994" x="1225550" y="3035300"/>
          <p14:tracePt t="50003" x="1238250" y="3035300"/>
          <p14:tracePt t="50020" x="1257300" y="3028950"/>
          <p14:tracePt t="50037" x="1263650" y="3028950"/>
          <p14:tracePt t="50053" x="1270000" y="3028950"/>
          <p14:tracePt t="50070" x="1276350" y="3028950"/>
          <p14:tracePt t="50086" x="1282700" y="3028950"/>
          <p14:tracePt t="50103" x="1289050" y="3035300"/>
          <p14:tracePt t="50120" x="1320800" y="3060700"/>
          <p14:tracePt t="50136" x="1358900" y="3092450"/>
          <p14:tracePt t="50153" x="1428750" y="3149600"/>
          <p14:tracePt t="50169" x="1460500" y="3181350"/>
          <p14:tracePt t="50186" x="1485900" y="3200400"/>
          <p14:tracePt t="50203" x="1524000" y="3219450"/>
          <p14:tracePt t="50220" x="1568450" y="3232150"/>
          <p14:tracePt t="50236" x="1631950" y="3238500"/>
          <p14:tracePt t="50253" x="1708150" y="3238500"/>
          <p14:tracePt t="50270" x="1790700" y="3225800"/>
          <p14:tracePt t="50286" x="1847850" y="3200400"/>
          <p14:tracePt t="50303" x="1905000" y="3168650"/>
          <p14:tracePt t="50321" x="1943100" y="3136900"/>
          <p14:tracePt t="50336" x="1955800" y="3098800"/>
          <p14:tracePt t="50353" x="1968500" y="3048000"/>
          <p14:tracePt t="50370" x="1968500" y="3022600"/>
          <p14:tracePt t="50386" x="1968500" y="2997200"/>
          <p14:tracePt t="50403" x="1968500" y="2990850"/>
          <p14:tracePt t="50420" x="1968500" y="2978150"/>
          <p14:tracePt t="50675" x="1974850" y="2978150"/>
          <p14:tracePt t="50683" x="2000250" y="3003550"/>
          <p14:tracePt t="50691" x="2032000" y="3028950"/>
          <p14:tracePt t="50703" x="2076450" y="3054350"/>
          <p14:tracePt t="50720" x="2197100" y="3117850"/>
          <p14:tracePt t="50736" x="2368550" y="3181350"/>
          <p14:tracePt t="50753" x="2533650" y="3238500"/>
          <p14:tracePt t="50770" x="2794000" y="3289300"/>
          <p14:tracePt t="50803" x="3289300" y="3321050"/>
          <p14:tracePt t="50838" x="4025900" y="3295650"/>
          <p14:tracePt t="50871" x="4641850" y="3206750"/>
          <p14:tracePt t="50886" x="4794250" y="3162300"/>
          <p14:tracePt t="50903" x="4908550" y="3136900"/>
          <p14:tracePt t="50920" x="4965700" y="3117850"/>
          <p14:tracePt t="50936" x="4997450" y="3105150"/>
          <p14:tracePt t="50954" x="5035550" y="3092450"/>
          <p14:tracePt t="50971" x="5054600" y="3092450"/>
          <p14:tracePt t="50986" x="5073650" y="3092450"/>
          <p14:tracePt t="51003" x="5111750" y="3092450"/>
          <p14:tracePt t="51020" x="5156200" y="3092450"/>
          <p14:tracePt t="51036" x="5226050" y="3105150"/>
          <p14:tracePt t="51054" x="5321300" y="3117850"/>
          <p14:tracePt t="51070" x="5448300" y="3130550"/>
          <p14:tracePt t="51086" x="5594350" y="3136900"/>
          <p14:tracePt t="51103" x="5746750" y="3136900"/>
          <p14:tracePt t="51120" x="5892800" y="3136900"/>
          <p14:tracePt t="51136" x="6013450" y="3136900"/>
          <p14:tracePt t="51153" x="6108700" y="3136900"/>
          <p14:tracePt t="51170" x="6210300" y="3124200"/>
          <p14:tracePt t="51186" x="6242050" y="3105150"/>
          <p14:tracePt t="51203" x="6267450" y="3105150"/>
          <p14:tracePt t="51220" x="6273800" y="3092450"/>
          <p14:tracePt t="51236" x="6280150" y="3086100"/>
          <p14:tracePt t="51253" x="6286500" y="3073400"/>
          <p14:tracePt t="51270" x="6299200" y="3067050"/>
          <p14:tracePt t="51286" x="6305550" y="3054350"/>
          <p14:tracePt t="51303" x="6305550" y="3048000"/>
          <p14:tracePt t="51320" x="6311900" y="3035300"/>
          <p14:tracePt t="51336" x="6311900" y="3028950"/>
          <p14:tracePt t="51354" x="6311900" y="3022600"/>
          <p14:tracePt t="51370" x="6318250" y="3016250"/>
          <p14:tracePt t="51386" x="6324600" y="3009900"/>
          <p14:tracePt t="51402" x="6330950" y="3003550"/>
          <p14:tracePt t="51419" x="6350000" y="2990850"/>
          <p14:tracePt t="51436" x="6369050" y="2978150"/>
          <p14:tracePt t="51453" x="6388100" y="2959100"/>
          <p14:tracePt t="51469" x="6413500" y="2946400"/>
          <p14:tracePt t="51486" x="6426200" y="2940050"/>
          <p14:tracePt t="51503" x="6432550" y="2933700"/>
          <p14:tracePt t="51523" x="6438900" y="2927350"/>
          <p14:tracePt t="51536" x="6445250" y="2927350"/>
          <p14:tracePt t="51554" x="6464300" y="2914650"/>
          <p14:tracePt t="51569" x="6477000" y="2908300"/>
          <p14:tracePt t="51586" x="6489700" y="2901950"/>
          <p14:tracePt t="51603" x="6496050" y="2895600"/>
          <p14:tracePt t="51619" x="6502400" y="2895600"/>
          <p14:tracePt t="51796" x="6502400" y="2901950"/>
          <p14:tracePt t="51811" x="6502400" y="2908300"/>
          <p14:tracePt t="51827" x="6502400" y="2914650"/>
          <p14:tracePt t="51836" x="6496050" y="2914650"/>
          <p14:tracePt t="51853" x="6496050" y="2921000"/>
          <p14:tracePt t="51870" x="6496050" y="2933700"/>
          <p14:tracePt t="51886" x="6489700" y="2946400"/>
          <p14:tracePt t="51903" x="6483350" y="2959100"/>
          <p14:tracePt t="51920" x="6470650" y="2984500"/>
          <p14:tracePt t="51936" x="6464300" y="3003550"/>
          <p14:tracePt t="51970" x="6413500" y="3073400"/>
          <p14:tracePt t="51986" x="6381750" y="3111500"/>
          <p14:tracePt t="52003" x="6337300" y="3149600"/>
          <p14:tracePt t="52019" x="6292850" y="3181350"/>
          <p14:tracePt t="52036" x="6242050" y="3213100"/>
          <p14:tracePt t="52053" x="6197600" y="3225800"/>
          <p14:tracePt t="52070" x="6134100" y="3232150"/>
          <p14:tracePt t="52086" x="6064250" y="3232150"/>
          <p14:tracePt t="52103" x="5949950" y="3219450"/>
          <p14:tracePt t="52120" x="5784850" y="3168650"/>
          <p14:tracePt t="52136" x="5581650" y="3098800"/>
          <p14:tracePt t="52153" x="5372100" y="3003550"/>
          <p14:tracePt t="52170" x="5321300" y="2965450"/>
          <p14:tracePt t="52186" x="5302250" y="2952750"/>
          <p14:tracePt t="52203" x="5302250" y="2940050"/>
          <p14:tracePt t="52220" x="5295900" y="2933700"/>
          <p14:tracePt t="52251" x="5295900" y="2927350"/>
          <p14:tracePt t="52347" x="5295900" y="2933700"/>
          <p14:tracePt t="52355" x="5289550" y="2946400"/>
          <p14:tracePt t="52370" x="5289550" y="2971800"/>
          <p14:tracePt t="52386" x="5276850" y="2990850"/>
          <p14:tracePt t="52403" x="5276850" y="2997200"/>
          <p14:tracePt t="52419" x="5270500" y="3003550"/>
          <p14:tracePt t="52436" x="5270500" y="3009900"/>
          <p14:tracePt t="52453" x="5270500" y="3016250"/>
          <p14:tracePt t="52470" x="5264150" y="3016250"/>
          <p14:tracePt t="52486" x="5257800" y="3016250"/>
          <p14:tracePt t="52503" x="5251450" y="3016250"/>
          <p14:tracePt t="52562" x="5245100" y="3003550"/>
          <p14:tracePt t="52570" x="5238750" y="2990850"/>
          <p14:tracePt t="52586" x="5238750" y="2959100"/>
          <p14:tracePt t="52602" x="5232400" y="2914650"/>
          <p14:tracePt t="52619" x="5226050" y="2889250"/>
          <p14:tracePt t="52636" x="5226050" y="2870200"/>
          <p14:tracePt t="52652" x="5219700" y="2838450"/>
          <p14:tracePt t="52669" x="5219700" y="2813050"/>
          <p14:tracePt t="52686" x="5219700" y="2787650"/>
          <p14:tracePt t="52702" x="5219700" y="2762250"/>
          <p14:tracePt t="52719" x="5219700" y="2743200"/>
          <p14:tracePt t="52736" x="5219700" y="2730500"/>
          <p14:tracePt t="52755" x="5219700" y="2717800"/>
          <p14:tracePt t="52771" x="5219700" y="2698750"/>
          <p14:tracePt t="52788" x="5219700" y="2686050"/>
          <p14:tracePt t="52804" x="5219700" y="2679700"/>
          <p14:tracePt t="52835" x="5219700" y="2673350"/>
          <p14:tracePt t="53147" x="5232400" y="2698750"/>
          <p14:tracePt t="53154" x="5245100" y="2724150"/>
          <p14:tracePt t="53170" x="5276850" y="2774950"/>
          <p14:tracePt t="53186" x="5321300" y="2825750"/>
          <p14:tracePt t="53203" x="5365750" y="2863850"/>
          <p14:tracePt t="53219" x="5403850" y="2889250"/>
          <p14:tracePt t="53236" x="5441950" y="2914650"/>
          <p14:tracePt t="53253" x="5486400" y="2921000"/>
          <p14:tracePt t="53269" x="5530850" y="2927350"/>
          <p14:tracePt t="53286" x="5562600" y="2927350"/>
          <p14:tracePt t="53303" x="5581650" y="2927350"/>
          <p14:tracePt t="53320" x="5594350" y="2927350"/>
          <p14:tracePt t="53336" x="5600700" y="2933700"/>
          <p14:tracePt t="53371" x="5607050" y="2933700"/>
          <p14:tracePt t="53379" x="5619750" y="2933700"/>
          <p14:tracePt t="53386" x="5632450" y="2946400"/>
          <p14:tracePt t="53403" x="5657850" y="2952750"/>
          <p14:tracePt t="53420" x="5683250" y="2965450"/>
          <p14:tracePt t="53436" x="5695950" y="2978150"/>
          <p14:tracePt t="53453" x="5715000" y="2997200"/>
          <p14:tracePt t="53470" x="5734050" y="3003550"/>
          <p14:tracePt t="53486" x="5740400" y="3009900"/>
          <p14:tracePt t="53571" x="5746750" y="3009900"/>
          <p14:tracePt t="53619" x="5753100" y="3003550"/>
          <p14:tracePt t="53627" x="5759450" y="2990850"/>
          <p14:tracePt t="53636" x="5759450" y="2984500"/>
          <p14:tracePt t="53653" x="5759450" y="2959100"/>
          <p14:tracePt t="53669" x="5759450" y="2946400"/>
          <p14:tracePt t="53686" x="5759450" y="2927350"/>
          <p14:tracePt t="53703" x="5765800" y="2901950"/>
          <p14:tracePt t="53719" x="5765800" y="2870200"/>
          <p14:tracePt t="53736" x="5772150" y="2838450"/>
          <p14:tracePt t="53753" x="5778500" y="2794000"/>
          <p14:tracePt t="53769" x="5784850" y="2768600"/>
          <p14:tracePt t="53786" x="5797550" y="2749550"/>
          <p14:tracePt t="53803" x="5797550" y="2730500"/>
          <p14:tracePt t="53819" x="5797550" y="2717800"/>
          <p14:tracePt t="53836" x="5797550" y="2711450"/>
          <p14:tracePt t="53853" x="5803900" y="2698750"/>
          <p14:tracePt t="53915" x="5803900" y="2692400"/>
          <p14:tracePt t="54402" x="5861050" y="2711450"/>
          <p14:tracePt t="54411" x="5905500" y="2743200"/>
          <p14:tracePt t="54419" x="5956300" y="2768600"/>
          <p14:tracePt t="54436" x="6076950" y="2838450"/>
          <p14:tracePt t="54452" x="6235700" y="2914650"/>
          <p14:tracePt t="54470" x="6375400" y="2978150"/>
          <p14:tracePt t="54486" x="6502400" y="3035300"/>
          <p14:tracePt t="54504" x="6604000" y="3079750"/>
          <p14:tracePt t="54537" x="6762750" y="3124200"/>
          <p14:tracePt t="54570" x="6883400" y="3136900"/>
          <p14:tracePt t="54605" x="6972300" y="3143250"/>
          <p14:tracePt t="54619" x="6985000" y="3143250"/>
          <p14:tracePt t="54638" x="6991350" y="3143250"/>
          <p14:tracePt t="54715" x="6985000" y="3143250"/>
          <p14:tracePt t="54723" x="6972300" y="3143250"/>
          <p14:tracePt t="54736" x="6965950" y="3143250"/>
          <p14:tracePt t="54754" x="6940550" y="3149600"/>
          <p14:tracePt t="54770" x="6915150" y="3162300"/>
          <p14:tracePt t="54786" x="6902450" y="3162300"/>
          <p14:tracePt t="54803" x="6889750" y="3175000"/>
          <p14:tracePt t="54820" x="6870700" y="3187700"/>
          <p14:tracePt t="54836" x="6858000" y="3187700"/>
          <p14:tracePt t="54891" x="6870700" y="3187700"/>
          <p14:tracePt t="54907" x="6889750" y="3200400"/>
          <p14:tracePt t="54914" x="6908800" y="3206750"/>
          <p14:tracePt t="54922" x="6921500" y="3206750"/>
          <p14:tracePt t="54936" x="6940550" y="3213100"/>
          <p14:tracePt t="54953" x="6972300" y="3219450"/>
          <p14:tracePt t="54986" x="6972300" y="3225800"/>
          <p14:tracePt t="54995" x="6978650" y="3225800"/>
          <p14:tracePt t="55003" x="6978650" y="3232150"/>
          <p14:tracePt t="55020" x="6985000" y="3232150"/>
          <p14:tracePt t="55036" x="6985000" y="3238500"/>
          <p14:tracePt t="55115" x="6991350" y="3238500"/>
          <p14:tracePt t="55122" x="6991350" y="3232150"/>
          <p14:tracePt t="55138" x="6997700" y="3225800"/>
          <p14:tracePt t="55154" x="7004050" y="3225800"/>
          <p14:tracePt t="55170" x="7004050" y="3219450"/>
          <p14:tracePt t="55186" x="7010400" y="3213100"/>
          <p14:tracePt t="55243" x="7016750" y="3213100"/>
          <p14:tracePt t="55475" x="7016750" y="3206750"/>
          <p14:tracePt t="55483" x="7042150" y="3175000"/>
          <p14:tracePt t="55490" x="7048500" y="3162300"/>
          <p14:tracePt t="55502" x="7073900" y="3130550"/>
          <p14:tracePt t="55519" x="7112000" y="3067050"/>
          <p14:tracePt t="55536" x="7137400" y="2990850"/>
          <p14:tracePt t="55552" x="7156450" y="2940050"/>
          <p14:tracePt t="55569" x="7175500" y="2882900"/>
          <p14:tracePt t="55586" x="7200900" y="2825750"/>
          <p14:tracePt t="55602" x="7213600" y="2768600"/>
          <p14:tracePt t="55620" x="7219950" y="2736850"/>
          <p14:tracePt t="55636" x="7226300" y="2724150"/>
          <p14:tracePt t="55654" x="7226300" y="2717800"/>
          <p14:tracePt t="56492" x="7226300" y="2711450"/>
          <p14:tracePt t="56498" x="7232650" y="2686050"/>
          <p14:tracePt t="56506" x="7239000" y="2686050"/>
          <p14:tracePt t="56519" x="7239000" y="2679700"/>
          <p14:tracePt t="56536" x="7239000" y="2667000"/>
          <p14:tracePt t="56552" x="7245350" y="2647950"/>
          <p14:tracePt t="56570" x="7251700" y="2622550"/>
          <p14:tracePt t="56603" x="7251700" y="2578100"/>
          <p14:tracePt t="56637" x="7239000" y="2520950"/>
          <p14:tracePt t="56670" x="7213600" y="2457450"/>
          <p14:tracePt t="56688" x="7200900" y="2432050"/>
          <p14:tracePt t="56703" x="7175500" y="2400300"/>
          <p14:tracePt t="56720" x="7150100" y="2381250"/>
          <p14:tracePt t="56736" x="7124700" y="2368550"/>
          <p14:tracePt t="56753" x="7080250" y="2355850"/>
          <p14:tracePt t="56770" x="7067550" y="2343150"/>
          <p14:tracePt t="56786" x="7042150" y="2336800"/>
          <p14:tracePt t="56803" x="7016750" y="2330450"/>
          <p14:tracePt t="56819" x="6985000" y="2317750"/>
          <p14:tracePt t="56836" x="6953250" y="2305050"/>
          <p14:tracePt t="56853" x="6915150" y="2305050"/>
          <p14:tracePt t="56869" x="6877050" y="2298700"/>
          <p14:tracePt t="56886" x="6838950" y="2298700"/>
          <p14:tracePt t="56903" x="6800850" y="2298700"/>
          <p14:tracePt t="56920" x="6769100" y="2298700"/>
          <p14:tracePt t="56936" x="6705600" y="2305050"/>
          <p14:tracePt t="56954" x="6610350" y="2311400"/>
          <p14:tracePt t="56970" x="6546850" y="2317750"/>
          <p14:tracePt t="56985" x="6502400" y="2324100"/>
          <p14:tracePt t="57003" x="6470650" y="2330450"/>
          <p14:tracePt t="57019" x="6451600" y="2336800"/>
          <p14:tracePt t="57036" x="6426200" y="2349500"/>
          <p14:tracePt t="57053" x="6407150" y="2362200"/>
          <p14:tracePt t="57070" x="6375400" y="2374900"/>
          <p14:tracePt t="57086" x="6356350" y="2393950"/>
          <p14:tracePt t="57103" x="6330950" y="2413000"/>
          <p14:tracePt t="57119" x="6311900" y="2438400"/>
          <p14:tracePt t="57136" x="6299200" y="2470150"/>
          <p14:tracePt t="57153" x="6292850" y="2520950"/>
          <p14:tracePt t="57170" x="6292850" y="2559050"/>
          <p14:tracePt t="57187" x="6292850" y="2597150"/>
          <p14:tracePt t="57203" x="6292850" y="2635250"/>
          <p14:tracePt t="57219" x="6305550" y="2673350"/>
          <p14:tracePt t="57236" x="6311900" y="2711450"/>
          <p14:tracePt t="57253" x="6318250" y="2743200"/>
          <p14:tracePt t="57270" x="6330950" y="2762250"/>
          <p14:tracePt t="57286" x="6337300" y="2787650"/>
          <p14:tracePt t="57303" x="6350000" y="2825750"/>
          <p14:tracePt t="57320" x="6369050" y="2863850"/>
          <p14:tracePt t="57336" x="6394450" y="2895600"/>
          <p14:tracePt t="57352" x="6413500" y="2927350"/>
          <p14:tracePt t="57371" x="6477000" y="2978150"/>
          <p14:tracePt t="57386" x="6534150" y="3016250"/>
          <p14:tracePt t="57402" x="6610350" y="3060700"/>
          <p14:tracePt t="57419" x="6667500" y="3092450"/>
          <p14:tracePt t="57436" x="6743700" y="3143250"/>
          <p14:tracePt t="57453" x="6826250" y="3181350"/>
          <p14:tracePt t="57469" x="6902450" y="3225800"/>
          <p14:tracePt t="57486" x="6972300" y="3244850"/>
          <p14:tracePt t="57503" x="7042150" y="3270250"/>
          <p14:tracePt t="57520" x="7124700" y="3282950"/>
          <p14:tracePt t="57536" x="7200900" y="3289300"/>
          <p14:tracePt t="57553" x="7302500" y="3289300"/>
          <p14:tracePt t="57569" x="7366000" y="3289300"/>
          <p14:tracePt t="57586" x="7429500" y="3263900"/>
          <p14:tracePt t="57603" x="7486650" y="3238500"/>
          <p14:tracePt t="57620" x="7531100" y="3206750"/>
          <p14:tracePt t="57636" x="7575550" y="3155950"/>
          <p14:tracePt t="57653" x="7600950" y="3117850"/>
          <p14:tracePt t="57670" x="7620000" y="3060700"/>
          <p14:tracePt t="57686" x="7632700" y="3003550"/>
          <p14:tracePt t="57703" x="7639050" y="2940050"/>
          <p14:tracePt t="57720" x="7639050" y="2870200"/>
          <p14:tracePt t="57736" x="7639050" y="2813050"/>
          <p14:tracePt t="57754" x="7626350" y="2724150"/>
          <p14:tracePt t="57770" x="7600950" y="2654300"/>
          <p14:tracePt t="57785" x="7575550" y="2603500"/>
          <p14:tracePt t="57802" x="7531100" y="2559050"/>
          <p14:tracePt t="57819" x="7486650" y="2514600"/>
          <p14:tracePt t="57836" x="7442200" y="2470150"/>
          <p14:tracePt t="57853" x="7385050" y="2425700"/>
          <p14:tracePt t="57869" x="7327900" y="2381250"/>
          <p14:tracePt t="57886" x="7277100" y="2349500"/>
          <p14:tracePt t="57903" x="7226300" y="2324100"/>
          <p14:tracePt t="57920" x="7181850" y="2305050"/>
          <p14:tracePt t="57936" x="7156450" y="2292350"/>
          <p14:tracePt t="57953" x="7118350" y="2286000"/>
          <p14:tracePt t="57970" x="7112000" y="2286000"/>
          <p14:tracePt t="57986" x="7105650" y="2286000"/>
          <p14:tracePt t="58002" x="7086600" y="2279650"/>
          <p14:tracePt t="58019" x="7054850" y="2279650"/>
          <p14:tracePt t="58036" x="7016750" y="2279650"/>
          <p14:tracePt t="58053" x="6972300" y="2279650"/>
          <p14:tracePt t="58070" x="6934200" y="2279650"/>
          <p14:tracePt t="58086" x="6896100" y="2279650"/>
          <p14:tracePt t="58103" x="6877050" y="2286000"/>
          <p14:tracePt t="58119" x="6858000" y="2292350"/>
          <p14:tracePt t="58136" x="6845300" y="2298700"/>
          <p14:tracePt t="58153" x="6819900" y="2305050"/>
          <p14:tracePt t="58169" x="6800850" y="2311400"/>
          <p14:tracePt t="58186" x="6781800" y="2324100"/>
          <p14:tracePt t="58202" x="6756400" y="2330450"/>
          <p14:tracePt t="58219" x="6737350" y="2343150"/>
          <p14:tracePt t="58235" x="6718300" y="2355850"/>
          <p14:tracePt t="58253" x="6711950" y="2362200"/>
          <p14:tracePt t="58269" x="6705600" y="2362200"/>
          <p14:tracePt t="58286" x="6699250" y="2368550"/>
          <p14:tracePt t="58303" x="6692900" y="2374900"/>
          <p14:tracePt t="58319" x="6686550" y="2387600"/>
          <p14:tracePt t="58336" x="6680200" y="2393950"/>
          <p14:tracePt t="58353" x="6667500" y="2406650"/>
          <p14:tracePt t="58369" x="6661150" y="2419350"/>
          <p14:tracePt t="58385" x="6654800" y="2432050"/>
          <p14:tracePt t="58403" x="6648450" y="2457450"/>
          <p14:tracePt t="58420" x="6642100" y="2482850"/>
          <p14:tracePt t="58436" x="6635750" y="2501900"/>
          <p14:tracePt t="58453" x="6623050" y="2540000"/>
          <p14:tracePt t="58469" x="6616700" y="2578100"/>
          <p14:tracePt t="58486" x="6610350" y="2597150"/>
          <p14:tracePt t="58503" x="6604000" y="2616200"/>
          <p14:tracePt t="58519" x="6604000" y="2622550"/>
          <p14:tracePt t="58536" x="6604000" y="2628900"/>
          <p14:tracePt t="58553" x="6597650" y="2635250"/>
          <p14:tracePt t="58569" x="6597650" y="2641600"/>
          <p14:tracePt t="58586" x="6597650" y="2647950"/>
          <p14:tracePt t="58603" x="6597650" y="2654300"/>
          <p14:tracePt t="58619" x="6597650" y="2660650"/>
          <p14:tracePt t="58636" x="6597650" y="2667000"/>
          <p14:tracePt t="58653" x="6591300" y="2673350"/>
          <p14:tracePt t="58669" x="6591300" y="2679700"/>
          <p14:tracePt t="58686" x="6591300" y="2692400"/>
          <p14:tracePt t="58703" x="6591300" y="2698750"/>
          <p14:tracePt t="58719" x="6591300" y="2717800"/>
          <p14:tracePt t="58736" x="6591300" y="2736850"/>
          <p14:tracePt t="58753" x="6591300" y="2762250"/>
          <p14:tracePt t="58770" x="6610350" y="2794000"/>
          <p14:tracePt t="58786" x="6629400" y="2832100"/>
          <p14:tracePt t="58803" x="6648450" y="2870200"/>
          <p14:tracePt t="58819" x="6667500" y="2895600"/>
          <p14:tracePt t="58836" x="6692900" y="2933700"/>
          <p14:tracePt t="58853" x="6705600" y="2946400"/>
          <p14:tracePt t="58870" x="6718300" y="2978150"/>
          <p14:tracePt t="58886" x="6737350" y="3003550"/>
          <p14:tracePt t="58903" x="6769100" y="3028950"/>
          <p14:tracePt t="58919" x="6813550" y="3060700"/>
          <p14:tracePt t="58936" x="6870700" y="3092450"/>
          <p14:tracePt t="58953" x="6908800" y="3105150"/>
          <p14:tracePt t="58971" x="6953250" y="3117850"/>
          <p14:tracePt t="58986" x="6985000" y="3117850"/>
          <p14:tracePt t="59003" x="7010400" y="3117850"/>
          <p14:tracePt t="59020" x="7035800" y="3117850"/>
          <p14:tracePt t="59036" x="7067550" y="3117850"/>
          <p14:tracePt t="59053" x="7099300" y="3117850"/>
          <p14:tracePt t="59069" x="7124700" y="3111500"/>
          <p14:tracePt t="59086" x="7150100" y="3105150"/>
          <p14:tracePt t="59103" x="7175500" y="3092450"/>
          <p14:tracePt t="59120" x="7188200" y="3079750"/>
          <p14:tracePt t="59136" x="7213600" y="3067050"/>
          <p14:tracePt t="59153" x="7258050" y="3022600"/>
          <p14:tracePt t="59168" x="7264400" y="3009900"/>
          <p14:tracePt t="59186" x="7302500" y="2971800"/>
          <p14:tracePt t="59203" x="7321550" y="2952750"/>
          <p14:tracePt t="59219" x="7334250" y="2914650"/>
          <p14:tracePt t="59236" x="7340600" y="2901950"/>
          <p14:tracePt t="59253" x="7353300" y="2876550"/>
          <p14:tracePt t="59269" x="7353300" y="2851150"/>
          <p14:tracePt t="59286" x="7353300" y="2825750"/>
          <p14:tracePt t="59303" x="7353300" y="2806700"/>
          <p14:tracePt t="59319" x="7353300" y="2781300"/>
          <p14:tracePt t="59337" x="7353300" y="2762250"/>
          <p14:tracePt t="59354" x="7353300" y="2724150"/>
          <p14:tracePt t="59369" x="7353300" y="2698750"/>
          <p14:tracePt t="59386" x="7353300" y="2679700"/>
          <p14:tracePt t="59402" x="7353300" y="2647950"/>
          <p14:tracePt t="59419" x="7346950" y="2635250"/>
          <p14:tracePt t="59436" x="7346950" y="2616200"/>
          <p14:tracePt t="59452" x="7340600" y="2603500"/>
          <p14:tracePt t="59469" x="7334250" y="2597150"/>
          <p14:tracePt t="59486" x="7327900" y="2590800"/>
          <p14:tracePt t="59503" x="7327900" y="2584450"/>
          <p14:tracePt t="59530" x="7321550" y="2584450"/>
          <p14:tracePt t="59561" x="7315200" y="2584450"/>
          <p14:tracePt t="59570" x="7308850" y="2584450"/>
          <p14:tracePt t="59586" x="7302500" y="2584450"/>
          <p14:tracePt t="59594" x="7289800" y="2590800"/>
          <p14:tracePt t="59602" x="7283450" y="2597150"/>
          <p14:tracePt t="59619" x="7264400" y="2635250"/>
          <p14:tracePt t="59636" x="7258050" y="2673350"/>
          <p14:tracePt t="59652" x="7258050" y="2730500"/>
          <p14:tracePt t="59669" x="7258050" y="2800350"/>
          <p14:tracePt t="59686" x="7258050" y="2870200"/>
          <p14:tracePt t="59703" x="7258050" y="2940050"/>
          <p14:tracePt t="59721" x="7264400" y="2997200"/>
          <p14:tracePt t="59736" x="7264400" y="3054350"/>
          <p14:tracePt t="59754" x="7258050" y="3187700"/>
          <p14:tracePt t="59769" x="7232650" y="3289300"/>
          <p14:tracePt t="59785" x="7162800" y="3397250"/>
          <p14:tracePt t="59803" x="7054850" y="3517900"/>
          <p14:tracePt t="59819" x="6959600" y="3613150"/>
          <p14:tracePt t="59836" x="6889750" y="3702050"/>
          <p14:tracePt t="59853" x="6819900" y="3759200"/>
          <p14:tracePt t="59869" x="6743700" y="3797300"/>
          <p14:tracePt t="59885" x="6629400" y="3816350"/>
          <p14:tracePt t="59903" x="6470650" y="3829050"/>
          <p14:tracePt t="59919" x="6248400" y="3829050"/>
          <p14:tracePt t="59936" x="5956300" y="3816350"/>
          <p14:tracePt t="59953" x="5759450" y="3803650"/>
          <p14:tracePt t="59970" x="5549900" y="3784600"/>
          <p14:tracePt t="59986" x="5454650" y="3771900"/>
          <p14:tracePt t="60020" x="5353050" y="3771900"/>
          <p14:tracePt t="60036" x="5289550" y="3771900"/>
          <p14:tracePt t="60053" x="5226050" y="3771900"/>
          <p14:tracePt t="60069" x="5181600" y="3771900"/>
          <p14:tracePt t="60086" x="5099050" y="3771900"/>
          <p14:tracePt t="60102" x="5010150" y="3771900"/>
          <p14:tracePt t="60120" x="4908550" y="3771900"/>
          <p14:tracePt t="60136" x="4781550" y="3771900"/>
          <p14:tracePt t="60154" x="4559300" y="3733800"/>
          <p14:tracePt t="60169" x="4445000" y="3721100"/>
          <p14:tracePt t="60185" x="4337050" y="3721100"/>
          <p14:tracePt t="60202" x="4248150" y="3714750"/>
          <p14:tracePt t="60221" x="4171950" y="3714750"/>
          <p14:tracePt t="60236" x="4114800" y="3714750"/>
          <p14:tracePt t="60252" x="4032250" y="3721100"/>
          <p14:tracePt t="60269" x="3943350" y="3733800"/>
          <p14:tracePt t="60286" x="3841750" y="3740150"/>
          <p14:tracePt t="60303" x="3727450" y="3746500"/>
          <p14:tracePt t="60319" x="3613150" y="3752850"/>
          <p14:tracePt t="60336" x="3505200" y="3765550"/>
          <p14:tracePt t="60352" x="3384550" y="3784600"/>
          <p14:tracePt t="60369" x="3187700" y="3810000"/>
          <p14:tracePt t="60386" x="3073400" y="3841750"/>
          <p14:tracePt t="60402" x="2971800" y="3854450"/>
          <p14:tracePt t="60419" x="2882900" y="3867150"/>
          <p14:tracePt t="60436" x="2800350" y="3873500"/>
          <p14:tracePt t="60452" x="2711450" y="3879850"/>
          <p14:tracePt t="60469" x="2603500" y="3879850"/>
          <p14:tracePt t="60486" x="2508250" y="3886200"/>
          <p14:tracePt t="60503" x="2387600" y="3886200"/>
          <p14:tracePt t="60519" x="2254250" y="3886200"/>
          <p14:tracePt t="60536" x="2133600" y="3905250"/>
          <p14:tracePt t="60553" x="2114550" y="3917950"/>
          <p14:tracePt t="61052" x="2101850" y="3917950"/>
          <p14:tracePt t="61058" x="2076450" y="3917950"/>
          <p14:tracePt t="61070" x="2057400" y="3911600"/>
          <p14:tracePt t="61086" x="2025650" y="3911600"/>
          <p14:tracePt t="61102" x="1993900" y="3911600"/>
          <p14:tracePt t="61119" x="1974850" y="3911600"/>
          <p14:tracePt t="61136" x="1968500" y="3911600"/>
          <p14:tracePt t="61171" x="1943100" y="3911600"/>
          <p14:tracePt t="61204" x="1930400" y="3911600"/>
          <p14:tracePt t="61237" x="1892300" y="3917950"/>
          <p14:tracePt t="61254" x="1873250" y="3917950"/>
          <p14:tracePt t="61270" x="1860550" y="3917950"/>
          <p14:tracePt t="61286" x="1847850" y="3917950"/>
          <p14:tracePt t="61302" x="1835150" y="3917950"/>
          <p14:tracePt t="61319" x="1822450" y="3917950"/>
          <p14:tracePt t="61336" x="1809750" y="3924300"/>
          <p14:tracePt t="61353" x="1803400" y="3930650"/>
          <p14:tracePt t="61370" x="1790700" y="3937000"/>
          <p14:tracePt t="61386" x="1784350" y="3943350"/>
          <p14:tracePt t="61403" x="1771650" y="3962400"/>
          <p14:tracePt t="61419" x="1758950" y="3975100"/>
          <p14:tracePt t="61436" x="1746250" y="3987800"/>
          <p14:tracePt t="61453" x="1733550" y="4000500"/>
          <p14:tracePt t="61470" x="1727200" y="4013200"/>
          <p14:tracePt t="61486" x="1720850" y="4019550"/>
          <p14:tracePt t="61503" x="1708150" y="4032250"/>
          <p14:tracePt t="61519" x="1676400" y="4038600"/>
          <p14:tracePt t="61536" x="1625600" y="4044950"/>
          <p14:tracePt t="61554" x="1517650" y="4044950"/>
          <p14:tracePt t="61569" x="1416050" y="4013200"/>
          <p14:tracePt t="61586" x="1289050" y="3968750"/>
          <p14:tracePt t="61602" x="1187450" y="3930650"/>
          <p14:tracePt t="61619" x="1130300" y="3905250"/>
          <p14:tracePt t="61636" x="1092200" y="3886200"/>
          <p14:tracePt t="61652" x="1085850" y="3879850"/>
          <p14:tracePt t="61670" x="1085850" y="3873500"/>
          <p14:tracePt t="61686" x="1085850" y="3867150"/>
          <p14:tracePt t="61706" x="1085850" y="3860800"/>
          <p14:tracePt t="61723" x="1085850" y="3854450"/>
          <p14:tracePt t="61747" x="1085850" y="3841750"/>
          <p14:tracePt t="61763" x="1085850" y="3835400"/>
          <p14:tracePt t="61802" x="1092200" y="3835400"/>
          <p14:tracePt t="61818" x="1098550" y="3829050"/>
          <p14:tracePt t="61964" x="1098550" y="3822700"/>
          <p14:tracePt t="62147" x="1098550" y="3829050"/>
          <p14:tracePt t="62154" x="1104900" y="3835400"/>
          <p14:tracePt t="62170" x="1104900" y="3848100"/>
          <p14:tracePt t="62185" x="1111250" y="3860800"/>
          <p14:tracePt t="62203" x="1123950" y="3879850"/>
          <p14:tracePt t="62220" x="1136650" y="3892550"/>
          <p14:tracePt t="62253" x="1162050" y="3924300"/>
          <p14:tracePt t="62288" x="1187450" y="3943350"/>
          <p14:tracePt t="62320" x="1219200" y="3962400"/>
          <p14:tracePt t="62336" x="1238250" y="3968750"/>
          <p14:tracePt t="62353" x="1282700" y="3981450"/>
          <p14:tracePt t="62369" x="1295400" y="3994150"/>
          <p14:tracePt t="62386" x="1327150" y="4006850"/>
          <p14:tracePt t="62403" x="1339850" y="4013200"/>
          <p14:tracePt t="62419" x="1346200" y="4019550"/>
          <p14:tracePt t="62436" x="1358900" y="4032250"/>
          <p14:tracePt t="62452" x="1377950" y="4044950"/>
          <p14:tracePt t="62469" x="1390650" y="4051300"/>
          <p14:tracePt t="62486" x="1416050" y="4064000"/>
          <p14:tracePt t="62503" x="1441450" y="4083050"/>
          <p14:tracePt t="62519" x="1485900" y="4102100"/>
          <p14:tracePt t="62536" x="1536700" y="4121150"/>
          <p14:tracePt t="62553" x="1612900" y="4146550"/>
          <p14:tracePt t="62569" x="1651000" y="4146550"/>
          <p14:tracePt t="62586" x="1670050" y="4159250"/>
          <p14:tracePt t="62604" x="1689100" y="4159250"/>
          <p14:tracePt t="62619" x="1701800" y="4159250"/>
          <p14:tracePt t="62947" x="1708150" y="4152900"/>
          <p14:tracePt t="62954" x="1720850" y="4146550"/>
          <p14:tracePt t="62970" x="1752600" y="4108450"/>
          <p14:tracePt t="62986" x="1784350" y="4070350"/>
          <p14:tracePt t="63003" x="1790700" y="4038600"/>
          <p14:tracePt t="63019" x="1797050" y="4000500"/>
          <p14:tracePt t="63036" x="1797050" y="3943350"/>
          <p14:tracePt t="63053" x="1778000" y="3905250"/>
          <p14:tracePt t="63087" x="1752600" y="3867150"/>
          <p14:tracePt t="63120" x="1739900" y="3848100"/>
          <p14:tracePt t="63154" x="1714500" y="3816350"/>
          <p14:tracePt t="63170" x="1695450" y="3803650"/>
          <p14:tracePt t="63186" x="1676400" y="3784600"/>
          <p14:tracePt t="63202" x="1670050" y="3771900"/>
          <p14:tracePt t="63220" x="1657350" y="3759200"/>
          <p14:tracePt t="63236" x="1651000" y="3752850"/>
          <p14:tracePt t="63252" x="1651000" y="3740150"/>
          <p14:tracePt t="63269" x="1651000" y="3733800"/>
          <p14:tracePt t="63286" x="1644650" y="3733800"/>
          <p14:tracePt t="63304" x="1644650" y="3727450"/>
          <p14:tracePt t="63319" x="1638300" y="3721100"/>
          <p14:tracePt t="63337" x="1638300" y="3714750"/>
          <p14:tracePt t="63354" x="1638300" y="3708400"/>
          <p14:tracePt t="63370" x="1638300" y="3702050"/>
          <p14:tracePt t="63611" x="1644650" y="3702050"/>
          <p14:tracePt t="63618" x="1651000" y="3702050"/>
          <p14:tracePt t="63636" x="1657350" y="3714750"/>
          <p14:tracePt t="63653" x="1663700" y="3721100"/>
          <p14:tracePt t="63669" x="1670050" y="3727450"/>
          <p14:tracePt t="63686" x="1670050" y="3733800"/>
          <p14:tracePt t="63703" x="1676400" y="3740150"/>
          <p14:tracePt t="63720" x="1689100" y="3746500"/>
          <p14:tracePt t="63736" x="1701800" y="3759200"/>
          <p14:tracePt t="63753" x="1714500" y="3765550"/>
          <p14:tracePt t="63769" x="1733550" y="3784600"/>
          <p14:tracePt t="63786" x="1758950" y="3803650"/>
          <p14:tracePt t="63803" x="1784350" y="3816350"/>
          <p14:tracePt t="63820" x="1822450" y="3829050"/>
          <p14:tracePt t="63836" x="1854200" y="3841750"/>
          <p14:tracePt t="63853" x="1879600" y="3860800"/>
          <p14:tracePt t="63869" x="1905000" y="3867150"/>
          <p14:tracePt t="63886" x="1911350" y="3873500"/>
          <p14:tracePt t="63902" x="1924050" y="3873500"/>
          <p14:tracePt t="63919" x="1930400" y="3873500"/>
          <p14:tracePt t="63939" x="1936750" y="3873500"/>
          <p14:tracePt t="63970" x="1943100" y="3873500"/>
          <p14:tracePt t="63977" x="1949450" y="3873500"/>
          <p14:tracePt t="63994" x="1955800" y="3873500"/>
          <p14:tracePt t="64027" x="1962150" y="3873500"/>
          <p14:tracePt t="64204" x="1955800" y="3873500"/>
          <p14:tracePt t="64218" x="1955800" y="3879850"/>
          <p14:tracePt t="64363" x="1968500" y="3879850"/>
          <p14:tracePt t="64371" x="1974850" y="3879850"/>
          <p14:tracePt t="64386" x="2006600" y="3879850"/>
          <p14:tracePt t="64402" x="2025650" y="3879850"/>
          <p14:tracePt t="64419" x="2044700" y="3879850"/>
          <p14:tracePt t="64436" x="2057400" y="3879850"/>
          <p14:tracePt t="64470" x="2082800" y="3879850"/>
          <p14:tracePt t="64504" x="2133600" y="3867150"/>
          <p14:tracePt t="64537" x="2159000" y="3854450"/>
          <p14:tracePt t="64579" x="2165350" y="3854450"/>
          <p14:tracePt t="64602" x="2165350" y="3848100"/>
          <p14:tracePt t="64699" x="2165350" y="3854450"/>
          <p14:tracePt t="64707" x="2159000" y="3860800"/>
          <p14:tracePt t="64723" x="2159000" y="3867150"/>
          <p14:tracePt t="64739" x="2159000" y="3873500"/>
          <p14:tracePt t="64753" x="2159000" y="3879850"/>
          <p14:tracePt t="64769" x="2159000" y="3892550"/>
          <p14:tracePt t="64786" x="2159000" y="3898900"/>
          <p14:tracePt t="64804" x="2159000" y="3905250"/>
          <p14:tracePt t="64819" x="2171700" y="3911600"/>
          <p14:tracePt t="64837" x="2178050" y="3917950"/>
          <p14:tracePt t="64852" x="2184400" y="3917950"/>
          <p14:tracePt t="64869" x="2197100" y="3924300"/>
          <p14:tracePt t="64886" x="2203450" y="3924300"/>
          <p14:tracePt t="64903" x="2216150" y="3930650"/>
          <p14:tracePt t="64919" x="2222500" y="3930650"/>
          <p14:tracePt t="64935" x="2222500" y="3937000"/>
          <p14:tracePt t="64952" x="2273300" y="3937000"/>
          <p14:tracePt t="64969" x="2336800" y="3956050"/>
          <p14:tracePt t="64986" x="2374900" y="3956050"/>
          <p14:tracePt t="65003" x="2393950" y="3968750"/>
          <p14:tracePt t="65019" x="2419350" y="3975100"/>
          <p14:tracePt t="65036" x="2432050" y="3975100"/>
          <p14:tracePt t="65052" x="2444750" y="3975100"/>
          <p14:tracePt t="65069" x="2451100" y="3975100"/>
          <p14:tracePt t="65086" x="2457450" y="3975100"/>
          <p14:tracePt t="65103" x="2463800" y="3975100"/>
          <p14:tracePt t="65131" x="2463800" y="3981450"/>
          <p14:tracePt t="65139" x="2470150" y="3981450"/>
          <p14:tracePt t="65443" x="2463800" y="3981450"/>
          <p14:tracePt t="65459" x="2463800" y="3975100"/>
          <p14:tracePt t="65467" x="2463800" y="3968750"/>
          <p14:tracePt t="65474" x="2463800" y="3962400"/>
          <p14:tracePt t="65486" x="2463800" y="3949700"/>
          <p14:tracePt t="65503" x="2476500" y="3924300"/>
          <p14:tracePt t="65520" x="2495550" y="3898900"/>
          <p14:tracePt t="65536" x="2514600" y="3860800"/>
          <p14:tracePt t="65554" x="2546350" y="3816350"/>
          <p14:tracePt t="65569" x="2552700" y="3803650"/>
          <p14:tracePt t="65585" x="2571750" y="3765550"/>
          <p14:tracePt t="65603" x="2578100" y="3740150"/>
          <p14:tracePt t="65619" x="2590800" y="3714750"/>
          <p14:tracePt t="65636" x="2590800" y="3683000"/>
          <p14:tracePt t="65653" x="2590800" y="3670300"/>
          <p14:tracePt t="65669" x="2590800" y="3657600"/>
          <p14:tracePt t="65685" x="2590800" y="3644900"/>
          <p14:tracePt t="65705" x="2590800" y="3638550"/>
          <p14:tracePt t="65719" x="2590800" y="3632200"/>
          <p14:tracePt t="65738" x="2590800" y="3625850"/>
          <p14:tracePt t="65753" x="2590800" y="3619500"/>
          <p14:tracePt t="65803" x="2590800" y="3613150"/>
          <p14:tracePt t="65809" x="2584450" y="3613150"/>
          <p14:tracePt t="65835" x="2584450" y="3606800"/>
          <p14:tracePt t="65867" x="2578100" y="3606800"/>
          <p14:tracePt t="66882" x="2590800" y="3613150"/>
          <p14:tracePt t="66898" x="2597150" y="3613150"/>
          <p14:tracePt t="66915" x="2603500" y="3619500"/>
          <p14:tracePt t="66987" x="2609850" y="3619500"/>
          <p14:tracePt t="67003" x="2616200" y="3619500"/>
          <p14:tracePt t="67051" x="2622550" y="3619500"/>
          <p14:tracePt t="67132" x="2622550" y="3625850"/>
          <p14:tracePt t="67139" x="2622550" y="3638550"/>
          <p14:tracePt t="67153" x="2616200" y="3651250"/>
          <p14:tracePt t="67169" x="2578100" y="3695700"/>
          <p14:tracePt t="67186" x="2527300" y="3733800"/>
          <p14:tracePt t="67204" x="2482850" y="3759200"/>
          <p14:tracePt t="67219" x="2451100" y="3778250"/>
          <p14:tracePt t="67236" x="2425700" y="3784600"/>
          <p14:tracePt t="67253" x="2406650" y="3790950"/>
          <p14:tracePt t="67269" x="2393950" y="3797300"/>
          <p14:tracePt t="67286" x="2374900" y="3797300"/>
          <p14:tracePt t="67302" x="2349500" y="3797300"/>
          <p14:tracePt t="67319" x="2317750" y="3803650"/>
          <p14:tracePt t="67336" x="2279650" y="3803650"/>
          <p14:tracePt t="67353" x="2247900" y="3816350"/>
          <p14:tracePt t="67369" x="2235200" y="3816350"/>
          <p14:tracePt t="67386" x="2228850" y="3822700"/>
          <p14:tracePt t="67531" x="2235200" y="3822700"/>
          <p14:tracePt t="67651" x="2222500" y="3829050"/>
          <p14:tracePt t="67659" x="2209800" y="3841750"/>
          <p14:tracePt t="67669" x="2190750" y="3848100"/>
          <p14:tracePt t="67686" x="2133600" y="3873500"/>
          <p14:tracePt t="67703" x="2051050" y="3905250"/>
          <p14:tracePt t="67719" x="1974850" y="3930650"/>
          <p14:tracePt t="67736" x="1911350" y="3949700"/>
          <p14:tracePt t="67753" x="1841500" y="3968750"/>
          <p14:tracePt t="67769" x="1771650" y="3994150"/>
          <p14:tracePt t="67786" x="1631950" y="4038600"/>
          <p14:tracePt t="67803" x="1524000" y="4057650"/>
          <p14:tracePt t="67819" x="1454150" y="4076700"/>
          <p14:tracePt t="67836" x="1365250" y="4083050"/>
          <p14:tracePt t="67852" x="1295400" y="4089400"/>
          <p14:tracePt t="67869" x="1250950" y="4089400"/>
          <p14:tracePt t="67886" x="1219200" y="4089400"/>
          <p14:tracePt t="67902" x="1200150" y="4089400"/>
          <p14:tracePt t="67920" x="1193800" y="4089400"/>
          <p14:tracePt t="67936" x="1187450" y="4089400"/>
          <p14:tracePt t="67953" x="1168400" y="4083050"/>
          <p14:tracePt t="67969" x="1168400" y="4076700"/>
          <p14:tracePt t="67985" x="1149350" y="4064000"/>
          <p14:tracePt t="68003" x="1143000" y="4051300"/>
          <p14:tracePt t="68019" x="1136650" y="4038600"/>
          <p14:tracePt t="68036" x="1130300" y="4032250"/>
          <p14:tracePt t="68052" x="1123950" y="4025900"/>
          <p14:tracePt t="68069" x="1123950" y="4006850"/>
          <p14:tracePt t="68104" x="1123950" y="4000500"/>
          <p14:tracePt t="68119" x="1117600" y="3994150"/>
          <p14:tracePt t="68171" x="1117600" y="3987800"/>
          <p14:tracePt t="68315" x="1123950" y="3994150"/>
          <p14:tracePt t="68322" x="1136650" y="4000500"/>
          <p14:tracePt t="68336" x="1149350" y="4019550"/>
          <p14:tracePt t="68353" x="1200150" y="4083050"/>
          <p14:tracePt t="68369" x="1320800" y="4197350"/>
          <p14:tracePt t="68385" x="1390650" y="4248150"/>
          <p14:tracePt t="68475" x="1403350" y="4248150"/>
          <p14:tracePt t="68483" x="1530350" y="4273550"/>
          <p14:tracePt t="68490" x="1600200" y="4279900"/>
          <p14:tracePt t="68502" x="1663700" y="4279900"/>
          <p14:tracePt t="68519" x="1809750" y="4267200"/>
          <p14:tracePt t="68536" x="1835150" y="4260850"/>
          <p14:tracePt t="68553" x="1924050" y="4197350"/>
          <p14:tracePt t="68570" x="2070100" y="4108450"/>
          <p14:tracePt t="68585" x="2146300" y="4051300"/>
          <p14:tracePt t="68603" x="2209800" y="3994150"/>
          <p14:tracePt t="68619" x="2260600" y="3943350"/>
          <p14:tracePt t="68635" x="2292350" y="3892550"/>
          <p14:tracePt t="68653" x="2311400" y="3835400"/>
          <p14:tracePt t="68669" x="2324100" y="3746500"/>
          <p14:tracePt t="68686" x="2317750" y="3676650"/>
          <p14:tracePt t="68703" x="2286000" y="3606800"/>
          <p14:tracePt t="68719" x="2260600" y="3562350"/>
          <p14:tracePt t="68735" x="2247900" y="3549650"/>
          <p14:tracePt t="68753" x="2247900" y="3530600"/>
          <p14:tracePt t="68769" x="2247900" y="3511550"/>
          <p14:tracePt t="68786" x="2247900" y="3498850"/>
          <p14:tracePt t="68843" x="2260600" y="3498850"/>
          <p14:tracePt t="68850" x="2286000" y="3511550"/>
          <p14:tracePt t="68857" x="2317750" y="3524250"/>
          <p14:tracePt t="68869" x="2362200" y="3543300"/>
          <p14:tracePt t="68886" x="2476500" y="3581400"/>
          <p14:tracePt t="68903" x="2622550" y="3613150"/>
          <p14:tracePt t="68919" x="2806700" y="3663950"/>
          <p14:tracePt t="68936" x="2965450" y="3689350"/>
          <p14:tracePt t="68954" x="3130550" y="3695700"/>
          <p14:tracePt t="68970" x="3168650" y="3695700"/>
          <p14:tracePt t="68986" x="3175000" y="3695700"/>
          <p14:tracePt t="69018" x="3175000" y="3683000"/>
          <p14:tracePt t="69026" x="3168650" y="3683000"/>
          <p14:tracePt t="69036" x="3149600" y="3670300"/>
          <p14:tracePt t="69053" x="3143250" y="3670300"/>
          <p14:tracePt t="69069" x="3136900" y="3663950"/>
          <p14:tracePt t="69086" x="3124200" y="3663950"/>
          <p14:tracePt t="69103" x="3117850" y="3663950"/>
          <p14:tracePt t="69120" x="3111500" y="3663950"/>
          <p14:tracePt t="69136" x="3105150" y="3663950"/>
          <p14:tracePt t="69152" x="3098800" y="3663950"/>
          <p14:tracePt t="69170" x="3079750" y="3670300"/>
          <p14:tracePt t="69186" x="3073400" y="3676650"/>
          <p14:tracePt t="69203" x="3073400" y="3689350"/>
          <p14:tracePt t="69220" x="3067050" y="3702050"/>
          <p14:tracePt t="69236" x="3060700" y="3708400"/>
          <p14:tracePt t="69252" x="3060700" y="3714750"/>
          <p14:tracePt t="69270" x="3060700" y="3721100"/>
          <p14:tracePt t="69307" x="3060700" y="3727450"/>
          <p14:tracePt t="69363" x="3060700" y="3733800"/>
          <p14:tracePt t="69378" x="3060700" y="3746500"/>
          <p14:tracePt t="69395" x="3060700" y="3752850"/>
          <p14:tracePt t="69403" x="3067050" y="3765550"/>
          <p14:tracePt t="69419" x="3073400" y="3778250"/>
          <p14:tracePt t="69436" x="3079750" y="3784600"/>
          <p14:tracePt t="69453" x="3086100" y="3797300"/>
          <p14:tracePt t="69470" x="3092450" y="3803650"/>
          <p14:tracePt t="69486" x="3111500" y="3816350"/>
          <p14:tracePt t="69503" x="3136900" y="3841750"/>
          <p14:tracePt t="69519" x="3181350" y="3873500"/>
          <p14:tracePt t="69536" x="3238500" y="3924300"/>
          <p14:tracePt t="69552" x="3302000" y="3962400"/>
          <p14:tracePt t="69570" x="3397250" y="4013200"/>
          <p14:tracePt t="69586" x="3479800" y="4032250"/>
          <p14:tracePt t="69603" x="3562350" y="4044950"/>
          <p14:tracePt t="69619" x="3670300" y="4051300"/>
          <p14:tracePt t="69636" x="3746500" y="4051300"/>
          <p14:tracePt t="69652" x="3822700" y="4038600"/>
          <p14:tracePt t="69669" x="3873500" y="4019550"/>
          <p14:tracePt t="69686" x="3917950" y="3994150"/>
          <p14:tracePt t="69703" x="3937000" y="3975100"/>
          <p14:tracePt t="69719" x="3949700" y="3962400"/>
          <p14:tracePt t="69736" x="3956050" y="3943350"/>
          <p14:tracePt t="69752" x="3962400" y="3930650"/>
          <p14:tracePt t="69769" x="3968750" y="3917950"/>
          <p14:tracePt t="69786" x="3975100" y="3905250"/>
          <p14:tracePt t="69803" x="3975100" y="3892550"/>
          <p14:tracePt t="69826" x="3975100" y="3886200"/>
          <p14:tracePt t="69876" x="3975100" y="3879850"/>
          <p14:tracePt t="71323" x="3981450" y="3879850"/>
          <p14:tracePt t="71330" x="3987800" y="3879850"/>
          <p14:tracePt t="71338" x="4019550" y="3892550"/>
          <p14:tracePt t="71352" x="4038600" y="3905250"/>
          <p14:tracePt t="71369" x="4152900" y="3937000"/>
          <p14:tracePt t="71385" x="4267200" y="3968750"/>
          <p14:tracePt t="71402" x="4387850" y="4000500"/>
          <p14:tracePt t="71437" x="4654550" y="4025900"/>
          <p14:tracePt t="71470" x="4997450" y="4070350"/>
          <p14:tracePt t="71503" x="5562600" y="4210050"/>
          <p14:tracePt t="71519" x="5905500" y="4298950"/>
          <p14:tracePt t="71536" x="6216650" y="4387850"/>
          <p14:tracePt t="71553" x="6438900" y="4445000"/>
          <p14:tracePt t="71570" x="6604000" y="4470400"/>
          <p14:tracePt t="71586" x="6635750" y="4470400"/>
          <p14:tracePt t="71602" x="6648450" y="4470400"/>
          <p14:tracePt t="71619" x="6654800" y="4470400"/>
          <p14:tracePt t="71636" x="6667500" y="4464050"/>
          <p14:tracePt t="71652" x="6686550" y="4451350"/>
          <p14:tracePt t="71670" x="6705600" y="4425950"/>
          <p14:tracePt t="71685" x="6724650" y="4406900"/>
          <p14:tracePt t="71702" x="6750050" y="4368800"/>
          <p14:tracePt t="71720" x="6775450" y="4337050"/>
          <p14:tracePt t="71736" x="6800850" y="4298950"/>
          <p14:tracePt t="71752" x="6819900" y="4273550"/>
          <p14:tracePt t="71770" x="6832600" y="4235450"/>
          <p14:tracePt t="71786" x="6832600" y="4197350"/>
          <p14:tracePt t="71803" x="6826250" y="4159250"/>
          <p14:tracePt t="71819" x="6819900" y="4133850"/>
          <p14:tracePt t="71836" x="6813550" y="4108450"/>
          <p14:tracePt t="71853" x="6807200" y="4089400"/>
          <p14:tracePt t="71869" x="6800850" y="4076700"/>
          <p14:tracePt t="71886" x="6794500" y="4064000"/>
          <p14:tracePt t="71902" x="6788150" y="4044950"/>
          <p14:tracePt t="71919" x="6781800" y="4032250"/>
          <p14:tracePt t="71936" x="6781800" y="4019550"/>
          <p14:tracePt t="71952" x="6775450" y="4013200"/>
          <p14:tracePt t="71970" x="6775450" y="4000500"/>
          <p14:tracePt t="71986" x="6775450" y="3994150"/>
          <p14:tracePt t="72004" x="6769100" y="3994150"/>
          <p14:tracePt t="72026" x="6769100" y="3987800"/>
          <p14:tracePt t="72435" x="6762750" y="3987800"/>
          <p14:tracePt t="72442" x="6737350" y="4000500"/>
          <p14:tracePt t="72452" x="6731000" y="4013200"/>
          <p14:tracePt t="72469" x="6699250" y="4032250"/>
          <p14:tracePt t="72485" x="6661150" y="4057650"/>
          <p14:tracePt t="72502" x="6565900" y="4102100"/>
          <p14:tracePt t="72520" x="6426200" y="4152900"/>
          <p14:tracePt t="72536" x="6242050" y="4203700"/>
          <p14:tracePt t="72570" x="5581650" y="4267200"/>
          <p14:tracePt t="72603" x="4711700" y="4292600"/>
          <p14:tracePt t="72637" x="4038600" y="4292600"/>
          <p14:tracePt t="72653" x="3860800" y="4292600"/>
          <p14:tracePt t="72669" x="3733800" y="4292600"/>
          <p14:tracePt t="72686" x="3625850" y="4292600"/>
          <p14:tracePt t="72703" x="3536950" y="4292600"/>
          <p14:tracePt t="72719" x="3454400" y="4292600"/>
          <p14:tracePt t="72736" x="3340100" y="4286250"/>
          <p14:tracePt t="72753" x="3200400" y="4267200"/>
          <p14:tracePt t="72770" x="2978150" y="4241800"/>
          <p14:tracePt t="72786" x="2863850" y="4229100"/>
          <p14:tracePt t="72802" x="2794000" y="4222750"/>
          <p14:tracePt t="72819" x="2730500" y="4210050"/>
          <p14:tracePt t="72836" x="2679700" y="4210050"/>
          <p14:tracePt t="72853" x="2616200" y="4197350"/>
          <p14:tracePt t="72869" x="2533650" y="4178300"/>
          <p14:tracePt t="72886" x="2463800" y="4165600"/>
          <p14:tracePt t="72902" x="2387600" y="4146550"/>
          <p14:tracePt t="72919" x="2336800" y="4127500"/>
          <p14:tracePt t="72936" x="2292350" y="4121150"/>
          <p14:tracePt t="72952" x="2273300" y="4108450"/>
          <p14:tracePt t="72969" x="2235200" y="4095750"/>
          <p14:tracePt t="72986" x="2203450" y="4070350"/>
          <p14:tracePt t="73003" x="2159000" y="4044950"/>
          <p14:tracePt t="73019" x="2133600" y="4025900"/>
          <p14:tracePt t="73036" x="2114550" y="4013200"/>
          <p14:tracePt t="73053" x="2108200" y="4013200"/>
          <p14:tracePt t="73069" x="2095500" y="4006850"/>
          <p14:tracePt t="73090" x="2089150" y="4006850"/>
          <p14:tracePt t="73106" x="2089150" y="4000500"/>
          <p14:tracePt t="73123" x="2082800" y="3994150"/>
          <p14:tracePt t="73155" x="2076450" y="3994150"/>
          <p14:tracePt t="73163" x="2076450" y="3987800"/>
          <p14:tracePt t="73186" x="2070100" y="3987800"/>
          <p14:tracePt t="73403" x="2063750" y="3987800"/>
          <p14:tracePt t="73411" x="2051050" y="3987800"/>
          <p14:tracePt t="73419" x="2038350" y="3987800"/>
          <p14:tracePt t="73436" x="2019300" y="3987800"/>
          <p14:tracePt t="73453" x="1993900" y="3994150"/>
          <p14:tracePt t="73469" x="1974850" y="3994150"/>
          <p14:tracePt t="73486" x="1943100" y="3994150"/>
          <p14:tracePt t="73502" x="1905000" y="3994150"/>
          <p14:tracePt t="73519" x="1873250" y="3994150"/>
          <p14:tracePt t="73538" x="1847850" y="3994150"/>
          <p14:tracePt t="73552" x="1841500" y="3994150"/>
          <p14:tracePt t="73569" x="1822450" y="3987800"/>
          <p14:tracePt t="73586" x="1816100" y="3987800"/>
          <p14:tracePt t="73602" x="1809750" y="3987800"/>
          <p14:tracePt t="73619" x="1803400" y="3981450"/>
          <p14:tracePt t="73763" x="1797050" y="3981450"/>
          <p14:tracePt t="74018" x="1797050" y="3968750"/>
          <p14:tracePt t="74026" x="1797050" y="3956050"/>
          <p14:tracePt t="74037" x="1797050" y="3943350"/>
          <p14:tracePt t="74052" x="1797050" y="3930650"/>
          <p14:tracePt t="74069" x="1803400" y="3898900"/>
          <p14:tracePt t="74086" x="1809750" y="3867150"/>
          <p14:tracePt t="74103" x="1809750" y="3829050"/>
          <p14:tracePt t="74136" x="1816100" y="3771900"/>
          <p14:tracePt t="74170" x="1816100" y="3721100"/>
          <p14:tracePt t="74202" x="1816100" y="3708400"/>
          <p14:tracePt t="74226" x="1816100" y="3702050"/>
          <p14:tracePt t="74236" x="1816100" y="3695700"/>
          <p14:tracePt t="74258" x="1816100" y="3689350"/>
          <p14:tracePt t="74282" x="1816100" y="3683000"/>
          <p14:tracePt t="74371" x="1809750" y="3683000"/>
          <p14:tracePt t="74387" x="1809750" y="3676650"/>
          <p14:tracePt t="74394" x="1809750" y="3670300"/>
          <p14:tracePt t="74427" x="1809750" y="3663950"/>
          <p14:tracePt t="74434" x="1803400" y="3663950"/>
          <p14:tracePt t="74578" x="1797050" y="3663950"/>
          <p14:tracePt t="74641" x="1790700" y="3676650"/>
          <p14:tracePt t="74658" x="1790700" y="3683000"/>
          <p14:tracePt t="74666" x="1790700" y="3689350"/>
          <p14:tracePt t="74674" x="1784350" y="3695700"/>
          <p14:tracePt t="74686" x="1784350" y="3702050"/>
          <p14:tracePt t="74703" x="1784350" y="3714750"/>
          <p14:tracePt t="74719" x="1784350" y="3721100"/>
          <p14:tracePt t="74736" x="1790700" y="3733800"/>
          <p14:tracePt t="74752" x="1803400" y="3740150"/>
          <p14:tracePt t="74770" x="1847850" y="3771900"/>
          <p14:tracePt t="74786" x="1892300" y="3797300"/>
          <p14:tracePt t="74802" x="1943100" y="3816350"/>
          <p14:tracePt t="74819" x="1993900" y="3835400"/>
          <p14:tracePt t="74836" x="2044700" y="3848100"/>
          <p14:tracePt t="74853" x="2070100" y="3854450"/>
          <p14:tracePt t="74869" x="2089150" y="3860800"/>
          <p14:tracePt t="74886" x="2101850" y="3860800"/>
          <p14:tracePt t="74903" x="2146300" y="3867150"/>
          <p14:tracePt t="74919" x="2178050" y="3867150"/>
          <p14:tracePt t="74936" x="2197100" y="3873500"/>
          <p14:tracePt t="74953" x="2203450" y="3873500"/>
          <p14:tracePt t="74969" x="2209800" y="3879850"/>
          <p14:tracePt t="74986" x="2222500" y="3879850"/>
          <p14:tracePt t="75010" x="2228850" y="3886200"/>
          <p14:tracePt t="75042" x="2235200" y="3892550"/>
          <p14:tracePt t="75050" x="2241550" y="3898900"/>
          <p14:tracePt t="75058" x="2247900" y="3898900"/>
          <p14:tracePt t="75070" x="2247900" y="3905250"/>
          <p14:tracePt t="75086" x="2260600" y="3924300"/>
          <p14:tracePt t="75103" x="2279650" y="3943350"/>
          <p14:tracePt t="75119" x="2292350" y="3949700"/>
          <p14:tracePt t="75136" x="2298700" y="3956050"/>
          <p14:tracePt t="75275" x="2305050" y="3956050"/>
          <p14:tracePt t="75282" x="2311400" y="3956050"/>
          <p14:tracePt t="75290" x="2330450" y="3937000"/>
          <p14:tracePt t="75302" x="2349500" y="3924300"/>
          <p14:tracePt t="75319" x="2381250" y="3873500"/>
          <p14:tracePt t="75336" x="2432050" y="3810000"/>
          <p14:tracePt t="75352" x="2470150" y="3752850"/>
          <p14:tracePt t="75369" x="2527300" y="3676650"/>
          <p14:tracePt t="75385" x="2533650" y="3651250"/>
          <p14:tracePt t="75402" x="2540000" y="3632200"/>
          <p14:tracePt t="75419" x="2540000" y="3613150"/>
          <p14:tracePt t="75436" x="2540000" y="3606800"/>
          <p14:tracePt t="75452" x="2540000" y="3600450"/>
          <p14:tracePt t="75469" x="2540000" y="3594100"/>
          <p14:tracePt t="75486" x="2540000" y="3587750"/>
          <p14:tracePt t="75502" x="2540000" y="3581400"/>
          <p14:tracePt t="75519" x="2527300" y="3568700"/>
          <p14:tracePt t="75536" x="2520950" y="3556000"/>
          <p14:tracePt t="75552" x="2514600" y="3543300"/>
          <p14:tracePt t="75569" x="2508250" y="3543300"/>
          <p14:tracePt t="75587" x="2508250" y="3536950"/>
          <p14:tracePt t="75611" x="2508250" y="3530600"/>
          <p14:tracePt t="75635" x="2501900" y="3530600"/>
          <p14:tracePt t="75642" x="2501900" y="3524250"/>
          <p14:tracePt t="75666" x="2501900" y="3517900"/>
          <p14:tracePt t="75682" x="2501900" y="3511550"/>
          <p14:tracePt t="75698" x="2501900" y="3505200"/>
          <p14:tracePt t="75890" x="2495550" y="3524250"/>
          <p14:tracePt t="75897" x="2495550" y="3536950"/>
          <p14:tracePt t="75905" x="2495550" y="3549650"/>
          <p14:tracePt t="75918" x="2495550" y="3562350"/>
          <p14:tracePt t="75935" x="2489200" y="3581400"/>
          <p14:tracePt t="75953" x="2489200" y="3594100"/>
          <p14:tracePt t="75970" x="2489200" y="3606800"/>
          <p14:tracePt t="75986" x="2489200" y="3613150"/>
          <p14:tracePt t="76003" x="2482850" y="3625850"/>
          <p14:tracePt t="76019" x="2482850" y="3632200"/>
          <p14:tracePt t="76036" x="2482850" y="3651250"/>
          <p14:tracePt t="76052" x="2482850" y="3676650"/>
          <p14:tracePt t="76069" x="2489200" y="3708400"/>
          <p14:tracePt t="76086" x="2495550" y="3733800"/>
          <p14:tracePt t="76102" x="2520950" y="3759200"/>
          <p14:tracePt t="76119" x="2540000" y="3778250"/>
          <p14:tracePt t="76136" x="2565400" y="3797300"/>
          <p14:tracePt t="76152" x="2578100" y="3810000"/>
          <p14:tracePt t="76170" x="2590800" y="3822700"/>
          <p14:tracePt t="76204" x="2603500" y="3835400"/>
          <p14:tracePt t="76219" x="2603500" y="3841750"/>
          <p14:tracePt t="76236" x="2622550" y="3860800"/>
          <p14:tracePt t="76253" x="2641600" y="3873500"/>
          <p14:tracePt t="76269" x="2667000" y="3892550"/>
          <p14:tracePt t="76286" x="2686050" y="3905250"/>
          <p14:tracePt t="76302" x="2717800" y="3911600"/>
          <p14:tracePt t="76319" x="2749550" y="3930650"/>
          <p14:tracePt t="76336" x="2768600" y="3937000"/>
          <p14:tracePt t="76352" x="2787650" y="3949700"/>
          <p14:tracePt t="76369" x="2825750" y="3962400"/>
          <p14:tracePt t="76385" x="2844800" y="3968750"/>
          <p14:tracePt t="76402" x="2863850" y="3975100"/>
          <p14:tracePt t="76419" x="2889250" y="3975100"/>
          <p14:tracePt t="76436" x="2901950" y="3975100"/>
          <p14:tracePt t="76452" x="2908300" y="3975100"/>
          <p14:tracePt t="76469" x="2914650" y="3975100"/>
          <p14:tracePt t="76555" x="2921000" y="3975100"/>
          <p14:tracePt t="76747" x="2927350" y="3975100"/>
          <p14:tracePt t="76754" x="2940050" y="3975100"/>
          <p14:tracePt t="76770" x="3028950" y="3962400"/>
          <p14:tracePt t="76786" x="3124200" y="3962400"/>
          <p14:tracePt t="76802" x="3225800" y="3975100"/>
          <p14:tracePt t="76819" x="3314700" y="3994150"/>
          <p14:tracePt t="76853" x="3479800" y="4025900"/>
          <p14:tracePt t="76888" x="3613150" y="4051300"/>
          <p14:tracePt t="76920" x="3733800" y="4076700"/>
          <p14:tracePt t="76936" x="3816350" y="4089400"/>
          <p14:tracePt t="76953" x="3905250" y="4108450"/>
          <p14:tracePt t="76969" x="4006850" y="4127500"/>
          <p14:tracePt t="76985" x="4152900" y="4152900"/>
          <p14:tracePt t="77002" x="4235450" y="4165600"/>
          <p14:tracePt t="77019" x="4292600" y="4165600"/>
          <p14:tracePt t="77036" x="4343400" y="4171950"/>
          <p14:tracePt t="77052" x="4394200" y="4171950"/>
          <p14:tracePt t="77070" x="4451350" y="4171950"/>
          <p14:tracePt t="77086" x="4527550" y="4171950"/>
          <p14:tracePt t="77102" x="4610100" y="4171950"/>
          <p14:tracePt t="77120" x="4667250" y="4171950"/>
          <p14:tracePt t="77136" x="4718050" y="4171950"/>
          <p14:tracePt t="77152" x="4743450" y="4171950"/>
          <p14:tracePt t="77170" x="4762500" y="4171950"/>
          <p14:tracePt t="77186" x="4768850" y="4165600"/>
          <p14:tracePt t="77202" x="4787900" y="4165600"/>
          <p14:tracePt t="77219" x="4800600" y="4152900"/>
          <p14:tracePt t="77235" x="4813300" y="4152900"/>
          <p14:tracePt t="77252" x="4819650" y="4146550"/>
          <p14:tracePt t="77269" x="4826000" y="4146550"/>
          <p14:tracePt t="77285" x="4832350" y="4146550"/>
          <p14:tracePt t="77627" x="4794250" y="4152900"/>
          <p14:tracePt t="77634" x="4737100" y="4165600"/>
          <p14:tracePt t="77653" x="4584700" y="4191000"/>
          <p14:tracePt t="77670" x="4413250" y="4203700"/>
          <p14:tracePt t="77685" x="4248150" y="4216400"/>
          <p14:tracePt t="77702" x="4102100" y="4216400"/>
          <p14:tracePt t="77736" x="3867150" y="4216400"/>
          <p14:tracePt t="77772" x="3581400" y="4222750"/>
          <p14:tracePt t="77803" x="3251200" y="4222750"/>
          <p14:tracePt t="77819" x="2997200" y="4165600"/>
          <p14:tracePt t="77836" x="2692400" y="4102100"/>
          <p14:tracePt t="77853" x="2317750" y="4032250"/>
          <p14:tracePt t="77869" x="1981200" y="3949700"/>
          <p14:tracePt t="77886" x="1689100" y="3873500"/>
          <p14:tracePt t="77902" x="1517650" y="3841750"/>
          <p14:tracePt t="77919" x="1454150" y="3835400"/>
          <p14:tracePt t="77937" x="1447800" y="3835400"/>
          <p14:tracePt t="78035" x="1460500" y="3841750"/>
          <p14:tracePt t="78043" x="1479550" y="3841750"/>
          <p14:tracePt t="78053" x="1498600" y="3854450"/>
          <p14:tracePt t="78069" x="1536700" y="3873500"/>
          <p14:tracePt t="78086" x="1600200" y="3898900"/>
          <p14:tracePt t="78102" x="1663700" y="3930650"/>
          <p14:tracePt t="78119" x="1727200" y="3949700"/>
          <p14:tracePt t="78138" x="1778000" y="3975100"/>
          <p14:tracePt t="78152" x="1803400" y="3987800"/>
          <p14:tracePt t="78170" x="1828800" y="4006850"/>
          <p14:tracePt t="78186" x="1841500" y="4019550"/>
          <p14:tracePt t="78203" x="1847850" y="4038600"/>
          <p14:tracePt t="78219" x="1866900" y="4051300"/>
          <p14:tracePt t="78236" x="1892300" y="4064000"/>
          <p14:tracePt t="78252" x="1924050" y="4070350"/>
          <p14:tracePt t="78269" x="1949450" y="4070350"/>
          <p14:tracePt t="78286" x="1962150" y="4070350"/>
          <p14:tracePt t="78303" x="1981200" y="4070350"/>
          <p14:tracePt t="78319" x="2000250" y="4070350"/>
          <p14:tracePt t="78336" x="2032000" y="4070350"/>
          <p14:tracePt t="78353" x="2070100" y="4070350"/>
          <p14:tracePt t="78369" x="2095500" y="4064000"/>
          <p14:tracePt t="78385" x="2114550" y="4057650"/>
          <p14:tracePt t="78402" x="2120900" y="4051300"/>
          <p14:tracePt t="78418" x="2127250" y="4051300"/>
          <p14:tracePt t="78436" x="2133600" y="4044950"/>
          <p14:tracePt t="78452" x="2146300" y="4044950"/>
          <p14:tracePt t="78469" x="2159000" y="4038600"/>
          <p14:tracePt t="78486" x="2165350" y="4038600"/>
          <p14:tracePt t="78502" x="2171700" y="4038600"/>
          <p14:tracePt t="78519" x="2178050" y="4032250"/>
          <p14:tracePt t="78536" x="2190750" y="4025900"/>
          <p14:tracePt t="78552" x="2203450" y="4013200"/>
          <p14:tracePt t="78570" x="2235200" y="3994150"/>
          <p14:tracePt t="78586" x="2254250" y="3981450"/>
          <p14:tracePt t="78602" x="2273300" y="3962400"/>
          <p14:tracePt t="78619" x="2292350" y="3956050"/>
          <p14:tracePt t="78642" x="2298700" y="3956050"/>
          <p14:tracePt t="78675" x="2298700" y="3949700"/>
          <p14:tracePt t="78875" x="2305050" y="3949700"/>
          <p14:tracePt t="78882" x="2311400" y="3956050"/>
          <p14:tracePt t="78891" x="2317750" y="3962400"/>
          <p14:tracePt t="78902" x="2324100" y="3968750"/>
          <p14:tracePt t="78919" x="2343150" y="3981450"/>
          <p14:tracePt t="78936" x="2368550" y="4000500"/>
          <p14:tracePt t="78952" x="2387600" y="4013200"/>
          <p14:tracePt t="78986" x="2444750" y="4032250"/>
          <p14:tracePt t="79019" x="2482850" y="4038600"/>
          <p14:tracePt t="79053" x="2489200" y="4038600"/>
          <p14:tracePt t="79069" x="2495550" y="4038600"/>
          <p14:tracePt t="79098" x="2501900" y="4038600"/>
          <p14:tracePt t="80059" x="2508250" y="4038600"/>
          <p14:tracePt t="80066" x="2520950" y="4038600"/>
          <p14:tracePt t="80074" x="2540000" y="4038600"/>
          <p14:tracePt t="80086" x="2559050" y="4038600"/>
          <p14:tracePt t="80154" x="2698750" y="4025900"/>
          <p14:tracePt t="80187" x="2768600" y="4013200"/>
          <p14:tracePt t="80219" x="2908300" y="4000500"/>
          <p14:tracePt t="80236" x="2984500" y="3994150"/>
          <p14:tracePt t="80252" x="3073400" y="3994150"/>
          <p14:tracePt t="80269" x="3149600" y="3994150"/>
          <p14:tracePt t="80286" x="3213100" y="3987800"/>
          <p14:tracePt t="80303" x="3282950" y="3987800"/>
          <p14:tracePt t="80319" x="3378200" y="3994150"/>
          <p14:tracePt t="80335" x="3467100" y="4000500"/>
          <p14:tracePt t="80353" x="3587750" y="4013200"/>
          <p14:tracePt t="80368" x="3721100" y="4025900"/>
          <p14:tracePt t="80386" x="3873500" y="4038600"/>
          <p14:tracePt t="80402" x="3968750" y="4044950"/>
          <p14:tracePt t="80419" x="4064000" y="4051300"/>
          <p14:tracePt t="80436" x="4165600" y="4064000"/>
          <p14:tracePt t="80453" x="4286250" y="4089400"/>
          <p14:tracePt t="80469" x="4400550" y="4108450"/>
          <p14:tracePt t="80486" x="4489450" y="4127500"/>
          <p14:tracePt t="80502" x="4559300" y="4133850"/>
          <p14:tracePt t="80519" x="4629150" y="4146550"/>
          <p14:tracePt t="80535" x="4718050" y="4152900"/>
          <p14:tracePt t="80552" x="4775200" y="4159250"/>
          <p14:tracePt t="80569" x="4870450" y="4159250"/>
          <p14:tracePt t="80587" x="4908550" y="4159250"/>
          <p14:tracePt t="80603" x="4927600" y="4159250"/>
          <p14:tracePt t="80619" x="4933950" y="4159250"/>
          <p14:tracePt t="80636" x="4940300" y="4159250"/>
          <p14:tracePt t="80667" x="4946650" y="4159250"/>
          <p14:tracePt t="80683" x="4953000" y="4152900"/>
          <p14:tracePt t="80690" x="4959350" y="4146550"/>
          <p14:tracePt t="80702" x="4965700" y="4146550"/>
          <p14:tracePt t="80719" x="4978400" y="4133850"/>
          <p14:tracePt t="80735" x="4991100" y="4121150"/>
          <p14:tracePt t="80753" x="5003800" y="4102100"/>
          <p14:tracePt t="80769" x="5016500" y="4095750"/>
          <p14:tracePt t="80803" x="5016500" y="4089400"/>
          <p14:tracePt t="80882" x="5003800" y="4089400"/>
          <p14:tracePt t="80891" x="4984750" y="4089400"/>
          <p14:tracePt t="80902" x="4965700" y="4089400"/>
          <p14:tracePt t="80919" x="4940300" y="4089400"/>
          <p14:tracePt t="80936" x="4921250" y="4089400"/>
          <p14:tracePt t="80952" x="4908550" y="4089400"/>
          <p14:tracePt t="80969" x="4902200" y="4089400"/>
          <p14:tracePt t="81083" x="4902200" y="4083050"/>
          <p14:tracePt t="81098" x="4902200" y="4076700"/>
          <p14:tracePt t="81115" x="4902200" y="4070350"/>
          <p14:tracePt t="81130" x="4902200" y="4064000"/>
          <p14:tracePt t="81146" x="4902200" y="4057650"/>
          <p14:tracePt t="81154" x="4908550" y="4057650"/>
          <p14:tracePt t="81170" x="4914900" y="4051300"/>
          <p14:tracePt t="81203" x="4914900" y="4044950"/>
          <p14:tracePt t="81218" x="4921250" y="4044950"/>
          <p14:tracePt t="81267" x="4921250" y="4038600"/>
          <p14:tracePt t="81362" x="4921250" y="4032250"/>
          <p14:tracePt t="81739" x="4902200" y="4032250"/>
          <p14:tracePt t="81747" x="4876800" y="4038600"/>
          <p14:tracePt t="81753" x="4832350" y="4051300"/>
          <p14:tracePt t="81769" x="4724400" y="4095750"/>
          <p14:tracePt t="81785" x="4610100" y="4152900"/>
          <p14:tracePt t="81802" x="4514850" y="4191000"/>
          <p14:tracePt t="81819" x="4419600" y="4216400"/>
          <p14:tracePt t="81854" x="4279900" y="4235450"/>
          <p14:tracePt t="81886" x="4064000" y="4235450"/>
          <p14:tracePt t="81921" x="3746500" y="4235450"/>
          <p14:tracePt t="81936" x="3594100" y="4229100"/>
          <p14:tracePt t="81952" x="3441700" y="4216400"/>
          <p14:tracePt t="81970" x="3155950" y="4165600"/>
          <p14:tracePt t="81986" x="2908300" y="4133850"/>
          <p14:tracePt t="82002" x="2578100" y="4083050"/>
          <p14:tracePt t="82019" x="2247900" y="4038600"/>
          <p14:tracePt t="82036" x="1936750" y="3987800"/>
          <p14:tracePt t="82053" x="1625600" y="3943350"/>
          <p14:tracePt t="82069" x="1422400" y="3905250"/>
          <p14:tracePt t="82086" x="1263650" y="3873500"/>
          <p14:tracePt t="82102" x="1123950" y="3848100"/>
          <p14:tracePt t="82119" x="984250" y="3803650"/>
          <p14:tracePt t="82136" x="889000" y="3784600"/>
          <p14:tracePt t="82152" x="831850" y="3765550"/>
          <p14:tracePt t="82169" x="774700" y="3752850"/>
          <p14:tracePt t="82186" x="717550" y="3733800"/>
          <p14:tracePt t="82204" x="704850" y="3733800"/>
          <p14:tracePt t="82219" x="698500" y="3733800"/>
          <p14:tracePt t="82340" x="711200" y="3740150"/>
          <p14:tracePt t="82347" x="736600" y="3746500"/>
          <p14:tracePt t="82354" x="774700" y="3765550"/>
          <p14:tracePt t="82369" x="819150" y="3784600"/>
          <p14:tracePt t="82386" x="889000" y="3816350"/>
          <p14:tracePt t="82402" x="977900" y="3841750"/>
          <p14:tracePt t="82419" x="1060450" y="3854450"/>
          <p14:tracePt t="82436" x="1123950" y="3867150"/>
          <p14:tracePt t="82452" x="1168400" y="3873500"/>
          <p14:tracePt t="82469" x="1187450" y="3879850"/>
          <p14:tracePt t="82486" x="1200150" y="3879850"/>
          <p14:tracePt t="82627" x="1200150" y="3867150"/>
          <p14:tracePt t="82634" x="1200150" y="3854450"/>
          <p14:tracePt t="82652" x="1231900" y="3803650"/>
          <p14:tracePt t="82669" x="1257300" y="3759200"/>
          <p14:tracePt t="82686" x="1289050" y="3708400"/>
          <p14:tracePt t="82702" x="1327150" y="3644900"/>
          <p14:tracePt t="82719" x="1371600" y="3568700"/>
          <p14:tracePt t="82736" x="1403350" y="3517900"/>
          <p14:tracePt t="82752" x="1441450" y="3454400"/>
          <p14:tracePt t="82769" x="1473200" y="3409950"/>
          <p14:tracePt t="82786" x="1479550" y="3397250"/>
          <p14:tracePt t="82802" x="1479550" y="3390900"/>
          <p14:tracePt t="82826" x="1479550" y="3384550"/>
          <p14:tracePt t="82843" x="1479550" y="3378200"/>
          <p14:tracePt t="82852" x="1485900" y="3378200"/>
          <p14:tracePt t="82869" x="1485900" y="3365500"/>
          <p14:tracePt t="82890" x="1492250" y="3359150"/>
          <p14:tracePt t="82939" x="1492250" y="3352800"/>
          <p14:tracePt t="83059" x="1485900" y="3352800"/>
          <p14:tracePt t="83067" x="1473200" y="3352800"/>
          <p14:tracePt t="83074" x="1460500" y="3352800"/>
          <p14:tracePt t="83085" x="1454150" y="3365500"/>
          <p14:tracePt t="83102" x="1441450" y="3365500"/>
          <p14:tracePt t="83119" x="1435100" y="3371850"/>
          <p14:tracePt t="83136" x="1428750" y="3378200"/>
          <p14:tracePt t="83675" x="1428750" y="3371850"/>
          <p14:tracePt t="83731" x="1435100" y="3371850"/>
          <p14:tracePt t="83835" x="1435100" y="3378200"/>
          <p14:tracePt t="83843" x="1435100" y="3384550"/>
          <p14:tracePt t="83858" x="1435100" y="3397250"/>
          <p14:tracePt t="83887" x="1435100" y="3422650"/>
          <p14:tracePt t="83921" x="1428750" y="3448050"/>
          <p14:tracePt t="83953" x="1422400" y="3460750"/>
          <p14:tracePt t="83978" x="1422400" y="3467100"/>
          <p14:tracePt t="84018" x="1422400" y="3473450"/>
          <p14:tracePt t="84059" x="1422400" y="3479800"/>
          <p14:tracePt t="84074" x="1422400" y="3486150"/>
          <p14:tracePt t="84082" x="1416050" y="3486150"/>
          <p14:tracePt t="84090" x="1416050" y="3492500"/>
          <p14:tracePt t="84106" x="1416050" y="3498850"/>
          <p14:tracePt t="84138" x="1416050" y="3505200"/>
          <p14:tracePt t="85003" x="1435100" y="3505200"/>
          <p14:tracePt t="85011" x="1441450" y="3505200"/>
          <p14:tracePt t="85019" x="1454150" y="3505200"/>
          <p14:tracePt t="85035" x="1473200" y="3505200"/>
          <p14:tracePt t="85052" x="1492250" y="3511550"/>
          <p14:tracePt t="85069" x="1517650" y="3517900"/>
          <p14:tracePt t="85086" x="1543050" y="3524250"/>
          <p14:tracePt t="85120" x="1651000" y="3556000"/>
          <p14:tracePt t="85154" x="1854200" y="3600450"/>
          <p14:tracePt t="85187" x="2038350" y="3632200"/>
          <p14:tracePt t="85202" x="2120900" y="3644900"/>
          <p14:tracePt t="85219" x="2222500" y="3663950"/>
          <p14:tracePt t="85236" x="2349500" y="3689350"/>
          <p14:tracePt t="85253" x="2508250" y="3721100"/>
          <p14:tracePt t="85269" x="2686050" y="3759200"/>
          <p14:tracePt t="85285" x="2857500" y="3784600"/>
          <p14:tracePt t="85302" x="3016250" y="3803650"/>
          <p14:tracePt t="85319" x="3162300" y="3835400"/>
          <p14:tracePt t="85336" x="3302000" y="3860800"/>
          <p14:tracePt t="85354" x="3422650" y="3886200"/>
          <p14:tracePt t="85369" x="3556000" y="3917950"/>
          <p14:tracePt t="85386" x="3746500" y="3962400"/>
          <p14:tracePt t="85402" x="3848100" y="3981450"/>
          <p14:tracePt t="85419" x="3956050" y="4006850"/>
          <p14:tracePt t="85435" x="4013200" y="4013200"/>
          <p14:tracePt t="85452" x="4064000" y="4019550"/>
          <p14:tracePt t="85469" x="4089400" y="4019550"/>
          <p14:tracePt t="85485" x="4108450" y="4019550"/>
          <p14:tracePt t="85503" x="4146550" y="4019550"/>
          <p14:tracePt t="85519" x="4178300" y="4019550"/>
          <p14:tracePt t="85536" x="4203700" y="4019550"/>
          <p14:tracePt t="85553" x="4235450" y="4019550"/>
          <p14:tracePt t="85570" x="4279900" y="4019550"/>
          <p14:tracePt t="85587" x="4330700" y="4006850"/>
          <p14:tracePt t="85602" x="4425950" y="3994150"/>
          <p14:tracePt t="85619" x="4540250" y="3987800"/>
          <p14:tracePt t="85635" x="4641850" y="3975100"/>
          <p14:tracePt t="85652" x="4743450" y="3962400"/>
          <p14:tracePt t="85669" x="4806950" y="3956050"/>
          <p14:tracePt t="85685" x="4832350" y="3943350"/>
          <p14:tracePt t="85702" x="4845050" y="3943350"/>
          <p14:tracePt t="85730" x="4845050" y="3937000"/>
          <p14:tracePt t="85746" x="4851400" y="3937000"/>
          <p14:tracePt t="85827" x="4857750" y="3937000"/>
          <p14:tracePt t="85907" x="4845050" y="3937000"/>
          <p14:tracePt t="85914" x="4832350" y="3943350"/>
          <p14:tracePt t="85921" x="4819650" y="3943350"/>
          <p14:tracePt t="85936" x="4813300" y="3943350"/>
          <p14:tracePt t="85952" x="4768850" y="3956050"/>
          <p14:tracePt t="85970" x="4699000" y="3962400"/>
          <p14:tracePt t="85986" x="4622800" y="3968750"/>
          <p14:tracePt t="86002" x="4540250" y="3968750"/>
          <p14:tracePt t="86019" x="4432300" y="3968750"/>
          <p14:tracePt t="86035" x="4286250" y="3968750"/>
          <p14:tracePt t="86052" x="4146550" y="3968750"/>
          <p14:tracePt t="86068" x="4044950" y="3968750"/>
          <p14:tracePt t="86085" x="3987800" y="3975100"/>
          <p14:tracePt t="86102" x="3949700" y="3987800"/>
          <p14:tracePt t="86119" x="3886200" y="4006850"/>
          <p14:tracePt t="86135" x="3784600" y="4013200"/>
          <p14:tracePt t="86152" x="3657600" y="4019550"/>
          <p14:tracePt t="86169" x="3441700" y="4000500"/>
          <p14:tracePt t="86186" x="3302000" y="3987800"/>
          <p14:tracePt t="86202" x="3181350" y="3981450"/>
          <p14:tracePt t="86219" x="3086100" y="3975100"/>
          <p14:tracePt t="86236" x="3016250" y="3975100"/>
          <p14:tracePt t="86252" x="2965450" y="3975100"/>
          <p14:tracePt t="86271" x="2927350" y="3975100"/>
          <p14:tracePt t="86286" x="2889250" y="3968750"/>
          <p14:tracePt t="86302" x="2857500" y="3949700"/>
          <p14:tracePt t="86319" x="2781300" y="3924300"/>
          <p14:tracePt t="86336" x="2673350" y="3879850"/>
          <p14:tracePt t="86352" x="2559050" y="3848100"/>
          <p14:tracePt t="86369" x="2482850" y="3829050"/>
          <p14:tracePt t="86385" x="2476500" y="3829050"/>
          <p14:tracePt t="86402" x="2470150" y="3829050"/>
          <p14:tracePt t="86572" x="2470150" y="3835400"/>
          <p14:tracePt t="86635" x="2470150" y="3841750"/>
          <p14:tracePt t="86802" x="2470150" y="3835400"/>
          <p14:tracePt t="86811" x="2470150" y="3829050"/>
          <p14:tracePt t="86819" x="2470150" y="3816350"/>
          <p14:tracePt t="86835" x="2470150" y="3797300"/>
          <p14:tracePt t="86852" x="2476500" y="3784600"/>
          <p14:tracePt t="86869" x="2476500" y="3759200"/>
          <p14:tracePt t="86886" x="2482850" y="3727450"/>
          <p14:tracePt t="86902" x="2489200" y="3702050"/>
          <p14:tracePt t="86936" x="2508250" y="3638550"/>
          <p14:tracePt t="86970" x="2527300" y="3587750"/>
          <p14:tracePt t="87003" x="2533650" y="3556000"/>
          <p14:tracePt t="87019" x="2533650" y="3543300"/>
          <p14:tracePt t="87036" x="2540000" y="3536950"/>
          <p14:tracePt t="87052" x="2546350" y="3530600"/>
          <p14:tracePt t="87069" x="2546350" y="3524250"/>
          <p14:tracePt t="87090" x="2552700" y="3517900"/>
          <p14:tracePt t="87106" x="2552700" y="3511550"/>
          <p14:tracePt t="87119" x="2559050" y="3511550"/>
          <p14:tracePt t="87136" x="2559050" y="3498850"/>
          <p14:tracePt t="87152" x="2565400" y="3492500"/>
          <p14:tracePt t="87169" x="2571750" y="3486150"/>
          <p14:tracePt t="87186" x="2571750" y="3479800"/>
          <p14:tracePt t="87202" x="2578100" y="3473450"/>
          <p14:tracePt t="87219" x="2578100" y="3467100"/>
          <p14:tracePt t="87236" x="2578100" y="3460750"/>
          <p14:tracePt t="87252" x="2584450" y="3454400"/>
          <p14:tracePt t="87275" x="2584450" y="3448050"/>
          <p14:tracePt t="87299" x="2584450" y="3441700"/>
          <p14:tracePt t="87315" x="2584450" y="3435350"/>
          <p14:tracePt t="87321" x="2584450" y="3429000"/>
          <p14:tracePt t="87355" x="2584450" y="3422650"/>
          <p14:tracePt t="87363" x="2590800" y="3422650"/>
          <p14:tracePt t="87378" x="2590800" y="3416300"/>
          <p14:tracePt t="87452" x="2590800" y="3409950"/>
          <p14:tracePt t="87475" x="2590800" y="3403600"/>
          <p14:tracePt t="87571" x="2584450" y="3403600"/>
          <p14:tracePt t="87627" x="2578100" y="3403600"/>
          <p14:tracePt t="87635" x="2578100" y="3397250"/>
          <p14:tracePt t="87658" x="2571750" y="3397250"/>
          <p14:tracePt t="87669" x="2571750" y="3390900"/>
          <p14:tracePt t="87686" x="2571750" y="3384550"/>
          <p14:tracePt t="87702" x="2565400" y="3384550"/>
          <p14:tracePt t="87719" x="2565400" y="3378200"/>
          <p14:tracePt t="87736" x="2559050" y="3378200"/>
          <p14:tracePt t="87753" x="2559050" y="3371850"/>
          <p14:tracePt t="87819" x="2552700" y="3371850"/>
          <p14:tracePt t="87842" x="2552700" y="3365500"/>
          <p14:tracePt t="87979" x="2552700" y="3359150"/>
          <p14:tracePt t="88187" x="2552700" y="3352800"/>
          <p14:tracePt t="88251" x="2552700" y="3346450"/>
          <p14:tracePt t="88395" x="2559050" y="3346450"/>
          <p14:tracePt t="88939" x="2565400" y="3346450"/>
          <p14:tracePt t="88954" x="2571750" y="3346450"/>
          <p14:tracePt t="88962" x="2571750" y="3340100"/>
          <p14:tracePt t="88978" x="2578100" y="3340100"/>
          <p14:tracePt t="89002" x="2584450" y="3340100"/>
          <p14:tracePt t="89010" x="2590800" y="3340100"/>
          <p14:tracePt t="90107" x="2590800" y="3359150"/>
          <p14:tracePt t="90114" x="2590800" y="3378200"/>
          <p14:tracePt t="90122" x="2590800" y="3384550"/>
          <p14:tracePt t="90135" x="2590800" y="3397250"/>
          <p14:tracePt t="90152" x="2578100" y="3422650"/>
          <p14:tracePt t="90169" x="2578100" y="3454400"/>
          <p14:tracePt t="90185" x="2571750" y="3498850"/>
          <p14:tracePt t="90219" x="2565400" y="3562350"/>
          <p14:tracePt t="90253" x="2559050" y="3613150"/>
          <p14:tracePt t="90286" x="2559050" y="3644900"/>
          <p14:tracePt t="90315" x="2559050" y="3651250"/>
          <p14:tracePt t="90475" x="2559050" y="3644900"/>
          <p14:tracePt t="90491" x="2559050" y="3638550"/>
          <p14:tracePt t="90498" x="2559050" y="3632200"/>
          <p14:tracePt t="90523" x="2559050" y="3625850"/>
          <p14:tracePt t="90530" x="2552700" y="3625850"/>
          <p14:tracePt t="90538" x="2552700" y="3619500"/>
          <p14:tracePt t="90552" x="2546350" y="3619500"/>
          <p14:tracePt t="90569" x="2520950" y="3606800"/>
          <p14:tracePt t="90586" x="2476500" y="3600450"/>
          <p14:tracePt t="90602" x="2387600" y="3587750"/>
          <p14:tracePt t="90619" x="2286000" y="3587750"/>
          <p14:tracePt t="90635" x="2184400" y="3581400"/>
          <p14:tracePt t="90652" x="2108200" y="3581400"/>
          <p14:tracePt t="90669" x="2044700" y="3581400"/>
          <p14:tracePt t="90685" x="2006600" y="3581400"/>
          <p14:tracePt t="90702" x="1974850" y="3594100"/>
          <p14:tracePt t="90719" x="1943100" y="3613150"/>
          <p14:tracePt t="90735" x="1905000" y="3625850"/>
          <p14:tracePt t="90752" x="1841500" y="3657600"/>
          <p14:tracePt t="90770" x="1765300" y="3676650"/>
          <p14:tracePt t="90786" x="1739900" y="3689350"/>
          <p14:tracePt t="90802" x="1727200" y="3689350"/>
          <p14:tracePt t="90819" x="1720850" y="3695700"/>
          <p14:tracePt t="90851" x="1714500" y="3702050"/>
          <p14:tracePt t="90866" x="1708150" y="3702050"/>
          <p14:tracePt t="90882" x="1701800" y="3702050"/>
          <p14:tracePt t="90890" x="1695450" y="3708400"/>
          <p14:tracePt t="90902" x="1682750" y="3708400"/>
          <p14:tracePt t="90919" x="1670050" y="3708400"/>
          <p14:tracePt t="90935" x="1651000" y="3708400"/>
          <p14:tracePt t="90952" x="1631950" y="3708400"/>
          <p14:tracePt t="90970" x="1581150" y="3702050"/>
          <p14:tracePt t="90987" x="1543050" y="3689350"/>
          <p14:tracePt t="91002" x="1511300" y="3676650"/>
          <p14:tracePt t="91019" x="1479550" y="3670300"/>
          <p14:tracePt t="91036" x="1460500" y="3663950"/>
          <p14:tracePt t="91052" x="1428750" y="3644900"/>
          <p14:tracePt t="91069" x="1377950" y="3632200"/>
          <p14:tracePt t="91086" x="1320800" y="3613150"/>
          <p14:tracePt t="91102" x="1231900" y="3587750"/>
          <p14:tracePt t="91118" x="1149350" y="3562350"/>
          <p14:tracePt t="91135" x="1054100" y="3543300"/>
          <p14:tracePt t="91152" x="984250" y="3524250"/>
          <p14:tracePt t="91168" x="920750" y="3505200"/>
          <p14:tracePt t="91186" x="869950" y="3492500"/>
          <p14:tracePt t="91202" x="863600" y="3492500"/>
          <p14:tracePt t="91427" x="876300" y="3498850"/>
          <p14:tracePt t="91435" x="889000" y="3505200"/>
          <p14:tracePt t="91452" x="908050" y="3524250"/>
          <p14:tracePt t="91469" x="933450" y="3543300"/>
          <p14:tracePt t="91485" x="952500" y="3556000"/>
          <p14:tracePt t="91502" x="958850" y="3562350"/>
          <p14:tracePt t="91519" x="965200" y="3562350"/>
          <p14:tracePt t="91536" x="965200" y="3568700"/>
          <p14:tracePt t="91552" x="971550" y="3568700"/>
          <p14:tracePt t="91627" x="977900" y="3568700"/>
          <p14:tracePt t="91651" x="984250" y="3568700"/>
          <p14:tracePt t="91659" x="990600" y="3568700"/>
          <p14:tracePt t="91669" x="1003300" y="3562350"/>
          <p14:tracePt t="91685" x="1016000" y="3549650"/>
          <p14:tracePt t="91702" x="1028700" y="3543300"/>
          <p14:tracePt t="91719" x="1054100" y="3530600"/>
          <p14:tracePt t="91736" x="1073150" y="3524250"/>
          <p14:tracePt t="91752" x="1111250" y="3505200"/>
          <p14:tracePt t="91769" x="1143000" y="3486150"/>
          <p14:tracePt t="91786" x="1212850" y="3460750"/>
          <p14:tracePt t="91802" x="1238250" y="3454400"/>
          <p14:tracePt t="91819" x="1257300" y="3448050"/>
          <p14:tracePt t="91836" x="1270000" y="3441700"/>
          <p14:tracePt t="91947" x="1276350" y="3441700"/>
          <p14:tracePt t="91971" x="1289050" y="3435350"/>
          <p14:tracePt t="91978" x="1295400" y="3429000"/>
          <p14:tracePt t="91986" x="1301750" y="3429000"/>
          <p14:tracePt t="92002" x="1314450" y="3429000"/>
          <p14:tracePt t="92019" x="1320800" y="3429000"/>
          <p14:tracePt t="92036" x="1327150" y="3422650"/>
          <p14:tracePt t="92139" x="1333500" y="3422650"/>
          <p14:tracePt t="92275" x="1327150" y="3422650"/>
          <p14:tracePt t="92291" x="1320800" y="3422650"/>
          <p14:tracePt t="92306" x="1320800" y="3435350"/>
          <p14:tracePt t="92314" x="1320800" y="3454400"/>
          <p14:tracePt t="92322" x="1327150" y="3460750"/>
          <p14:tracePt t="92335" x="1346200" y="3473450"/>
          <p14:tracePt t="92352" x="1371600" y="3492500"/>
          <p14:tracePt t="92369" x="1384300" y="3498850"/>
          <p14:tracePt t="92385" x="1390650" y="3498850"/>
          <p14:tracePt t="92475" x="1397000" y="3498850"/>
          <p14:tracePt t="92547" x="1403350" y="3498850"/>
          <p14:tracePt t="92587" x="1409700" y="3498850"/>
          <p14:tracePt t="92707" x="1409700" y="3505200"/>
          <p14:tracePt t="92715" x="1409700" y="3511550"/>
          <p14:tracePt t="92730" x="1409700" y="3517900"/>
          <p14:tracePt t="92755" x="1409700" y="3524250"/>
          <p14:tracePt t="92763" x="1416050" y="3530600"/>
          <p14:tracePt t="92769" x="1416050" y="3536950"/>
          <p14:tracePt t="92786" x="1441450" y="3549650"/>
          <p14:tracePt t="92802" x="1511300" y="3587750"/>
          <p14:tracePt t="92819" x="1644650" y="3625850"/>
          <p14:tracePt t="92835" x="1885950" y="3702050"/>
          <p14:tracePt t="92852" x="2216150" y="3803650"/>
          <p14:tracePt t="92869" x="2609850" y="3898900"/>
          <p14:tracePt t="92885" x="3054350" y="4006850"/>
          <p14:tracePt t="92903" x="3486150" y="4070350"/>
          <p14:tracePt t="92919" x="3835400" y="4089400"/>
          <p14:tracePt t="92936" x="4070350" y="4102100"/>
          <p14:tracePt t="92952" x="4210050" y="4102100"/>
          <p14:tracePt t="92969" x="4330700" y="4076700"/>
          <p14:tracePt t="92986" x="4362450" y="4051300"/>
          <p14:tracePt t="93002" x="4381500" y="4032250"/>
          <p14:tracePt t="93019" x="4394200" y="4006850"/>
          <p14:tracePt t="93036" x="4406900" y="3968750"/>
          <p14:tracePt t="93052" x="4413250" y="3930650"/>
          <p14:tracePt t="93069" x="4413250" y="3898900"/>
          <p14:tracePt t="93086" x="4425950" y="3873500"/>
          <p14:tracePt t="93102" x="4432300" y="3841750"/>
          <p14:tracePt t="93119" x="4438650" y="3816350"/>
          <p14:tracePt t="93135" x="4445000" y="3797300"/>
          <p14:tracePt t="93152" x="4451350" y="3771900"/>
          <p14:tracePt t="93169" x="4476750" y="3714750"/>
          <p14:tracePt t="93185" x="4489450" y="3695700"/>
          <p14:tracePt t="93202" x="4508500" y="3657600"/>
          <p14:tracePt t="93219" x="4527550" y="3625850"/>
          <p14:tracePt t="93236" x="4552950" y="3594100"/>
          <p14:tracePt t="93252" x="4565650" y="3575050"/>
          <p14:tracePt t="93268" x="4584700" y="3549650"/>
          <p14:tracePt t="93287" x="4591050" y="3536950"/>
          <p14:tracePt t="93302" x="4610100" y="3524250"/>
          <p14:tracePt t="93319" x="4641850" y="3517900"/>
          <p14:tracePt t="93335" x="4679950" y="3511550"/>
          <p14:tracePt t="93352" x="4705350" y="3511550"/>
          <p14:tracePt t="93369" x="4743450" y="3505200"/>
          <p14:tracePt t="93386" x="4762500" y="3505200"/>
          <p14:tracePt t="93403" x="4781550" y="3505200"/>
          <p14:tracePt t="93434" x="4787900" y="3505200"/>
          <p14:tracePt t="93483" x="4794250" y="3505200"/>
          <p14:tracePt t="93507" x="4794250" y="3511550"/>
          <p14:tracePt t="93522" x="4794250" y="3517900"/>
          <p14:tracePt t="93530" x="4794250" y="3524250"/>
          <p14:tracePt t="93538" x="4800600" y="3524250"/>
          <p14:tracePt t="93552" x="4800600" y="3530600"/>
          <p14:tracePt t="93569" x="4806950" y="3536950"/>
          <p14:tracePt t="93585" x="4806950" y="3543300"/>
          <p14:tracePt t="93602" x="4806950" y="3549650"/>
          <p14:tracePt t="93971" x="4768850" y="3556000"/>
          <p14:tracePt t="93978" x="4718050" y="3562350"/>
          <p14:tracePt t="93986" x="4641850" y="3568700"/>
          <p14:tracePt t="94002" x="4445000" y="3594100"/>
          <p14:tracePt t="94019" x="4159250" y="3613150"/>
          <p14:tracePt t="94035" x="3879850" y="3657600"/>
          <p14:tracePt t="94052" x="3568700" y="3702050"/>
          <p14:tracePt t="94086" x="3016250" y="3765550"/>
          <p14:tracePt t="94119" x="2533650" y="3765550"/>
          <p14:tracePt t="94153" x="2082800" y="3727450"/>
          <p14:tracePt t="94168" x="2032000" y="3721100"/>
          <p14:tracePt t="94187" x="1930400" y="3714750"/>
          <p14:tracePt t="94202" x="1924050" y="3708400"/>
          <p14:tracePt t="94219" x="1911350" y="3708400"/>
          <p14:tracePt t="94267" x="1905000" y="3702050"/>
          <p14:tracePt t="94274" x="1905000" y="3695700"/>
          <p14:tracePt t="94290" x="1898650" y="3689350"/>
          <p14:tracePt t="94302" x="1898650" y="3683000"/>
          <p14:tracePt t="94319" x="1879600" y="3670300"/>
          <p14:tracePt t="94335" x="1873250" y="3657600"/>
          <p14:tracePt t="94352" x="1873250" y="3644900"/>
          <p14:tracePt t="94369" x="1866900" y="3638550"/>
          <p14:tracePt t="94386" x="1866900" y="3606800"/>
          <p14:tracePt t="94402" x="1873250" y="3581400"/>
          <p14:tracePt t="94419" x="1892300" y="3549650"/>
          <p14:tracePt t="94436" x="1936750" y="3511550"/>
          <p14:tracePt t="94452" x="2000250" y="3473450"/>
          <p14:tracePt t="94469" x="2063750" y="3441700"/>
          <p14:tracePt t="94486" x="2127250" y="3409950"/>
          <p14:tracePt t="94502" x="2178050" y="3397250"/>
          <p14:tracePt t="94519" x="2203450" y="3384550"/>
          <p14:tracePt t="94536" x="2228850" y="3378200"/>
          <p14:tracePt t="94552" x="2235200" y="3378200"/>
          <p14:tracePt t="94569" x="2241550" y="3378200"/>
          <p14:tracePt t="94731" x="2241550" y="3390900"/>
          <p14:tracePt t="94739" x="2241550" y="3409950"/>
          <p14:tracePt t="94752" x="2247900" y="3416300"/>
          <p14:tracePt t="94770" x="2260600" y="3448050"/>
          <p14:tracePt t="94787" x="2266950" y="3467100"/>
          <p14:tracePt t="94802" x="2279650" y="3479800"/>
          <p14:tracePt t="94819" x="2292350" y="3492500"/>
          <p14:tracePt t="94835" x="2311400" y="3511550"/>
          <p14:tracePt t="94852" x="2324100" y="3517900"/>
          <p14:tracePt t="94869" x="2336800" y="3530600"/>
          <p14:tracePt t="94885" x="2349500" y="3536950"/>
          <p14:tracePt t="94902" x="2368550" y="3549650"/>
          <p14:tracePt t="94919" x="2387600" y="3556000"/>
          <p14:tracePt t="94936" x="2393950" y="3568700"/>
          <p14:tracePt t="94952" x="2406650" y="3575050"/>
          <p14:tracePt t="94969" x="2413000" y="3575050"/>
          <p14:tracePt t="95003" x="2419350" y="3575050"/>
          <p14:tracePt t="95035" x="2425700" y="3575050"/>
          <p14:tracePt t="95051" x="2432050" y="3575050"/>
          <p14:tracePt t="95067" x="2432050" y="3568700"/>
          <p14:tracePt t="95074" x="2438400" y="3568700"/>
          <p14:tracePt t="95115" x="2444750" y="3562350"/>
          <p14:tracePt t="95227" x="2451100" y="3562350"/>
          <p14:tracePt t="95235" x="2457450" y="3562350"/>
          <p14:tracePt t="95252" x="2533650" y="3568700"/>
          <p14:tracePt t="95269" x="2711450" y="3619500"/>
          <p14:tracePt t="95286" x="2971800" y="3702050"/>
          <p14:tracePt t="95302" x="3308350" y="3822700"/>
          <p14:tracePt t="95319" x="3587750" y="3911600"/>
          <p14:tracePt t="95335" x="3835400" y="3987800"/>
          <p14:tracePt t="95352" x="3987800" y="4032250"/>
          <p14:tracePt t="95368" x="4152900" y="4057650"/>
          <p14:tracePt t="95387" x="4419600" y="4076700"/>
          <p14:tracePt t="95402" x="4591050" y="4089400"/>
          <p14:tracePt t="95419" x="4730750" y="4089400"/>
          <p14:tracePt t="95437" x="4876800" y="4089400"/>
          <p14:tracePt t="95452" x="4997450" y="4089400"/>
          <p14:tracePt t="95469" x="5060950" y="4070350"/>
          <p14:tracePt t="95485" x="5099050" y="4051300"/>
          <p14:tracePt t="95503" x="5118100" y="4038600"/>
          <p14:tracePt t="95519" x="5143500" y="4013200"/>
          <p14:tracePt t="95535" x="5162550" y="3975100"/>
          <p14:tracePt t="95552" x="5175250" y="3943350"/>
          <p14:tracePt t="95569" x="5187950" y="3917950"/>
          <p14:tracePt t="95585" x="5187950" y="3873500"/>
          <p14:tracePt t="95602" x="5194300" y="3854450"/>
          <p14:tracePt t="95619" x="5194300" y="3835400"/>
          <p14:tracePt t="95636" x="5194300" y="3822700"/>
          <p14:tracePt t="95652" x="5200650" y="3797300"/>
          <p14:tracePt t="95669" x="5207000" y="3778250"/>
          <p14:tracePt t="95686" x="5213350" y="3752850"/>
          <p14:tracePt t="95702" x="5226050" y="3727450"/>
          <p14:tracePt t="95719" x="5238750" y="3702050"/>
          <p14:tracePt t="95736" x="5245100" y="3683000"/>
          <p14:tracePt t="95752" x="5257800" y="3676650"/>
          <p14:tracePt t="95768" x="5264150" y="3663950"/>
          <p14:tracePt t="95786" x="5270500" y="3644900"/>
          <p14:tracePt t="95802" x="5276850" y="3638550"/>
          <p14:tracePt t="95819" x="5283200" y="3632200"/>
          <p14:tracePt t="96332" x="5283200" y="3638550"/>
          <p14:tracePt t="96339" x="5283200" y="3644900"/>
          <p14:tracePt t="96352" x="5283200" y="3651250"/>
          <p14:tracePt t="96368" x="5270500" y="3663950"/>
          <p14:tracePt t="96385" x="5257800" y="3689350"/>
          <p14:tracePt t="96401" x="5251450" y="3714750"/>
          <p14:tracePt t="96419" x="5238750" y="3740150"/>
          <p14:tracePt t="96435" x="5232400" y="3765550"/>
          <p14:tracePt t="96470" x="5219700" y="3816350"/>
          <p14:tracePt t="96504" x="5213350" y="3873500"/>
          <p14:tracePt t="96536" x="5213350" y="3892550"/>
          <p14:tracePt t="96552" x="5213350" y="3898900"/>
          <p14:tracePt t="96578" x="5219700" y="3898900"/>
          <p14:tracePt t="96651" x="5219700" y="3905250"/>
          <p14:tracePt t="96675" x="5219700" y="3911600"/>
          <p14:tracePt t="96683" x="5219700" y="3917950"/>
          <p14:tracePt t="96690" x="5219700" y="3924300"/>
          <p14:tracePt t="96702" x="5219700" y="3930650"/>
          <p14:tracePt t="96719" x="5200650" y="3949700"/>
          <p14:tracePt t="96735" x="5194300" y="3968750"/>
          <p14:tracePt t="96752" x="5187950" y="3981450"/>
          <p14:tracePt t="96770" x="5175250" y="3987800"/>
          <p14:tracePt t="96785" x="5168900" y="3994150"/>
          <p14:tracePt t="96916" x="5162550" y="3994150"/>
          <p14:tracePt t="97140" x="5162550" y="3987800"/>
          <p14:tracePt t="97146" x="5162550" y="3981450"/>
          <p14:tracePt t="97155" x="5162550" y="3975100"/>
          <p14:tracePt t="97195" x="5162550" y="3968750"/>
          <p14:tracePt t="97235" x="5162550" y="3962400"/>
          <p14:tracePt t="97283" x="5162550" y="3956050"/>
          <p14:tracePt t="97315" x="5162550" y="3949700"/>
          <p14:tracePt t="97347" x="5162550" y="3943350"/>
          <p14:tracePt t="97362" x="5156200" y="3937000"/>
          <p14:tracePt t="97370" x="5156200" y="3930650"/>
          <p14:tracePt t="97385" x="5156200" y="3924300"/>
          <p14:tracePt t="97402" x="5149850" y="3911600"/>
          <p14:tracePt t="97419" x="5149850" y="3898900"/>
          <p14:tracePt t="97435" x="5143500" y="3892550"/>
          <p14:tracePt t="97452" x="5130800" y="3873500"/>
          <p14:tracePt t="97469" x="5124450" y="3860800"/>
          <p14:tracePt t="97485" x="5118100" y="3848100"/>
          <p14:tracePt t="97502" x="5105400" y="3829050"/>
          <p14:tracePt t="97519" x="5099050" y="3810000"/>
          <p14:tracePt t="97536" x="5092700" y="3797300"/>
          <p14:tracePt t="97552" x="5092700" y="3784600"/>
          <p14:tracePt t="97569" x="5086350" y="3778250"/>
          <p14:tracePt t="97586" x="5086350" y="3771900"/>
          <p14:tracePt t="97620" x="5086350" y="3765550"/>
          <p14:tracePt t="97667" x="5086350" y="3759200"/>
          <p14:tracePt t="97683" x="5086350" y="3752850"/>
          <p14:tracePt t="97723" x="5086350" y="3746500"/>
          <p14:tracePt t="97827" x="5092700" y="3765550"/>
          <p14:tracePt t="97835" x="5105400" y="3790950"/>
          <p14:tracePt t="97853" x="5137150" y="3829050"/>
          <p14:tracePt t="97869" x="5181600" y="3873500"/>
          <p14:tracePt t="97886" x="5232400" y="3911600"/>
          <p14:tracePt t="97901" x="5264150" y="3943350"/>
          <p14:tracePt t="97919" x="5295900" y="3975100"/>
          <p14:tracePt t="97935" x="5321300" y="3987800"/>
          <p14:tracePt t="97952" x="5353050" y="4000500"/>
          <p14:tracePt t="97970" x="5397500" y="4019550"/>
          <p14:tracePt t="97987" x="5429250" y="4019550"/>
          <p14:tracePt t="98002" x="5448300" y="4019550"/>
          <p14:tracePt t="98019" x="5473700" y="4019550"/>
          <p14:tracePt t="98035" x="5480050" y="4019550"/>
          <p14:tracePt t="98052" x="5492750" y="4019550"/>
          <p14:tracePt t="98107" x="5499100" y="4019550"/>
          <p14:tracePt t="98299" x="5499100" y="4013200"/>
          <p14:tracePt t="98307" x="5505450" y="4006850"/>
          <p14:tracePt t="98319" x="5511800" y="4000500"/>
          <p14:tracePt t="98336" x="5511800" y="3987800"/>
          <p14:tracePt t="98352" x="5511800" y="3968750"/>
          <p14:tracePt t="98370" x="5511800" y="3917950"/>
          <p14:tracePt t="98386" x="5511800" y="3873500"/>
          <p14:tracePt t="98402" x="5505450" y="3829050"/>
          <p14:tracePt t="98418" x="5499100" y="3803650"/>
          <p14:tracePt t="98435" x="5492750" y="3778250"/>
          <p14:tracePt t="98452" x="5486400" y="3759200"/>
          <p14:tracePt t="98469" x="5486400" y="3752850"/>
          <p14:tracePt t="98486" x="5486400" y="3746500"/>
          <p14:tracePt t="98502" x="5480050" y="3740150"/>
          <p14:tracePt t="98519" x="5480050" y="3733800"/>
          <p14:tracePt t="98536" x="5480050" y="3727450"/>
          <p14:tracePt t="98552" x="5480050" y="3721100"/>
          <p14:tracePt t="98569" x="5473700" y="3714750"/>
          <p14:tracePt t="98585" x="5473700" y="3708400"/>
          <p14:tracePt t="98619" x="5473700" y="3702050"/>
          <p14:tracePt t="98642" x="5473700" y="3695700"/>
          <p14:tracePt t="98675" x="5473700" y="3689350"/>
          <p14:tracePt t="98707" x="5473700" y="3683000"/>
          <p14:tracePt t="98731" x="5480050" y="3683000"/>
          <p14:tracePt t="98755" x="5480050" y="3676650"/>
          <p14:tracePt t="98770" x="5486400" y="3676650"/>
          <p14:tracePt t="98778" x="5486400" y="3670300"/>
          <p14:tracePt t="98827" x="5486400" y="3663950"/>
          <p14:tracePt t="98850" x="5492750" y="3663950"/>
          <p14:tracePt t="99058" x="5492750" y="3670300"/>
          <p14:tracePt t="99067" x="5486400" y="3670300"/>
          <p14:tracePt t="99387" x="5486400" y="3676650"/>
          <p14:tracePt t="99403" x="5499100" y="3689350"/>
          <p14:tracePt t="99410" x="5511800" y="3695700"/>
          <p14:tracePt t="99419" x="5518150" y="3702050"/>
          <p14:tracePt t="99435" x="5537200" y="3714750"/>
          <p14:tracePt t="99452" x="5556250" y="3727450"/>
          <p14:tracePt t="99468" x="5581650" y="3746500"/>
          <p14:tracePt t="99502" x="5651500" y="3790950"/>
          <p14:tracePt t="99535" x="5791200" y="3854450"/>
          <p14:tracePt t="99570" x="6026150" y="3943350"/>
          <p14:tracePt t="99585" x="6121400" y="3975100"/>
          <p14:tracePt t="99602" x="6184900" y="3994150"/>
          <p14:tracePt t="99618" x="6254750" y="4013200"/>
          <p14:tracePt t="99636" x="6299200" y="4025900"/>
          <p14:tracePt t="99652" x="6350000" y="4044950"/>
          <p14:tracePt t="99668" x="6394450" y="4057650"/>
          <p14:tracePt t="99685" x="6464300" y="4083050"/>
          <p14:tracePt t="99702" x="6546850" y="4095750"/>
          <p14:tracePt t="99719" x="6623050" y="4108450"/>
          <p14:tracePt t="99735" x="6699250" y="4108450"/>
          <p14:tracePt t="99752" x="6794500" y="4114800"/>
          <p14:tracePt t="99770" x="6883400" y="4121150"/>
          <p14:tracePt t="99786" x="6921500" y="4121150"/>
          <p14:tracePt t="99802" x="6953250" y="4133850"/>
          <p14:tracePt t="99818" x="6978650" y="4140200"/>
          <p14:tracePt t="99836" x="7010400" y="4140200"/>
          <p14:tracePt t="99852" x="7048500" y="4146550"/>
          <p14:tracePt t="99869" x="7073900" y="4152900"/>
          <p14:tracePt t="99885" x="7092950" y="4159250"/>
          <p14:tracePt t="99902" x="7112000" y="4165600"/>
          <p14:tracePt t="99919" x="7124700" y="4165600"/>
          <p14:tracePt t="99936" x="7143750" y="4171950"/>
          <p14:tracePt t="99951" x="7150100" y="4178300"/>
          <p14:tracePt t="99969" x="7181850" y="4184650"/>
          <p14:tracePt t="99985" x="7200900" y="4184650"/>
          <p14:tracePt t="100002" x="7213600" y="4191000"/>
          <p14:tracePt t="100026" x="7219950" y="4191000"/>
          <p14:tracePt t="100099" x="7226300" y="4191000"/>
          <p14:tracePt t="100172" x="7232650" y="4191000"/>
          <p14:tracePt t="100178" x="7232650" y="4184650"/>
          <p14:tracePt t="100194" x="7232650" y="4178300"/>
          <p14:tracePt t="100219" x="7232650" y="4171950"/>
          <p14:tracePt t="100252" x="7232650" y="4165600"/>
          <p14:tracePt t="100267" x="7232650" y="4159250"/>
          <p14:tracePt t="100275" x="7232650" y="4152900"/>
          <p14:tracePt t="100285" x="7232650" y="4146550"/>
          <p14:tracePt t="100320" x="7232650" y="4127500"/>
          <p14:tracePt t="100336" x="7232650" y="4121150"/>
          <p14:tracePt t="100352" x="7232650" y="4095750"/>
          <p14:tracePt t="100369" x="7232650" y="4076700"/>
          <p14:tracePt t="100386" x="7213600" y="4025900"/>
          <p14:tracePt t="100402" x="7175500" y="3981450"/>
          <p14:tracePt t="100418" x="7150100" y="3930650"/>
          <p14:tracePt t="100435" x="7131050" y="3898900"/>
          <p14:tracePt t="100452" x="7112000" y="3860800"/>
          <p14:tracePt t="100469" x="7086600" y="3841750"/>
          <p14:tracePt t="100487" x="7054850" y="3803650"/>
          <p14:tracePt t="100502" x="7023100" y="3765550"/>
          <p14:tracePt t="100519" x="6997700" y="3740150"/>
          <p14:tracePt t="100535" x="6991350" y="3721100"/>
          <p14:tracePt t="100552" x="6991350" y="3714750"/>
          <p14:tracePt t="100595" x="6991350" y="3708400"/>
          <p14:tracePt t="100851" x="6991350" y="3702050"/>
          <p14:tracePt t="100867" x="6991350" y="3695700"/>
          <p14:tracePt t="100899" x="6997700" y="3695700"/>
          <p14:tracePt t="101907" x="6997700" y="3702050"/>
          <p14:tracePt t="101922" x="6997700" y="3708400"/>
          <p14:tracePt t="101955" x="6997700" y="3714750"/>
          <p14:tracePt t="101995" x="7004050" y="3721100"/>
          <p14:tracePt t="102003" x="7004050" y="3727450"/>
          <p14:tracePt t="102051" x="7004050" y="3733800"/>
          <p14:tracePt t="102107" x="7004050" y="3740150"/>
          <p14:tracePt t="102123" x="7004050" y="3746500"/>
          <p14:tracePt t="102138" x="7004050" y="3752850"/>
          <p14:tracePt t="102211" x="7004050" y="3759200"/>
          <p14:tracePt t="102307" x="7004050" y="3765550"/>
          <p14:tracePt t="102322" x="6991350" y="3778250"/>
          <p14:tracePt t="102338" x="6991350" y="3784600"/>
          <p14:tracePt t="102346" x="6985000" y="3784600"/>
          <p14:tracePt t="102363" x="6985000" y="3790950"/>
          <p14:tracePt t="102378" x="6985000" y="3797300"/>
          <p14:tracePt t="102387" x="6978650" y="3797300"/>
          <p14:tracePt t="102402" x="6978650" y="3803650"/>
          <p14:tracePt t="102434" x="6972300" y="3810000"/>
          <p14:tracePt t="102467" x="6965950" y="3810000"/>
          <p14:tracePt t="102475" x="6965950" y="3816350"/>
          <p14:tracePt t="102485" x="6959600" y="3822700"/>
          <p14:tracePt t="102502" x="6953250" y="3829050"/>
          <p14:tracePt t="102519" x="6921500" y="3829050"/>
          <p14:tracePt t="102537" x="6908800" y="3835400"/>
          <p14:tracePt t="102552" x="6889750" y="3841750"/>
          <p14:tracePt t="102569" x="6864350" y="3848100"/>
          <p14:tracePt t="102585" x="6838950" y="3860800"/>
          <p14:tracePt t="102602" x="6788150" y="3898900"/>
          <p14:tracePt t="102619" x="6762750" y="3917950"/>
          <p14:tracePt t="102635" x="6750050" y="3937000"/>
          <p14:tracePt t="102652" x="6731000" y="3949700"/>
          <p14:tracePt t="102669" x="6724650" y="3962400"/>
          <p14:tracePt t="102686" x="6724650" y="3975100"/>
          <p14:tracePt t="102702" x="6724650" y="3987800"/>
          <p14:tracePt t="102719" x="6718300" y="4000500"/>
          <p14:tracePt t="102735" x="6711950" y="4013200"/>
          <p14:tracePt t="102752" x="6705600" y="4019550"/>
          <p14:tracePt t="102770" x="6705600" y="4025900"/>
          <p14:tracePt t="102785" x="6699250" y="4032250"/>
          <p14:tracePt t="102843" x="6699250" y="4038600"/>
          <p14:tracePt t="103114" x="6711950" y="4038600"/>
          <p14:tracePt t="103123" x="6718300" y="4038600"/>
          <p14:tracePt t="103135" x="6724650" y="4038600"/>
          <p14:tracePt t="103152" x="6731000" y="4038600"/>
          <p14:tracePt t="103170" x="6737350" y="4038600"/>
          <p14:tracePt t="103194" x="6743700" y="4032250"/>
          <p14:tracePt t="103210" x="6750050" y="4032250"/>
          <p14:tracePt t="103218" x="6769100" y="4032250"/>
          <p14:tracePt t="103253" x="6807200" y="4032250"/>
          <p14:tracePt t="103286" x="6845300" y="4032250"/>
          <p14:tracePt t="103318" x="6883400" y="4038600"/>
          <p14:tracePt t="103335" x="6908800" y="4044950"/>
          <p14:tracePt t="103352" x="6927850" y="4044950"/>
          <p14:tracePt t="103369" x="6959600" y="4044950"/>
          <p14:tracePt t="103386" x="6985000" y="4051300"/>
          <p14:tracePt t="103402" x="7010400" y="4051300"/>
          <p14:tracePt t="103419" x="7023100" y="4051300"/>
          <p14:tracePt t="103435" x="7035800" y="4051300"/>
          <p14:tracePt t="103452" x="7048500" y="4051300"/>
          <p14:tracePt t="103469" x="7054850" y="4051300"/>
          <p14:tracePt t="103531" x="7061200" y="4051300"/>
          <p14:tracePt t="103755" x="7067550" y="4051300"/>
          <p14:tracePt t="103770" x="7067550" y="4044950"/>
          <p14:tracePt t="103786" x="7073900" y="4044950"/>
          <p14:tracePt t="103793" x="7073900" y="4032250"/>
          <p14:tracePt t="103802" x="7080250" y="4032250"/>
          <p14:tracePt t="103818" x="7080250" y="4025900"/>
          <p14:tracePt t="103853" x="7086600" y="4006850"/>
          <p14:tracePt t="103887" x="7092950" y="3975100"/>
          <p14:tracePt t="103919" x="7092950" y="3937000"/>
          <p14:tracePt t="103936" x="7092950" y="3898900"/>
          <p14:tracePt t="103952" x="7092950" y="3873500"/>
          <p14:tracePt t="103970" x="7092950" y="3822700"/>
          <p14:tracePt t="103986" x="7092950" y="3790950"/>
          <p14:tracePt t="104002" x="7092950" y="3759200"/>
          <p14:tracePt t="104018" x="7092950" y="3746500"/>
          <p14:tracePt t="104035" x="7092950" y="3727450"/>
          <p14:tracePt t="104052" x="7092950" y="3714750"/>
          <p14:tracePt t="104069" x="7092950" y="3708400"/>
          <p14:tracePt t="104098" x="7092950" y="3702050"/>
          <p14:tracePt t="104315" x="7086600" y="3714750"/>
          <p14:tracePt t="104322" x="7086600" y="3721100"/>
          <p14:tracePt t="104354" x="7067550" y="3771900"/>
          <p14:tracePt t="104368" x="7048500" y="3797300"/>
          <p14:tracePt t="104403" x="6813550" y="4032250"/>
          <p14:tracePt t="104435" x="6419850" y="4292600"/>
          <p14:tracePt t="104470" x="5886450" y="4641850"/>
          <p14:tracePt t="104485" x="5518150" y="4895850"/>
          <p14:tracePt t="104502" x="5124450" y="5168900"/>
          <p14:tracePt t="104519" x="4730750" y="5416550"/>
          <p14:tracePt t="104535" x="4368800" y="5632450"/>
          <p14:tracePt t="104552" x="4089400" y="5791200"/>
          <p14:tracePt t="104569" x="3765550" y="5937250"/>
          <p14:tracePt t="104585" x="3543300" y="5994400"/>
          <p14:tracePt t="104602" x="3390900" y="6019800"/>
          <p14:tracePt t="104619" x="3238500" y="6038850"/>
          <p14:tracePt t="104635" x="3073400" y="6057900"/>
          <p14:tracePt t="104652" x="2908300" y="6064250"/>
          <p14:tracePt t="104669" x="2717800" y="6051550"/>
          <p14:tracePt t="104686" x="2540000" y="6026150"/>
          <p14:tracePt t="104702" x="2381250" y="5994400"/>
          <p14:tracePt t="104719" x="2228850" y="5956300"/>
          <p14:tracePt t="104735" x="2095500" y="5911850"/>
          <p14:tracePt t="104753" x="1968500" y="5867400"/>
          <p14:tracePt t="104768" x="1860550" y="5822950"/>
          <p14:tracePt t="104785" x="1720850" y="5746750"/>
          <p14:tracePt t="104802" x="1651000" y="5695950"/>
          <p14:tracePt t="104819" x="1606550" y="5664200"/>
          <p14:tracePt t="104835" x="1587500" y="5645150"/>
          <p14:tracePt t="104851" x="1581150" y="5638800"/>
          <p14:tracePt t="104869" x="1574800" y="5626100"/>
          <p14:tracePt t="104885" x="1568450" y="5619750"/>
          <p14:tracePt t="104902" x="1568450" y="5613400"/>
          <p14:tracePt t="104919" x="1568450" y="5594350"/>
          <p14:tracePt t="104935" x="1568450" y="5581650"/>
          <p14:tracePt t="104953" x="1568450" y="5549900"/>
          <p14:tracePt t="104968" x="1562100" y="5518150"/>
          <p14:tracePt t="104986" x="1549400" y="5461000"/>
          <p14:tracePt t="105002" x="1536700" y="5435600"/>
          <p14:tracePt t="105019" x="1530350" y="5422900"/>
          <p14:tracePt t="105035" x="1524000" y="5410200"/>
          <p14:tracePt t="105067" x="1524000" y="5403850"/>
          <p14:tracePt t="105154" x="1524000" y="5397500"/>
          <p14:tracePt t="105178" x="1517650" y="5397500"/>
          <p14:tracePt t="105194" x="1517650" y="5391150"/>
          <p14:tracePt t="105210" x="1517650" y="5384800"/>
          <p14:tracePt t="105243" x="1517650" y="5378450"/>
          <p14:tracePt t="105251" x="1511300" y="5378450"/>
          <p14:tracePt t="105268" x="1511300" y="5365750"/>
          <p14:tracePt t="105285" x="1504950" y="5353050"/>
          <p14:tracePt t="105302" x="1498600" y="5340350"/>
          <p14:tracePt t="105319" x="1492250" y="5334000"/>
          <p14:tracePt t="105336" x="1492250" y="5327650"/>
          <p14:tracePt t="105352" x="1485900" y="5321300"/>
          <p14:tracePt t="105369" x="1479550" y="5308600"/>
          <p14:tracePt t="105385" x="1473200" y="5289550"/>
          <p14:tracePt t="105402" x="1473200" y="5276850"/>
          <p14:tracePt t="105419" x="1466850" y="5264150"/>
          <p14:tracePt t="105435" x="1460500" y="5251450"/>
          <p14:tracePt t="105452" x="1460500" y="5238750"/>
          <p14:tracePt t="105469" x="1460500" y="5219700"/>
          <p14:tracePt t="105485" x="1460500" y="5213350"/>
          <p14:tracePt t="105502" x="1460500" y="5200650"/>
          <p14:tracePt t="105519" x="1460500" y="5194300"/>
          <p14:tracePt t="105535" x="1460500" y="5181600"/>
          <p14:tracePt t="105552" x="1460500" y="5175250"/>
          <p14:tracePt t="105586" x="1460500" y="5168900"/>
          <p14:tracePt t="105883" x="1454150" y="5162550"/>
          <p14:tracePt t="105899" x="1454150" y="5156200"/>
          <p14:tracePt t="105914" x="1454150" y="5149850"/>
          <p14:tracePt t="106723" x="1454150" y="5143500"/>
          <p14:tracePt t="106738" x="1454150" y="5137150"/>
          <p14:tracePt t="106746" x="1460500" y="5137150"/>
          <p14:tracePt t="106754" x="1460500" y="5130800"/>
          <p14:tracePt t="106768" x="1466850" y="5124450"/>
          <p14:tracePt t="106785" x="1473200" y="5118100"/>
          <p14:tracePt t="106801" x="1479550" y="5111750"/>
          <p14:tracePt t="106819" x="1485900" y="5099050"/>
          <p14:tracePt t="106853" x="1504950" y="5067300"/>
          <p14:tracePt t="106886" x="1536700" y="5022850"/>
          <p14:tracePt t="106920" x="1549400" y="4978400"/>
          <p14:tracePt t="106935" x="1549400" y="4965700"/>
          <p14:tracePt t="106952" x="1555750" y="4940300"/>
          <p14:tracePt t="106968" x="1555750" y="4921250"/>
          <p14:tracePt t="106985" x="1555750" y="4883150"/>
          <p14:tracePt t="107002" x="1555750" y="4870450"/>
          <p14:tracePt t="107019" x="1555750" y="4864100"/>
          <p14:tracePt t="107035" x="1555750" y="4851400"/>
          <p14:tracePt t="107052" x="1555750" y="4845050"/>
          <p14:tracePt t="107164" x="1555750" y="4838700"/>
          <p14:tracePt t="107243" x="1555750" y="4832350"/>
          <p14:tracePt t="107307" x="1555750" y="4826000"/>
          <p14:tracePt t="107347" x="1555750" y="4838700"/>
          <p14:tracePt t="107355" x="1568450" y="4857750"/>
          <p14:tracePt t="107369" x="1600200" y="4902200"/>
          <p14:tracePt t="107385" x="1657350" y="4933950"/>
          <p14:tracePt t="107401" x="1714500" y="4959350"/>
          <p14:tracePt t="107418" x="1752600" y="4959350"/>
          <p14:tracePt t="107435" x="1784350" y="4965700"/>
          <p14:tracePt t="107452" x="1803400" y="4965700"/>
          <p14:tracePt t="107469" x="1816100" y="4965700"/>
          <p14:tracePt t="107486" x="1835150" y="4946650"/>
          <p14:tracePt t="107502" x="1847850" y="4927600"/>
          <p14:tracePt t="107519" x="1866900" y="4908550"/>
          <p14:tracePt t="107535" x="1879600" y="4883150"/>
          <p14:tracePt t="107552" x="1885950" y="4851400"/>
          <p14:tracePt t="107569" x="1885950" y="4826000"/>
          <p14:tracePt t="107585" x="1885950" y="4762500"/>
          <p14:tracePt t="107602" x="1885950" y="4730750"/>
          <p14:tracePt t="107618" x="1879600" y="4711700"/>
          <p14:tracePt t="107636" x="1873250" y="4705350"/>
          <p14:tracePt t="107652" x="1873250" y="4692650"/>
          <p14:tracePt t="107891" x="1873250" y="4699000"/>
          <p14:tracePt t="107898" x="1879600" y="4699000"/>
          <p14:tracePt t="107906" x="1892300" y="4699000"/>
          <p14:tracePt t="107919" x="1898650" y="4699000"/>
          <p14:tracePt t="107935" x="1917700" y="4699000"/>
          <p14:tracePt t="107952" x="1943100" y="4699000"/>
          <p14:tracePt t="107968" x="1981200" y="4699000"/>
          <p14:tracePt t="107986" x="2038350" y="4686300"/>
          <p14:tracePt t="108002" x="2057400" y="4679950"/>
          <p14:tracePt t="108018" x="2070100" y="4673600"/>
          <p14:tracePt t="108036" x="2076450" y="4667250"/>
          <p14:tracePt t="108052" x="2082800" y="4667250"/>
          <p14:tracePt t="108242" x="2082800" y="4673600"/>
          <p14:tracePt t="108258" x="2082800" y="4679950"/>
          <p14:tracePt t="108274" x="2089150" y="4679950"/>
          <p14:tracePt t="108282" x="2095500" y="4686300"/>
          <p14:tracePt t="108290" x="2101850" y="4692650"/>
          <p14:tracePt t="108306" x="2108200" y="4692650"/>
          <p14:tracePt t="108330" x="2114550" y="4699000"/>
          <p14:tracePt t="108338" x="2120900" y="4699000"/>
          <p14:tracePt t="108355" x="2127250" y="4699000"/>
          <p14:tracePt t="108370" x="2133600" y="4705350"/>
          <p14:tracePt t="108386" x="2146300" y="4711700"/>
          <p14:tracePt t="108402" x="2152650" y="4711700"/>
          <p14:tracePt t="108763" x="2152650" y="4718050"/>
          <p14:tracePt t="108770" x="2159000" y="4730750"/>
          <p14:tracePt t="108786" x="2171700" y="4768850"/>
          <p14:tracePt t="108802" x="2178050" y="4800600"/>
          <p14:tracePt t="108819" x="2184400" y="4826000"/>
          <p14:tracePt t="108835" x="2197100" y="4845050"/>
          <p14:tracePt t="108852" x="2203450" y="4857750"/>
          <p14:tracePt t="108886" x="2222500" y="4883150"/>
          <p14:tracePt t="108919" x="2247900" y="4895850"/>
          <p14:tracePt t="108953" x="2260600" y="4902200"/>
          <p14:tracePt t="108968" x="2273300" y="4902200"/>
          <p14:tracePt t="109002" x="2279650" y="4902200"/>
          <p14:tracePt t="109035" x="2279650" y="4908550"/>
          <p14:tracePt t="109219" x="2279650" y="4902200"/>
          <p14:tracePt t="109226" x="2279650" y="4889500"/>
          <p14:tracePt t="109235" x="2279650" y="4883150"/>
          <p14:tracePt t="109252" x="2286000" y="4864100"/>
          <p14:tracePt t="109268" x="2292350" y="4845050"/>
          <p14:tracePt t="109285" x="2298700" y="4813300"/>
          <p14:tracePt t="109302" x="2305050" y="4787900"/>
          <p14:tracePt t="109319" x="2305050" y="4768850"/>
          <p14:tracePt t="109335" x="2311400" y="4737100"/>
          <p14:tracePt t="109352" x="2311400" y="4711700"/>
          <p14:tracePt t="109369" x="2317750" y="4673600"/>
          <p14:tracePt t="109385" x="2324100" y="4660900"/>
          <p14:tracePt t="109402" x="2330450" y="4622800"/>
          <p14:tracePt t="109418" x="2336800" y="4597400"/>
          <p14:tracePt t="109435" x="2343150" y="4578350"/>
          <p14:tracePt t="109452" x="2349500" y="4552950"/>
          <p14:tracePt t="109469" x="2355850" y="4540250"/>
          <p14:tracePt t="109485" x="2355850" y="4533900"/>
          <p14:tracePt t="109502" x="2355850" y="4527550"/>
          <p14:tracePt t="110027" x="2343150" y="4540250"/>
          <p14:tracePt t="110035" x="2336800" y="4565650"/>
          <p14:tracePt t="110052" x="2298700" y="4616450"/>
          <p14:tracePt t="110068" x="2279650" y="4654550"/>
          <p14:tracePt t="110085" x="2254250" y="4692650"/>
          <p14:tracePt t="110102" x="2241550" y="4718050"/>
          <p14:tracePt t="110118" x="2222500" y="4749800"/>
          <p14:tracePt t="110136" x="2209800" y="4781550"/>
          <p14:tracePt t="110170" x="2184400" y="4813300"/>
          <p14:tracePt t="110203" x="2178050" y="4813300"/>
          <p14:tracePt t="110236" x="2171700" y="4819650"/>
          <p14:tracePt t="110252" x="2159000" y="4826000"/>
          <p14:tracePt t="110269" x="2127250" y="4826000"/>
          <p14:tracePt t="110286" x="2076450" y="4832350"/>
          <p14:tracePt t="110302" x="1987550" y="4845050"/>
          <p14:tracePt t="110319" x="1898650" y="4851400"/>
          <p14:tracePt t="110335" x="1803400" y="4857750"/>
          <p14:tracePt t="110352" x="1714500" y="4857750"/>
          <p14:tracePt t="110369" x="1625600" y="4857750"/>
          <p14:tracePt t="110384" x="1543050" y="4857750"/>
          <p14:tracePt t="110402" x="1454150" y="4857750"/>
          <p14:tracePt t="110418" x="1409700" y="4851400"/>
          <p14:tracePt t="110435" x="1384300" y="4851400"/>
          <p14:tracePt t="110452" x="1365250" y="4845050"/>
          <p14:tracePt t="110469" x="1346200" y="4838700"/>
          <p14:tracePt t="110485" x="1339850" y="4838700"/>
          <p14:tracePt t="110523" x="1333500" y="4838700"/>
          <p14:tracePt t="110562" x="1327150" y="4832350"/>
          <p14:tracePt t="110578" x="1314450" y="4832350"/>
          <p14:tracePt t="110586" x="1308100" y="4826000"/>
          <p14:tracePt t="110602" x="1295400" y="4826000"/>
          <p14:tracePt t="110619" x="1289050" y="4826000"/>
          <p14:tracePt t="110635" x="1282700" y="4826000"/>
          <p14:tracePt t="110675" x="1282700" y="4819650"/>
          <p14:tracePt t="110690" x="1282700" y="4813300"/>
          <p14:tracePt t="110699" x="1282700" y="4806950"/>
          <p14:tracePt t="110706" x="1282700" y="4800600"/>
          <p14:tracePt t="110721" x="1282700" y="4794250"/>
          <p14:tracePt t="110735" x="1282700" y="4787900"/>
          <p14:tracePt t="110752" x="1282700" y="4781550"/>
          <p14:tracePt t="110769" x="1282700" y="4775200"/>
          <p14:tracePt t="110835" x="1282700" y="4781550"/>
          <p14:tracePt t="110843" x="1282700" y="4787900"/>
          <p14:tracePt t="110852" x="1282700" y="4800600"/>
          <p14:tracePt t="110868" x="1295400" y="4819650"/>
          <p14:tracePt t="110885" x="1295400" y="4826000"/>
          <p14:tracePt t="110902" x="1308100" y="4845050"/>
          <p14:tracePt t="110918" x="1320800" y="4870450"/>
          <p14:tracePt t="110936" x="1339850" y="4895850"/>
          <p14:tracePt t="110951" x="1365250" y="4921250"/>
          <p14:tracePt t="110970" x="1447800" y="4959350"/>
          <p14:tracePt t="110985" x="1504950" y="4972050"/>
          <p14:tracePt t="111002" x="1574800" y="4978400"/>
          <p14:tracePt t="111019" x="1644650" y="4984750"/>
          <p14:tracePt t="111035" x="1689100" y="4984750"/>
          <p14:tracePt t="111052" x="1739900" y="4984750"/>
          <p14:tracePt t="111068" x="1778000" y="4972050"/>
          <p14:tracePt t="111087" x="1835150" y="4933950"/>
          <p14:tracePt t="111102" x="1879600" y="4895850"/>
          <p14:tracePt t="111119" x="1905000" y="4845050"/>
          <p14:tracePt t="111135" x="1924050" y="4806950"/>
          <p14:tracePt t="111152" x="1924050" y="4768850"/>
          <p14:tracePt t="111169" x="1924050" y="4724400"/>
          <p14:tracePt t="111185" x="1924050" y="4699000"/>
          <p14:tracePt t="111202" x="1917700" y="4686300"/>
          <p14:tracePt t="111220" x="1917700" y="4679950"/>
          <p14:tracePt t="111236" x="1911350" y="4679950"/>
          <p14:tracePt t="111403" x="1924050" y="4692650"/>
          <p14:tracePt t="111410" x="1936750" y="4705350"/>
          <p14:tracePt t="111418" x="1962150" y="4730750"/>
          <p14:tracePt t="111435" x="2038350" y="4781550"/>
          <p14:tracePt t="111451" x="2159000" y="4838700"/>
          <p14:tracePt t="111468" x="2317750" y="4883150"/>
          <p14:tracePt t="111484" x="2482850" y="4921250"/>
          <p14:tracePt t="111502" x="2654300" y="4953000"/>
          <p14:tracePt t="111518" x="2832100" y="4978400"/>
          <p14:tracePt t="111535" x="2984500" y="4991100"/>
          <p14:tracePt t="111551" x="3162300" y="4991100"/>
          <p14:tracePt t="111569" x="3390900" y="5003800"/>
          <p14:tracePt t="111585" x="3848100" y="5010150"/>
          <p14:tracePt t="111601" x="4178300" y="5022850"/>
          <p14:tracePt t="111618" x="4527550" y="5029200"/>
          <p14:tracePt t="111636" x="4876800" y="5029200"/>
          <p14:tracePt t="111652" x="5187950" y="5029200"/>
          <p14:tracePt t="111668" x="5403850" y="5029200"/>
          <p14:tracePt t="111686" x="5562600" y="5029200"/>
          <p14:tracePt t="111702" x="5689600" y="5016500"/>
          <p14:tracePt t="111719" x="5784850" y="5010150"/>
          <p14:tracePt t="111735" x="5861050" y="4997450"/>
          <p14:tracePt t="111752" x="5949950" y="4972050"/>
          <p14:tracePt t="111768" x="6032500" y="4940300"/>
          <p14:tracePt t="111785" x="6127750" y="4902200"/>
          <p14:tracePt t="111802" x="6159500" y="4883150"/>
          <p14:tracePt t="111818" x="6178550" y="4870450"/>
          <p14:tracePt t="111835" x="6197600" y="4845050"/>
          <p14:tracePt t="111852" x="6223000" y="4826000"/>
          <p14:tracePt t="111868" x="6248400" y="4813300"/>
          <p14:tracePt t="111885" x="6273800" y="4800600"/>
          <p14:tracePt t="111902" x="6286500" y="4781550"/>
          <p14:tracePt t="111918" x="6299200" y="4775200"/>
          <p14:tracePt t="111935" x="6318250" y="4768850"/>
          <p14:tracePt t="111952" x="6330950" y="4756150"/>
          <p14:tracePt t="111970" x="6362700" y="4737100"/>
          <p14:tracePt t="111985" x="6375400" y="4724400"/>
          <p14:tracePt t="112002" x="6388100" y="4718050"/>
          <p14:tracePt t="112018" x="6400800" y="4705350"/>
          <p14:tracePt t="112035" x="6413500" y="4699000"/>
          <p14:tracePt t="112052" x="6432550" y="4686300"/>
          <p14:tracePt t="112069" x="6445250" y="4679950"/>
          <p14:tracePt t="112155" x="6451600" y="4679950"/>
          <p14:tracePt t="112163" x="6451600" y="4673600"/>
          <p14:tracePt t="112794" x="6451600" y="4679950"/>
          <p14:tracePt t="112803" x="6451600" y="4686300"/>
          <p14:tracePt t="112818" x="6432550" y="4711700"/>
          <p14:tracePt t="112834" x="6394450" y="4749800"/>
          <p14:tracePt t="112851" x="6318250" y="4800600"/>
          <p14:tracePt t="112868" x="6223000" y="4851400"/>
          <p14:tracePt t="112886" x="6096000" y="4908550"/>
          <p14:tracePt t="112919" x="5740400" y="5041900"/>
          <p14:tracePt t="112953" x="5168900" y="5200650"/>
          <p14:tracePt t="112986" x="4470400" y="5327650"/>
          <p14:tracePt t="113002" x="4191000" y="5334000"/>
          <p14:tracePt t="113018" x="3892550" y="5334000"/>
          <p14:tracePt t="113035" x="3556000" y="5321300"/>
          <p14:tracePt t="113052" x="3346450" y="5321300"/>
          <p14:tracePt t="113069" x="3200400" y="5314950"/>
          <p14:tracePt t="113085" x="3092450" y="5302250"/>
          <p14:tracePt t="113102" x="3016250" y="5283200"/>
          <p14:tracePt t="113119" x="2971800" y="5276850"/>
          <p14:tracePt t="113135" x="2927350" y="5270500"/>
          <p14:tracePt t="113152" x="2895600" y="5270500"/>
          <p14:tracePt t="113168" x="2876550" y="5264150"/>
          <p14:tracePt t="113186" x="2851150" y="5257800"/>
          <p14:tracePt t="113203" x="2838450" y="5257800"/>
          <p14:tracePt t="113218" x="2825750" y="5257800"/>
          <p14:tracePt t="113235" x="2794000" y="5251450"/>
          <p14:tracePt t="113253" x="2749550" y="5232400"/>
          <p14:tracePt t="113268" x="2673350" y="5207000"/>
          <p14:tracePt t="113285" x="2584450" y="5162550"/>
          <p14:tracePt t="113302" x="2482850" y="5118100"/>
          <p14:tracePt t="113318" x="2400300" y="5067300"/>
          <p14:tracePt t="113334" x="2349500" y="5029200"/>
          <p14:tracePt t="113352" x="2324100" y="5016500"/>
          <p14:tracePt t="113368" x="2317750" y="5003800"/>
          <p14:tracePt t="113385" x="2317750" y="4997450"/>
          <p14:tracePt t="113403" x="2317750" y="4972050"/>
          <p14:tracePt t="113418" x="2317750" y="4953000"/>
          <p14:tracePt t="113435" x="2317750" y="4927600"/>
          <p14:tracePt t="113452" x="2330450" y="4902200"/>
          <p14:tracePt t="113469" x="2343150" y="4876800"/>
          <p14:tracePt t="113485" x="2362200" y="4857750"/>
          <p14:tracePt t="113502" x="2362200" y="4851400"/>
          <p14:tracePt t="113519" x="2368550" y="4851400"/>
          <p14:tracePt t="113535" x="2368550" y="4845050"/>
          <p14:tracePt t="113705" x="2355850" y="4845050"/>
          <p14:tracePt t="113713" x="2336800" y="4851400"/>
          <p14:tracePt t="113721" x="2324100" y="4851400"/>
          <p14:tracePt t="113734" x="2305050" y="4851400"/>
          <p14:tracePt t="113751" x="2273300" y="4864100"/>
          <p14:tracePt t="113770" x="2241550" y="4864100"/>
          <p14:tracePt t="113786" x="2235200" y="4864100"/>
          <p14:tracePt t="113810" x="2228850" y="4864100"/>
          <p14:tracePt t="113818" x="2222500" y="4864100"/>
          <p14:tracePt t="113835" x="2203450" y="4870450"/>
          <p14:tracePt t="113852" x="2165350" y="4883150"/>
          <p14:tracePt t="113869" x="2120900" y="4889500"/>
          <p14:tracePt t="113885" x="2063750" y="4895850"/>
          <p14:tracePt t="113901" x="2019300" y="4895850"/>
          <p14:tracePt t="113918" x="1987550" y="4902200"/>
          <p14:tracePt t="113935" x="1955800" y="4908550"/>
          <p14:tracePt t="113951" x="1924050" y="4908550"/>
          <p14:tracePt t="113969" x="1885950" y="4914900"/>
          <p14:tracePt t="113985" x="1809750" y="4914900"/>
          <p14:tracePt t="114002" x="1758950" y="4914900"/>
          <p14:tracePt t="114018" x="1714500" y="4914900"/>
          <p14:tracePt t="114035" x="1657350" y="4914900"/>
          <p14:tracePt t="114051" x="1612900" y="4914900"/>
          <p14:tracePt t="114068" x="1568450" y="4908550"/>
          <p14:tracePt t="114085" x="1530350" y="4908550"/>
          <p14:tracePt t="114102" x="1498600" y="4908550"/>
          <p14:tracePt t="114118" x="1473200" y="4902200"/>
          <p14:tracePt t="114135" x="1460500" y="4895850"/>
          <p14:tracePt t="114227" x="1454150" y="4895850"/>
          <p14:tracePt t="114250" x="1454150" y="4889500"/>
          <p14:tracePt t="114258" x="1447800" y="4889500"/>
          <p14:tracePt t="114274" x="1447800" y="4883150"/>
          <p14:tracePt t="114371" x="1447800" y="4876800"/>
          <p14:tracePt t="114395" x="1441450" y="4876800"/>
          <p14:tracePt t="114403" x="1441450" y="4870450"/>
          <p14:tracePt t="114611" x="1454150" y="4876800"/>
          <p14:tracePt t="114619" x="1473200" y="4883150"/>
          <p14:tracePt t="114635" x="1492250" y="4902200"/>
          <p14:tracePt t="114652" x="1524000" y="4914900"/>
          <p14:tracePt t="114669" x="1568450" y="4927600"/>
          <p14:tracePt t="114686" x="1612900" y="4940300"/>
          <p14:tracePt t="114719" x="1657350" y="4946650"/>
          <p14:tracePt t="114753" x="1708150" y="4953000"/>
          <p14:tracePt t="114786" x="1778000" y="4953000"/>
          <p14:tracePt t="114803" x="1797050" y="4946650"/>
          <p14:tracePt t="114818" x="1822450" y="4940300"/>
          <p14:tracePt t="114835" x="1841500" y="4933950"/>
          <p14:tracePt t="114852" x="1879600" y="4933950"/>
          <p14:tracePt t="114869" x="1911350" y="4927600"/>
          <p14:tracePt t="114885" x="1949450" y="4927600"/>
          <p14:tracePt t="114901" x="1987550" y="4921250"/>
          <p14:tracePt t="114918" x="2025650" y="4921250"/>
          <p14:tracePt t="114935" x="2057400" y="4914900"/>
          <p14:tracePt t="114952" x="2082800" y="4914900"/>
          <p14:tracePt t="114969" x="2108200" y="4914900"/>
          <p14:tracePt t="114986" x="2133600" y="4908550"/>
          <p14:tracePt t="115002" x="2146300" y="4902200"/>
          <p14:tracePt t="115018" x="2159000" y="4902200"/>
          <p14:tracePt t="115035" x="2165350" y="4902200"/>
          <p14:tracePt t="115052" x="2184400" y="4902200"/>
          <p14:tracePt t="115069" x="2197100" y="4895850"/>
          <p14:tracePt t="115085" x="2209800" y="4895850"/>
          <p14:tracePt t="115102" x="2222500" y="4889500"/>
          <p14:tracePt t="115118" x="2235200" y="4889500"/>
          <p14:tracePt t="115139" x="2241550" y="4883150"/>
          <p14:tracePt t="115163" x="2247900" y="4883150"/>
          <p14:tracePt t="115178" x="2247900" y="4876800"/>
          <p14:tracePt t="115186" x="2254250" y="4876800"/>
          <p14:tracePt t="115202" x="2260600" y="4876800"/>
          <p14:tracePt t="115251" x="2260600" y="4870450"/>
          <p14:tracePt t="115267" x="2266950" y="4870450"/>
          <p14:tracePt t="115308" x="2266950" y="4864100"/>
          <p14:tracePt t="115347" x="2273300" y="4864100"/>
          <p14:tracePt t="115371" x="2286000" y="4864100"/>
          <p14:tracePt t="115387" x="2292350" y="4864100"/>
          <p14:tracePt t="115401" x="2298700" y="4864100"/>
          <p14:tracePt t="115409" x="2305050" y="4864100"/>
          <p14:tracePt t="115418" x="2311400" y="4864100"/>
          <p14:tracePt t="115434" x="2317750" y="4864100"/>
          <p14:tracePt t="115457" x="2324100" y="4864100"/>
          <p14:tracePt t="115561" x="2330450" y="4864100"/>
          <p14:tracePt t="115569" x="2336800" y="4864100"/>
          <p14:tracePt t="115633" x="2343150" y="4864100"/>
          <p14:tracePt t="115691" x="2349500" y="4857750"/>
          <p14:tracePt t="115739" x="2355850" y="4857750"/>
          <p14:tracePt t="116419" x="2355850" y="4851400"/>
          <p14:tracePt t="116443" x="2362200" y="4851400"/>
          <p14:tracePt t="116467" x="2362200" y="4845050"/>
          <p14:tracePt t="117499" x="2362200" y="4838700"/>
          <p14:tracePt t="117506" x="2362200" y="4826000"/>
          <p14:tracePt t="117518" x="2362200" y="4819650"/>
          <p14:tracePt t="117535" x="2362200" y="4806950"/>
          <p14:tracePt t="117571" x="2362200" y="4800600"/>
          <p14:tracePt t="117843" x="2368550" y="4800600"/>
          <p14:tracePt t="117899" x="2368550" y="4794250"/>
          <p14:tracePt t="118492" x="2362200" y="4794250"/>
          <p14:tracePt t="118515" x="2362200" y="4787900"/>
          <p14:tracePt t="118539" x="2362200" y="4781550"/>
          <p14:tracePt t="118651" x="2349500" y="4781550"/>
          <p14:tracePt t="118659" x="2343150" y="4787900"/>
          <p14:tracePt t="118668" x="2336800" y="4787900"/>
          <p14:tracePt t="118690" x="2330450" y="4787900"/>
          <p14:tracePt t="118720" x="2330450" y="4794250"/>
          <p14:tracePt t="118752" x="2317750" y="4800600"/>
          <p14:tracePt t="118787" x="2317750" y="4806950"/>
          <p14:tracePt t="119059" x="2324100" y="4806950"/>
          <p14:tracePt t="119066" x="2343150" y="4806950"/>
          <p14:tracePt t="119085" x="2381250" y="4800600"/>
          <p14:tracePt t="119102" x="2419350" y="4800600"/>
          <p14:tracePt t="119119" x="2476500" y="4819650"/>
          <p14:tracePt t="119135" x="2571750" y="4851400"/>
          <p14:tracePt t="119152" x="2724150" y="4870450"/>
          <p14:tracePt t="119168" x="2889250" y="4889500"/>
          <p14:tracePt t="119186" x="3213100" y="4921250"/>
          <p14:tracePt t="119202" x="3435350" y="4946650"/>
          <p14:tracePt t="119218" x="3594100" y="4959350"/>
          <p14:tracePt t="119235" x="3765550" y="4965700"/>
          <p14:tracePt t="119252" x="3924300" y="4972050"/>
          <p14:tracePt t="119268" x="4083050" y="4997450"/>
          <p14:tracePt t="119285" x="4235450" y="5003800"/>
          <p14:tracePt t="119301" x="4381500" y="5003800"/>
          <p14:tracePt t="119318" x="4508500" y="4997450"/>
          <p14:tracePt t="119335" x="4597400" y="4965700"/>
          <p14:tracePt t="119351" x="4635500" y="4940300"/>
          <p14:tracePt t="119369" x="4660900" y="4921250"/>
          <p14:tracePt t="119385" x="4673600" y="4902200"/>
          <p14:tracePt t="119402" x="4699000" y="4870450"/>
          <p14:tracePt t="119418" x="4718050" y="4857750"/>
          <p14:tracePt t="119435" x="4724400" y="4851400"/>
          <p14:tracePt t="119867" x="4724400" y="4857750"/>
          <p14:tracePt t="119883" x="4724400" y="4864100"/>
          <p14:tracePt t="119906" x="4724400" y="4870450"/>
          <p14:tracePt t="119931" x="4724400" y="4876800"/>
          <p14:tracePt t="119947" x="4724400" y="4883150"/>
          <p14:tracePt t="119963" x="4724400" y="4889500"/>
          <p14:tracePt t="119987" x="4724400" y="4895850"/>
          <p14:tracePt t="120002" x="4718050" y="4895850"/>
          <p14:tracePt t="120036" x="4711700" y="4908550"/>
          <p14:tracePt t="120070" x="4711700" y="4914900"/>
          <p14:tracePt t="120467" x="4705350" y="4914900"/>
          <p14:tracePt t="120491" x="4699000" y="4914900"/>
          <p14:tracePt t="120523" x="4692650" y="4914900"/>
          <p14:tracePt t="120643" x="4686300" y="4914900"/>
          <p14:tracePt t="120651" x="4679950" y="4914900"/>
          <p14:tracePt t="120658" x="4648200" y="4927600"/>
          <p14:tracePt t="120685" x="4489450" y="4972050"/>
          <p14:tracePt t="120701" x="4349750" y="5010150"/>
          <p14:tracePt t="120718" x="4114800" y="5060950"/>
          <p14:tracePt t="120734" x="3822700" y="5130800"/>
          <p14:tracePt t="120751" x="3460750" y="5194300"/>
          <p14:tracePt t="120768" x="3092450" y="5257800"/>
          <p14:tracePt t="120785" x="2647950" y="5283200"/>
          <p14:tracePt t="120803" x="2470150" y="5283200"/>
          <p14:tracePt t="120819" x="2317750" y="5283200"/>
          <p14:tracePt t="120835" x="2190750" y="5289550"/>
          <p14:tracePt t="120852" x="2076450" y="5289550"/>
          <p14:tracePt t="120868" x="1981200" y="5289550"/>
          <p14:tracePt t="120885" x="1917700" y="5289550"/>
          <p14:tracePt t="120902" x="1841500" y="5289550"/>
          <p14:tracePt t="120919" x="1771650" y="5283200"/>
          <p14:tracePt t="120935" x="1682750" y="5264150"/>
          <p14:tracePt t="120951" x="1568450" y="5238750"/>
          <p14:tracePt t="120969" x="1485900" y="5213350"/>
          <p14:tracePt t="120985" x="1428750" y="5187950"/>
          <p14:tracePt t="121002" x="1428750" y="5175250"/>
          <p14:tracePt t="121018" x="1422400" y="5162550"/>
          <p14:tracePt t="121035" x="1422400" y="5149850"/>
          <p14:tracePt t="121053" x="1422400" y="5143500"/>
          <p14:tracePt t="121069" x="1422400" y="5130800"/>
          <p14:tracePt t="121085" x="1416050" y="5111750"/>
          <p14:tracePt t="121101" x="1416050" y="5099050"/>
          <p14:tracePt t="121118" x="1403350" y="5080000"/>
          <p14:tracePt t="121135" x="1403350" y="5060950"/>
          <p14:tracePt t="121151" x="1403350" y="5035550"/>
          <p14:tracePt t="121168" x="1403350" y="5022850"/>
          <p14:tracePt t="121185" x="1403350" y="4997450"/>
          <p14:tracePt t="121203" x="1409700" y="4978400"/>
          <p14:tracePt t="121218" x="1416050" y="4953000"/>
          <p14:tracePt t="121235" x="1422400" y="4940300"/>
          <p14:tracePt t="121252" x="1435100" y="4927600"/>
          <p14:tracePt t="121268" x="1435100" y="4921250"/>
          <p14:tracePt t="121285" x="1441450" y="4908550"/>
          <p14:tracePt t="121459" x="1428750" y="4908550"/>
          <p14:tracePt t="121466" x="1416050" y="4908550"/>
          <p14:tracePt t="121473" x="1409700" y="4908550"/>
          <p14:tracePt t="121484" x="1397000" y="4908550"/>
          <p14:tracePt t="121502" x="1371600" y="4908550"/>
          <p14:tracePt t="121518" x="1339850" y="4908550"/>
          <p14:tracePt t="121552" x="1308100" y="4902200"/>
          <p14:tracePt t="121585" x="1295400" y="4895850"/>
          <p14:tracePt t="121618" x="1270000" y="4851400"/>
          <p14:tracePt t="121634" x="1257300" y="4819650"/>
          <p14:tracePt t="121651" x="1250950" y="4768850"/>
          <p14:tracePt t="121668" x="1244600" y="4724400"/>
          <p14:tracePt t="121684" x="1238250" y="4699000"/>
          <p14:tracePt t="121701" x="1231900" y="4673600"/>
          <p14:tracePt t="121718" x="1231900" y="4641850"/>
          <p14:tracePt t="121735" x="1225550" y="4610100"/>
          <p14:tracePt t="121752" x="1219200" y="4584700"/>
          <p14:tracePt t="121768" x="1219200" y="4559300"/>
          <p14:tracePt t="121786" x="1219200" y="4527550"/>
          <p14:tracePt t="121802" x="1219200" y="4508500"/>
          <p14:tracePt t="121818" x="1219200" y="4489450"/>
          <p14:tracePt t="121835" x="1219200" y="4476750"/>
          <p14:tracePt t="121852" x="1219200" y="4464050"/>
          <p14:tracePt t="121868" x="1219200" y="4451350"/>
          <p14:tracePt t="121885" x="1219200" y="4445000"/>
          <p14:tracePt t="121907" x="1219200" y="4438650"/>
          <p14:tracePt t="121971" x="1219200" y="4432300"/>
          <p14:tracePt t="122283" x="1219200" y="4425950"/>
          <p14:tracePt t="123395" x="1219200" y="4419600"/>
          <p14:tracePt t="123435" x="1219200" y="4425950"/>
          <p14:tracePt t="123507" x="1219200" y="4432300"/>
          <p14:tracePt t="123515" x="1219200" y="4438650"/>
          <p14:tracePt t="123522" x="1225550" y="4438650"/>
          <p14:tracePt t="123535" x="1238250" y="4445000"/>
          <p14:tracePt t="123551" x="1263650" y="4470400"/>
          <p14:tracePt t="123568" x="1339850" y="4508500"/>
          <p14:tracePt t="123585" x="1517650" y="4591050"/>
          <p14:tracePt t="123620" x="1873250" y="4724400"/>
          <p14:tracePt t="123653" x="2444750" y="4933950"/>
          <p14:tracePt t="123686" x="3054350" y="5194300"/>
          <p14:tracePt t="123702" x="3359150" y="5302250"/>
          <p14:tracePt t="123718" x="3606800" y="5391150"/>
          <p14:tracePt t="123735" x="3810000" y="5435600"/>
          <p14:tracePt t="123752" x="3975100" y="5467350"/>
          <p14:tracePt t="123769" x="4102100" y="5473700"/>
          <p14:tracePt t="123785" x="4248150" y="5473700"/>
          <p14:tracePt t="123801" x="4279900" y="5461000"/>
          <p14:tracePt t="123818" x="4298950" y="5448300"/>
          <p14:tracePt t="123835" x="4311650" y="5403850"/>
          <p14:tracePt t="123852" x="4324350" y="5372100"/>
          <p14:tracePt t="123868" x="4337050" y="5327650"/>
          <p14:tracePt t="123885" x="4356100" y="5302250"/>
          <p14:tracePt t="123901" x="4368800" y="5276850"/>
          <p14:tracePt t="123918" x="4375150" y="5257800"/>
          <p14:tracePt t="123935" x="4381500" y="5226050"/>
          <p14:tracePt t="123951" x="4381500" y="5207000"/>
          <p14:tracePt t="123968" x="4387850" y="5187950"/>
          <p14:tracePt t="123986" x="4400550" y="5162550"/>
          <p14:tracePt t="124002" x="4406900" y="5143500"/>
          <p14:tracePt t="124018" x="4432300" y="5124450"/>
          <p14:tracePt t="124035" x="4470400" y="5092700"/>
          <p14:tracePt t="124051" x="4514850" y="5054600"/>
          <p14:tracePt t="124068" x="4572000" y="5010150"/>
          <p14:tracePt t="124085" x="4635500" y="4965700"/>
          <p14:tracePt t="124102" x="4679950" y="4927600"/>
          <p14:tracePt t="124119" x="4711700" y="4889500"/>
          <p14:tracePt t="124135" x="4730750" y="4870450"/>
          <p14:tracePt t="124152" x="4737100" y="4851400"/>
          <p14:tracePt t="124168" x="4737100" y="4845050"/>
          <p14:tracePt t="124185" x="4737100" y="4838700"/>
          <p14:tracePt t="124395" x="4730750" y="4851400"/>
          <p14:tracePt t="124403" x="4718050" y="4870450"/>
          <p14:tracePt t="124418" x="4679950" y="4902200"/>
          <p14:tracePt t="124435" x="4641850" y="4933950"/>
          <p14:tracePt t="124451" x="4591050" y="4978400"/>
          <p14:tracePt t="124468" x="4540250" y="5016500"/>
          <p14:tracePt t="124485" x="4495800" y="5048250"/>
          <p14:tracePt t="124501" x="4464050" y="5073650"/>
          <p14:tracePt t="124518" x="4419600" y="5105400"/>
          <p14:tracePt t="124535" x="4375150" y="5143500"/>
          <p14:tracePt t="124551" x="4318000" y="5175250"/>
          <p14:tracePt t="124568" x="4241800" y="5207000"/>
          <p14:tracePt t="124585" x="4140200" y="5232400"/>
          <p14:tracePt t="124602" x="4064000" y="5251450"/>
          <p14:tracePt t="124618" x="3968750" y="5257800"/>
          <p14:tracePt t="124635" x="3841750" y="5264150"/>
          <p14:tracePt t="124652" x="3676650" y="5264150"/>
          <p14:tracePt t="124668" x="3454400" y="5257800"/>
          <p14:tracePt t="124685" x="3194050" y="5213350"/>
          <p14:tracePt t="124702" x="2908300" y="5168900"/>
          <p14:tracePt t="124719" x="2692400" y="5124450"/>
          <p14:tracePt t="124735" x="2540000" y="5086350"/>
          <p14:tracePt t="124751" x="2425700" y="5048250"/>
          <p14:tracePt t="124768" x="2343150" y="5022850"/>
          <p14:tracePt t="124786" x="2222500" y="4991100"/>
          <p14:tracePt t="124802" x="2152650" y="4965700"/>
          <p14:tracePt t="124818" x="2076450" y="4946650"/>
          <p14:tracePt t="124835" x="2025650" y="4927600"/>
          <p14:tracePt t="124851" x="1993900" y="4902200"/>
          <p14:tracePt t="124868" x="1974850" y="4895850"/>
          <p14:tracePt t="124885" x="1974850" y="4889500"/>
          <p14:tracePt t="124902" x="1968500" y="4883150"/>
          <p14:tracePt t="124919" x="1968500" y="4876800"/>
          <p14:tracePt t="124935" x="1968500" y="4864100"/>
          <p14:tracePt t="124951" x="1968500" y="4857750"/>
          <p14:tracePt t="124968" x="1974850" y="4851400"/>
          <p14:tracePt t="124986" x="2000250" y="4838700"/>
          <p14:tracePt t="125003" x="2019300" y="4826000"/>
          <p14:tracePt t="125018" x="2044700" y="4819650"/>
          <p14:tracePt t="125035" x="2051050" y="4813300"/>
          <p14:tracePt t="125058" x="2057400" y="4813300"/>
          <p14:tracePt t="125123" x="2063750" y="4813300"/>
          <p14:tracePt t="125171" x="2063750" y="4826000"/>
          <p14:tracePt t="125179" x="2057400" y="4832350"/>
          <p14:tracePt t="125186" x="2051050" y="4845050"/>
          <p14:tracePt t="125203" x="2038350" y="4864100"/>
          <p14:tracePt t="125218" x="2025650" y="4876800"/>
          <p14:tracePt t="125235" x="2012950" y="4889500"/>
          <p14:tracePt t="125251" x="2006600" y="4908550"/>
          <p14:tracePt t="125269" x="1987550" y="4927600"/>
          <p14:tracePt t="125285" x="1974850" y="4933950"/>
          <p14:tracePt t="125301" x="1962150" y="4940300"/>
          <p14:tracePt t="125318" x="1955800" y="4940300"/>
          <p14:tracePt t="125335" x="1943100" y="4940300"/>
          <p14:tracePt t="125351" x="1924050" y="4940300"/>
          <p14:tracePt t="125369" x="1898650" y="4927600"/>
          <p14:tracePt t="125385" x="1860550" y="4883150"/>
          <p14:tracePt t="125402" x="1835150" y="4845050"/>
          <p14:tracePt t="125419" x="1809750" y="4775200"/>
          <p14:tracePt t="125435" x="1784350" y="4730750"/>
          <p14:tracePt t="125452" x="1778000" y="4699000"/>
          <p14:tracePt t="125468" x="1778000" y="4660900"/>
          <p14:tracePt t="125485" x="1778000" y="4641850"/>
          <p14:tracePt t="125503" x="1778000" y="4616450"/>
          <p14:tracePt t="125518" x="1771650" y="4597400"/>
          <p14:tracePt t="125535" x="1771650" y="4578350"/>
          <p14:tracePt t="125571" x="1771650" y="4572000"/>
          <p14:tracePt t="125619" x="1771650" y="4565650"/>
          <p14:tracePt t="125626" x="1778000" y="4559300"/>
          <p14:tracePt t="125635" x="1784350" y="4546600"/>
          <p14:tracePt t="125651" x="1803400" y="4533900"/>
          <p14:tracePt t="125668" x="1822450" y="4521200"/>
          <p14:tracePt t="125685" x="1841500" y="4508500"/>
          <p14:tracePt t="125702" x="1873250" y="4495800"/>
          <p14:tracePt t="125718" x="1892300" y="4476750"/>
          <p14:tracePt t="125735" x="1917700" y="4457700"/>
          <p14:tracePt t="125752" x="1943100" y="4438650"/>
          <p14:tracePt t="125768" x="1962150" y="4425950"/>
          <p14:tracePt t="125785" x="1981200" y="4400550"/>
          <p14:tracePt t="125802" x="2000250" y="4387850"/>
          <p14:tracePt t="125818" x="2012950" y="4381500"/>
          <p14:tracePt t="125843" x="2019300" y="4381500"/>
          <p14:tracePt t="126556" x="2019300" y="4387850"/>
          <p14:tracePt t="126562" x="2019300" y="4394200"/>
          <p14:tracePt t="126571" x="2019300" y="4400550"/>
          <p14:tracePt t="126584" x="2019300" y="4406900"/>
          <p14:tracePt t="126602" x="2019300" y="4425950"/>
          <p14:tracePt t="126618" x="2012950" y="4445000"/>
          <p14:tracePt t="126635" x="2006600" y="4457700"/>
          <p14:tracePt t="126668" x="1993900" y="4483100"/>
          <p14:tracePt t="126701" x="1981200" y="4508500"/>
          <p14:tracePt t="126734" x="1962150" y="4533900"/>
          <p14:tracePt t="126752" x="1949450" y="4540250"/>
          <p14:tracePt t="126768" x="1924050" y="4552950"/>
          <p14:tracePt t="126785" x="1892300" y="4572000"/>
          <p14:tracePt t="126801" x="1847850" y="4584700"/>
          <p14:tracePt t="126817" x="1809750" y="4584700"/>
          <p14:tracePt t="126835" x="1778000" y="4591050"/>
          <p14:tracePt t="126851" x="1752600" y="4591050"/>
          <p14:tracePt t="126868" x="1733550" y="4591050"/>
          <p14:tracePt t="126885" x="1720850" y="4584700"/>
          <p14:tracePt t="126901" x="1708150" y="4578350"/>
          <p14:tracePt t="126919" x="1708150" y="4572000"/>
          <p14:tracePt t="126935" x="1708150" y="4565650"/>
          <p14:tracePt t="126979" x="1708150" y="4559300"/>
          <p14:tracePt t="126994" x="1701800" y="4559300"/>
          <p14:tracePt t="127107" x="1701800" y="4552950"/>
          <p14:tracePt t="127114" x="1695450" y="4546600"/>
          <p14:tracePt t="127122" x="1682750" y="4546600"/>
          <p14:tracePt t="127135" x="1676400" y="4540250"/>
          <p14:tracePt t="127151" x="1651000" y="4540250"/>
          <p14:tracePt t="127168" x="1631950" y="4540250"/>
          <p14:tracePt t="127185" x="1612900" y="4540250"/>
          <p14:tracePt t="127201" x="1600200" y="4540250"/>
          <p14:tracePt t="127218" x="1593850" y="4540250"/>
          <p14:tracePt t="127283" x="1587500" y="4540250"/>
          <p14:tracePt t="127339" x="1581150" y="4540250"/>
          <p14:tracePt t="127355" x="1568450" y="4540250"/>
          <p14:tracePt t="127362" x="1562100" y="4540250"/>
          <p14:tracePt t="127370" x="1555750" y="4540250"/>
          <p14:tracePt t="127386" x="1530350" y="4540250"/>
          <p14:tracePt t="127402" x="1492250" y="4540250"/>
          <p14:tracePt t="127418" x="1460500" y="4533900"/>
          <p14:tracePt t="127435" x="1435100" y="4527550"/>
          <p14:tracePt t="127452" x="1403350" y="4521200"/>
          <p14:tracePt t="127468" x="1384300" y="4514850"/>
          <p14:tracePt t="127485" x="1358900" y="4508500"/>
          <p14:tracePt t="127501" x="1339850" y="4495800"/>
          <p14:tracePt t="127518" x="1314450" y="4489450"/>
          <p14:tracePt t="127535" x="1289050" y="4476750"/>
          <p14:tracePt t="127553" x="1257300" y="4457700"/>
          <p14:tracePt t="127568" x="1244600" y="4451350"/>
          <p14:tracePt t="127585" x="1219200" y="4425950"/>
          <p14:tracePt t="127601" x="1212850" y="4419600"/>
          <p14:tracePt t="127618" x="1200150" y="4400550"/>
          <p14:tracePt t="127635" x="1187450" y="4362450"/>
          <p14:tracePt t="127652" x="1174750" y="4337050"/>
          <p14:tracePt t="127668" x="1168400" y="4318000"/>
          <p14:tracePt t="127685" x="1162050" y="4305300"/>
          <p14:tracePt t="127702" x="1162050" y="4292600"/>
          <p14:tracePt t="127718" x="1162050" y="4267200"/>
          <p14:tracePt t="127735" x="1155700" y="4254500"/>
          <p14:tracePt t="127752" x="1155700" y="4241800"/>
          <p14:tracePt t="127768" x="1149350" y="4235450"/>
          <p14:tracePt t="127786" x="1149350" y="4222750"/>
          <p14:tracePt t="127802" x="1149350" y="4216400"/>
          <p14:tracePt t="127891" x="1149350" y="4210050"/>
          <p14:tracePt t="128075" x="1149350" y="4216400"/>
          <p14:tracePt t="128082" x="1149350" y="4222750"/>
          <p14:tracePt t="128115" x="1149350" y="4229100"/>
          <p14:tracePt t="128138" x="1149350" y="4235450"/>
          <p14:tracePt t="128179" x="1149350" y="4241800"/>
          <p14:tracePt t="128211" x="1149350" y="4248150"/>
          <p14:tracePt t="128275" x="1155700" y="4248150"/>
          <p14:tracePt t="128290" x="1162050" y="4248150"/>
          <p14:tracePt t="128298" x="1162050" y="4254500"/>
          <p14:tracePt t="128336" x="1168400" y="4254500"/>
          <p14:tracePt t="128352" x="1174750" y="4260850"/>
          <p14:tracePt t="128368" x="1187450" y="4267200"/>
          <p14:tracePt t="128386" x="1206500" y="4267200"/>
          <p14:tracePt t="128402" x="1212850" y="4267200"/>
          <p14:tracePt t="128451" x="1212850" y="4273550"/>
          <p14:tracePt t="129084" x="1212850" y="4279900"/>
          <p14:tracePt t="129091" x="1212850" y="4286250"/>
          <p14:tracePt t="129102" x="1212850" y="4298950"/>
          <p14:tracePt t="129118" x="1212850" y="4311650"/>
          <p14:tracePt t="129134" x="1212850" y="4318000"/>
          <p14:tracePt t="129152" x="1212850" y="4330700"/>
          <p14:tracePt t="129168" x="1212850" y="4337050"/>
          <p14:tracePt t="129186" x="1212850" y="4349750"/>
          <p14:tracePt t="129219" x="1212850" y="4356100"/>
          <p14:tracePt t="129252" x="1219200" y="4375150"/>
          <p14:tracePt t="129286" x="1231900" y="4400550"/>
          <p14:tracePt t="129301" x="1244600" y="4419600"/>
          <p14:tracePt t="129318" x="1250950" y="4438650"/>
          <p14:tracePt t="129335" x="1257300" y="4457700"/>
          <p14:tracePt t="129352" x="1276350" y="4489450"/>
          <p14:tracePt t="129368" x="1282700" y="4514850"/>
          <p14:tracePt t="129385" x="1289050" y="4540250"/>
          <p14:tracePt t="129401" x="1289050" y="4546600"/>
          <p14:tracePt t="129643" x="1320800" y="4552950"/>
          <p14:tracePt t="129650" x="1384300" y="4572000"/>
          <p14:tracePt t="129668" x="1555750" y="4648200"/>
          <p14:tracePt t="129685" x="1809750" y="4756150"/>
          <p14:tracePt t="129701" x="2057400" y="4838700"/>
          <p14:tracePt t="129718" x="2311400" y="4889500"/>
          <p14:tracePt t="129735" x="2622550" y="4927600"/>
          <p14:tracePt t="129751" x="2984500" y="4940300"/>
          <p14:tracePt t="129768" x="3321050" y="4946650"/>
          <p14:tracePt t="129786" x="3708400" y="4946650"/>
          <p14:tracePt t="129801" x="3873500" y="4946650"/>
          <p14:tracePt t="129818" x="4000500" y="4946650"/>
          <p14:tracePt t="129835" x="4114800" y="4933950"/>
          <p14:tracePt t="129852" x="4210050" y="4902200"/>
          <p14:tracePt t="129868" x="4292600" y="4857750"/>
          <p14:tracePt t="129885" x="4381500" y="4794250"/>
          <p14:tracePt t="129901" x="4425950" y="4749800"/>
          <p14:tracePt t="129918" x="4451350" y="4718050"/>
          <p14:tracePt t="129935" x="4464050" y="4679950"/>
          <p14:tracePt t="129951" x="4464050" y="4641850"/>
          <p14:tracePt t="129968" x="4464050" y="4629150"/>
          <p14:tracePt t="129985" x="4464050" y="4622800"/>
          <p14:tracePt t="130001" x="4464050" y="4610100"/>
          <p14:tracePt t="130060" x="4464050" y="4603750"/>
          <p14:tracePt t="130067" x="4470400" y="4603750"/>
          <p14:tracePt t="130085" x="4483100" y="4597400"/>
          <p14:tracePt t="130101" x="4502150" y="4578350"/>
          <p14:tracePt t="130118" x="4521200" y="4559300"/>
          <p14:tracePt t="130134" x="4540250" y="4546600"/>
          <p14:tracePt t="130151" x="4552950" y="4533900"/>
          <p14:tracePt t="130168" x="4565650" y="4514850"/>
          <p14:tracePt t="130185" x="4578350" y="4502150"/>
          <p14:tracePt t="130201" x="4578350" y="4495800"/>
          <p14:tracePt t="130251" x="4584700" y="4495800"/>
          <p14:tracePt t="130427" x="4578350" y="4495800"/>
          <p14:tracePt t="130434" x="4552950" y="4502150"/>
          <p14:tracePt t="130452" x="4476750" y="4508500"/>
          <p14:tracePt t="130468" x="4387850" y="4514850"/>
          <p14:tracePt t="130484" x="4273550" y="4521200"/>
          <p14:tracePt t="130502" x="4152900" y="4521200"/>
          <p14:tracePt t="130536" x="3930650" y="4521200"/>
          <p14:tracePt t="130569" x="3771900" y="4521200"/>
          <p14:tracePt t="130602" x="3530600" y="4489450"/>
          <p14:tracePt t="130618" x="3441700" y="4483100"/>
          <p14:tracePt t="130635" x="3352800" y="4483100"/>
          <p14:tracePt t="130651" x="3251200" y="4476750"/>
          <p14:tracePt t="130668" x="3130550" y="4464050"/>
          <p14:tracePt t="130685" x="2978150" y="4451350"/>
          <p14:tracePt t="130702" x="2806700" y="4438650"/>
          <p14:tracePt t="130718" x="2647950" y="4413250"/>
          <p14:tracePt t="130735" x="2508250" y="4381500"/>
          <p14:tracePt t="130751" x="2413000" y="4349750"/>
          <p14:tracePt t="130768" x="2336800" y="4311650"/>
          <p14:tracePt t="130786" x="2298700" y="4273550"/>
          <p14:tracePt t="130801" x="2286000" y="4241800"/>
          <p14:tracePt t="130817" x="2279650" y="4210050"/>
          <p14:tracePt t="130835" x="2279650" y="4184650"/>
          <p14:tracePt t="130852" x="2266950" y="4165600"/>
          <p14:tracePt t="130868" x="2260600" y="4146550"/>
          <p14:tracePt t="130885" x="2254250" y="4140200"/>
          <p14:tracePt t="130902" x="2247900" y="4133850"/>
          <p14:tracePt t="130918" x="2247900" y="4127500"/>
          <p14:tracePt t="130935" x="2241550" y="4121150"/>
          <p14:tracePt t="130951" x="2235200" y="4114800"/>
          <p14:tracePt t="130968" x="2235200" y="4102100"/>
          <p14:tracePt t="130985" x="2228850" y="4095750"/>
          <p14:tracePt t="131075" x="2228850" y="4102100"/>
          <p14:tracePt t="131082" x="2228850" y="4108450"/>
          <p14:tracePt t="131090" x="2228850" y="4121150"/>
          <p14:tracePt t="131101" x="2228850" y="4133850"/>
          <p14:tracePt t="131119" x="2235200" y="4152900"/>
          <p14:tracePt t="131135" x="2241550" y="4165600"/>
          <p14:tracePt t="131154" x="2260600" y="4197350"/>
          <p14:tracePt t="131168" x="2266950" y="4216400"/>
          <p14:tracePt t="131186" x="2286000" y="4229100"/>
          <p14:tracePt t="131203" x="2298700" y="4235450"/>
          <p14:tracePt t="131218" x="2311400" y="4235450"/>
          <p14:tracePt t="131235" x="2317750" y="4241800"/>
          <p14:tracePt t="131251" x="2324100" y="4248150"/>
          <p14:tracePt t="131268" x="2330450" y="4248150"/>
          <p14:tracePt t="131291" x="2330450" y="4254500"/>
          <p14:tracePt t="131475" x="2343150" y="4254500"/>
          <p14:tracePt t="131483" x="2362200" y="4260850"/>
          <p14:tracePt t="131491" x="2381250" y="4267200"/>
          <p14:tracePt t="131501" x="2425700" y="4273550"/>
          <p14:tracePt t="131518" x="2565400" y="4298950"/>
          <p14:tracePt t="131535" x="2870200" y="4368800"/>
          <p14:tracePt t="131551" x="3390900" y="4457700"/>
          <p14:tracePt t="131586" x="4737100" y="4622800"/>
          <p14:tracePt t="131619" x="5251450" y="4641850"/>
          <p14:tracePt t="131653" x="5391150" y="4622800"/>
          <p14:tracePt t="131668" x="5422900" y="4603750"/>
          <p14:tracePt t="131684" x="5448300" y="4578350"/>
          <p14:tracePt t="131701" x="5467350" y="4552950"/>
          <p14:tracePt t="131718" x="5486400" y="4527550"/>
          <p14:tracePt t="131735" x="5499100" y="4508500"/>
          <p14:tracePt t="131751" x="5511800" y="4502150"/>
          <p14:tracePt t="131768" x="5518150" y="4495800"/>
          <p14:tracePt t="131784" x="5524500" y="4483100"/>
          <p14:tracePt t="131801" x="5537200" y="4470400"/>
          <p14:tracePt t="131818" x="5549900" y="4464050"/>
          <p14:tracePt t="131835" x="5575300" y="4457700"/>
          <p14:tracePt t="131851" x="5619750" y="4451350"/>
          <p14:tracePt t="131868" x="5664200" y="4445000"/>
          <p14:tracePt t="131885" x="5702300" y="4445000"/>
          <p14:tracePt t="131901" x="5727700" y="4445000"/>
          <p14:tracePt t="131918" x="5746750" y="4445000"/>
          <p14:tracePt t="132050" x="5740400" y="4445000"/>
          <p14:tracePt t="132067" x="5734050" y="4445000"/>
          <p14:tracePt t="132075" x="5727700" y="4445000"/>
          <p14:tracePt t="132085" x="5721350" y="4451350"/>
          <p14:tracePt t="132101" x="5708650" y="4451350"/>
          <p14:tracePt t="132118" x="5702300" y="4457700"/>
          <p14:tracePt t="132135" x="5689600" y="4464050"/>
          <p14:tracePt t="132163" x="5683250" y="4464050"/>
          <p14:tracePt t="132411" x="5683250" y="4457700"/>
          <p14:tracePt t="132651" x="5676900" y="4457700"/>
          <p14:tracePt t="132659" x="5676900" y="4464050"/>
          <p14:tracePt t="132731" x="5676900" y="4470400"/>
          <p14:tracePt t="132755" x="5670550" y="4470400"/>
          <p14:tracePt t="132786" x="5664200" y="4476750"/>
          <p14:tracePt t="132802" x="5664200" y="4489450"/>
          <p14:tracePt t="132810" x="5657850" y="4489450"/>
          <p14:tracePt t="132818" x="5657850" y="4502150"/>
          <p14:tracePt t="132835" x="5651500" y="4514850"/>
          <p14:tracePt t="132852" x="5645150" y="4540250"/>
          <p14:tracePt t="132868" x="5645150" y="4572000"/>
          <p14:tracePt t="132885" x="5638800" y="4603750"/>
          <p14:tracePt t="132902" x="5632450" y="4629150"/>
          <p14:tracePt t="132918" x="5632450" y="4648200"/>
          <p14:tracePt t="132935" x="5632450" y="4667250"/>
          <p14:tracePt t="132951" x="5632450" y="4679950"/>
          <p14:tracePt t="132967" x="5632450" y="4699000"/>
          <p14:tracePt t="132985" x="5632450" y="4711700"/>
          <p14:tracePt t="133002" x="5632450" y="4718050"/>
          <p14:tracePt t="133018" x="5638800" y="4724400"/>
          <p14:tracePt t="133035" x="5638800" y="4737100"/>
          <p14:tracePt t="133051" x="5645150" y="4743450"/>
          <p14:tracePt t="133068" x="5645150" y="4749800"/>
          <p14:tracePt t="133085" x="5645150" y="4756150"/>
          <p14:tracePt t="133123" x="5645150" y="4762500"/>
          <p14:tracePt t="133171" x="5651500" y="4762500"/>
          <p14:tracePt t="133331" x="5651500" y="4768850"/>
          <p14:tracePt t="133347" x="5638800" y="4775200"/>
          <p14:tracePt t="133353" x="5632450" y="4781550"/>
          <p14:tracePt t="133368" x="5619750" y="4781550"/>
          <p14:tracePt t="133384" x="5594350" y="4800600"/>
          <p14:tracePt t="133401" x="5568950" y="4806950"/>
          <p14:tracePt t="133418" x="5562600" y="4813300"/>
          <p14:tracePt t="133451" x="5549900" y="4813300"/>
          <p14:tracePt t="133484" x="5530850" y="4819650"/>
          <p14:tracePt t="133519" x="5511800" y="4826000"/>
          <p14:tracePt t="133536" x="5499100" y="4832350"/>
          <p14:tracePt t="133552" x="5480050" y="4838700"/>
          <p14:tracePt t="133569" x="5461000" y="4845050"/>
          <p14:tracePt t="133587" x="5435600" y="4845050"/>
          <p14:tracePt t="133604" x="5410200" y="4845050"/>
          <p14:tracePt t="133619" x="5391150" y="4845050"/>
          <p14:tracePt t="133636" x="5365750" y="4845050"/>
          <p14:tracePt t="133652" x="5327650" y="4845050"/>
          <p14:tracePt t="133669" x="5289550" y="4851400"/>
          <p14:tracePt t="133685" x="5257800" y="4851400"/>
          <p14:tracePt t="133702" x="5245100" y="4851400"/>
          <p14:tracePt t="133718" x="5226050" y="4851400"/>
          <p14:tracePt t="133736" x="5219700" y="4851400"/>
          <p14:tracePt t="133753" x="5213350" y="4851400"/>
          <p14:tracePt t="133787" x="5207000" y="4857750"/>
          <p14:tracePt t="133811" x="5200650" y="4857750"/>
          <p14:tracePt t="133835" x="5194300" y="4857750"/>
          <p14:tracePt t="133843" x="5187950" y="4857750"/>
          <p14:tracePt t="133858" x="5181600" y="4857750"/>
          <p14:tracePt t="133873" x="5175250" y="4857750"/>
          <p14:tracePt t="133898" x="5168900" y="4857750"/>
          <p14:tracePt t="133906" x="5162550" y="4864100"/>
          <p14:tracePt t="133922" x="5149850" y="4864100"/>
          <p14:tracePt t="133935" x="5143500" y="4870450"/>
          <p14:tracePt t="133951" x="5118100" y="4876800"/>
          <p14:tracePt t="133968" x="5092700" y="4883150"/>
          <p14:tracePt t="133986" x="5054600" y="4889500"/>
          <p14:tracePt t="134001" x="5035550" y="4889500"/>
          <p14:tracePt t="134019" x="5022850" y="4889500"/>
          <p14:tracePt t="134034" x="5003800" y="4889500"/>
          <p14:tracePt t="134052" x="4997450" y="4889500"/>
          <p14:tracePt t="134069" x="4984750" y="4889500"/>
          <p14:tracePt t="134085" x="4978400" y="4895850"/>
          <p14:tracePt t="134101" x="4972050" y="4895850"/>
          <p14:tracePt t="134119" x="4965700" y="4902200"/>
          <p14:tracePt t="134135" x="4959350" y="4902200"/>
          <p14:tracePt t="134151" x="4953000" y="4908550"/>
          <p14:tracePt t="134169" x="4946650" y="4908550"/>
          <p14:tracePt t="134185" x="4946650" y="4914900"/>
          <p14:tracePt t="134201" x="4940300" y="4914900"/>
          <p14:tracePt t="134899" x="4940300" y="4908550"/>
          <p14:tracePt t="134915" x="4940300" y="4902200"/>
          <p14:tracePt t="134923" x="4940300" y="4895850"/>
          <p14:tracePt t="134934" x="4940300" y="4889500"/>
          <p14:tracePt t="134951" x="4940300" y="4876800"/>
          <p14:tracePt t="134968" x="4940300" y="4857750"/>
          <p14:tracePt t="134985" x="4940300" y="4838700"/>
          <p14:tracePt t="135001" x="4940300" y="4819650"/>
          <p14:tracePt t="135035" x="4940300" y="4781550"/>
          <p14:tracePt t="135070" x="4946650" y="4737100"/>
          <p14:tracePt t="135103" x="4946650" y="4679950"/>
          <p14:tracePt t="135118" x="4940300" y="4648200"/>
          <p14:tracePt t="135135" x="4933950" y="4616450"/>
          <p14:tracePt t="135151" x="4927600" y="4591050"/>
          <p14:tracePt t="135168" x="4914900" y="4572000"/>
          <p14:tracePt t="135186" x="4914900" y="4552950"/>
          <p14:tracePt t="135202" x="4908550" y="4546600"/>
          <p14:tracePt t="135218" x="4908550" y="4533900"/>
          <p14:tracePt t="135235" x="4902200" y="4521200"/>
          <p14:tracePt t="135253" x="4902200" y="4514850"/>
          <p14:tracePt t="135268" x="4902200" y="4502150"/>
          <p14:tracePt t="135285" x="4902200" y="4495800"/>
          <p14:tracePt t="135307" x="4902200" y="4489450"/>
          <p14:tracePt t="135587" x="4902200" y="4502150"/>
          <p14:tracePt t="135595" x="4902200" y="4514850"/>
          <p14:tracePt t="135603" x="4902200" y="4527550"/>
          <p14:tracePt t="135618" x="4902200" y="4552950"/>
          <p14:tracePt t="135635" x="4902200" y="4572000"/>
          <p14:tracePt t="135652" x="4902200" y="4591050"/>
          <p14:tracePt t="135668" x="4902200" y="4610100"/>
          <p14:tracePt t="135686" x="4902200" y="4629150"/>
          <p14:tracePt t="135719" x="4902200" y="4673600"/>
          <p14:tracePt t="135752" x="4902200" y="4711700"/>
          <p14:tracePt t="135786" x="4908550" y="4756150"/>
          <p14:tracePt t="135802" x="4908550" y="4781550"/>
          <p14:tracePt t="135818" x="4908550" y="4806950"/>
          <p14:tracePt t="135835" x="4908550" y="4826000"/>
          <p14:tracePt t="135851" x="4908550" y="4857750"/>
          <p14:tracePt t="135868" x="4908550" y="4883150"/>
          <p14:tracePt t="135885" x="4914900" y="4902200"/>
          <p14:tracePt t="135902" x="4914900" y="4921250"/>
          <p14:tracePt t="135918" x="4921250" y="4940300"/>
          <p14:tracePt t="135935" x="4933950" y="4959350"/>
          <p14:tracePt t="135951" x="4946650" y="4991100"/>
          <p14:tracePt t="135968" x="4978400" y="5022850"/>
          <p14:tracePt t="135985" x="5016500" y="5060950"/>
          <p14:tracePt t="136001" x="5054600" y="5092700"/>
          <p14:tracePt t="136018" x="5175250" y="5111750"/>
          <p14:tracePt t="136035" x="5257800" y="5111750"/>
          <p14:tracePt t="136052" x="5372100" y="5111750"/>
          <p14:tracePt t="136068" x="5492750" y="5080000"/>
          <p14:tracePt t="136085" x="5588000" y="5041900"/>
          <p14:tracePt t="136101" x="5657850" y="5003800"/>
          <p14:tracePt t="136118" x="5676900" y="4984750"/>
          <p14:tracePt t="136135" x="5683250" y="4972050"/>
          <p14:tracePt t="136152" x="5683250" y="4965700"/>
          <p14:tracePt t="136251" x="5676900" y="4965700"/>
          <p14:tracePt t="136291" x="5670550" y="4965700"/>
          <p14:tracePt t="136315" x="5664200" y="4965700"/>
          <p14:tracePt t="136339" x="5657850" y="4965700"/>
          <p14:tracePt t="136354" x="5651500" y="4965700"/>
          <p14:tracePt t="136436" x="5651500" y="4959350"/>
          <p14:tracePt t="136442" x="5651500" y="4953000"/>
          <p14:tracePt t="136451" x="5651500" y="4946650"/>
          <p14:tracePt t="136468" x="5651500" y="4940300"/>
          <p14:tracePt t="136485" x="5651500" y="4921250"/>
          <p14:tracePt t="136501" x="5651500" y="4895850"/>
          <p14:tracePt t="136518" x="5657850" y="4857750"/>
          <p14:tracePt t="136535" x="5664200" y="4813300"/>
          <p14:tracePt t="136551" x="5664200" y="4781550"/>
          <p14:tracePt t="136568" x="5664200" y="4743450"/>
          <p14:tracePt t="136585" x="5664200" y="4711700"/>
          <p14:tracePt t="136601" x="5664200" y="4692650"/>
          <p14:tracePt t="136617" x="5664200" y="4673600"/>
          <p14:tracePt t="136635" x="5657850" y="4648200"/>
          <p14:tracePt t="136651" x="5645150" y="4629150"/>
          <p14:tracePt t="136668" x="5645150" y="4603750"/>
          <p14:tracePt t="136685" x="5632450" y="4584700"/>
          <p14:tracePt t="136702" x="5619750" y="4559300"/>
          <p14:tracePt t="136718" x="5613400" y="4533900"/>
          <p14:tracePt t="136735" x="5600700" y="4514850"/>
          <p14:tracePt t="136751" x="5588000" y="4489450"/>
          <p14:tracePt t="136768" x="5581650" y="4470400"/>
          <p14:tracePt t="136786" x="5575300" y="4457700"/>
          <p14:tracePt t="136801" x="5575300" y="4451350"/>
          <p14:tracePt t="136818" x="5575300" y="4445000"/>
          <p14:tracePt t="136849" x="5575300" y="4438650"/>
          <p14:tracePt t="136873" x="5575300" y="4432300"/>
          <p14:tracePt t="137051" x="5568950" y="4432300"/>
          <p14:tracePt t="137058" x="5562600" y="4445000"/>
          <p14:tracePt t="137068" x="5562600" y="4451350"/>
          <p14:tracePt t="137085" x="5556250" y="4457700"/>
          <p14:tracePt t="137101" x="5549900" y="4464050"/>
          <p14:tracePt t="137118" x="5549900" y="4470400"/>
          <p14:tracePt t="137135" x="5543550" y="4476750"/>
          <p14:tracePt t="137151" x="5537200" y="4483100"/>
          <p14:tracePt t="137168" x="5530850" y="4495800"/>
          <p14:tracePt t="137185" x="5524500" y="4508500"/>
          <p14:tracePt t="137202" x="5524500" y="4514850"/>
          <p14:tracePt t="137220" x="5524500" y="4521200"/>
          <p14:tracePt t="137235" x="5518150" y="4527550"/>
          <p14:tracePt t="137251" x="5511800" y="4533900"/>
          <p14:tracePt t="137268" x="5505450" y="4540250"/>
          <p14:tracePt t="137285" x="5499100" y="4546600"/>
          <p14:tracePt t="137303" x="5492750" y="4552950"/>
          <p14:tracePt t="137318" x="5492750" y="4559300"/>
          <p14:tracePt t="137335" x="5486400" y="4565650"/>
          <p14:tracePt t="137351" x="5473700" y="4565650"/>
          <p14:tracePt t="137368" x="5467350" y="4578350"/>
          <p14:tracePt t="137386" x="5441950" y="4591050"/>
          <p14:tracePt t="137402" x="5429250" y="4597400"/>
          <p14:tracePt t="137418" x="5416550" y="4603750"/>
          <p14:tracePt t="137434" x="5410200" y="4610100"/>
          <p14:tracePt t="137451" x="5397500" y="4616450"/>
          <p14:tracePt t="137468" x="5384800" y="4635500"/>
          <p14:tracePt t="137485" x="5365750" y="4667250"/>
          <p14:tracePt t="137501" x="5353050" y="4705350"/>
          <p14:tracePt t="137518" x="5334000" y="4756150"/>
          <p14:tracePt t="137535" x="5327650" y="4806950"/>
          <p14:tracePt t="137551" x="5321300" y="4864100"/>
          <p14:tracePt t="137568" x="5321300" y="4902200"/>
          <p14:tracePt t="137585" x="5321300" y="4953000"/>
          <p14:tracePt t="137601" x="5321300" y="4984750"/>
          <p14:tracePt t="137618" x="5327650" y="5016500"/>
          <p14:tracePt t="137635" x="5340350" y="5041900"/>
          <p14:tracePt t="137652" x="5353050" y="5067300"/>
          <p14:tracePt t="137668" x="5372100" y="5099050"/>
          <p14:tracePt t="137685" x="5391150" y="5124450"/>
          <p14:tracePt t="137701" x="5410200" y="5137150"/>
          <p14:tracePt t="137718" x="5454650" y="5168900"/>
          <p14:tracePt t="137734" x="5505450" y="5187950"/>
          <p14:tracePt t="137752" x="5568950" y="5213350"/>
          <p14:tracePt t="137768" x="5638800" y="5232400"/>
          <p14:tracePt t="137785" x="5740400" y="5238750"/>
          <p14:tracePt t="137801" x="5810250" y="5245100"/>
          <p14:tracePt t="137818" x="5867400" y="5245100"/>
          <p14:tracePt t="137835" x="5943600" y="5245100"/>
          <p14:tracePt t="137852" x="6026150" y="5238750"/>
          <p14:tracePt t="137868" x="6121400" y="5207000"/>
          <p14:tracePt t="137885" x="6229350" y="5175250"/>
          <p14:tracePt t="137901" x="6356350" y="5111750"/>
          <p14:tracePt t="137918" x="6470650" y="5060950"/>
          <p14:tracePt t="137935" x="6578600" y="4997450"/>
          <p14:tracePt t="137952" x="6661150" y="4953000"/>
          <p14:tracePt t="137968" x="6711950" y="4927600"/>
          <p14:tracePt t="137985" x="6756400" y="4889500"/>
          <p14:tracePt t="138001" x="6775450" y="4876800"/>
          <p14:tracePt t="138018" x="6794500" y="4857750"/>
          <p14:tracePt t="138034" x="6813550" y="4838700"/>
          <p14:tracePt t="138051" x="6826250" y="4819650"/>
          <p14:tracePt t="138068" x="6826250" y="4813300"/>
          <p14:tracePt t="138085" x="6832600" y="4806950"/>
          <p14:tracePt t="138101" x="6832600" y="4794250"/>
          <p14:tracePt t="138131" x="6838950" y="4794250"/>
          <p14:tracePt t="138211" x="6838950" y="4813300"/>
          <p14:tracePt t="138219" x="6832600" y="4832350"/>
          <p14:tracePt t="138235" x="6819900" y="4876800"/>
          <p14:tracePt t="138252" x="6813550" y="4914900"/>
          <p14:tracePt t="138268" x="6813550" y="4927600"/>
          <p14:tracePt t="138285" x="6813550" y="4940300"/>
          <p14:tracePt t="138301" x="6813550" y="4946650"/>
          <p14:tracePt t="138322" x="6813550" y="4953000"/>
          <p14:tracePt t="138346" x="6813550" y="4959350"/>
          <p14:tracePt t="138435" x="6813550" y="4965700"/>
          <p14:tracePt t="138450" x="6819900" y="4965700"/>
          <p14:tracePt t="138458" x="6826250" y="4965700"/>
          <p14:tracePt t="138467" x="6838950" y="4972050"/>
          <p14:tracePt t="138484" x="6858000" y="4972050"/>
          <p14:tracePt t="138501" x="6870700" y="4972050"/>
          <p14:tracePt t="138517" x="6889750" y="4972050"/>
          <p14:tracePt t="138535" x="6908800" y="4972050"/>
          <p14:tracePt t="138551" x="6927850" y="4972050"/>
          <p14:tracePt t="138568" x="6940550" y="4972050"/>
          <p14:tracePt t="138585" x="6972300" y="4959350"/>
          <p14:tracePt t="138601" x="7023100" y="4946650"/>
          <p14:tracePt t="138618" x="7035800" y="4940300"/>
          <p14:tracePt t="138634" x="7042150" y="4933950"/>
          <p14:tracePt t="138651" x="7048500" y="4921250"/>
          <p14:tracePt t="138668" x="7054850" y="4914900"/>
          <p14:tracePt t="138685" x="7061200" y="4902200"/>
          <p14:tracePt t="138706" x="7061200" y="4895850"/>
          <p14:tracePt t="138722" x="7067550" y="4895850"/>
          <p14:tracePt t="138738" x="7067550" y="4889500"/>
          <p14:tracePt t="138771" x="7073900" y="4889500"/>
          <p14:tracePt t="138875" x="7080250" y="4889500"/>
          <p14:tracePt t="138882" x="7086600" y="4889500"/>
          <p14:tracePt t="138890" x="7092950" y="4895850"/>
          <p14:tracePt t="138901" x="7092950" y="4902200"/>
          <p14:tracePt t="138918" x="7105650" y="4914900"/>
          <p14:tracePt t="138935" x="7118350" y="4933950"/>
          <p14:tracePt t="138951" x="7124700" y="4940300"/>
          <p14:tracePt t="138968" x="7137400" y="4953000"/>
          <p14:tracePt t="138985" x="7156450" y="4972050"/>
          <p14:tracePt t="139001" x="7169150" y="4978400"/>
          <p14:tracePt t="139018" x="7181850" y="4984750"/>
          <p14:tracePt t="139035" x="7188200" y="4984750"/>
          <p14:tracePt t="139051" x="7200900" y="4984750"/>
          <p14:tracePt t="139067" x="7207250" y="4984750"/>
          <p14:tracePt t="139084" x="7232650" y="4984750"/>
          <p14:tracePt t="139101" x="7245350" y="4978400"/>
          <p14:tracePt t="139118" x="7258050" y="4959350"/>
          <p14:tracePt t="139135" x="7270750" y="4940300"/>
          <p14:tracePt t="139151" x="7270750" y="4921250"/>
          <p14:tracePt t="139168" x="7270750" y="4889500"/>
          <p14:tracePt t="139186" x="7270750" y="4845050"/>
          <p14:tracePt t="139202" x="7270750" y="4826000"/>
          <p14:tracePt t="139218" x="7270750" y="4800600"/>
          <p14:tracePt t="139236" x="7270750" y="4787900"/>
          <p14:tracePt t="139252" x="7270750" y="4781550"/>
          <p14:tracePt t="139268" x="7264400" y="4756150"/>
          <p14:tracePt t="139285" x="7258050" y="4743450"/>
          <p14:tracePt t="139301" x="7245350" y="4724400"/>
          <p14:tracePt t="139318" x="7232650" y="4711700"/>
          <p14:tracePt t="139335" x="7226300" y="4699000"/>
          <p14:tracePt t="139351" x="7219950" y="4686300"/>
          <p14:tracePt t="139368" x="7213600" y="4686300"/>
          <p14:tracePt t="139386" x="7213600" y="4679950"/>
          <p14:tracePt t="139459" x="7213600" y="4673600"/>
          <p14:tracePt t="139507" x="7213600" y="4667250"/>
          <p14:tracePt t="139530" x="7213600" y="4660900"/>
          <p14:tracePt t="139563" x="7213600" y="4654550"/>
          <p14:tracePt t="139578" x="7213600" y="4648200"/>
          <p14:tracePt t="139594" x="7219950" y="4648200"/>
          <p14:tracePt t="139715" x="7226300" y="4648200"/>
          <p14:tracePt t="139731" x="7226300" y="4641850"/>
          <p14:tracePt t="139747" x="7226300" y="4635500"/>
          <p14:tracePt t="139771" x="7226300" y="4629150"/>
          <p14:tracePt t="139778" x="7226300" y="4622800"/>
          <p14:tracePt t="139867" x="7226300" y="4616450"/>
          <p14:tracePt t="139987" x="7226300" y="4622800"/>
          <p14:tracePt t="139994" x="7219950" y="4629150"/>
          <p14:tracePt t="140002" x="7219950" y="4648200"/>
          <p14:tracePt t="140018" x="7200900" y="4686300"/>
          <p14:tracePt t="140035" x="7194550" y="4724400"/>
          <p14:tracePt t="140051" x="7181850" y="4762500"/>
          <p14:tracePt t="140068" x="7175500" y="4794250"/>
          <p14:tracePt t="140085" x="7175500" y="4813300"/>
          <p14:tracePt t="140101" x="7175500" y="4826000"/>
          <p14:tracePt t="140118" x="7175500" y="4838700"/>
          <p14:tracePt t="140135" x="7175500" y="4845050"/>
          <p14:tracePt t="140151" x="7175500" y="4857750"/>
          <p14:tracePt t="140168" x="7181850" y="4876800"/>
          <p14:tracePt t="140185" x="7188200" y="4889500"/>
          <p14:tracePt t="140202" x="7200900" y="4908550"/>
          <p14:tracePt t="140218" x="7200900" y="4914900"/>
          <p14:tracePt t="140234" x="7207250" y="4921250"/>
          <p14:tracePt t="140269" x="7213600" y="4927600"/>
          <p14:tracePt t="140285" x="7213600" y="4933950"/>
          <p14:tracePt t="140307" x="7213600" y="4940300"/>
          <p14:tracePt t="140322" x="7213600" y="4946650"/>
          <p14:tracePt t="140335" x="7213600" y="4953000"/>
          <p14:tracePt t="140351" x="7200900" y="4965700"/>
          <p14:tracePt t="140368" x="7188200" y="4972050"/>
          <p14:tracePt t="140386" x="7162800" y="4984750"/>
          <p14:tracePt t="140401" x="7150100" y="4991100"/>
          <p14:tracePt t="140418" x="7118350" y="4997450"/>
          <p14:tracePt t="140436" x="7092950" y="5003800"/>
          <p14:tracePt t="140452" x="7067550" y="5010150"/>
          <p14:tracePt t="140469" x="7048500" y="5010150"/>
          <p14:tracePt t="140485" x="7023100" y="5022850"/>
          <p14:tracePt t="140501" x="6991350" y="5029200"/>
          <p14:tracePt t="140518" x="6953250" y="5035550"/>
          <p14:tracePt t="140535" x="6921500" y="5041900"/>
          <p14:tracePt t="140551" x="6889750" y="5048250"/>
          <p14:tracePt t="140569" x="6877050" y="5054600"/>
          <p14:tracePt t="140586" x="6858000" y="5054600"/>
          <p14:tracePt t="140601" x="6838950" y="5060950"/>
          <p14:tracePt t="140617" x="6813550" y="5060950"/>
          <p14:tracePt t="140634" x="6775450" y="5060950"/>
          <p14:tracePt t="140651" x="6724650" y="5054600"/>
          <p14:tracePt t="140668" x="6705600" y="5048250"/>
          <p14:tracePt t="140685" x="6686550" y="5048250"/>
          <p14:tracePt t="140701" x="6680200" y="5048250"/>
          <p14:tracePt t="140739" x="6673850" y="5048250"/>
          <p14:tracePt t="140755" x="6667500" y="5048250"/>
          <p14:tracePt t="140971" x="6673850" y="5041900"/>
          <p14:tracePt t="140978" x="6692900" y="5035550"/>
          <p14:tracePt t="140986" x="6699250" y="5035550"/>
          <p14:tracePt t="141002" x="6743700" y="5029200"/>
          <p14:tracePt t="141018" x="6807200" y="5022850"/>
          <p14:tracePt t="141035" x="6877050" y="5016500"/>
          <p14:tracePt t="141069" x="7016750" y="5010150"/>
          <p14:tracePt t="141103" x="7112000" y="5003800"/>
          <p14:tracePt t="141136" x="7219950" y="4978400"/>
          <p14:tracePt t="141151" x="7289800" y="4972050"/>
          <p14:tracePt t="141168" x="7359650" y="4959350"/>
          <p14:tracePt t="141185" x="7429500" y="4953000"/>
          <p14:tracePt t="141201" x="7518400" y="4946650"/>
          <p14:tracePt t="141217" x="7575550" y="4940300"/>
          <p14:tracePt t="141234" x="7620000" y="4933950"/>
          <p14:tracePt t="141252" x="7658100" y="4933950"/>
          <p14:tracePt t="141268" x="7715250" y="4921250"/>
          <p14:tracePt t="141285" x="7778750" y="4921250"/>
          <p14:tracePt t="141301" x="7848600" y="4921250"/>
          <p14:tracePt t="141318" x="7912100" y="4921250"/>
          <p14:tracePt t="141335" x="7950200" y="4921250"/>
          <p14:tracePt t="141352" x="7969250" y="4921250"/>
          <p14:tracePt t="141368" x="7994650" y="4921250"/>
          <p14:tracePt t="141384" x="8020050" y="4921250"/>
          <p14:tracePt t="141401" x="8058150" y="4921250"/>
          <p14:tracePt t="141418" x="8083550" y="4921250"/>
          <p14:tracePt t="141435" x="8108950" y="4921250"/>
          <p14:tracePt t="141451" x="8121650" y="4921250"/>
          <p14:tracePt t="141468" x="8134350" y="4921250"/>
          <p14:tracePt t="141516" x="8140700" y="4921250"/>
          <p14:tracePt t="141618" x="8140700" y="4927600"/>
          <p14:tracePt t="141626" x="8140700" y="4933950"/>
          <p14:tracePt t="141642" x="8140700" y="4940300"/>
          <p14:tracePt t="141651" x="8140700" y="4946650"/>
          <p14:tracePt t="141674" x="8134350" y="4953000"/>
          <p14:tracePt t="141699" x="8128000" y="4953000"/>
          <p14:tracePt t="141707" x="8128000" y="4959350"/>
          <p14:tracePt t="141803" x="8128000" y="4965700"/>
          <p14:tracePt t="141818" x="8121650" y="4972050"/>
          <p14:tracePt t="141866" x="8121650" y="4978400"/>
          <p14:tracePt t="141883" x="8115300" y="4978400"/>
          <p14:tracePt t="141906" x="8115300" y="4984750"/>
          <p14:tracePt t="142899" x="8102600" y="4984750"/>
          <p14:tracePt t="142907" x="8096250" y="4984750"/>
          <p14:tracePt t="142917" x="8089900" y="4984750"/>
          <p14:tracePt t="142935" x="8083550" y="4984750"/>
          <p14:tracePt t="142951" x="8070850" y="4984750"/>
          <p14:tracePt t="142970" x="8064500" y="4984750"/>
          <p14:tracePt t="143074" x="8058150" y="4984750"/>
          <p14:tracePt t="143140" x="8051800" y="4984750"/>
          <p14:tracePt t="143315" x="8051800" y="4978400"/>
          <p14:tracePt t="143403" x="8058150" y="4978400"/>
          <p14:tracePt t="143418" x="8070850" y="4978400"/>
          <p14:tracePt t="143435" x="8077200" y="4978400"/>
          <p14:tracePt t="143442" x="8089900" y="4978400"/>
          <p14:tracePt t="143469" x="8121650" y="4984750"/>
          <p14:tracePt t="143502" x="8172450" y="4997450"/>
          <p14:tracePt t="143519" x="8204200" y="4997450"/>
          <p14:tracePt t="143534" x="8235950" y="4997450"/>
          <p14:tracePt t="143551" x="8261350" y="4997450"/>
          <p14:tracePt t="143568" x="8305800" y="4991100"/>
          <p14:tracePt t="143585" x="8362950" y="4965700"/>
          <p14:tracePt t="143601" x="8401050" y="4953000"/>
          <p14:tracePt t="143617" x="8426450" y="4940300"/>
          <p14:tracePt t="143634" x="8451850" y="4927600"/>
          <p14:tracePt t="143651" x="8470900" y="4908550"/>
          <p14:tracePt t="143668" x="8496300" y="4883150"/>
          <p14:tracePt t="143685" x="8515350" y="4851400"/>
          <p14:tracePt t="143701" x="8521700" y="4826000"/>
          <p14:tracePt t="143718" x="8534400" y="4800600"/>
          <p14:tracePt t="143735" x="8540750" y="4737100"/>
          <p14:tracePt t="143752" x="8547100" y="4673600"/>
          <p14:tracePt t="143769" x="8547100" y="4591050"/>
          <p14:tracePt t="143785" x="8528050" y="4464050"/>
          <p14:tracePt t="143801" x="8521700" y="4432300"/>
          <p14:tracePt t="143803" x="8515350" y="4400550"/>
          <p14:tracePt t="143818" x="8496300" y="4337050"/>
          <p14:tracePt t="143835" x="8483600" y="4298950"/>
          <p14:tracePt t="143851" x="8464550" y="4254500"/>
          <p14:tracePt t="143868" x="8451850" y="4229100"/>
          <p14:tracePt t="143885" x="8445500" y="4222750"/>
          <p14:tracePt t="143901" x="8432800" y="4210050"/>
          <p14:tracePt t="143918" x="8426450" y="4203700"/>
          <p14:tracePt t="143935" x="8413750" y="4197350"/>
          <p14:tracePt t="143951" x="8407400" y="4197350"/>
          <p14:tracePt t="143968" x="8388350" y="4191000"/>
          <p14:tracePt t="143984" x="8369300" y="4184650"/>
          <p14:tracePt t="144002" x="8343900" y="4178300"/>
          <p14:tracePt t="144018" x="8324850" y="4178300"/>
          <p14:tracePt t="144035" x="8293100" y="4178300"/>
          <p14:tracePt t="144051" x="8248650" y="4171950"/>
          <p14:tracePt t="144068" x="8178800" y="4171950"/>
          <p14:tracePt t="144085" x="8108950" y="4165600"/>
          <p14:tracePt t="144101" x="8058150" y="4165600"/>
          <p14:tracePt t="144118" x="8007350" y="4165600"/>
          <p14:tracePt t="144135" x="7943850" y="4165600"/>
          <p14:tracePt t="144151" x="7874000" y="4165600"/>
          <p14:tracePt t="144168" x="7823200" y="4171950"/>
          <p14:tracePt t="144184" x="7766050" y="4184650"/>
          <p14:tracePt t="144202" x="7708900" y="4203700"/>
          <p14:tracePt t="144218" x="7658100" y="4222750"/>
          <p14:tracePt t="144235" x="7620000" y="4241800"/>
          <p14:tracePt t="144251" x="7581900" y="4267200"/>
          <p14:tracePt t="144268" x="7543800" y="4292600"/>
          <p14:tracePt t="144302" x="7512050" y="4324350"/>
          <p14:tracePt t="144320" x="7493000" y="4349750"/>
          <p14:tracePt t="144335" x="7480300" y="4368800"/>
          <p14:tracePt t="144351" x="7467600" y="4394200"/>
          <p14:tracePt t="144368" x="7461250" y="4413250"/>
          <p14:tracePt t="144385" x="7448550" y="4451350"/>
          <p14:tracePt t="144401" x="7442200" y="4476750"/>
          <p14:tracePt t="144417" x="7435850" y="4508500"/>
          <p14:tracePt t="144434" x="7435850" y="4533900"/>
          <p14:tracePt t="144451" x="7435850" y="4552950"/>
          <p14:tracePt t="144467" x="7435850" y="4578350"/>
          <p14:tracePt t="144485" x="7435850" y="4591050"/>
          <p14:tracePt t="144501" x="7442200" y="4603750"/>
          <p14:tracePt t="144518" x="7448550" y="4622800"/>
          <p14:tracePt t="144534" x="7454900" y="4641850"/>
          <p14:tracePt t="144551" x="7467600" y="4667250"/>
          <p14:tracePt t="144568" x="7486650" y="4699000"/>
          <p14:tracePt t="144585" x="7499350" y="4730750"/>
          <p14:tracePt t="144601" x="7518400" y="4762500"/>
          <p14:tracePt t="144618" x="7537450" y="4806950"/>
          <p14:tracePt t="144635" x="7556500" y="4838700"/>
          <p14:tracePt t="144651" x="7581900" y="4883150"/>
          <p14:tracePt t="144669" x="7600950" y="4908550"/>
          <p14:tracePt t="144685" x="7626350" y="4933950"/>
          <p14:tracePt t="144701" x="7651750" y="4959350"/>
          <p14:tracePt t="144718" x="7677150" y="4991100"/>
          <p14:tracePt t="144734" x="7702550" y="5016500"/>
          <p14:tracePt t="144751" x="7734300" y="5035550"/>
          <p14:tracePt t="144768" x="7753350" y="5048250"/>
          <p14:tracePt t="144785" x="7804150" y="5073650"/>
          <p14:tracePt t="144801" x="7816850" y="5073650"/>
          <p14:tracePt t="144818" x="7880350" y="5092700"/>
          <p14:tracePt t="144836" x="7943850" y="5099050"/>
          <p14:tracePt t="144852" x="8020050" y="5099050"/>
          <p14:tracePt t="144868" x="8083550" y="5099050"/>
          <p14:tracePt t="144884" x="8134350" y="5099050"/>
          <p14:tracePt t="144901" x="8197850" y="5086350"/>
          <p14:tracePt t="144918" x="8261350" y="5060950"/>
          <p14:tracePt t="144935" x="8312150" y="5048250"/>
          <p14:tracePt t="144951" x="8343900" y="5035550"/>
          <p14:tracePt t="144968" x="8356600" y="5016500"/>
          <p14:tracePt t="144985" x="8369300" y="5003800"/>
          <p14:tracePt t="145001" x="8369300" y="4984750"/>
          <p14:tracePt t="145043" x="8369300" y="4978400"/>
          <p14:tracePt t="145067" x="8369300" y="4972050"/>
          <p14:tracePt t="145083" x="8369300" y="4965700"/>
          <p14:tracePt t="145106" x="8369300" y="4959350"/>
          <p14:tracePt t="145139" x="8369300" y="4953000"/>
          <p14:tracePt t="146931" x="8362950" y="4953000"/>
          <p14:tracePt t="146939" x="8331200" y="4965700"/>
          <p14:tracePt t="146951" x="8293100" y="4978400"/>
          <p14:tracePt t="146968" x="8197850" y="4997450"/>
          <p14:tracePt t="146984" x="8108950" y="5003800"/>
          <p14:tracePt t="147001" x="8058150" y="5003800"/>
          <p14:tracePt t="147034" x="8001000" y="5003800"/>
          <p14:tracePt t="147068" x="7988300" y="5003800"/>
          <p14:tracePt t="147107" x="7988300" y="4997450"/>
          <p14:tracePt t="147118" x="7981950" y="4997450"/>
          <p14:tracePt t="147134" x="7975600" y="4991100"/>
          <p14:tracePt t="147170" x="7975600" y="4984750"/>
          <p14:tracePt t="147186" x="7969250" y="4984750"/>
          <p14:tracePt t="147194" x="7962900" y="4972050"/>
          <p14:tracePt t="147211" x="7956550" y="4965700"/>
          <p14:tracePt t="147218" x="7950200" y="4965700"/>
          <p14:tracePt t="147235" x="7937500" y="4953000"/>
          <p14:tracePt t="147251" x="7912100" y="4933950"/>
          <p14:tracePt t="147268" x="7874000" y="4927600"/>
          <p14:tracePt t="147285" x="7810500" y="4902200"/>
          <p14:tracePt t="147301" x="7721600" y="4876800"/>
          <p14:tracePt t="147318" x="7632700" y="4864100"/>
          <p14:tracePt t="147335" x="7537450" y="4845050"/>
          <p14:tracePt t="147351" x="7467600" y="4838700"/>
          <p14:tracePt t="147368" x="7391400" y="4832350"/>
          <p14:tracePt t="147387" x="7327900" y="4832350"/>
          <p14:tracePt t="147402" x="7308850" y="4832350"/>
          <p14:tracePt t="147418" x="7302500" y="4832350"/>
          <p14:tracePt t="147435" x="7296150" y="4832350"/>
          <p14:tracePt t="147498" x="7283450" y="4838700"/>
          <p14:tracePt t="147515" x="7277100" y="4845050"/>
          <p14:tracePt t="147521" x="7270750" y="4845050"/>
          <p14:tracePt t="147535" x="7264400" y="4857750"/>
          <p14:tracePt t="147551" x="7245350" y="4876800"/>
          <p14:tracePt t="147568" x="7232650" y="4902200"/>
          <p14:tracePt t="147585" x="7232650" y="4940300"/>
          <p14:tracePt t="147601" x="7219950" y="5010150"/>
          <p14:tracePt t="147618" x="7188200" y="5200650"/>
          <p14:tracePt t="147635" x="7156450" y="5334000"/>
          <p14:tracePt t="147651" x="7124700" y="5467350"/>
          <p14:tracePt t="147669" x="7061200" y="5613400"/>
          <p14:tracePt t="147685" x="6985000" y="5740400"/>
          <p14:tracePt t="147701" x="6896100" y="5842000"/>
          <p14:tracePt t="147717" x="6794500" y="5911850"/>
          <p14:tracePt t="147734" x="6680200" y="5962650"/>
          <p14:tracePt t="147751" x="6553200" y="6007100"/>
          <p14:tracePt t="147768" x="6400800" y="6032500"/>
          <p14:tracePt t="147785" x="6127750" y="6070600"/>
          <p14:tracePt t="147801" x="5924550" y="6076950"/>
          <p14:tracePt t="147818" x="5727700" y="6076950"/>
          <p14:tracePt t="147835" x="5530850" y="6076950"/>
          <p14:tracePt t="147851" x="5365750" y="6070600"/>
          <p14:tracePt t="147868" x="5226050" y="6051550"/>
          <p14:tracePt t="147886" x="5137150" y="6038850"/>
          <p14:tracePt t="147901" x="5080000" y="6026150"/>
          <p14:tracePt t="147918" x="5029200" y="6019800"/>
          <p14:tracePt t="147935" x="4991100" y="6013450"/>
          <p14:tracePt t="147951" x="4953000" y="6007100"/>
          <p14:tracePt t="147968" x="4914900" y="6000750"/>
          <p14:tracePt t="147985" x="4857750" y="5988050"/>
          <p14:tracePt t="148001" x="4838700" y="5981700"/>
          <p14:tracePt t="148018" x="4768850" y="5962650"/>
          <p14:tracePt t="148035" x="4711700" y="5949950"/>
          <p14:tracePt t="148051" x="4667250" y="5937250"/>
          <p14:tracePt t="148068" x="4610100" y="5930900"/>
          <p14:tracePt t="148085" x="4572000" y="5930900"/>
          <p14:tracePt t="148101" x="4565650" y="5930900"/>
          <p14:tracePt t="148118" x="4546600" y="5930900"/>
          <p14:tracePt t="148135" x="4540250" y="5930900"/>
          <p14:tracePt t="148151" x="4527550" y="5949950"/>
          <p14:tracePt t="148168" x="4514850" y="5969000"/>
          <p14:tracePt t="148185" x="4514850" y="5994400"/>
          <p14:tracePt t="148201" x="4514850" y="6019800"/>
          <p14:tracePt t="148217" x="4514850" y="6032500"/>
          <p14:tracePt t="148251" x="4521200" y="6051550"/>
          <p14:tracePt t="148268" x="4540250" y="6076950"/>
          <p14:tracePt t="148285" x="4552950" y="6096000"/>
          <p14:tracePt t="148301" x="4572000" y="6134100"/>
          <p14:tracePt t="148318" x="4584700" y="6153150"/>
          <p14:tracePt t="148335" x="4603750" y="6172200"/>
          <p14:tracePt t="148350" x="4610100" y="6184900"/>
          <p14:tracePt t="148368" x="4616450" y="6191250"/>
          <p14:tracePt t="148385" x="4622800" y="6191250"/>
          <p14:tracePt t="148402" x="4629150" y="6197600"/>
          <p14:tracePt t="148492" x="4616450" y="6191250"/>
          <p14:tracePt t="148498" x="4610100" y="6178550"/>
          <p14:tracePt t="148518" x="4565650" y="6153150"/>
          <p14:tracePt t="148535" x="4514850" y="6127750"/>
          <p14:tracePt t="148551" x="4470400" y="6102350"/>
          <p14:tracePt t="148568" x="4438650" y="6083300"/>
          <p14:tracePt t="148584" x="4406900" y="6064250"/>
          <p14:tracePt t="148602" x="4362450" y="6045200"/>
          <p14:tracePt t="148618" x="4311650" y="6013450"/>
          <p14:tracePt t="148635" x="4241800" y="5981700"/>
          <p14:tracePt t="148651" x="4159250" y="5937250"/>
          <p14:tracePt t="148668" x="4038600" y="5892800"/>
          <p14:tracePt t="148685" x="3886200" y="5835650"/>
          <p14:tracePt t="148701" x="3676650" y="5759450"/>
          <p14:tracePt t="148718" x="3409950" y="5670550"/>
          <p14:tracePt t="148735" x="3073400" y="5537200"/>
          <p14:tracePt t="148751" x="2717800" y="5391150"/>
          <p14:tracePt t="148768" x="2368550" y="5207000"/>
          <p14:tracePt t="148785" x="1866900" y="4933950"/>
          <p14:tracePt t="148801" x="1695450" y="4832350"/>
          <p14:tracePt t="148817" x="1263650" y="4552950"/>
          <p14:tracePt t="148834" x="1028700" y="4362450"/>
          <p14:tracePt t="148851" x="781050" y="4121150"/>
          <p14:tracePt t="148868" x="571500" y="3898900"/>
          <p14:tracePt t="148885" x="400050" y="3708400"/>
          <p14:tracePt t="148901" x="292100" y="3562350"/>
          <p14:tracePt t="148918" x="222250" y="3441700"/>
          <p14:tracePt t="148934" x="184150" y="3359150"/>
          <p14:tracePt t="148951" x="171450" y="3289300"/>
          <p14:tracePt t="148968" x="171450" y="3232150"/>
          <p14:tracePt t="148985" x="184150" y="3143250"/>
          <p14:tracePt t="149001" x="215900" y="3092450"/>
          <p14:tracePt t="149018" x="234950" y="3067050"/>
          <p14:tracePt t="149035" x="247650" y="3041650"/>
          <p14:tracePt t="149051" x="247650" y="3035300"/>
          <p14:tracePt t="149068" x="254000" y="3028950"/>
          <p14:tracePt t="149180" x="254000" y="3022600"/>
          <p14:tracePt t="149187" x="260350" y="3009900"/>
          <p14:tracePt t="149201" x="266700" y="2990850"/>
          <p14:tracePt t="149218" x="273050" y="2984500"/>
          <p14:tracePt t="149234" x="279400" y="2971800"/>
          <p14:tracePt t="149251" x="279400" y="2965450"/>
          <p14:tracePt t="149268" x="292100" y="2952750"/>
          <p14:tracePt t="149285" x="304800" y="2933700"/>
          <p14:tracePt t="149301" x="317500" y="2921000"/>
          <p14:tracePt t="149318" x="323850" y="2901950"/>
          <p14:tracePt t="149335" x="342900" y="2863850"/>
          <p14:tracePt t="149351" x="361950" y="2781300"/>
          <p14:tracePt t="149368" x="400050" y="2686050"/>
          <p14:tracePt t="149385" x="438150" y="2552700"/>
          <p14:tracePt t="149403" x="488950" y="2330450"/>
          <p14:tracePt t="149418" x="520700" y="2190750"/>
          <p14:tracePt t="149436" x="558800" y="2070100"/>
          <p14:tracePt t="149451" x="596900" y="1955800"/>
          <p14:tracePt t="149468" x="641350" y="1847850"/>
          <p14:tracePt t="149485" x="692150" y="1758950"/>
          <p14:tracePt t="149501" x="723900" y="1657350"/>
          <p14:tracePt t="149518" x="755650" y="1587500"/>
          <p14:tracePt t="149534" x="793750" y="1504950"/>
          <p14:tracePt t="149551" x="831850" y="1428750"/>
          <p14:tracePt t="149567" x="850900" y="1346200"/>
          <p14:tracePt t="149585" x="876300" y="1276350"/>
          <p14:tracePt t="149601" x="908050" y="1193800"/>
          <p14:tracePt t="149618" x="952500" y="1066800"/>
          <p14:tracePt t="149634" x="977900" y="977900"/>
          <p14:tracePt t="149651" x="1009650" y="895350"/>
          <p14:tracePt t="149668" x="1028700" y="812800"/>
          <p14:tracePt t="149685" x="1054100" y="749300"/>
          <p14:tracePt t="149701" x="1073150" y="692150"/>
          <p14:tracePt t="149718" x="1098550" y="635000"/>
          <p14:tracePt t="149734" x="1136650" y="584200"/>
          <p14:tracePt t="149751" x="1168400" y="539750"/>
          <p14:tracePt t="149768" x="1187450" y="508000"/>
          <p14:tracePt t="149785" x="1212850" y="482600"/>
          <p14:tracePt t="149801" x="1231900" y="450850"/>
          <p14:tracePt t="149818" x="1257300" y="400050"/>
          <p14:tracePt t="149834" x="1276350" y="381000"/>
          <p14:tracePt t="149851" x="1289050" y="342900"/>
          <p14:tracePt t="149868" x="1301750" y="323850"/>
          <p14:tracePt t="149885" x="1308100" y="292100"/>
          <p14:tracePt t="149901" x="1314450" y="273050"/>
          <p14:tracePt t="149918" x="1314450" y="254000"/>
          <p14:tracePt t="149935" x="1320800" y="241300"/>
          <p14:tracePt t="149951" x="1320800" y="209550"/>
          <p14:tracePt t="149968" x="1320800" y="190500"/>
          <p14:tracePt t="149985" x="1320800" y="171450"/>
          <p14:tracePt t="150001" x="1320800" y="146050"/>
          <p14:tracePt t="150018" x="1314450" y="139700"/>
          <p14:tracePt t="150034" x="1314450" y="133350"/>
          <p14:tracePt t="150051" x="1308100" y="127000"/>
          <p14:tracePt t="150075" x="1308100" y="120650"/>
          <p14:tracePt t="150115" x="1301750" y="120650"/>
          <p14:tracePt t="150123" x="1301750" y="114300"/>
          <p14:tracePt t="150138" x="1295400" y="114300"/>
          <p14:tracePt t="150151" x="1289050" y="114300"/>
          <p14:tracePt t="150168" x="1282700" y="107950"/>
          <p14:tracePt t="150185" x="1250950" y="101600"/>
          <p14:tracePt t="150202" x="1212850" y="101600"/>
          <p14:tracePt t="150218" x="1187450" y="95250"/>
          <p14:tracePt t="150235" x="1181100" y="95250"/>
          <p14:tracePt t="150251" x="1181100" y="88900"/>
          <p14:tracePt t="150268" x="1174750" y="88900"/>
          <p14:tracePt t="150331" x="1168400" y="88900"/>
          <p14:tracePt t="150338" x="1162050" y="88900"/>
          <p14:tracePt t="150354" x="1155700" y="88900"/>
          <p14:tracePt t="150368" x="1155700" y="82550"/>
          <p14:tracePt t="150385" x="1149350" y="82550"/>
          <p14:tracePt t="150401" x="1136650" y="82550"/>
          <p14:tracePt t="150417" x="1117600" y="82550"/>
          <p14:tracePt t="150434" x="1104900" y="82550"/>
          <p14:tracePt t="150451" x="1098550" y="82550"/>
          <p14:tracePt t="150474" x="1092200" y="82550"/>
          <p14:tracePt t="150484" x="1092200" y="88900"/>
          <p14:tracePt t="150501" x="1092200" y="95250"/>
          <p14:tracePt t="150579" x="1098550" y="95250"/>
          <p14:tracePt t="150683" x="1098550" y="88900"/>
          <p14:tracePt t="150691" x="1092200" y="88900"/>
          <p14:tracePt t="150715" x="1085850" y="88900"/>
          <p14:tracePt t="150722" x="1085850" y="82550"/>
          <p14:tracePt t="151267" x="1054100" y="76200"/>
          <p14:tracePt t="151443" x="1060450" y="7620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46704" y="465647"/>
                <a:ext cx="11098592" cy="6392353"/>
              </a:xfrm>
            </p:spPr>
            <p:txBody>
              <a:bodyPr anchor="ctr">
                <a:noAutofit/>
              </a:bodyPr>
              <a:lstStyle/>
              <a:p>
                <a:pPr algn="l"/>
                <a:endParaRPr lang="en-US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endParaRPr lang="en-US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endParaRPr lang="en-US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endParaRPr lang="en-US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endParaRPr lang="en-US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endParaRPr lang="en-US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r>
                  <a:rPr lang="en-US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-тапсырма.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Өрнектің мәнін табыңыз:  </a:t>
                </a: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f>
                          <m:fPr>
                            <m:ctrlP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−а</m:t>
                        </m:r>
                      </m:e>
                    </m:d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мұндағы а=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num>
                          <m:den>
                            <m:r>
                              <a:rPr lang="kk-KZ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мұндағы 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</m:e>
                    </m:d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</m:t>
                      </m:r>
                      <m:f>
                        <m:fPr>
                          <m:ctrlPr>
                            <a:rPr lang="ru-RU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28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f>
                            <m:fPr>
                              <m:ctrlPr>
                                <a:rPr lang="kk-KZ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num>
                            <m:den>
                              <m:r>
                                <a:rPr lang="kk-KZ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</m:den>
                          </m:f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f>
                            <m:fPr>
                              <m:ctrlPr>
                                <a:rPr lang="kk-KZ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</m:t>
                      </m:r>
                      <m:f>
                        <m:fPr>
                          <m:ctrlPr>
                            <a:rPr lang="ru-RU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en-US" sz="28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f>
                            <m:fPr>
                              <m:ctrlPr>
                                <a:rPr lang="kk-KZ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𝟐𝟏</m:t>
                              </m:r>
                            </m:num>
                            <m:den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𝟑𝟎</m:t>
                              </m:r>
                            </m:den>
                          </m:f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f>
                            <m:fPr>
                              <m:ctrlPr>
                                <a:rPr lang="kk-KZ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𝟐𝟎</m:t>
                              </m:r>
                            </m:num>
                            <m:den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den>
                          </m:f>
                        </m:e>
                      </m:d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</m:t>
                      </m:r>
                      <m:f>
                        <m:fPr>
                          <m:ctrlPr>
                            <a:rPr lang="ru-RU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==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ru-RU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</a:pPr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46704" y="465647"/>
                <a:ext cx="11098592" cy="6392353"/>
              </a:xfrm>
              <a:blipFill>
                <a:blip r:embed="rId5"/>
                <a:stretch>
                  <a:fillRect l="-1154" t="-429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24DB5516-F96B-8170-AB52-9BD97B110948}"/>
              </a:ext>
            </a:extLst>
          </p:cNvPr>
          <p:cNvCxnSpPr/>
          <p:nvPr/>
        </p:nvCxnSpPr>
        <p:spPr>
          <a:xfrm flipH="1">
            <a:off x="799381" y="3168353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AED7FF6E-1327-F57A-5AA3-5DF538302D20}"/>
              </a:ext>
            </a:extLst>
          </p:cNvPr>
          <p:cNvCxnSpPr/>
          <p:nvPr/>
        </p:nvCxnSpPr>
        <p:spPr>
          <a:xfrm flipH="1">
            <a:off x="1943818" y="3168352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0ED267F9-5CE6-1827-0707-186937D9FAD0}"/>
              </a:ext>
            </a:extLst>
          </p:cNvPr>
          <p:cNvCxnSpPr/>
          <p:nvPr/>
        </p:nvCxnSpPr>
        <p:spPr>
          <a:xfrm flipH="1">
            <a:off x="2769079" y="3168351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AC326687-EEFF-9C53-E9E9-5B6455B689FD}"/>
              </a:ext>
            </a:extLst>
          </p:cNvPr>
          <p:cNvCxnSpPr/>
          <p:nvPr/>
        </p:nvCxnSpPr>
        <p:spPr>
          <a:xfrm flipH="1">
            <a:off x="3213575" y="4287681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DBBBE814-C460-613C-B1C8-0401B16E4FE8}"/>
              </a:ext>
            </a:extLst>
          </p:cNvPr>
          <p:cNvCxnSpPr/>
          <p:nvPr/>
        </p:nvCxnSpPr>
        <p:spPr>
          <a:xfrm flipH="1">
            <a:off x="2212313" y="4292663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5AC45B92-A0D0-AD2C-0137-074C412C8A00}"/>
              </a:ext>
            </a:extLst>
          </p:cNvPr>
          <p:cNvCxnSpPr/>
          <p:nvPr/>
        </p:nvCxnSpPr>
        <p:spPr>
          <a:xfrm flipH="1">
            <a:off x="1005216" y="4292663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E439FC4-D219-35FB-32C8-E42BCF902D4A}"/>
              </a:ext>
            </a:extLst>
          </p:cNvPr>
          <p:cNvSpPr txBox="1"/>
          <p:nvPr/>
        </p:nvSpPr>
        <p:spPr>
          <a:xfrm>
            <a:off x="2673228" y="29493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4454472-FC40-96BB-02BE-46DB00CD61CB}"/>
              </a:ext>
            </a:extLst>
          </p:cNvPr>
          <p:cNvSpPr txBox="1"/>
          <p:nvPr/>
        </p:nvSpPr>
        <p:spPr>
          <a:xfrm>
            <a:off x="1847967" y="29493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D159C52-3BCC-C139-CF40-2C75AC3324AF}"/>
              </a:ext>
            </a:extLst>
          </p:cNvPr>
          <p:cNvSpPr txBox="1"/>
          <p:nvPr/>
        </p:nvSpPr>
        <p:spPr>
          <a:xfrm>
            <a:off x="703530" y="29221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931B80C-8967-7C9F-0540-7336DE9B5E58}"/>
              </a:ext>
            </a:extLst>
          </p:cNvPr>
          <p:cNvSpPr txBox="1"/>
          <p:nvPr/>
        </p:nvSpPr>
        <p:spPr>
          <a:xfrm>
            <a:off x="3012682" y="40772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32C25A1-BF2E-811C-3962-80AB8577CBC8}"/>
              </a:ext>
            </a:extLst>
          </p:cNvPr>
          <p:cNvSpPr txBox="1"/>
          <p:nvPr/>
        </p:nvSpPr>
        <p:spPr>
          <a:xfrm>
            <a:off x="2116462" y="40658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C86A6EC-7E0A-72A7-F173-036B4C9E74DA}"/>
              </a:ext>
            </a:extLst>
          </p:cNvPr>
          <p:cNvSpPr txBox="1"/>
          <p:nvPr/>
        </p:nvSpPr>
        <p:spPr>
          <a:xfrm>
            <a:off x="902298" y="40658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481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787"/>
    </mc:Choice>
    <mc:Fallback xmlns="">
      <p:transition spd="slow" advTm="169787"/>
    </mc:Fallback>
  </mc:AlternateContent>
  <p:extLst>
    <p:ext uri="{3A86A75C-4F4B-4683-9AE1-C65F6400EC91}">
      <p14:laserTraceLst xmlns:p14="http://schemas.microsoft.com/office/powerpoint/2010/main">
        <p14:tracePtLst>
          <p14:tracePt t="2867" x="6756400" y="4298950"/>
          <p14:tracePt t="3250" x="6769100" y="4330700"/>
          <p14:tracePt t="3473" x="6794500" y="4343400"/>
          <p14:tracePt t="3504" x="6819900" y="4362450"/>
          <p14:tracePt t="3535" x="6826250" y="4368800"/>
          <p14:tracePt t="3566" x="6832600" y="4368800"/>
          <p14:tracePt t="4097" x="6775450" y="4324350"/>
          <p14:tracePt t="4394" x="6794500" y="4311650"/>
          <p14:tracePt t="4427" x="6807200" y="4305300"/>
          <p14:tracePt t="4458" x="6826250" y="4298950"/>
          <p14:tracePt t="4488" x="6838950" y="4286250"/>
          <p14:tracePt t="4519" x="6851650" y="4286250"/>
          <p14:tracePt t="4551" x="6870700" y="4279900"/>
          <p14:tracePt t="4582" x="6877050" y="4279900"/>
          <p14:tracePt t="4613" x="6883400" y="4279900"/>
          <p14:tracePt t="4645" x="6889750" y="4279900"/>
          <p14:tracePt t="4692" x="6908800" y="4298950"/>
          <p14:tracePt t="4723" x="6915150" y="4298950"/>
          <p14:tracePt t="4786" x="6927850" y="4305300"/>
          <p14:tracePt t="4833" x="6934200" y="4305300"/>
          <p14:tracePt t="4879" x="6997700" y="4324350"/>
          <p14:tracePt t="4914" x="7010400" y="4330700"/>
          <p14:tracePt t="5039" x="7016750" y="4330700"/>
          <p14:tracePt t="5239" x="7029450" y="4330700"/>
          <p14:tracePt t="5348" x="7035800" y="4330700"/>
          <p14:tracePt t="5379" x="7054850" y="4324350"/>
          <p14:tracePt t="5410" x="7073900" y="4311650"/>
          <p14:tracePt t="5551" x="7004050" y="4349750"/>
          <p14:tracePt t="5582" x="6959600" y="4368800"/>
          <p14:tracePt t="5613" x="6953250" y="4375150"/>
          <p14:tracePt t="5629" x="6934200" y="4375150"/>
          <p14:tracePt t="5645" x="6908800" y="4381500"/>
          <p14:tracePt t="5676" x="6870700" y="4381500"/>
          <p14:tracePt t="5707" x="6845300" y="4381500"/>
          <p14:tracePt t="5739" x="6819900" y="4381500"/>
          <p14:tracePt t="5777" x="6750050" y="4381500"/>
          <p14:tracePt t="5801" x="6718300" y="4381500"/>
          <p14:tracePt t="5833" x="6699250" y="4387850"/>
          <p14:tracePt t="5848" x="6686550" y="4400550"/>
          <p14:tracePt t="5879" x="6673850" y="4419600"/>
          <p14:tracePt t="5910" x="6667500" y="4438650"/>
          <p14:tracePt t="5944" x="6667500" y="4457700"/>
          <p14:tracePt t="5973" x="6667500" y="4476750"/>
          <p14:tracePt t="6004" x="6673850" y="4495800"/>
          <p14:tracePt t="6035" x="6680200" y="4508500"/>
          <p14:tracePt t="6144" x="6680200" y="4514850"/>
          <p14:tracePt t="6209" x="6680200" y="4521200"/>
          <p14:tracePt t="6270" x="6616700" y="4527550"/>
          <p14:tracePt t="6286" x="6508750" y="4495800"/>
          <p14:tracePt t="6301" x="6432550" y="4470400"/>
          <p14:tracePt t="6335" x="5899150" y="4248150"/>
          <p14:tracePt t="6348" x="5734050" y="4191000"/>
          <p14:tracePt t="6379" x="5156200" y="3949700"/>
          <p14:tracePt t="6410" x="4540250" y="3676650"/>
          <p14:tracePt t="6444" x="3930650" y="3378200"/>
          <p14:tracePt t="6473" x="3384550" y="3098800"/>
          <p14:tracePt t="6504" x="3079750" y="2965450"/>
          <p14:tracePt t="6537" x="2965450" y="2914650"/>
          <p14:tracePt t="6566" x="2952750" y="2908300"/>
          <p14:tracePt t="6598" x="2901950" y="2889250"/>
          <p14:tracePt t="6614" x="2813050" y="2857500"/>
          <p14:tracePt t="6630" x="2774950" y="2838450"/>
          <p14:tracePt t="6644" x="2692400" y="2806700"/>
          <p14:tracePt t="6676" x="2552700" y="2749550"/>
          <p14:tracePt t="6707" x="2400300" y="2679700"/>
          <p14:tracePt t="6754" x="2178050" y="2584450"/>
          <p14:tracePt t="6785" x="2044700" y="2527300"/>
          <p14:tracePt t="6816" x="1885950" y="2432050"/>
          <p14:tracePt t="6848" x="1739900" y="2330450"/>
          <p14:tracePt t="6879" x="1651000" y="2241550"/>
          <p14:tracePt t="6895" x="1638300" y="2228850"/>
          <p14:tracePt t="6926" x="1625600" y="2209800"/>
          <p14:tracePt t="6957" x="1619250" y="2209800"/>
          <p14:tracePt t="6989" x="1606550" y="2203450"/>
          <p14:tracePt t="7019" x="1543050" y="2171700"/>
          <p14:tracePt t="7050" x="1485900" y="2146300"/>
          <p14:tracePt t="7082" x="1454150" y="2133600"/>
          <p14:tracePt t="7192" x="1447800" y="2120900"/>
          <p14:tracePt t="7316" x="1441450" y="2114550"/>
          <p14:tracePt t="7488" x="1435100" y="2108200"/>
          <p14:tracePt t="7566" x="1435100" y="2082800"/>
          <p14:tracePt t="7598" x="1435100" y="2070100"/>
          <p14:tracePt t="7629" x="1447800" y="2044700"/>
          <p14:tracePt t="7660" x="1479550" y="1987550"/>
          <p14:tracePt t="7693" x="1498600" y="1898650"/>
          <p14:tracePt t="7723" x="1504950" y="1835150"/>
          <p14:tracePt t="7753" x="1504950" y="1809750"/>
          <p14:tracePt t="7785" x="1504950" y="1803400"/>
          <p14:tracePt t="7832" x="1504950" y="1797050"/>
          <p14:tracePt t="8015" x="1530350" y="1866900"/>
          <p14:tracePt t="8036" x="1587500" y="1924050"/>
          <p14:tracePt t="8067" x="1644650" y="1974850"/>
          <p14:tracePt t="8098" x="1657350" y="1974850"/>
          <p14:tracePt t="8238" x="1619250" y="1936750"/>
          <p14:tracePt t="8270" x="1530350" y="1898650"/>
          <p14:tracePt t="8301" x="1435100" y="1873250"/>
          <p14:tracePt t="8332" x="1371600" y="1841500"/>
          <p14:tracePt t="8364" x="1365250" y="1835150"/>
          <p14:tracePt t="8488" x="1371600" y="1835150"/>
          <p14:tracePt t="9020" x="1390650" y="1873250"/>
          <p14:tracePt t="9051" x="1416050" y="1911350"/>
          <p14:tracePt t="9082" x="1428750" y="1930400"/>
          <p14:tracePt t="9145" x="1428750" y="1936750"/>
          <p14:tracePt t="9192" x="1441450" y="1936750"/>
          <p14:tracePt t="9223" x="1460500" y="1936750"/>
          <p14:tracePt t="9254" x="1511300" y="1936750"/>
          <p14:tracePt t="9270" x="1524000" y="1936750"/>
          <p14:tracePt t="9285" x="1536700" y="1936750"/>
          <p14:tracePt t="9345" x="1562100" y="1930400"/>
          <p14:tracePt t="9363" x="1568450" y="1924050"/>
          <p14:tracePt t="9395" x="1574800" y="1905000"/>
          <p14:tracePt t="9426" x="1581150" y="1885950"/>
          <p14:tracePt t="9458" x="1593850" y="1860550"/>
          <p14:tracePt t="9488" x="1593850" y="1854200"/>
          <p14:tracePt t="9520" x="1593850" y="1847850"/>
          <p14:tracePt t="9660" x="1612900" y="1847850"/>
          <p14:tracePt t="9692" x="1651000" y="1847850"/>
          <p14:tracePt t="9723" x="1701800" y="1854200"/>
          <p14:tracePt t="9754" x="1752600" y="1854200"/>
          <p14:tracePt t="9786" x="1778000" y="1854200"/>
          <p14:tracePt t="9806" x="1790700" y="1854200"/>
          <p14:tracePt t="9832" x="1803400" y="1847850"/>
          <p14:tracePt t="9863" x="1816100" y="1835150"/>
          <p14:tracePt t="9913" x="1828800" y="1816100"/>
          <p14:tracePt t="9942" x="1828800" y="1803400"/>
          <p14:tracePt t="9973" x="1828800" y="1797050"/>
          <p14:tracePt t="10003" x="1841500" y="1778000"/>
          <p14:tracePt t="10036" x="1854200" y="1739900"/>
          <p14:tracePt t="10066" x="1866900" y="1720850"/>
          <p14:tracePt t="10097" x="1879600" y="1701800"/>
          <p14:tracePt t="10270" x="1841500" y="1720850"/>
          <p14:tracePt t="10302" x="1822450" y="1739900"/>
          <p14:tracePt t="10317" x="1816100" y="1752600"/>
          <p14:tracePt t="10380" x="1797050" y="1765300"/>
          <p14:tracePt t="10395" x="1771650" y="1771650"/>
          <p14:tracePt t="10426" x="1746250" y="1809750"/>
          <p14:tracePt t="10457" x="1708150" y="1835150"/>
          <p14:tracePt t="10832" x="1866900" y="1911350"/>
          <p14:tracePt t="10864" x="2019300" y="1981200"/>
          <p14:tracePt t="10895" x="2070100" y="2000250"/>
          <p14:tracePt t="10957" x="2076450" y="2000250"/>
          <p14:tracePt t="11004" x="2082800" y="1993900"/>
          <p14:tracePt t="11035" x="2127250" y="1962150"/>
          <p14:tracePt t="11066" x="2190750" y="1930400"/>
          <p14:tracePt t="11098" x="2222500" y="1911350"/>
          <p14:tracePt t="11145" x="2254250" y="1873250"/>
          <p14:tracePt t="11176" x="2260600" y="1860550"/>
          <p14:tracePt t="11207" x="2260600" y="1847850"/>
          <p14:tracePt t="11269" x="2260600" y="1841500"/>
          <p14:tracePt t="11629" x="2260600" y="1866900"/>
          <p14:tracePt t="11662" x="2279650" y="1873250"/>
          <p14:tracePt t="11707" x="2286000" y="1873250"/>
          <p14:tracePt t="11739" x="2305050" y="1866900"/>
          <p14:tracePt t="11770" x="2317750" y="1841500"/>
          <p14:tracePt t="11801" x="2330450" y="1835150"/>
          <p14:tracePt t="11832" x="2336800" y="1822450"/>
          <p14:tracePt t="11863" x="2362200" y="1822450"/>
          <p14:tracePt t="11894" x="2444750" y="1873250"/>
          <p14:tracePt t="11926" x="2533650" y="1930400"/>
          <p14:tracePt t="11957" x="2578100" y="1962150"/>
          <p14:tracePt t="11988" x="2622550" y="1993900"/>
          <p14:tracePt t="12022" x="2628900" y="1993900"/>
          <p14:tracePt t="12097" x="2641600" y="1993900"/>
          <p14:tracePt t="12129" x="2654300" y="1968500"/>
          <p14:tracePt t="12160" x="2679700" y="1936750"/>
          <p14:tracePt t="12191" x="2698750" y="1885950"/>
          <p14:tracePt t="12223" x="2717800" y="1835150"/>
          <p14:tracePt t="12254" x="2717800" y="1790700"/>
          <p14:tracePt t="12285" x="2717800" y="1765300"/>
          <p14:tracePt t="12317" x="2717800" y="1739900"/>
          <p14:tracePt t="12348" x="2717800" y="1714500"/>
          <p14:tracePt t="12379" x="2717800" y="1682750"/>
          <p14:tracePt t="12426" x="2717800" y="1676400"/>
          <p14:tracePt t="12457" x="2717800" y="1657350"/>
          <p14:tracePt t="12488" x="2717800" y="1638300"/>
          <p14:tracePt t="12520" x="2717800" y="1631950"/>
          <p14:tracePt t="12598" x="2730500" y="1631950"/>
          <p14:tracePt t="12645" x="2743200" y="1638300"/>
          <p14:tracePt t="12676" x="2749550" y="1644650"/>
          <p14:tracePt t="12707" x="2755900" y="1651000"/>
          <p14:tracePt t="12738" x="2774950" y="1651000"/>
          <p14:tracePt t="12770" x="2794000" y="1644650"/>
          <p14:tracePt t="12801" x="2825750" y="1593850"/>
          <p14:tracePt t="12832" x="2838450" y="1555750"/>
          <p14:tracePt t="12870" x="2838450" y="1543050"/>
          <p14:tracePt t="12895" x="2838450" y="1536700"/>
          <p14:tracePt t="13035" x="2851150" y="1536700"/>
          <p14:tracePt t="13066" x="2876550" y="1536700"/>
          <p14:tracePt t="13098" x="2927350" y="1549400"/>
          <p14:tracePt t="13129" x="2971800" y="1568450"/>
          <p14:tracePt t="13160" x="3016250" y="1581150"/>
          <p14:tracePt t="13192" x="3054350" y="1587500"/>
          <p14:tracePt t="13223" x="3079750" y="1587500"/>
          <p14:tracePt t="13254" x="3098800" y="1587500"/>
          <p14:tracePt t="13270" x="3105150" y="1587500"/>
          <p14:tracePt t="13318" x="3117850" y="1581150"/>
          <p14:tracePt t="13347" x="3130550" y="1568450"/>
          <p14:tracePt t="13379" x="3143250" y="1562100"/>
          <p14:tracePt t="13426" x="3149600" y="1549400"/>
          <p14:tracePt t="13441" x="3155950" y="1536700"/>
          <p14:tracePt t="13473" x="3155950" y="1530350"/>
          <p14:tracePt t="13504" x="3162300" y="1530350"/>
          <p14:tracePt t="13551" x="3162300" y="1524000"/>
          <p14:tracePt t="13972" x="3162300" y="1536700"/>
          <p14:tracePt t="14004" x="3162300" y="1555750"/>
          <p14:tracePt t="14051" x="3162300" y="1562100"/>
          <p14:tracePt t="14098" x="3162300" y="1568450"/>
          <p14:tracePt t="14505" x="3162300" y="1581150"/>
          <p14:tracePt t="14535" x="3162300" y="1593850"/>
          <p14:tracePt t="14566" x="3162300" y="1612900"/>
          <p14:tracePt t="14598" x="3155950" y="1625600"/>
          <p14:tracePt t="14629" x="3155950" y="1631950"/>
          <p14:tracePt t="14660" x="3155950" y="1638300"/>
          <p14:tracePt t="14707" x="3155950" y="1651000"/>
          <p14:tracePt t="14738" x="3175000" y="1670050"/>
          <p14:tracePt t="14786" x="3213100" y="1701800"/>
          <p14:tracePt t="14818" x="3257550" y="1733550"/>
          <p14:tracePt t="14848" x="3340100" y="1790700"/>
          <p14:tracePt t="14879" x="3384550" y="1809750"/>
          <p14:tracePt t="14910" x="3397250" y="1816100"/>
          <p14:tracePt t="14957" x="3403600" y="1816100"/>
          <p14:tracePt t="14988" x="3416300" y="1816100"/>
          <p14:tracePt t="15035" x="3429000" y="1809750"/>
          <p14:tracePt t="15316" x="3435350" y="1809750"/>
          <p14:tracePt t="15363" x="3435350" y="1816100"/>
          <p14:tracePt t="15394" x="3435350" y="1828800"/>
          <p14:tracePt t="15425" x="3435350" y="1835150"/>
          <p14:tracePt t="15457" x="3448050" y="1854200"/>
          <p14:tracePt t="15488" x="3479800" y="1866900"/>
          <p14:tracePt t="15520" x="3524250" y="1873250"/>
          <p14:tracePt t="15551" x="3543300" y="1879600"/>
          <p14:tracePt t="15582" x="3556000" y="1885950"/>
          <p14:tracePt t="15613" x="3575050" y="1892300"/>
          <p14:tracePt t="15645" x="3587750" y="1898650"/>
          <p14:tracePt t="15676" x="3600450" y="1905000"/>
          <p14:tracePt t="15707" x="3638550" y="1917700"/>
          <p14:tracePt t="15739" x="3663950" y="1930400"/>
          <p14:tracePt t="15769" x="3683000" y="1936750"/>
          <p14:tracePt t="15801" x="3721100" y="1949450"/>
          <p14:tracePt t="15833" x="3816350" y="1968500"/>
          <p14:tracePt t="15864" x="3917950" y="1981200"/>
          <p14:tracePt t="15894" x="3962400" y="1987550"/>
          <p14:tracePt t="15926" x="3987800" y="1987550"/>
          <p14:tracePt t="15957" x="4006850" y="1987550"/>
          <p14:tracePt t="16004" x="4013200" y="1981200"/>
          <p14:tracePt t="16051" x="4019550" y="1974850"/>
          <p14:tracePt t="16084" x="4019550" y="1968500"/>
          <p14:tracePt t="16238" x="4127500" y="1968500"/>
          <p14:tracePt t="16270" x="4699000" y="1917700"/>
          <p14:tracePt t="16301" x="5200650" y="1905000"/>
          <p14:tracePt t="16332" x="5422900" y="1924050"/>
          <p14:tracePt t="16364" x="5492750" y="1943100"/>
          <p14:tracePt t="16400" x="5448300" y="1949450"/>
          <p14:tracePt t="16411" x="5391150" y="1955800"/>
          <p14:tracePt t="16442" x="5232400" y="1974850"/>
          <p14:tracePt t="16472" x="5181600" y="1974850"/>
          <p14:tracePt t="16504" x="5143500" y="1968500"/>
          <p14:tracePt t="16535" x="5048250" y="1936750"/>
          <p14:tracePt t="16566" x="4838700" y="1879600"/>
          <p14:tracePt t="16598" x="4635500" y="1816100"/>
          <p14:tracePt t="16629" x="4540250" y="1784350"/>
          <p14:tracePt t="16660" x="4502150" y="1771650"/>
          <p14:tracePt t="16692" x="4495800" y="1771650"/>
          <p14:tracePt t="16785" x="4629150" y="1771650"/>
          <p14:tracePt t="16816" x="4933950" y="1784350"/>
          <p14:tracePt t="16849" x="5257800" y="1790700"/>
          <p14:tracePt t="16879" x="5403850" y="1803400"/>
          <p14:tracePt t="16910" x="5416550" y="1803400"/>
          <p14:tracePt t="17004" x="5397500" y="1803400"/>
          <p14:tracePt t="17036" x="5372100" y="1797050"/>
          <p14:tracePt t="17067" x="5327650" y="1778000"/>
          <p14:tracePt t="17097" x="5257800" y="1758950"/>
          <p14:tracePt t="17130" x="5232400" y="1739900"/>
          <p14:tracePt t="17176" x="5226050" y="1714500"/>
          <p14:tracePt t="17207" x="5226050" y="1701800"/>
          <p14:tracePt t="17239" x="5226050" y="1682750"/>
          <p14:tracePt t="17270" x="5251450" y="1670050"/>
          <p14:tracePt t="17301" x="5264150" y="1663700"/>
          <p14:tracePt t="17333" x="5283200" y="1663700"/>
          <p14:tracePt t="17363" x="5308600" y="1663700"/>
          <p14:tracePt t="17394" x="5346700" y="1670050"/>
          <p14:tracePt t="17427" x="5397500" y="1701800"/>
          <p14:tracePt t="17457" x="5448300" y="1720850"/>
          <p14:tracePt t="17488" x="5499100" y="1739900"/>
          <p14:tracePt t="17521" x="5518150" y="1746250"/>
          <p14:tracePt t="17551" x="5537200" y="1752600"/>
          <p14:tracePt t="17582" x="5562600" y="1746250"/>
          <p14:tracePt t="17598" x="5588000" y="1739900"/>
          <p14:tracePt t="17614" x="5607050" y="1727200"/>
          <p14:tracePt t="17644" x="5638800" y="1695450"/>
          <p14:tracePt t="17679" x="5664200" y="1657350"/>
          <p14:tracePt t="17723" x="5676900" y="1638300"/>
          <p14:tracePt t="17754" x="5683250" y="1631950"/>
          <p14:tracePt t="17785" x="5683250" y="1625600"/>
          <p14:tracePt t="18099" x="5721350" y="1631950"/>
          <p14:tracePt t="18129" x="5759450" y="1657350"/>
          <p14:tracePt t="18160" x="5797550" y="1676400"/>
          <p14:tracePt t="18192" x="5810250" y="1689100"/>
          <p14:tracePt t="18223" x="5835650" y="1701800"/>
          <p14:tracePt t="18254" x="5873750" y="1720850"/>
          <p14:tracePt t="18285" x="5911850" y="1733550"/>
          <p14:tracePt t="18302" x="5937250" y="1733550"/>
          <p14:tracePt t="18332" x="5949950" y="1739900"/>
          <p14:tracePt t="18363" x="5956300" y="1739900"/>
          <p14:tracePt t="18395" x="5969000" y="1733550"/>
          <p14:tracePt t="18429" x="5975350" y="1727200"/>
          <p14:tracePt t="18551" x="5988050" y="1739900"/>
          <p14:tracePt t="18567" x="6000750" y="1758950"/>
          <p14:tracePt t="18614" x="6089650" y="1809750"/>
          <p14:tracePt t="18629" x="6115050" y="1822450"/>
          <p14:tracePt t="18645" x="6165850" y="1835150"/>
          <p14:tracePt t="18677" x="6235700" y="1841500"/>
          <p14:tracePt t="18707" x="6299200" y="1828800"/>
          <p14:tracePt t="18738" x="6362700" y="1797050"/>
          <p14:tracePt t="18770" x="6381750" y="1771650"/>
          <p14:tracePt t="18802" x="6400800" y="1739900"/>
          <p14:tracePt t="18833" x="6407150" y="1695450"/>
          <p14:tracePt t="18863" x="6413500" y="1657350"/>
          <p14:tracePt t="18894" x="6413500" y="1593850"/>
          <p14:tracePt t="18926" x="6413500" y="1536700"/>
          <p14:tracePt t="18957" x="6419850" y="1479550"/>
          <p14:tracePt t="18988" x="6419850" y="1416050"/>
          <p14:tracePt t="19020" x="6419850" y="1346200"/>
          <p14:tracePt t="19051" x="6388100" y="1257300"/>
          <p14:tracePt t="19082" x="6299200" y="1155700"/>
          <p14:tracePt t="19114" x="6159500" y="1060450"/>
          <p14:tracePt t="19144" x="6051550" y="996950"/>
          <p14:tracePt t="19191" x="6007100" y="984250"/>
          <p14:tracePt t="19223" x="5962650" y="977900"/>
          <p14:tracePt t="19254" x="5899150" y="977900"/>
          <p14:tracePt t="19285" x="5854700" y="990600"/>
          <p14:tracePt t="19316" x="5772150" y="1028700"/>
          <p14:tracePt t="19348" x="5708650" y="1060450"/>
          <p14:tracePt t="19379" x="5664200" y="1098550"/>
          <p14:tracePt t="19411" x="5632450" y="1136650"/>
          <p14:tracePt t="19442" x="5607050" y="1187450"/>
          <p14:tracePt t="19473" x="5600700" y="1250950"/>
          <p14:tracePt t="19504" x="5594350" y="1301750"/>
          <p14:tracePt t="19536" x="5594350" y="1365250"/>
          <p14:tracePt t="19566" x="5613400" y="1416050"/>
          <p14:tracePt t="19600" x="5619750" y="1447800"/>
          <p14:tracePt t="19629" x="5626100" y="1466850"/>
          <p14:tracePt t="19660" x="5632450" y="1498600"/>
          <p14:tracePt t="19701" x="5651500" y="1536700"/>
          <p14:tracePt t="19707" x="5651500" y="1543050"/>
          <p14:tracePt t="19739" x="5664200" y="1568450"/>
          <p14:tracePt t="19770" x="5708650" y="1625600"/>
          <p14:tracePt t="19800" x="5765800" y="1682750"/>
          <p14:tracePt t="19832" x="5803900" y="1714500"/>
          <p14:tracePt t="19879" x="5854700" y="1758950"/>
          <p14:tracePt t="19910" x="5861050" y="1765300"/>
          <p14:tracePt t="19941" x="5861050" y="1771650"/>
          <p14:tracePt t="19973" x="5861050" y="1790700"/>
          <p14:tracePt t="20010" x="5810250" y="1841500"/>
          <p14:tracePt t="20035" x="5759450" y="1860550"/>
          <p14:tracePt t="20067" x="5708650" y="1873250"/>
          <p14:tracePt t="20098" x="5689600" y="1873250"/>
          <p14:tracePt t="20130" x="5657850" y="1860550"/>
          <p14:tracePt t="20176" x="5651500" y="1860550"/>
          <p14:tracePt t="20238" x="5651500" y="1854200"/>
          <p14:tracePt t="20270" x="5645150" y="1854200"/>
          <p14:tracePt t="20317" x="5638800" y="1847850"/>
          <p14:tracePt t="20348" x="5638800" y="1841500"/>
          <p14:tracePt t="20473" x="5607050" y="1873250"/>
          <p14:tracePt t="20507" x="5518150" y="1924050"/>
          <p14:tracePt t="20535" x="5461000" y="1949450"/>
          <p14:tracePt t="20567" x="5429250" y="1968500"/>
          <p14:tracePt t="20598" x="5378450" y="1993900"/>
          <p14:tracePt t="20614" x="5372100" y="2006600"/>
          <p14:tracePt t="20629" x="5327650" y="2025650"/>
          <p14:tracePt t="20661" x="5276850" y="2063750"/>
          <p14:tracePt t="20676" x="5264150" y="2070100"/>
          <p14:tracePt t="20719" x="5245100" y="2095500"/>
          <p14:tracePt t="20754" x="5238750" y="2095500"/>
          <p14:tracePt t="20785" x="5232400" y="2101850"/>
          <p14:tracePt t="20879" x="5232400" y="2095500"/>
          <p14:tracePt t="20957" x="5219700" y="2082800"/>
          <p14:tracePt t="20989" x="5181600" y="2063750"/>
          <p14:tracePt t="21020" x="5149850" y="2038350"/>
          <p14:tracePt t="21050" x="5149850" y="2032000"/>
          <p14:tracePt t="21082" x="5149850" y="2019300"/>
          <p14:tracePt t="21098" x="5162550" y="2012950"/>
          <p14:tracePt t="21145" x="5207000" y="1987550"/>
          <p14:tracePt t="21176" x="5308600" y="1987550"/>
          <p14:tracePt t="21207" x="5372100" y="1993900"/>
          <p14:tracePt t="21239" x="5378450" y="1993900"/>
          <p14:tracePt t="21317" x="5429250" y="2006600"/>
          <p14:tracePt t="21347" x="5448300" y="2006600"/>
          <p14:tracePt t="21379" x="5480050" y="2000250"/>
          <p14:tracePt t="21410" x="5511800" y="1987550"/>
          <p14:tracePt t="21441" x="5530850" y="1981200"/>
          <p14:tracePt t="21585" x="5441950" y="1981200"/>
          <p14:tracePt t="21614" x="5334000" y="1968500"/>
          <p14:tracePt t="21644" x="5251450" y="1943100"/>
          <p14:tracePt t="21676" x="5130800" y="1892300"/>
          <p14:tracePt t="21710" x="5067300" y="1816100"/>
          <p14:tracePt t="21739" x="5054600" y="1771650"/>
          <p14:tracePt t="21785" x="5080000" y="1695450"/>
          <p14:tracePt t="21817" x="5111750" y="1682750"/>
          <p14:tracePt t="21910" x="5130800" y="1682750"/>
          <p14:tracePt t="21941" x="5162550" y="1708150"/>
          <p14:tracePt t="21957" x="5181600" y="1720850"/>
          <p14:tracePt t="21972" x="5219700" y="1739900"/>
          <p14:tracePt t="22004" x="5359400" y="1809750"/>
          <p14:tracePt t="22035" x="5581650" y="1911350"/>
          <p14:tracePt t="22066" x="5810250" y="1981200"/>
          <p14:tracePt t="22098" x="6045200" y="2006600"/>
          <p14:tracePt t="22129" x="6203950" y="2006600"/>
          <p14:tracePt t="22161" x="6324600" y="1949450"/>
          <p14:tracePt t="22192" x="6400800" y="1892300"/>
          <p14:tracePt t="22223" x="6451600" y="1866900"/>
          <p14:tracePt t="22254" x="6496050" y="1828800"/>
          <p14:tracePt t="22285" x="6521450" y="1790700"/>
          <p14:tracePt t="22301" x="6534150" y="1758950"/>
          <p14:tracePt t="22343" x="6553200" y="1606550"/>
          <p14:tracePt t="22363" x="6553200" y="1530350"/>
          <p14:tracePt t="22395" x="6553200" y="1409700"/>
          <p14:tracePt t="22426" x="6540500" y="1308100"/>
          <p14:tracePt t="22457" x="6508750" y="1225550"/>
          <p14:tracePt t="22489" x="6426200" y="1117600"/>
          <p14:tracePt t="22519" x="6337300" y="1016000"/>
          <p14:tracePt t="22550" x="6286500" y="971550"/>
          <p14:tracePt t="22582" x="6248400" y="952500"/>
          <p14:tracePt t="22613" x="6191250" y="946150"/>
          <p14:tracePt t="22630" x="6146800" y="946150"/>
          <p14:tracePt t="22630" x="6127750" y="946150"/>
          <p14:tracePt t="22660" x="6057900" y="939800"/>
          <p14:tracePt t="22692" x="5975350" y="952500"/>
          <p14:tracePt t="22723" x="5905500" y="996950"/>
          <p14:tracePt t="22754" x="5829300" y="1085850"/>
          <p14:tracePt t="22786" x="5778500" y="1149350"/>
          <p14:tracePt t="22817" x="5753100" y="1200150"/>
          <p14:tracePt t="22848" x="5740400" y="1244600"/>
          <p14:tracePt t="22879" x="5721350" y="1289050"/>
          <p14:tracePt t="22910" x="5708650" y="1346200"/>
          <p14:tracePt t="22957" x="5702300" y="1422400"/>
          <p14:tracePt t="22973" x="5702300" y="1447800"/>
          <p14:tracePt t="23004" x="5695950" y="1492250"/>
          <p14:tracePt t="23035" x="5695950" y="1517650"/>
          <p14:tracePt t="23067" x="5695950" y="1536700"/>
          <p14:tracePt t="23098" x="5695950" y="1555750"/>
          <p14:tracePt t="23130" x="5702300" y="1587500"/>
          <p14:tracePt t="23161" x="5708650" y="1619250"/>
          <p14:tracePt t="23191" x="5721350" y="1651000"/>
          <p14:tracePt t="23223" x="5746750" y="1701800"/>
          <p14:tracePt t="23254" x="5791200" y="1765300"/>
          <p14:tracePt t="23285" x="5822950" y="1803400"/>
          <p14:tracePt t="23317" x="5867400" y="1860550"/>
          <p14:tracePt t="23348" x="5905500" y="1892300"/>
          <p14:tracePt t="23379" x="5918200" y="1905000"/>
          <p14:tracePt t="23411" x="5924550" y="1917700"/>
          <p14:tracePt t="23442" x="5949950" y="1943100"/>
          <p14:tracePt t="23472" x="6007100" y="1981200"/>
          <p14:tracePt t="23504" x="6032500" y="1993900"/>
          <p14:tracePt t="23538" x="6038850" y="1993900"/>
          <p14:tracePt t="23582" x="6038850" y="2000250"/>
          <p14:tracePt t="23629" x="6038850" y="2012950"/>
          <p14:tracePt t="23661" x="6038850" y="2044700"/>
          <p14:tracePt t="23676" x="6038850" y="2063750"/>
          <p14:tracePt t="23708" x="6045200" y="2101850"/>
          <p14:tracePt t="23739" x="6045200" y="2120900"/>
          <p14:tracePt t="23770" x="6051550" y="2127250"/>
          <p14:tracePt t="23848" x="6051550" y="2139950"/>
          <p14:tracePt t="23879" x="6007100" y="2171700"/>
          <p14:tracePt t="23910" x="5822950" y="2209800"/>
          <p14:tracePt t="23943" x="5588000" y="2235200"/>
          <p14:tracePt t="23973" x="5429250" y="2247900"/>
          <p14:tracePt t="24004" x="5270500" y="2254250"/>
          <p14:tracePt t="24039" x="5187950" y="2260600"/>
          <p14:tracePt t="24066" x="5124450" y="2286000"/>
          <p14:tracePt t="24098" x="4997450" y="2343150"/>
          <p14:tracePt t="24129" x="4933950" y="2451100"/>
          <p14:tracePt t="24160" x="4889500" y="2584450"/>
          <p14:tracePt t="24192" x="4857750" y="2711450"/>
          <p14:tracePt t="24223" x="4819650" y="2914650"/>
          <p14:tracePt t="24254" x="4806950" y="3111500"/>
          <p14:tracePt t="24286" x="4781550" y="3270250"/>
          <p14:tracePt t="24301" x="4768850" y="3302000"/>
          <p14:tracePt t="24347" x="4286250" y="3790950"/>
          <p14:tracePt t="24379" x="3746500" y="4057650"/>
          <p14:tracePt t="24410" x="3403600" y="4140200"/>
          <p14:tracePt t="24441" x="3257550" y="4140200"/>
          <p14:tracePt t="24473" x="3181350" y="4108450"/>
          <p14:tracePt t="24504" x="3124200" y="4070350"/>
          <p14:tracePt t="24535" x="3098800" y="4064000"/>
          <p14:tracePt t="24567" x="3022600" y="4051300"/>
          <p14:tracePt t="24598" x="2927350" y="4051300"/>
          <p14:tracePt t="24614" x="2889250" y="4051300"/>
          <p14:tracePt t="24629" x="2870200" y="4051300"/>
          <p14:tracePt t="24660" x="2762250" y="4051300"/>
          <p14:tracePt t="24692" x="2565400" y="4051300"/>
          <p14:tracePt t="24723" x="2311400" y="4051300"/>
          <p14:tracePt t="24754" x="2063750" y="4051300"/>
          <p14:tracePt t="24772" x="1949450" y="4051300"/>
          <p14:tracePt t="24802" x="1746250" y="4032250"/>
          <p14:tracePt t="24835" x="1612900" y="4006850"/>
          <p14:tracePt t="24864" x="1454150" y="3975100"/>
          <p14:tracePt t="24894" x="1320800" y="3930650"/>
          <p14:tracePt t="24926" x="1276350" y="3924300"/>
          <p14:tracePt t="24972" x="1257300" y="3924300"/>
          <p14:tracePt t="25004" x="1206500" y="3943350"/>
          <p14:tracePt t="25051" x="1136650" y="3968750"/>
          <p14:tracePt t="25082" x="1123950" y="3987800"/>
          <p14:tracePt t="25114" x="1104900" y="4000500"/>
          <p14:tracePt t="25144" x="1085850" y="4006850"/>
          <p14:tracePt t="25175" x="1047750" y="4013200"/>
          <p14:tracePt t="25207" x="958850" y="3987800"/>
          <p14:tracePt t="25238" x="831850" y="3917950"/>
          <p14:tracePt t="25271" x="800100" y="3873500"/>
          <p14:tracePt t="25301" x="793750" y="3841750"/>
          <p14:tracePt t="25332" x="793750" y="3835400"/>
          <p14:tracePt t="25411" x="781050" y="3841750"/>
          <p14:tracePt t="25441" x="762000" y="3886200"/>
          <p14:tracePt t="25472" x="762000" y="3937000"/>
          <p14:tracePt t="25504" x="762000" y="3981450"/>
          <p14:tracePt t="25535" x="793750" y="4013200"/>
          <p14:tracePt t="25566" x="819150" y="4025900"/>
          <p14:tracePt t="25598" x="838200" y="4025900"/>
          <p14:tracePt t="25630" x="889000" y="4025900"/>
          <p14:tracePt t="25645" x="908050" y="4025900"/>
          <p14:tracePt t="25676" x="996950" y="4019550"/>
          <p14:tracePt t="25739" x="1143000" y="3956050"/>
          <p14:tracePt t="25770" x="1174750" y="3937000"/>
          <p14:tracePt t="25801" x="1187450" y="3911600"/>
          <p14:tracePt t="25832" x="1187450" y="3879850"/>
          <p14:tracePt t="25864" x="1193800" y="3860800"/>
          <p14:tracePt t="25894" x="1200150" y="3822700"/>
          <p14:tracePt t="25926" x="1200150" y="3771900"/>
          <p14:tracePt t="25958" x="1200150" y="3721100"/>
          <p14:tracePt t="25988" x="1200150" y="3683000"/>
          <p14:tracePt t="26019" x="1193800" y="3644900"/>
          <p14:tracePt t="26051" x="1187450" y="3600450"/>
          <p14:tracePt t="26082" x="1187450" y="3568700"/>
          <p14:tracePt t="26208" x="1282700" y="3676650"/>
          <p14:tracePt t="26238" x="1365250" y="3727450"/>
          <p14:tracePt t="26269" x="1416050" y="3746500"/>
          <p14:tracePt t="26285" x="1435100" y="3746500"/>
          <p14:tracePt t="26301" x="1441450" y="3746500"/>
          <p14:tracePt t="26364" x="1447800" y="3727450"/>
          <p14:tracePt t="26676" x="1447800" y="3733800"/>
          <p14:tracePt t="26707" x="1447800" y="3740150"/>
          <p14:tracePt t="26739" x="1479550" y="3746500"/>
          <p14:tracePt t="26769" x="1524000" y="3740150"/>
          <p14:tracePt t="26800" x="1562100" y="3714750"/>
          <p14:tracePt t="26832" x="1581150" y="3670300"/>
          <p14:tracePt t="26863" x="1581150" y="3638550"/>
          <p14:tracePt t="27020" x="1574800" y="3683000"/>
          <p14:tracePt t="27051" x="1574800" y="3714750"/>
          <p14:tracePt t="27082" x="1581150" y="3746500"/>
          <p14:tracePt t="27113" x="1593850" y="3759200"/>
          <p14:tracePt t="27144" x="1612900" y="3771900"/>
          <p14:tracePt t="27176" x="1631950" y="3778250"/>
          <p14:tracePt t="27207" x="1651000" y="3784600"/>
          <p14:tracePt t="27238" x="1670050" y="3797300"/>
          <p14:tracePt t="27270" x="1689100" y="3810000"/>
          <p14:tracePt t="27301" x="1714500" y="3810000"/>
          <p14:tracePt t="27333" x="1739900" y="3810000"/>
          <p14:tracePt t="27363" x="1758950" y="3810000"/>
          <p14:tracePt t="27394" x="1771650" y="3784600"/>
          <p14:tracePt t="27430" x="1771650" y="3740150"/>
          <p14:tracePt t="27473" x="1771650" y="3733800"/>
          <p14:tracePt t="27535" x="1765300" y="3733800"/>
          <p14:tracePt t="27722" x="1765300" y="3740150"/>
          <p14:tracePt t="27755" x="1771650" y="3765550"/>
          <p14:tracePt t="27785" x="1784350" y="3771900"/>
          <p14:tracePt t="27817" x="1803400" y="3803650"/>
          <p14:tracePt t="27848" x="1828800" y="3835400"/>
          <p14:tracePt t="27879" x="1854200" y="3854450"/>
          <p14:tracePt t="27911" x="1879600" y="3879850"/>
          <p14:tracePt t="27942" x="1898650" y="3892550"/>
          <p14:tracePt t="27958" x="1905000" y="3892550"/>
          <p14:tracePt t="28004" x="1917700" y="3898900"/>
          <p14:tracePt t="28035" x="1943100" y="3911600"/>
          <p14:tracePt t="28066" x="1962150" y="3911600"/>
          <p14:tracePt t="28113" x="1974850" y="3911600"/>
          <p14:tracePt t="28145" x="2012950" y="3911600"/>
          <p14:tracePt t="28176" x="2076450" y="3898900"/>
          <p14:tracePt t="28207" x="2101850" y="3898900"/>
          <p14:tracePt t="28223" x="2108200" y="3898900"/>
          <p14:tracePt t="28427" x="2127250" y="3886200"/>
          <p14:tracePt t="28457" x="2159000" y="3854450"/>
          <p14:tracePt t="28489" x="2178050" y="3759200"/>
          <p14:tracePt t="28520" x="2184400" y="3644900"/>
          <p14:tracePt t="28551" x="2184400" y="3562350"/>
          <p14:tracePt t="28583" x="2184400" y="3511550"/>
          <p14:tracePt t="28614" x="2184400" y="3479800"/>
          <p14:tracePt t="28629" x="2184400" y="3460750"/>
          <p14:tracePt t="28645" x="2184400" y="3448050"/>
          <p14:tracePt t="28676" x="2184400" y="3435350"/>
          <p14:tracePt t="28707" x="2184400" y="3429000"/>
          <p14:tracePt t="28725" x="2184400" y="3422650"/>
          <p14:tracePt t="28770" x="2178050" y="3422650"/>
          <p14:tracePt t="28879" x="2209800" y="3460750"/>
          <p14:tracePt t="28910" x="2266950" y="3524250"/>
          <p14:tracePt t="28941" x="2298700" y="3556000"/>
          <p14:tracePt t="28957" x="2311400" y="3568700"/>
          <p14:tracePt t="28973" x="2317750" y="3568700"/>
          <p14:tracePt t="29020" x="2324100" y="3581400"/>
          <p14:tracePt t="29051" x="2324100" y="3587750"/>
          <p14:tracePt t="29082" x="2324100" y="3594100"/>
          <p14:tracePt t="29114" x="2324100" y="3600450"/>
          <p14:tracePt t="29457" x="2330450" y="3613150"/>
          <p14:tracePt t="29488" x="2355850" y="3638550"/>
          <p14:tracePt t="29519" x="2381250" y="3651250"/>
          <p14:tracePt t="29551" x="2393950" y="3657600"/>
          <p14:tracePt t="29582" x="2400300" y="3657600"/>
          <p14:tracePt t="29629" x="2413000" y="3657600"/>
          <p14:tracePt t="29660" x="2425700" y="3676650"/>
          <p14:tracePt t="29692" x="2425700" y="3708400"/>
          <p14:tracePt t="29723" x="2432050" y="3721100"/>
          <p14:tracePt t="29754" x="2438400" y="3721100"/>
          <p14:tracePt t="29785" x="2444750" y="3721100"/>
          <p14:tracePt t="29817" x="2470150" y="3714750"/>
          <p14:tracePt t="29848" x="2508250" y="3689350"/>
          <p14:tracePt t="29879" x="2552700" y="3670300"/>
          <p14:tracePt t="29910" x="2559050" y="3663950"/>
          <p14:tracePt t="30113" x="2578100" y="3695700"/>
          <p14:tracePt t="30144" x="2616200" y="3740150"/>
          <p14:tracePt t="30176" x="2654300" y="3790950"/>
          <p14:tracePt t="30210" x="2673350" y="3816350"/>
          <p14:tracePt t="30238" x="2686050" y="3835400"/>
          <p14:tracePt t="30286" x="2711450" y="3848100"/>
          <p14:tracePt t="30318" x="2730500" y="3860800"/>
          <p14:tracePt t="30332" x="2743200" y="3867150"/>
          <p14:tracePt t="30364" x="2762250" y="3867150"/>
          <p14:tracePt t="30394" x="2794000" y="3867150"/>
          <p14:tracePt t="30427" x="2832100" y="3860800"/>
          <p14:tracePt t="30457" x="2876550" y="3835400"/>
          <p14:tracePt t="30488" x="2914650" y="3797300"/>
          <p14:tracePt t="30520" x="2927350" y="3765550"/>
          <p14:tracePt t="30553" x="2927350" y="3746500"/>
          <p14:tracePt t="30582" x="2933700" y="3740150"/>
          <p14:tracePt t="30754" x="2940050" y="3740150"/>
          <p14:tracePt t="30785" x="2965450" y="3727450"/>
          <p14:tracePt t="30817" x="2997200" y="3695700"/>
          <p14:tracePt t="30850" x="3009900" y="3644900"/>
          <p14:tracePt t="30879" x="3016250" y="3606800"/>
          <p14:tracePt t="30911" x="3016250" y="3562350"/>
          <p14:tracePt t="30942" x="3003550" y="3524250"/>
          <p14:tracePt t="30958" x="3003550" y="3479800"/>
          <p14:tracePt t="30972" x="3003550" y="3467100"/>
          <p14:tracePt t="31004" x="3003550" y="3429000"/>
          <p14:tracePt t="31035" x="3003550" y="3422650"/>
          <p14:tracePt t="31193" x="3003550" y="3416300"/>
          <p14:tracePt t="31305" x="3009900" y="3409950"/>
          <p14:tracePt t="31348" x="3016250" y="3403600"/>
          <p14:tracePt t="31395" x="3022600" y="3397250"/>
          <p14:tracePt t="31426" x="3028950" y="3390900"/>
          <p14:tracePt t="31473" x="3035300" y="3390900"/>
          <p14:tracePt t="31520" x="3054350" y="3390900"/>
          <p14:tracePt t="31550" x="3067050" y="3390900"/>
          <p14:tracePt t="31582" x="3073400" y="3390900"/>
          <p14:tracePt t="31660" x="3079750" y="3403600"/>
          <p14:tracePt t="31691" x="3092450" y="3429000"/>
          <p14:tracePt t="31723" x="3111500" y="3486150"/>
          <p14:tracePt t="31754" x="3117850" y="3530600"/>
          <p14:tracePt t="31786" x="3124200" y="3568700"/>
          <p14:tracePt t="31817" x="3124200" y="3594100"/>
          <p14:tracePt t="31847" x="3124200" y="3606800"/>
          <p14:tracePt t="31880" x="3124200" y="3619500"/>
          <p14:tracePt t="31910" x="3124200" y="3632200"/>
          <p14:tracePt t="31941" x="3124200" y="3657600"/>
          <p14:tracePt t="31957" x="3124200" y="3676650"/>
          <p14:tracePt t="31988" x="3124200" y="3702050"/>
          <p14:tracePt t="32035" x="3124200" y="3765550"/>
          <p14:tracePt t="32067" x="3111500" y="3829050"/>
          <p14:tracePt t="32098" x="3092450" y="3879850"/>
          <p14:tracePt t="32129" x="3073400" y="3917950"/>
          <p14:tracePt t="32161" x="3048000" y="3962400"/>
          <p14:tracePt t="32191" x="3022600" y="3987800"/>
          <p14:tracePt t="32222" x="2971800" y="4006850"/>
          <p14:tracePt t="32255" x="2895600" y="4032250"/>
          <p14:tracePt t="32289" x="2806700" y="4051300"/>
          <p14:tracePt t="32317" x="2736850" y="4051300"/>
          <p14:tracePt t="32333" x="2686050" y="4051300"/>
          <p14:tracePt t="32364" x="2571750" y="4051300"/>
          <p14:tracePt t="32395" x="2419350" y="4044950"/>
          <p14:tracePt t="32426" x="2279650" y="4038600"/>
          <p14:tracePt t="32457" x="2184400" y="4032250"/>
          <p14:tracePt t="32488" x="2101850" y="4025900"/>
          <p14:tracePt t="32519" x="1993900" y="4019550"/>
          <p14:tracePt t="32551" x="1911350" y="4013200"/>
          <p14:tracePt t="32582" x="1835150" y="4006850"/>
          <p14:tracePt t="32613" x="1778000" y="4006850"/>
          <p14:tracePt t="32644" x="1727200" y="4006850"/>
          <p14:tracePt t="32675" x="1663700" y="4006850"/>
          <p14:tracePt t="32707" x="1600200" y="4006850"/>
          <p14:tracePt t="32738" x="1543050" y="4006850"/>
          <p14:tracePt t="32770" x="1473200" y="4006850"/>
          <p14:tracePt t="32801" x="1384300" y="4000500"/>
          <p14:tracePt t="32832" x="1308100" y="4000500"/>
          <p14:tracePt t="32864" x="1231900" y="4000500"/>
          <p14:tracePt t="32895" x="1181100" y="4000500"/>
          <p14:tracePt t="32926" x="1130300" y="4000500"/>
          <p14:tracePt t="32942" x="1104900" y="4006850"/>
          <p14:tracePt t="32958" x="1073150" y="4006850"/>
          <p14:tracePt t="32972" x="1054100" y="4006850"/>
          <p14:tracePt t="33004" x="990600" y="4006850"/>
          <p14:tracePt t="33051" x="933450" y="4000500"/>
          <p14:tracePt t="33082" x="908050" y="4000500"/>
          <p14:tracePt t="33115" x="882650" y="4000500"/>
          <p14:tracePt t="33145" x="863600" y="3994150"/>
          <p14:tracePt t="33176" x="850900" y="3994150"/>
          <p14:tracePt t="33207" x="831850" y="3994150"/>
          <p14:tracePt t="33535" x="825500" y="3994150"/>
          <p14:tracePt t="33614" x="869950" y="3968750"/>
          <p14:tracePt t="33629" x="920750" y="3949700"/>
          <p14:tracePt t="33654" x="1009650" y="3924300"/>
          <p14:tracePt t="33692" x="1047750" y="3911600"/>
          <p14:tracePt t="33723" x="1054100" y="3905250"/>
          <p14:tracePt t="33847" x="1041400" y="3917950"/>
          <p14:tracePt t="33879" x="1028700" y="3930650"/>
          <p14:tracePt t="33911" x="1016000" y="3943350"/>
          <p14:tracePt t="33942" x="1009650" y="3949700"/>
          <p14:tracePt t="34019" x="1003300" y="3949700"/>
          <p14:tracePt t="34301" x="996950" y="3949700"/>
          <p14:tracePt t="34332" x="990600" y="3949700"/>
          <p14:tracePt t="34379" x="984250" y="3956050"/>
          <p14:tracePt t="35629" x="977900" y="3956050"/>
          <p14:tracePt t="35738" x="1003300" y="3949700"/>
          <p14:tracePt t="35770" x="1060450" y="3943350"/>
          <p14:tracePt t="35801" x="1092200" y="3937000"/>
          <p14:tracePt t="35833" x="1104900" y="3937000"/>
          <p14:tracePt t="35864" x="1111250" y="3937000"/>
          <p14:tracePt t="35910" x="1130300" y="3937000"/>
          <p14:tracePt t="35942" x="1149350" y="3937000"/>
          <p14:tracePt t="35957" x="1168400" y="3937000"/>
          <p14:tracePt t="35973" x="1187450" y="3937000"/>
          <p14:tracePt t="36004" x="1212850" y="3937000"/>
          <p14:tracePt t="36035" x="1250950" y="3937000"/>
          <p14:tracePt t="36072" x="1333500" y="3937000"/>
          <p14:tracePt t="36098" x="1371600" y="3937000"/>
          <p14:tracePt t="36129" x="1416050" y="3943350"/>
          <p14:tracePt t="36160" x="1447800" y="3943350"/>
          <p14:tracePt t="36191" x="1485900" y="3949700"/>
          <p14:tracePt t="36222" x="1530350" y="3949700"/>
          <p14:tracePt t="36254" x="1600200" y="3956050"/>
          <p14:tracePt t="36285" x="1651000" y="3956050"/>
          <p14:tracePt t="36316" x="1701800" y="3956050"/>
          <p14:tracePt t="36348" x="1758950" y="3956050"/>
          <p14:tracePt t="36383" x="1816100" y="3956050"/>
          <p14:tracePt t="36395" x="1841500" y="3956050"/>
          <p14:tracePt t="36426" x="1879600" y="3956050"/>
          <p14:tracePt t="36457" x="1911350" y="3956050"/>
          <p14:tracePt t="36489" x="1943100" y="3956050"/>
          <p14:tracePt t="36520" x="1981200" y="3956050"/>
          <p14:tracePt t="36551" x="2032000" y="3956050"/>
          <p14:tracePt t="36583" x="2089150" y="3956050"/>
          <p14:tracePt t="36613" x="2146300" y="3956050"/>
          <p14:tracePt t="36629" x="2184400" y="3956050"/>
          <p14:tracePt t="36660" x="2273300" y="3956050"/>
          <p14:tracePt t="36692" x="2374900" y="3956050"/>
          <p14:tracePt t="36738" x="2552700" y="3943350"/>
          <p14:tracePt t="36770" x="2635250" y="3943350"/>
          <p14:tracePt t="36801" x="2698750" y="3937000"/>
          <p14:tracePt t="36835" x="2749550" y="3937000"/>
          <p14:tracePt t="36864" x="2787650" y="3930650"/>
          <p14:tracePt t="36895" x="2825750" y="3930650"/>
          <p14:tracePt t="36925" x="2863850" y="3930650"/>
          <p14:tracePt t="36941" x="2895600" y="3930650"/>
          <p14:tracePt t="36958" x="2921000" y="3924300"/>
          <p14:tracePt t="37004" x="2940050" y="3924300"/>
          <p14:tracePt t="37051" x="2959100" y="3917950"/>
          <p14:tracePt t="37082" x="2984500" y="3917950"/>
          <p14:tracePt t="37114" x="2990850" y="3917950"/>
          <p14:tracePt t="37161" x="2997200" y="3917950"/>
          <p14:tracePt t="37598" x="2870200" y="3924300"/>
          <p14:tracePt t="37629" x="2698750" y="3930650"/>
          <p14:tracePt t="37645" x="2571750" y="3930650"/>
          <p14:tracePt t="37660" x="2425700" y="3930650"/>
          <p14:tracePt t="37692" x="2190750" y="3924300"/>
          <p14:tracePt t="37723" x="2000250" y="3892550"/>
          <p14:tracePt t="37754" x="1847850" y="3879850"/>
          <p14:tracePt t="37786" x="1682750" y="3873500"/>
          <p14:tracePt t="37817" x="1543050" y="3873500"/>
          <p14:tracePt t="37847" x="1416050" y="3873500"/>
          <p14:tracePt t="37879" x="1295400" y="3873500"/>
          <p14:tracePt t="37910" x="1162050" y="3860800"/>
          <p14:tracePt t="37957" x="1041400" y="3841750"/>
          <p14:tracePt t="37973" x="1003300" y="3835400"/>
          <p14:tracePt t="38004" x="971550" y="3822700"/>
          <p14:tracePt t="38052" x="965200" y="3822700"/>
          <p14:tracePt t="38098" x="990600" y="3822700"/>
          <p14:tracePt t="38129" x="996950" y="3822700"/>
          <p14:tracePt t="38191" x="1009650" y="3822700"/>
          <p14:tracePt t="38223" x="1035050" y="3848100"/>
          <p14:tracePt t="38254" x="1117600" y="3892550"/>
          <p14:tracePt t="38285" x="1193800" y="3924300"/>
          <p14:tracePt t="38317" x="1384300" y="3956050"/>
          <p14:tracePt t="38348" x="1587500" y="3949700"/>
          <p14:tracePt t="38379" x="1803400" y="3892550"/>
          <p14:tracePt t="38410" x="1974850" y="3822700"/>
          <p14:tracePt t="38442" x="2057400" y="3797300"/>
          <p14:tracePt t="38473" x="2076450" y="3784600"/>
          <p14:tracePt t="38504" x="2082800" y="3778250"/>
          <p14:tracePt t="38535" x="2101850" y="3778250"/>
          <p14:tracePt t="38567" x="2108200" y="3778250"/>
          <p14:tracePt t="38692" x="2120900" y="3797300"/>
          <p14:tracePt t="38726" x="2203450" y="3860800"/>
          <p14:tracePt t="38754" x="2298700" y="3892550"/>
          <p14:tracePt t="38785" x="2451100" y="3911600"/>
          <p14:tracePt t="38816" x="2552700" y="3911600"/>
          <p14:tracePt t="38851" x="2590800" y="3886200"/>
          <p14:tracePt t="38864" x="2603500" y="3867150"/>
          <p14:tracePt t="38895" x="2635250" y="3848100"/>
          <p14:tracePt t="38926" x="2654300" y="3835400"/>
          <p14:tracePt t="38972" x="2667000" y="3835400"/>
          <p14:tracePt t="39005" x="2686050" y="3829050"/>
          <p14:tracePt t="39035" x="2743200" y="3829050"/>
          <p14:tracePt t="39066" x="2800350" y="3835400"/>
          <p14:tracePt t="39098" x="2825750" y="3835400"/>
          <p14:tracePt t="39129" x="2838450" y="3835400"/>
          <p14:tracePt t="39160" x="2844800" y="3835400"/>
          <p14:tracePt t="39379" x="2876550" y="3848100"/>
          <p14:tracePt t="39410" x="2927350" y="3860800"/>
          <p14:tracePt t="39441" x="2971800" y="3867150"/>
          <p14:tracePt t="39473" x="2997200" y="3873500"/>
          <p14:tracePt t="39504" x="3016250" y="3879850"/>
          <p14:tracePt t="39536" x="3028950" y="3879850"/>
          <p14:tracePt t="39567" x="3073400" y="3892550"/>
          <p14:tracePt t="39598" x="3136900" y="3892550"/>
          <p14:tracePt t="39614" x="3251200" y="3905250"/>
          <p14:tracePt t="39629" x="3289300" y="3905250"/>
          <p14:tracePt t="39645" x="3371850" y="3911600"/>
          <p14:tracePt t="39676" x="3530600" y="3937000"/>
          <p14:tracePt t="39707" x="3644900" y="3943350"/>
          <p14:tracePt t="39738" x="3759200" y="3937000"/>
          <p14:tracePt t="39770" x="3816350" y="3917950"/>
          <p14:tracePt t="39801" x="3860800" y="3898900"/>
          <p14:tracePt t="39832" x="3867150" y="3892550"/>
          <p14:tracePt t="39895" x="3873500" y="3892550"/>
          <p14:tracePt t="39941" x="3879850" y="3886200"/>
          <p14:tracePt t="39957" x="3886200" y="3886200"/>
          <p14:tracePt t="39988" x="3911600" y="3886200"/>
          <p14:tracePt t="40020" x="3962400" y="3886200"/>
          <p14:tracePt t="40051" x="4006850" y="3886200"/>
          <p14:tracePt t="40082" x="4025900" y="3886200"/>
          <p14:tracePt t="40129" x="4032250" y="3886200"/>
          <p14:tracePt t="40379" x="4032250" y="3892550"/>
          <p14:tracePt t="40457" x="4032250" y="3898900"/>
          <p14:tracePt t="40770" x="4025900" y="3898900"/>
          <p14:tracePt t="40801" x="4006850" y="3898900"/>
          <p14:tracePt t="42770" x="3994150" y="3911600"/>
          <p14:tracePt t="42801" x="3975100" y="3930650"/>
          <p14:tracePt t="42832" x="3956050" y="3943350"/>
          <p14:tracePt t="42864" x="3924300" y="3956050"/>
          <p14:tracePt t="42895" x="3905250" y="3962400"/>
          <p14:tracePt t="42925" x="3892550" y="3968750"/>
          <p14:tracePt t="42957" x="3886200" y="3968750"/>
          <p14:tracePt t="42972" x="3873500" y="3975100"/>
          <p14:tracePt t="43004" x="3835400" y="3981450"/>
          <p14:tracePt t="43035" x="3778250" y="3994150"/>
          <p14:tracePt t="43067" x="3721100" y="4000500"/>
          <p14:tracePt t="43098" x="3644900" y="4013200"/>
          <p14:tracePt t="43130" x="3556000" y="4025900"/>
          <p14:tracePt t="43161" x="3505200" y="4038600"/>
          <p14:tracePt t="43192" x="3479800" y="4044950"/>
          <p14:tracePt t="43223" x="3435350" y="4051300"/>
          <p14:tracePt t="43270" x="3333750" y="4057650"/>
          <p14:tracePt t="43285" x="3289300" y="4057650"/>
          <p14:tracePt t="43302" x="3251200" y="4057650"/>
          <p14:tracePt t="43316" x="3213100" y="4057650"/>
          <p14:tracePt t="43348" x="3130550" y="4051300"/>
          <p14:tracePt t="43379" x="3073400" y="4051300"/>
          <p14:tracePt t="43410" x="2952750" y="4051300"/>
          <p14:tracePt t="43442" x="2768600" y="4044950"/>
          <p14:tracePt t="43457" x="2667000" y="4044950"/>
          <p14:tracePt t="43489" x="2482850" y="4038600"/>
          <p14:tracePt t="43519" x="2349500" y="4032250"/>
          <p14:tracePt t="43551" x="2203450" y="4019550"/>
          <p14:tracePt t="43582" x="2082800" y="3994150"/>
          <p14:tracePt t="43613" x="1993900" y="3981450"/>
          <p14:tracePt t="43645" x="1879600" y="3968750"/>
          <p14:tracePt t="43676" x="1771650" y="3956050"/>
          <p14:tracePt t="43707" x="1631950" y="3943350"/>
          <p14:tracePt t="43739" x="1454150" y="3924300"/>
          <p14:tracePt t="43770" x="1333500" y="3911600"/>
          <p14:tracePt t="43801" x="1238250" y="3905250"/>
          <p14:tracePt t="43832" x="1193800" y="3898900"/>
          <p14:tracePt t="43863" x="1174750" y="3892550"/>
          <p14:tracePt t="43910" x="1162050" y="3892550"/>
          <p14:tracePt t="43941" x="1149350" y="3892550"/>
          <p14:tracePt t="43973" x="1123950" y="3892550"/>
          <p14:tracePt t="43989" x="1111250" y="3892550"/>
          <p14:tracePt t="44023" x="1098550" y="3886200"/>
          <p14:tracePt t="44067" x="1085850" y="3886200"/>
          <p14:tracePt t="44097" x="1073150" y="3886200"/>
          <p14:tracePt t="44145" x="1066800" y="3886200"/>
          <p14:tracePt t="44223" x="1060450" y="3879850"/>
          <p14:tracePt t="44270" x="1047750" y="3860800"/>
          <p14:tracePt t="44301" x="1041400" y="3854450"/>
          <p14:tracePt t="44332" x="1035050" y="3848100"/>
          <p14:tracePt t="44364" x="1022350" y="3841750"/>
          <p14:tracePt t="44552" x="1016000" y="3835400"/>
          <p14:tracePt t="44754" x="1066800" y="3765550"/>
          <p14:tracePt t="44785" x="1111250" y="3575050"/>
          <p14:tracePt t="44816" x="1111250" y="3390900"/>
          <p14:tracePt t="44848" x="1092200" y="3295650"/>
          <p14:tracePt t="44879" x="1085850" y="3276600"/>
          <p14:tracePt t="44910" x="1079500" y="3276600"/>
          <p14:tracePt t="44957" x="1073150" y="3263900"/>
          <p14:tracePt t="44989" x="1054100" y="3232150"/>
          <p14:tracePt t="45004" x="1041400" y="3206750"/>
          <p14:tracePt t="45035" x="1009650" y="3162300"/>
          <p14:tracePt t="45066" x="1003300" y="3149600"/>
          <p14:tracePt t="45410" x="1016000" y="3187700"/>
          <p14:tracePt t="45441" x="1111250" y="3276600"/>
          <p14:tracePt t="45473" x="1238250" y="3340100"/>
          <p14:tracePt t="45504" x="1377950" y="3403600"/>
          <p14:tracePt t="45536" x="1663700" y="3486150"/>
          <p14:tracePt t="45567" x="1993900" y="3594100"/>
          <p14:tracePt t="45598" x="2330450" y="3695700"/>
          <p14:tracePt t="45614" x="2451100" y="3721100"/>
          <p14:tracePt t="45630" x="2533650" y="3727450"/>
          <p14:tracePt t="45644" x="2686050" y="3740150"/>
          <p14:tracePt t="45676" x="2914650" y="3746500"/>
          <p14:tracePt t="45707" x="3086100" y="3708400"/>
          <p14:tracePt t="45738" x="3200400" y="3670300"/>
          <p14:tracePt t="45770" x="3251200" y="3651250"/>
          <p14:tracePt t="45801" x="3308350" y="3632200"/>
          <p14:tracePt t="45833" x="3327400" y="3625850"/>
          <p14:tracePt t="45942" x="3429000" y="3625850"/>
          <p14:tracePt t="45973" x="3511550" y="3638550"/>
          <p14:tracePt t="46004" x="3613150" y="3670300"/>
          <p14:tracePt t="46037" x="3721100" y="3702050"/>
          <p14:tracePt t="46066" x="3765550" y="3714750"/>
          <p14:tracePt t="46098" x="3803650" y="3721100"/>
          <p14:tracePt t="46133" x="3829050" y="3721100"/>
          <p14:tracePt t="46160" x="3841750" y="3721100"/>
          <p14:tracePt t="46254" x="3848100" y="3740150"/>
          <p14:tracePt t="46270" x="3848100" y="3746500"/>
          <p14:tracePt t="46300" x="3848100" y="3765550"/>
          <p14:tracePt t="46332" x="3848100" y="3784600"/>
          <p14:tracePt t="46363" x="3835400" y="3803650"/>
          <p14:tracePt t="46395" x="3790950" y="3841750"/>
          <p14:tracePt t="46425" x="3702050" y="3867150"/>
          <p14:tracePt t="46457" x="3530600" y="3873500"/>
          <p14:tracePt t="46489" x="3308350" y="3867150"/>
          <p14:tracePt t="46520" x="3073400" y="3822700"/>
          <p14:tracePt t="46551" x="2857500" y="3765550"/>
          <p14:tracePt t="46582" x="2724150" y="3746500"/>
          <p14:tracePt t="46614" x="2654300" y="3733800"/>
          <p14:tracePt t="46645" x="2622550" y="3721100"/>
          <p14:tracePt t="46675" x="2578100" y="3702050"/>
          <p14:tracePt t="46707" x="2489200" y="3670300"/>
          <p14:tracePt t="46738" x="2336800" y="3625850"/>
          <p14:tracePt t="46769" x="2222500" y="3581400"/>
          <p14:tracePt t="46801" x="2197100" y="3568700"/>
          <p14:tracePt t="46832" x="2190750" y="3568700"/>
          <p14:tracePt t="46879" x="2178050" y="3581400"/>
          <p14:tracePt t="46910" x="2152650" y="3638550"/>
          <p14:tracePt t="46942" x="2146300" y="3721100"/>
          <p14:tracePt t="46972" x="2139950" y="3778250"/>
          <p14:tracePt t="47020" x="2133600" y="3797300"/>
          <p14:tracePt t="47114" x="2120900" y="3797300"/>
          <p14:tracePt t="47193" x="2120900" y="3784600"/>
          <p14:tracePt t="47254" x="2114550" y="3784600"/>
          <p14:tracePt t="47411" x="2120900" y="3733800"/>
          <p14:tracePt t="47441" x="2120900" y="3632200"/>
          <p14:tracePt t="47473" x="2114550" y="3479800"/>
          <p14:tracePt t="47504" x="2089150" y="3403600"/>
          <p14:tracePt t="47519" x="2082800" y="3390900"/>
          <p14:tracePt t="47551" x="2076450" y="3365500"/>
          <p14:tracePt t="47582" x="2076450" y="3346450"/>
          <p14:tracePt t="47613" x="2070100" y="3333750"/>
          <p14:tracePt t="47645" x="2070100" y="3327400"/>
          <p14:tracePt t="47723" x="2070100" y="3314700"/>
          <p14:tracePt t="47755" x="2063750" y="3295650"/>
          <p14:tracePt t="47785" x="2057400" y="3276600"/>
          <p14:tracePt t="47816" x="2057400" y="3257550"/>
          <p14:tracePt t="47848" x="2051050" y="3244850"/>
          <p14:tracePt t="47926" x="2044700" y="3238500"/>
          <p14:tracePt t="47973" x="2032000" y="3238500"/>
          <p14:tracePt t="48286" x="2051050" y="3263900"/>
          <p14:tracePt t="48317" x="2101850" y="3282950"/>
          <p14:tracePt t="48347" x="2305050" y="3352800"/>
          <p14:tracePt t="48379" x="2686050" y="3511550"/>
          <p14:tracePt t="48410" x="3225800" y="3771900"/>
          <p14:tracePt t="48441" x="3619500" y="3930650"/>
          <p14:tracePt t="48474" x="3771900" y="3987800"/>
          <p14:tracePt t="48504" x="3797300" y="3987800"/>
          <p14:tracePt t="48535" x="3810000" y="3987800"/>
          <p14:tracePt t="48567" x="3829050" y="3968750"/>
          <p14:tracePt t="48598" x="3860800" y="3930650"/>
          <p14:tracePt t="48614" x="3873500" y="3917950"/>
          <p14:tracePt t="48628" x="3879850" y="3898900"/>
          <p14:tracePt t="48661" x="3905250" y="3854450"/>
          <p14:tracePt t="48692" x="3911600" y="3841750"/>
          <p14:tracePt t="48723" x="3917950" y="3835400"/>
          <p14:tracePt t="48801" x="3930650" y="3829050"/>
          <p14:tracePt t="48832" x="3943350" y="3822700"/>
          <p14:tracePt t="48864" x="3949700" y="3822700"/>
          <p14:tracePt t="48942" x="3879850" y="3848100"/>
          <p14:tracePt t="48972" x="3759200" y="3886200"/>
          <p14:tracePt t="49004" x="3575050" y="3924300"/>
          <p14:tracePt t="49035" x="3403600" y="3943350"/>
          <p14:tracePt t="49066" x="3302000" y="3943350"/>
          <p14:tracePt t="49098" x="3232150" y="3943350"/>
          <p14:tracePt t="49129" x="3155950" y="3917950"/>
          <p14:tracePt t="49160" x="3092450" y="3898900"/>
          <p14:tracePt t="49192" x="3048000" y="3879850"/>
          <p14:tracePt t="49224" x="3022600" y="3867150"/>
          <p14:tracePt t="49254" x="3016250" y="3860800"/>
          <p14:tracePt t="49286" x="3009900" y="3860800"/>
          <p14:tracePt t="49551" x="2997200" y="3848100"/>
          <p14:tracePt t="49583" x="2984500" y="3740150"/>
          <p14:tracePt t="49614" x="2971800" y="3613150"/>
          <p14:tracePt t="49630" x="2971800" y="3549650"/>
          <p14:tracePt t="49644" x="2965450" y="3511550"/>
          <p14:tracePt t="49679" x="2965450" y="3416300"/>
          <p14:tracePt t="49707" x="2959100" y="3390900"/>
          <p14:tracePt t="49738" x="2946400" y="3365500"/>
          <p14:tracePt t="49770" x="2933700" y="3352800"/>
          <p14:tracePt t="49801" x="2914650" y="3314700"/>
          <p14:tracePt t="49832" x="2882900" y="3257550"/>
          <p14:tracePt t="49865" x="2863850" y="3219450"/>
          <p14:tracePt t="49895" x="2857500" y="3200400"/>
          <p14:tracePt t="50505" x="2857500" y="3206750"/>
          <p14:tracePt t="50535" x="2857500" y="3213100"/>
          <p14:tracePt t="50707" x="2857500" y="3225800"/>
          <p14:tracePt t="50739" x="2857500" y="3244850"/>
          <p14:tracePt t="50770" x="2857500" y="3263900"/>
          <p14:tracePt t="50801" x="2857500" y="3282950"/>
          <p14:tracePt t="50832" x="2857500" y="3314700"/>
          <p14:tracePt t="50863" x="2857500" y="3365500"/>
          <p14:tracePt t="50894" x="2857500" y="3422650"/>
          <p14:tracePt t="50926" x="2876550" y="3467100"/>
          <p14:tracePt t="50957" x="2901950" y="3498850"/>
          <p14:tracePt t="50989" x="2959100" y="3530600"/>
          <p14:tracePt t="51020" x="3035300" y="3562350"/>
          <p14:tracePt t="51051" x="3117850" y="3587750"/>
          <p14:tracePt t="51083" x="3206750" y="3606800"/>
          <p14:tracePt t="51113" x="3251200" y="3619500"/>
          <p14:tracePt t="51144" x="3314700" y="3625850"/>
          <p14:tracePt t="51176" x="3378200" y="3632200"/>
          <p14:tracePt t="51207" x="3422650" y="3632200"/>
          <p14:tracePt t="51254" x="3460750" y="3632200"/>
          <p14:tracePt t="51301" x="3479800" y="3632200"/>
          <p14:tracePt t="51395" x="3479800" y="3651250"/>
          <p14:tracePt t="51426" x="3479800" y="3683000"/>
          <p14:tracePt t="51457" x="3486150" y="3702050"/>
          <p14:tracePt t="51488" x="3505200" y="3721100"/>
          <p14:tracePt t="51520" x="3511550" y="3733800"/>
          <p14:tracePt t="51551" x="3536950" y="3746500"/>
          <p14:tracePt t="51582" x="3568700" y="3765550"/>
          <p14:tracePt t="51614" x="3594100" y="3778250"/>
          <p14:tracePt t="51645" x="3613150" y="3784600"/>
          <p14:tracePt t="51676" x="3625850" y="3784600"/>
          <p14:tracePt t="51707" x="3651250" y="3790950"/>
          <p14:tracePt t="51740" x="3683000" y="3797300"/>
          <p14:tracePt t="51769" x="3702050" y="3803650"/>
          <p14:tracePt t="51801" x="3727450" y="3816350"/>
          <p14:tracePt t="51848" x="3778250" y="3829050"/>
          <p14:tracePt t="51879" x="3790950" y="3835400"/>
          <p14:tracePt t="51910" x="3810000" y="3848100"/>
          <p14:tracePt t="51957" x="3835400" y="3873500"/>
          <p14:tracePt t="51988" x="3867150" y="3892550"/>
          <p14:tracePt t="52020" x="3917950" y="3911600"/>
          <p14:tracePt t="52051" x="4013200" y="3930650"/>
          <p14:tracePt t="52087" x="4197350" y="3917950"/>
          <p14:tracePt t="52113" x="4318000" y="3854450"/>
          <p14:tracePt t="52144" x="4432300" y="3752850"/>
          <p14:tracePt t="52176" x="4495800" y="3663950"/>
          <p14:tracePt t="52207" x="4495800" y="3600450"/>
          <p14:tracePt t="52238" x="4483100" y="3511550"/>
          <p14:tracePt t="52270" x="4438650" y="3435350"/>
          <p14:tracePt t="52301" x="4381500" y="3371850"/>
          <p14:tracePt t="52332" x="4311650" y="3314700"/>
          <p14:tracePt t="52364" x="4235450" y="3270250"/>
          <p14:tracePt t="52394" x="4171950" y="3238500"/>
          <p14:tracePt t="52425" x="4102100" y="3219450"/>
          <p14:tracePt t="52473" x="4006850" y="3206750"/>
          <p14:tracePt t="52504" x="3917950" y="3238500"/>
          <p14:tracePt t="52536" x="3822700" y="3295650"/>
          <p14:tracePt t="52567" x="3759200" y="3346450"/>
          <p14:tracePt t="52597" x="3733800" y="3378200"/>
          <p14:tracePt t="52629" x="3714750" y="3403600"/>
          <p14:tracePt t="52630" x="3708400" y="3409950"/>
          <p14:tracePt t="52660" x="3683000" y="3460750"/>
          <p14:tracePt t="52691" x="3676650" y="3530600"/>
          <p14:tracePt t="52723" x="3676650" y="3587750"/>
          <p14:tracePt t="52754" x="3676650" y="3632200"/>
          <p14:tracePt t="52785" x="3689350" y="3695700"/>
          <p14:tracePt t="52817" x="3708400" y="3746500"/>
          <p14:tracePt t="52848" x="3740150" y="3790950"/>
          <p14:tracePt t="52879" x="3752850" y="3816350"/>
          <p14:tracePt t="52910" x="3784600" y="3860800"/>
          <p14:tracePt t="52973" x="3835400" y="3860800"/>
          <p14:tracePt t="53004" x="3930650" y="3835400"/>
          <p14:tracePt t="53035" x="4032250" y="3759200"/>
          <p14:tracePt t="53067" x="4114800" y="3670300"/>
          <p14:tracePt t="53098" x="4133850" y="3613150"/>
          <p14:tracePt t="53129" x="4121150" y="3587750"/>
          <p14:tracePt t="53161" x="4121150" y="3581400"/>
          <p14:tracePt t="53191" x="4108450" y="3581400"/>
          <p14:tracePt t="53222" x="4095750" y="3581400"/>
          <p14:tracePt t="53348" x="4095750" y="3594100"/>
          <p14:tracePt t="53379" x="4102100" y="3606800"/>
          <p14:tracePt t="53410" x="4114800" y="3619500"/>
          <p14:tracePt t="53443" x="4133850" y="3632200"/>
          <p14:tracePt t="53473" x="4171950" y="3657600"/>
          <p14:tracePt t="53505" x="4248150" y="3714750"/>
          <p14:tracePt t="53535" x="4375150" y="3790950"/>
          <p14:tracePt t="53567" x="4527550" y="3854450"/>
          <p14:tracePt t="53598" x="4654550" y="3886200"/>
          <p14:tracePt t="53629" x="4711700" y="3886200"/>
          <p14:tracePt t="53677" x="4756150" y="3879850"/>
          <p14:tracePt t="53708" x="4781550" y="3873500"/>
          <p14:tracePt t="53739" x="4838700" y="3854450"/>
          <p14:tracePt t="53769" x="4914900" y="3848100"/>
          <p14:tracePt t="53801" x="4953000" y="3841750"/>
          <p14:tracePt t="53833" x="4965700" y="3841750"/>
          <p14:tracePt t="54160" x="4959350" y="3829050"/>
          <p14:tracePt t="54192" x="4953000" y="3822700"/>
          <p14:tracePt t="54258" x="4965700" y="3848100"/>
          <p14:tracePt t="54286" x="4997450" y="3905250"/>
          <p14:tracePt t="54301" x="5016500" y="3917950"/>
          <p14:tracePt t="54333" x="5073650" y="3968750"/>
          <p14:tracePt t="54363" x="5118100" y="4000500"/>
          <p14:tracePt t="54394" x="5156200" y="4006850"/>
          <p14:tracePt t="54426" x="5194300" y="4006850"/>
          <p14:tracePt t="54457" x="5251450" y="4000500"/>
          <p14:tracePt t="54488" x="5295900" y="3956050"/>
          <p14:tracePt t="54520" x="5353050" y="3898900"/>
          <p14:tracePt t="54551" x="5416550" y="3829050"/>
          <p14:tracePt t="54584" x="5454650" y="3771900"/>
          <p14:tracePt t="54614" x="5467350" y="3721100"/>
          <p14:tracePt t="54629" x="5467350" y="3708400"/>
          <p14:tracePt t="54660" x="5467350" y="3695700"/>
          <p14:tracePt t="54677" x="5467350" y="3689350"/>
          <p14:tracePt t="54801" x="5467350" y="3721100"/>
          <p14:tracePt t="54832" x="5467350" y="3733800"/>
          <p14:tracePt t="54863" x="5467350" y="3740150"/>
          <p14:tracePt t="54895" x="5467350" y="3746500"/>
          <p14:tracePt t="54926" x="5473700" y="3746500"/>
          <p14:tracePt t="55004" x="5480050" y="3746500"/>
          <p14:tracePt t="55113" x="5505450" y="3790950"/>
          <p14:tracePt t="55144" x="5556250" y="3867150"/>
          <p14:tracePt t="55176" x="5575300" y="3892550"/>
          <p14:tracePt t="55207" x="5581650" y="3892550"/>
          <p14:tracePt t="55286" x="5607050" y="3892550"/>
          <p14:tracePt t="55317" x="5613400" y="3879850"/>
          <p14:tracePt t="55347" x="5632450" y="3867150"/>
          <p14:tracePt t="55379" x="5638800" y="3848100"/>
          <p14:tracePt t="55410" x="5651500" y="3841750"/>
          <p14:tracePt t="55457" x="5664200" y="3841750"/>
          <p14:tracePt t="55505" x="5695950" y="3879850"/>
          <p14:tracePt t="55520" x="5721350" y="3905250"/>
          <p14:tracePt t="55551" x="5772150" y="3949700"/>
          <p14:tracePt t="55582" x="5822950" y="3975100"/>
          <p14:tracePt t="55614" x="5899150" y="3994150"/>
          <p14:tracePt t="55629" x="5969000" y="4006850"/>
          <p14:tracePt t="55660" x="6127750" y="4019550"/>
          <p14:tracePt t="55691" x="6248400" y="4019550"/>
          <p14:tracePt t="55723" x="6311900" y="4013200"/>
          <p14:tracePt t="55754" x="6330950" y="4000500"/>
          <p14:tracePt t="55785" x="6356350" y="3981450"/>
          <p14:tracePt t="55817" x="6381750" y="3956050"/>
          <p14:tracePt t="55847" x="6388100" y="3943350"/>
          <p14:tracePt t="55879" x="6400800" y="3943350"/>
          <p14:tracePt t="55957" x="6400800" y="3937000"/>
          <p14:tracePt t="56160" x="6457950" y="3892550"/>
          <p14:tracePt t="56207" x="6464300" y="3886200"/>
          <p14:tracePt t="56238" x="6451600" y="3873500"/>
          <p14:tracePt t="56317" x="6426200" y="3841750"/>
          <p14:tracePt t="56348" x="6375400" y="3733800"/>
          <p14:tracePt t="56378" x="6324600" y="3644900"/>
          <p14:tracePt t="56442" x="6299200" y="3568700"/>
          <p14:tracePt t="56472" x="6299200" y="3549650"/>
          <p14:tracePt t="56504" x="6299200" y="3536950"/>
          <p14:tracePt t="56535" x="6299200" y="3524250"/>
          <p14:tracePt t="56566" x="6299200" y="3498850"/>
          <p14:tracePt t="56598" x="6318250" y="3448050"/>
          <p14:tracePt t="56629" x="6324600" y="3416300"/>
          <p14:tracePt t="56660" x="6330950" y="3397250"/>
          <p14:tracePt t="56692" x="6330950" y="3390900"/>
          <p14:tracePt t="58380" x="6337300" y="3403600"/>
          <p14:tracePt t="58410" x="6337300" y="3409950"/>
          <p14:tracePt t="58551" x="6362700" y="3429000"/>
          <p14:tracePt t="58582" x="6388100" y="3454400"/>
          <p14:tracePt t="58613" x="6400800" y="3467100"/>
          <p14:tracePt t="58645" x="6419850" y="3492500"/>
          <p14:tracePt t="58676" x="6438900" y="3530600"/>
          <p14:tracePt t="58707" x="6457950" y="3562350"/>
          <p14:tracePt t="58739" x="6470650" y="3619500"/>
          <p14:tracePt t="58770" x="6470650" y="3689350"/>
          <p14:tracePt t="58801" x="6477000" y="3740150"/>
          <p14:tracePt t="58832" x="6477000" y="3752850"/>
          <p14:tracePt t="58864" x="6477000" y="3778250"/>
          <p14:tracePt t="58894" x="6477000" y="3835400"/>
          <p14:tracePt t="58926" x="6470650" y="3917950"/>
          <p14:tracePt t="58942" x="6464300" y="3930650"/>
          <p14:tracePt t="58957" x="6464300" y="3956050"/>
          <p14:tracePt t="58972" x="6451600" y="3975100"/>
          <p14:tracePt t="59004" x="6432550" y="4006850"/>
          <p14:tracePt t="59035" x="6400800" y="4051300"/>
          <p14:tracePt t="59067" x="6356350" y="4095750"/>
          <p14:tracePt t="59098" x="6273800" y="4152900"/>
          <p14:tracePt t="59129" x="6165850" y="4191000"/>
          <p14:tracePt t="59161" x="6134100" y="4203700"/>
          <p14:tracePt t="59207" x="5994400" y="4222750"/>
          <p14:tracePt t="59238" x="5822950" y="4222750"/>
          <p14:tracePt t="59269" x="5715000" y="4222750"/>
          <p14:tracePt t="59270" x="5689600" y="4216400"/>
          <p14:tracePt t="59303" x="5613400" y="4203700"/>
          <p14:tracePt t="59316" x="5594350" y="4203700"/>
          <p14:tracePt t="59348" x="5556250" y="4197350"/>
          <p14:tracePt t="59379" x="5448300" y="4178300"/>
          <p14:tracePt t="59410" x="5340350" y="4146550"/>
          <p14:tracePt t="59442" x="5245100" y="4127500"/>
          <p14:tracePt t="59472" x="5175250" y="4102100"/>
          <p14:tracePt t="59503" x="5111750" y="4076700"/>
          <p14:tracePt t="59535" x="5041900" y="4032250"/>
          <p14:tracePt t="59566" x="4972050" y="3987800"/>
          <p14:tracePt t="59600" x="4933950" y="3962400"/>
          <p14:tracePt t="59629" x="4921250" y="3949700"/>
          <p14:tracePt t="59660" x="4895850" y="3937000"/>
          <p14:tracePt t="59692" x="4857750" y="3898900"/>
          <p14:tracePt t="59723" x="4838700" y="3873500"/>
          <p14:tracePt t="59753" x="4832350" y="3854450"/>
          <p14:tracePt t="59801" x="4832350" y="3848100"/>
          <p14:tracePt t="59910" x="4883150" y="3879850"/>
          <p14:tracePt t="59941" x="4940300" y="3917950"/>
          <p14:tracePt t="59973" x="4997450" y="3949700"/>
          <p14:tracePt t="60004" x="5035550" y="3962400"/>
          <p14:tracePt t="60036" x="5073650" y="3975100"/>
          <p14:tracePt t="60067" x="5175250" y="4006850"/>
          <p14:tracePt t="60097" x="5314950" y="4038600"/>
          <p14:tracePt t="60130" x="5454650" y="4070350"/>
          <p14:tracePt t="60160" x="5588000" y="4083050"/>
          <p14:tracePt t="60191" x="5734050" y="4089400"/>
          <p14:tracePt t="60224" x="5930900" y="4089400"/>
          <p14:tracePt t="60254" x="6121400" y="4089400"/>
          <p14:tracePt t="60285" x="6203950" y="4076700"/>
          <p14:tracePt t="60317" x="6261100" y="4057650"/>
          <p14:tracePt t="60348" x="6311900" y="4019550"/>
          <p14:tracePt t="60379" x="6362700" y="3981450"/>
          <p14:tracePt t="60410" x="6400800" y="3949700"/>
          <p14:tracePt t="60441" x="6426200" y="3924300"/>
          <p14:tracePt t="60489" x="6438900" y="3886200"/>
          <p14:tracePt t="60536" x="6438900" y="3879850"/>
          <p14:tracePt t="60801" x="6438900" y="3892550"/>
          <p14:tracePt t="60833" x="6438900" y="3898900"/>
          <p14:tracePt t="60895" x="6438900" y="3905250"/>
          <p14:tracePt t="60926" x="6432550" y="3911600"/>
          <p14:tracePt t="60966" x="6432550" y="3924300"/>
          <p14:tracePt t="61491" x="6337300" y="3930650"/>
          <p14:tracePt t="61519" x="6140450" y="3924300"/>
          <p14:tracePt t="61551" x="5911850" y="3848100"/>
          <p14:tracePt t="61587" x="5657850" y="3771900"/>
          <p14:tracePt t="61614" x="5562600" y="3752850"/>
          <p14:tracePt t="61832" x="5556250" y="3752850"/>
          <p14:tracePt t="61849" x="5549900" y="3765550"/>
          <p14:tracePt t="61879" x="5537200" y="3790950"/>
          <p14:tracePt t="61910" x="5530850" y="3822700"/>
          <p14:tracePt t="61942" x="5524500" y="3841750"/>
          <p14:tracePt t="61973" x="5524500" y="3848100"/>
          <p14:tracePt t="62020" x="5524500" y="3854450"/>
          <p14:tracePt t="62117" x="5556250" y="3829050"/>
          <p14:tracePt t="62144" x="5581650" y="3810000"/>
          <p14:tracePt t="62176" x="5607050" y="3784600"/>
          <p14:tracePt t="62207" x="5613400" y="3771900"/>
          <p14:tracePt t="62254" x="5619750" y="3765550"/>
          <p14:tracePt t="62285" x="5619750" y="3759200"/>
          <p14:tracePt t="62364" x="5626100" y="3778250"/>
          <p14:tracePt t="62366" x="5626100" y="3784600"/>
          <p14:tracePt t="62395" x="5632450" y="3803650"/>
          <p14:tracePt t="62426" x="5657850" y="3829050"/>
          <p14:tracePt t="62457" x="5695950" y="3841750"/>
          <p14:tracePt t="62488" x="5734050" y="3848100"/>
          <p14:tracePt t="62519" x="5765800" y="3848100"/>
          <p14:tracePt t="62552" x="5778500" y="3848100"/>
          <p14:tracePt t="62582" x="5797550" y="3841750"/>
          <p14:tracePt t="62613" x="5810250" y="3822700"/>
          <p14:tracePt t="62645" x="5822950" y="3822700"/>
          <p14:tracePt t="62660" x="5822950" y="3816350"/>
          <p14:tracePt t="62707" x="5829300" y="3816350"/>
          <p14:tracePt t="62785" x="5861050" y="3822700"/>
          <p14:tracePt t="62816" x="5892800" y="3848100"/>
          <p14:tracePt t="62848" x="5924550" y="3867150"/>
          <p14:tracePt t="62926" x="5924550" y="3873500"/>
          <p14:tracePt t="63066" x="5937250" y="3873500"/>
          <p14:tracePt t="63097" x="5969000" y="3873500"/>
          <p14:tracePt t="63207" x="6057900" y="3905250"/>
          <p14:tracePt t="63238" x="6146800" y="3943350"/>
          <p14:tracePt t="63285" x="6153150" y="3943350"/>
          <p14:tracePt t="63364" x="6197600" y="3943350"/>
          <p14:tracePt t="63395" x="6254750" y="3924300"/>
          <p14:tracePt t="63426" x="6280150" y="3911600"/>
          <p14:tracePt t="63463" x="6299200" y="3860800"/>
          <p14:tracePt t="63488" x="6311900" y="3822700"/>
          <p14:tracePt t="63520" x="6324600" y="3790950"/>
          <p14:tracePt t="63551" x="6330950" y="3752850"/>
          <p14:tracePt t="63582" x="6330950" y="3727450"/>
          <p14:tracePt t="63614" x="6330950" y="3702050"/>
          <p14:tracePt t="63661" x="6330950" y="3676650"/>
          <p14:tracePt t="63691" x="6337300" y="3651250"/>
          <p14:tracePt t="63722" x="6337300" y="3613150"/>
          <p14:tracePt t="63756" x="6337300" y="3581400"/>
          <p14:tracePt t="63785" x="6337300" y="3562350"/>
          <p14:tracePt t="63816" x="6337300" y="3543300"/>
          <p14:tracePt t="63848" x="6337300" y="3524250"/>
          <p14:tracePt t="63879" x="6337300" y="3492500"/>
          <p14:tracePt t="63911" x="6337300" y="3479800"/>
          <p14:tracePt t="63942" x="6337300" y="3473450"/>
          <p14:tracePt t="64097" x="6343650" y="3467100"/>
          <p14:tracePt t="64551" x="6305550" y="3517900"/>
          <p14:tracePt t="64582" x="6057900" y="3663950"/>
          <p14:tracePt t="64616" x="5664200" y="3810000"/>
          <p14:tracePt t="64645" x="5505450" y="3835400"/>
          <p14:tracePt t="64910" x="5359400" y="3873500"/>
          <p14:tracePt t="64927" x="5238750" y="3930650"/>
          <p14:tracePt t="64957" x="5168900" y="3994150"/>
          <p14:tracePt t="64989" x="5130800" y="4032250"/>
          <p14:tracePt t="65020" x="5111750" y="4044950"/>
          <p14:tracePt t="65051" x="5105400" y="4051300"/>
          <p14:tracePt t="65082" x="5099050" y="4051300"/>
          <p14:tracePt t="65145" x="5099050" y="4013200"/>
          <p14:tracePt t="65176" x="5111750" y="3962400"/>
          <p14:tracePt t="65207" x="5143500" y="3930650"/>
          <p14:tracePt t="65239" x="5181600" y="3911600"/>
          <p14:tracePt t="65270" x="5187950" y="3911600"/>
          <p14:tracePt t="65300" x="5194300" y="3905250"/>
          <p14:tracePt t="65395" x="5207000" y="3911600"/>
          <p14:tracePt t="65426" x="5245100" y="3956050"/>
          <p14:tracePt t="65457" x="5264150" y="3975100"/>
          <p14:tracePt t="65489" x="5289550" y="3987800"/>
          <p14:tracePt t="65520" x="5365750" y="3987800"/>
          <p14:tracePt t="65551" x="5562600" y="4013200"/>
          <p14:tracePt t="65583" x="5829300" y="4051300"/>
          <p14:tracePt t="65614" x="6089650" y="4076700"/>
          <p14:tracePt t="65630" x="6229350" y="4076700"/>
          <p14:tracePt t="65644" x="6292850" y="4076700"/>
          <p14:tracePt t="65676" x="6584950" y="4057650"/>
          <p14:tracePt t="65707" x="6896100" y="3968750"/>
          <p14:tracePt t="65754" x="7162800" y="3886200"/>
          <p14:tracePt t="65785" x="7245350" y="3854450"/>
          <p14:tracePt t="65817" x="7353300" y="3803650"/>
          <p14:tracePt t="65848" x="7518400" y="3778250"/>
          <p14:tracePt t="65879" x="7740650" y="3746500"/>
          <p14:tracePt t="65911" x="7962900" y="3740150"/>
          <p14:tracePt t="65947" x="8159750" y="3740150"/>
          <p14:tracePt t="65958" x="8229600" y="3740150"/>
          <p14:tracePt t="65988" x="8274050" y="3740150"/>
          <p14:tracePt t="66020" x="8286750" y="3740150"/>
          <p14:tracePt t="66051" x="8299450" y="3740150"/>
          <p14:tracePt t="66082" x="8312150" y="3746500"/>
          <p14:tracePt t="66114" x="8324850" y="3752850"/>
          <p14:tracePt t="66222" x="8318500" y="3721100"/>
          <p14:tracePt t="66254" x="8286750" y="3663950"/>
          <p14:tracePt t="66285" x="8267700" y="3619500"/>
          <p14:tracePt t="66316" x="8261350" y="3575050"/>
          <p14:tracePt t="66348" x="8255000" y="3536950"/>
          <p14:tracePt t="66379" x="8255000" y="3473450"/>
          <p14:tracePt t="66410" x="8261350" y="3416300"/>
          <p14:tracePt t="66442" x="8261350" y="3365500"/>
          <p14:tracePt t="66473" x="8267700" y="3352800"/>
          <p14:tracePt t="66504" x="8267700" y="3346450"/>
          <p14:tracePt t="66535" x="8267700" y="3340100"/>
          <p14:tracePt t="66975" x="8267700" y="3352800"/>
          <p14:tracePt t="67004" x="8255000" y="3378200"/>
          <p14:tracePt t="67036" x="8229600" y="3416300"/>
          <p14:tracePt t="67067" x="8191500" y="3454400"/>
          <p14:tracePt t="67097" x="8147050" y="3479800"/>
          <p14:tracePt t="67129" x="8083550" y="3498850"/>
          <p14:tracePt t="67160" x="7956550" y="3530600"/>
          <p14:tracePt t="67191" x="7797800" y="3562350"/>
          <p14:tracePt t="67223" x="7658100" y="3587750"/>
          <p14:tracePt t="67254" x="7556500" y="3619500"/>
          <p14:tracePt t="67285" x="7518400" y="3651250"/>
          <p14:tracePt t="67317" x="7486650" y="3702050"/>
          <p14:tracePt t="67348" x="7480300" y="3784600"/>
          <p14:tracePt t="67379" x="7480300" y="3829050"/>
          <p14:tracePt t="67411" x="7480300" y="3854450"/>
          <p14:tracePt t="67443" x="7461250" y="3867150"/>
          <p14:tracePt t="67458" x="7454900" y="3873500"/>
          <p14:tracePt t="67488" x="7435850" y="3879850"/>
          <p14:tracePt t="67535" x="7416800" y="3879850"/>
          <p14:tracePt t="67567" x="7397750" y="3879850"/>
          <p14:tracePt t="67598" x="7359650" y="3860800"/>
          <p14:tracePt t="67629" x="7327900" y="3848100"/>
          <p14:tracePt t="67661" x="7289800" y="3841750"/>
          <p14:tracePt t="67692" x="7245350" y="3841750"/>
          <p14:tracePt t="67722" x="7219950" y="3841750"/>
          <p14:tracePt t="67754" x="7200900" y="3841750"/>
          <p14:tracePt t="67785" x="7181850" y="3848100"/>
          <p14:tracePt t="67816" x="7175500" y="3848100"/>
          <p14:tracePt t="67848" x="7162800" y="3860800"/>
          <p14:tracePt t="67895" x="7156450" y="3860800"/>
          <p14:tracePt t="67942" x="7150100" y="3867150"/>
          <p14:tracePt t="68113" x="7137400" y="3867150"/>
          <p14:tracePt t="68145" x="7131050" y="3867150"/>
          <p14:tracePt t="68254" x="7124700" y="3867150"/>
          <p14:tracePt t="68316" x="7105650" y="3867150"/>
          <p14:tracePt t="68410" x="7099300" y="3867150"/>
          <p14:tracePt t="68504" x="7092950" y="3867150"/>
          <p14:tracePt t="68566" x="7086600" y="3867150"/>
          <p14:tracePt t="68676" x="7080250" y="3873500"/>
          <p14:tracePt t="68707" x="7080250" y="3879850"/>
          <p14:tracePt t="68973" x="7080250" y="3873500"/>
          <p14:tracePt t="69318" x="7048500" y="3835400"/>
          <p14:tracePt t="69348" x="7042150" y="3810000"/>
          <p14:tracePt t="69379" x="7035800" y="3790950"/>
          <p14:tracePt t="69426" x="7029450" y="3790950"/>
          <p14:tracePt t="69472" x="7016750" y="3790950"/>
          <p14:tracePt t="69505" x="7010400" y="3803650"/>
          <p14:tracePt t="69535" x="7004050" y="3810000"/>
          <p14:tracePt t="69566" x="6997700" y="3829050"/>
          <p14:tracePt t="69613" x="6997700" y="3835400"/>
          <p14:tracePt t="69707" x="7004050" y="3841750"/>
          <p14:tracePt t="69801" x="7010400" y="3848100"/>
          <p14:tracePt t="69832" x="7029450" y="3873500"/>
          <p14:tracePt t="69863" x="7073900" y="3911600"/>
          <p14:tracePt t="69894" x="7118350" y="3949700"/>
          <p14:tracePt t="69926" x="7143750" y="3975100"/>
          <p14:tracePt t="69957" x="7188200" y="3987800"/>
          <p14:tracePt t="69973" x="7213600" y="3994150"/>
          <p14:tracePt t="70004" x="7270750" y="3994150"/>
          <p14:tracePt t="70036" x="7327900" y="3994150"/>
          <p14:tracePt t="70066" x="7378700" y="3981450"/>
          <p14:tracePt t="70098" x="7404100" y="3975100"/>
          <p14:tracePt t="70129" x="7435850" y="3968750"/>
          <p14:tracePt t="70160" x="7454900" y="3956050"/>
          <p14:tracePt t="70191" x="7467600" y="3943350"/>
          <p14:tracePt t="70223" x="7473950" y="3937000"/>
          <p14:tracePt t="70285" x="7480300" y="3930650"/>
          <p14:tracePt t="70317" x="7480300" y="3917950"/>
          <p14:tracePt t="70378" x="7480300" y="3911600"/>
          <p14:tracePt t="70785" x="7493000" y="3905250"/>
          <p14:tracePt t="70816" x="7493000" y="3892550"/>
          <p14:tracePt t="70848" x="7499350" y="3886200"/>
          <p14:tracePt t="71035" x="7537450" y="3911600"/>
          <p14:tracePt t="71066" x="7581900" y="3930650"/>
          <p14:tracePt t="71098" x="7613650" y="3949700"/>
          <p14:tracePt t="71129" x="7639050" y="3956050"/>
          <p14:tracePt t="71160" x="7645400" y="3962400"/>
          <p14:tracePt t="71208" x="7689850" y="3962400"/>
          <p14:tracePt t="71238" x="7727950" y="3949700"/>
          <p14:tracePt t="71270" x="7759700" y="3937000"/>
          <p14:tracePt t="71301" x="7772400" y="3924300"/>
          <p14:tracePt t="71332" x="7785100" y="3892550"/>
          <p14:tracePt t="71363" x="7785100" y="3867150"/>
          <p14:tracePt t="71394" x="7785100" y="3854450"/>
          <p14:tracePt t="71426" x="7785100" y="3848100"/>
          <p14:tracePt t="71675" x="7797800" y="3867150"/>
          <p14:tracePt t="71707" x="7810500" y="3879850"/>
          <p14:tracePt t="71738" x="7835900" y="3905250"/>
          <p14:tracePt t="71770" x="7854950" y="3911600"/>
          <p14:tracePt t="71801" x="7874000" y="3924300"/>
          <p14:tracePt t="71832" x="7912100" y="3943350"/>
          <p14:tracePt t="71864" x="7950200" y="3949700"/>
          <p14:tracePt t="71895" x="7988300" y="3949700"/>
          <p14:tracePt t="71926" x="8032750" y="3949700"/>
          <p14:tracePt t="71943" x="8045450" y="3949700"/>
          <p14:tracePt t="71958" x="8077200" y="3956050"/>
          <p14:tracePt t="71972" x="8108950" y="3962400"/>
          <p14:tracePt t="72004" x="8159750" y="3968750"/>
          <p14:tracePt t="72035" x="8191500" y="3968750"/>
          <p14:tracePt t="72066" x="8229600" y="3981450"/>
          <p14:tracePt t="72098" x="8299450" y="3981450"/>
          <p14:tracePt t="72129" x="8350250" y="3981450"/>
          <p14:tracePt t="72160" x="8401050" y="3975100"/>
          <p14:tracePt t="72192" x="8432800" y="3962400"/>
          <p14:tracePt t="72222" x="8451850" y="3949700"/>
          <p14:tracePt t="72258" x="8464550" y="3943350"/>
          <p14:tracePt t="72285" x="8470900" y="3943350"/>
          <p14:tracePt t="72302" x="8483600" y="3937000"/>
          <p14:tracePt t="72348" x="8489950" y="3937000"/>
          <p14:tracePt t="72457" x="8483600" y="3937000"/>
          <p14:tracePt t="72770" x="8464550" y="3917950"/>
          <p14:tracePt t="72801" x="8458200" y="3886200"/>
          <p14:tracePt t="72832" x="8458200" y="3848100"/>
          <p14:tracePt t="72863" x="8458200" y="3829050"/>
          <p14:tracePt t="72926" x="8458200" y="3803650"/>
          <p14:tracePt t="73019" x="8401050" y="3848100"/>
          <p14:tracePt t="73051" x="8299450" y="3930650"/>
          <p14:tracePt t="73082" x="8191500" y="4006850"/>
          <p14:tracePt t="73113" x="8058150" y="4051300"/>
          <p14:tracePt t="73145" x="7943850" y="4083050"/>
          <p14:tracePt t="73176" x="7874000" y="4089400"/>
          <p14:tracePt t="73207" x="7823200" y="4089400"/>
          <p14:tracePt t="73239" x="7753350" y="4070350"/>
          <p14:tracePt t="73270" x="7677150" y="4032250"/>
          <p14:tracePt t="73301" x="7626350" y="4006850"/>
          <p14:tracePt t="73332" x="7556500" y="3968750"/>
          <p14:tracePt t="73363" x="7499350" y="3943350"/>
          <p14:tracePt t="73394" x="7423150" y="3911600"/>
          <p14:tracePt t="73426" x="7334250" y="3879850"/>
          <p14:tracePt t="73473" x="7296150" y="3854450"/>
          <p14:tracePt t="73504" x="7283450" y="3848100"/>
          <p14:tracePt t="73535" x="7258050" y="3822700"/>
          <p14:tracePt t="73566" x="7251700" y="3816350"/>
          <p14:tracePt t="73644" x="7251700" y="3810000"/>
          <p14:tracePt t="73707" x="7277100" y="3822700"/>
          <p14:tracePt t="73739" x="7315200" y="3860800"/>
          <p14:tracePt t="73770" x="7372350" y="3892550"/>
          <p14:tracePt t="73801" x="7454900" y="3911600"/>
          <p14:tracePt t="73833" x="7550150" y="3911600"/>
          <p14:tracePt t="73863" x="7620000" y="3905250"/>
          <p14:tracePt t="73894" x="7721600" y="3867150"/>
          <p14:tracePt t="73926" x="7810500" y="3816350"/>
          <p14:tracePt t="73957" x="7842250" y="3803650"/>
          <p14:tracePt t="73988" x="7854950" y="3790950"/>
          <p14:tracePt t="74051" x="7874000" y="3778250"/>
          <p14:tracePt t="74082" x="7880350" y="3778250"/>
          <p14:tracePt t="74129" x="7893050" y="3771900"/>
          <p14:tracePt t="74160" x="7905750" y="3765550"/>
          <p14:tracePt t="74191" x="7912100" y="3759200"/>
          <p14:tracePt t="74223" x="7918450" y="3752850"/>
          <p14:tracePt t="74301" x="7918450" y="3746500"/>
          <p14:tracePt t="74691" x="7956550" y="3778250"/>
          <p14:tracePt t="74724" x="8020050" y="3803650"/>
          <p14:tracePt t="74754" x="8108950" y="3835400"/>
          <p14:tracePt t="74785" x="8185150" y="3854450"/>
          <p14:tracePt t="74817" x="8286750" y="3886200"/>
          <p14:tracePt t="74848" x="8394700" y="3898900"/>
          <p14:tracePt t="74879" x="8470900" y="3905250"/>
          <p14:tracePt t="74910" x="8559800" y="3886200"/>
          <p14:tracePt t="74942" x="8655050" y="3860800"/>
          <p14:tracePt t="74957" x="8693150" y="3848100"/>
          <p14:tracePt t="74972" x="8737600" y="3841750"/>
          <p14:tracePt t="75004" x="8807450" y="3822700"/>
          <p14:tracePt t="75035" x="8864600" y="3810000"/>
          <p14:tracePt t="75066" x="8928100" y="3797300"/>
          <p14:tracePt t="75098" x="8985250" y="3790950"/>
          <p14:tracePt t="75129" x="9010650" y="3778250"/>
          <p14:tracePt t="75176" x="9017000" y="3771900"/>
          <p14:tracePt t="75222" x="9023350" y="3771900"/>
          <p14:tracePt t="75317" x="9029700" y="3765550"/>
          <p14:tracePt t="75347" x="9029700" y="3759200"/>
          <p14:tracePt t="75379" x="9036050" y="3752850"/>
          <p14:tracePt t="75410" x="9042400" y="3746500"/>
          <p14:tracePt t="75463" x="9042400" y="3733800"/>
          <p14:tracePt t="75473" x="9048750" y="3733800"/>
          <p14:tracePt t="75754" x="9042400" y="3759200"/>
          <p14:tracePt t="75785" x="9023350" y="3778250"/>
          <p14:tracePt t="75817" x="8997950" y="3803650"/>
          <p14:tracePt t="75848" x="8909050" y="3829050"/>
          <p14:tracePt t="75879" x="8788400" y="3854450"/>
          <p14:tracePt t="75910" x="8591550" y="3886200"/>
          <p14:tracePt t="75942" x="8350250" y="3943350"/>
          <p14:tracePt t="75957" x="8299450" y="3956050"/>
          <p14:tracePt t="75989" x="8108950" y="3981450"/>
          <p14:tracePt t="76020" x="7962900" y="3987800"/>
          <p14:tracePt t="76050" x="7848600" y="3987800"/>
          <p14:tracePt t="76082" x="7778750" y="3987800"/>
          <p14:tracePt t="76115" x="7727950" y="3981450"/>
          <p14:tracePt t="76145" x="7683500" y="3968750"/>
          <p14:tracePt t="76176" x="7651750" y="3962400"/>
          <p14:tracePt t="76207" x="7632700" y="3956050"/>
          <p14:tracePt t="76254" x="7626350" y="3949700"/>
          <p14:tracePt t="76286" x="7620000" y="3937000"/>
          <p14:tracePt t="76333" x="7607300" y="3924300"/>
          <p14:tracePt t="76379" x="7600950" y="3917950"/>
          <p14:tracePt t="76410" x="7594600" y="3911600"/>
          <p14:tracePt t="76614" x="7626350" y="3911600"/>
          <p14:tracePt t="76630" x="7639050" y="3911600"/>
          <p14:tracePt t="76644" x="7658100" y="3911600"/>
          <p14:tracePt t="76676" x="7708900" y="3937000"/>
          <p14:tracePt t="76707" x="7759700" y="3956050"/>
          <p14:tracePt t="76738" x="7835900" y="3987800"/>
          <p14:tracePt t="76770" x="7918450" y="4000500"/>
          <p14:tracePt t="76801" x="8001000" y="3994150"/>
          <p14:tracePt t="76832" x="8083550" y="3962400"/>
          <p14:tracePt t="76864" x="8134350" y="3937000"/>
          <p14:tracePt t="76895" x="8178800" y="3911600"/>
          <p14:tracePt t="76925" x="8191500" y="3898900"/>
          <p14:tracePt t="76941" x="8204200" y="3892550"/>
          <p14:tracePt t="76957" x="8210550" y="3886200"/>
          <p14:tracePt t="77027" x="8255000" y="3860800"/>
          <p14:tracePt t="77083" x="8267700" y="3860800"/>
          <p14:tracePt t="77160" x="8274050" y="3860800"/>
          <p14:tracePt t="77379" x="8293100" y="3829050"/>
          <p14:tracePt t="77410" x="8312150" y="3797300"/>
          <p14:tracePt t="77442" x="8324850" y="3771900"/>
          <p14:tracePt t="77550" x="8280400" y="3835400"/>
          <p14:tracePt t="77582" x="8235950" y="3917950"/>
          <p14:tracePt t="77614" x="8235950" y="3968750"/>
          <p14:tracePt t="77629" x="8242300" y="3981450"/>
          <p14:tracePt t="77644" x="8274050" y="4006850"/>
          <p14:tracePt t="77676" x="8388350" y="4051300"/>
          <p14:tracePt t="77707" x="8483600" y="4076700"/>
          <p14:tracePt t="77738" x="8604250" y="4114800"/>
          <p14:tracePt t="77770" x="8794750" y="4140200"/>
          <p14:tracePt t="77801" x="9029700" y="4146550"/>
          <p14:tracePt t="77833" x="9213850" y="4146550"/>
          <p14:tracePt t="77864" x="9258300" y="4133850"/>
          <p14:tracePt t="77894" x="9302750" y="4114800"/>
          <p14:tracePt t="77926" x="9359900" y="4070350"/>
          <p14:tracePt t="77957" x="9391650" y="4032250"/>
          <p14:tracePt t="77988" x="9410700" y="4006850"/>
          <p14:tracePt t="78020" x="9417050" y="3987800"/>
          <p14:tracePt t="78051" x="9423400" y="3962400"/>
          <p14:tracePt t="78082" x="9429750" y="3949700"/>
          <p14:tracePt t="78160" x="9429750" y="3943350"/>
          <p14:tracePt t="78191" x="9436100" y="3937000"/>
          <p14:tracePt t="78458" x="9429750" y="3937000"/>
          <p14:tracePt t="78535" x="9455150" y="3886200"/>
          <p14:tracePt t="78566" x="9474200" y="3790950"/>
          <p14:tracePt t="78598" x="9486900" y="3683000"/>
          <p14:tracePt t="78629" x="9474200" y="3632200"/>
          <p14:tracePt t="78660" x="9455150" y="3594100"/>
          <p14:tracePt t="78693" x="9448800" y="3587750"/>
          <p14:tracePt t="78785" x="9448800" y="3581400"/>
          <p14:tracePt t="78816" x="9448800" y="3575050"/>
          <p14:tracePt t="78847" x="9448800" y="3568700"/>
          <p14:tracePt t="78895" x="9455150" y="3562350"/>
          <p14:tracePt t="78929" x="9461500" y="3556000"/>
          <p14:tracePt t="80050" x="9467850" y="3536950"/>
          <p14:tracePt t="80082" x="9461500" y="3505200"/>
          <p14:tracePt t="80113" x="9429750" y="3460750"/>
          <p14:tracePt t="80144" x="9417050" y="3448050"/>
          <p14:tracePt t="80176" x="9410700" y="3435350"/>
          <p14:tracePt t="80207" x="9410700" y="3422650"/>
          <p14:tracePt t="80239" x="9410700" y="3409950"/>
          <p14:tracePt t="80270" x="9410700" y="3403600"/>
          <p14:tracePt t="80301" x="9410700" y="3397250"/>
          <p14:tracePt t="80410" x="9417050" y="3390900"/>
          <p14:tracePt t="80441" x="9423400" y="3390900"/>
          <p14:tracePt t="80520" x="9455150" y="3454400"/>
          <p14:tracePt t="80551" x="9550400" y="3606800"/>
          <p14:tracePt t="80583" x="9620250" y="3683000"/>
          <p14:tracePt t="80614" x="9645650" y="3695700"/>
          <p14:tracePt t="80630" x="9658350" y="3702050"/>
          <p14:tracePt t="80691" x="9664700" y="3708400"/>
          <p14:tracePt t="80723" x="9671050" y="3721100"/>
          <p14:tracePt t="80754" x="9677400" y="3733800"/>
          <p14:tracePt t="80801" x="9677400" y="3752850"/>
          <p14:tracePt t="80832" x="9652000" y="3790950"/>
          <p14:tracePt t="80864" x="9613900" y="3829050"/>
          <p14:tracePt t="80895" x="9582150" y="3848100"/>
          <p14:tracePt t="80925" x="9563100" y="3854450"/>
          <p14:tracePt t="80941" x="9550400" y="3860800"/>
          <p14:tracePt t="80993" x="9525000" y="3867150"/>
          <p14:tracePt t="81097" x="9518650" y="3867150"/>
          <p14:tracePt t="81160" x="9512300" y="3860800"/>
          <p14:tracePt t="81191" x="9512300" y="3848100"/>
          <p14:tracePt t="81223" x="9512300" y="3841750"/>
          <p14:tracePt t="81254" x="9512300" y="3835400"/>
          <p14:tracePt t="81301" x="9512300" y="3829050"/>
          <p14:tracePt t="81332" x="9512300" y="3822700"/>
          <p14:tracePt t="81379" x="9512300" y="3816350"/>
          <p14:tracePt t="81629" x="9518650" y="3829050"/>
          <p14:tracePt t="81661" x="9525000" y="3835400"/>
          <p14:tracePt t="81723" x="9531350" y="3835400"/>
          <p14:tracePt t="81769" x="9537700" y="3835400"/>
          <p14:tracePt t="81801" x="9544050" y="3835400"/>
          <p14:tracePt t="81832" x="9550400" y="3841750"/>
          <p14:tracePt t="81863" x="9556750" y="3841750"/>
          <p14:tracePt t="82972" x="9563100" y="3841750"/>
          <p14:tracePt t="83035" x="9563100" y="3829050"/>
          <p14:tracePt t="83082" x="9563100" y="3816350"/>
          <p14:tracePt t="83175" x="9569450" y="3816350"/>
          <p14:tracePt t="83222" x="9569450" y="3810000"/>
          <p14:tracePt t="83285" x="9569450" y="3803650"/>
          <p14:tracePt t="83364" x="9575800" y="3803650"/>
          <p14:tracePt t="83395" x="9575800" y="3790950"/>
          <p14:tracePt t="83426" x="9588500" y="3784600"/>
          <p14:tracePt t="83458" x="9588500" y="3778250"/>
          <p14:tracePt t="83489" x="9601200" y="3771900"/>
          <p14:tracePt t="83519" x="9626600" y="3759200"/>
          <p14:tracePt t="83551" x="9639300" y="3752850"/>
          <p14:tracePt t="83582" x="9671050" y="3746500"/>
          <p14:tracePt t="83613" x="9690100" y="3733800"/>
          <p14:tracePt t="83629" x="9709150" y="3727450"/>
          <p14:tracePt t="83660" x="9753600" y="3702050"/>
          <p14:tracePt t="83693" x="9798050" y="3670300"/>
          <p14:tracePt t="83723" x="9804400" y="3657600"/>
          <p14:tracePt t="83769" x="9810750" y="3651250"/>
          <p14:tracePt t="83835" x="9810750" y="3644900"/>
          <p14:tracePt t="84146" x="9836150" y="3657600"/>
          <p14:tracePt t="84176" x="9886950" y="3689350"/>
          <p14:tracePt t="84207" x="9931400" y="3714750"/>
          <p14:tracePt t="84239" x="9982200" y="3746500"/>
          <p14:tracePt t="84269" x="10045700" y="3778250"/>
          <p14:tracePt t="84310" x="10096500" y="3803650"/>
          <p14:tracePt t="84343" x="10147300" y="3829050"/>
          <p14:tracePt t="84377" x="10204450" y="3848100"/>
          <p14:tracePt t="84411" x="10248900" y="3860800"/>
          <p14:tracePt t="84443" x="10287000" y="3860800"/>
          <p14:tracePt t="84473" x="10312400" y="3860800"/>
          <p14:tracePt t="84519" x="10331450" y="3860800"/>
          <p14:tracePt t="84582" x="10337800" y="3860800"/>
          <p14:tracePt t="84786" x="10337800" y="3841750"/>
          <p14:tracePt t="84819" x="10331450" y="3822700"/>
          <p14:tracePt t="84847" x="10331450" y="3803650"/>
          <p14:tracePt t="84879" x="10331450" y="3784600"/>
          <p14:tracePt t="84910" x="10331450" y="3759200"/>
          <p14:tracePt t="84973" x="10331450" y="3695700"/>
          <p14:tracePt t="85004" x="10331450" y="3625850"/>
          <p14:tracePt t="85035" x="10337800" y="3543300"/>
          <p14:tracePt t="85072" x="10337800" y="3448050"/>
          <p14:tracePt t="85098" x="10337800" y="3397250"/>
          <p14:tracePt t="85129" x="10337800" y="3365500"/>
          <p14:tracePt t="85160" x="10337800" y="3352800"/>
          <p14:tracePt t="85192" x="10337800" y="3340100"/>
          <p14:tracePt t="87348" x="10306050" y="3352800"/>
          <p14:tracePt t="87379" x="10242550" y="3378200"/>
          <p14:tracePt t="87411" x="10172700" y="3422650"/>
          <p14:tracePt t="87427" x="10140950" y="3448050"/>
          <p14:tracePt t="87458" x="10090150" y="3492500"/>
          <p14:tracePt t="87488" x="10039350" y="3568700"/>
          <p14:tracePt t="87520" x="9988550" y="3670300"/>
          <p14:tracePt t="87553" x="9906000" y="3841750"/>
          <p14:tracePt t="87582" x="9785350" y="3968750"/>
          <p14:tracePt t="87614" x="9658350" y="4089400"/>
          <p14:tracePt t="87645" x="9575800" y="4191000"/>
          <p14:tracePt t="87676" x="9417050" y="4381500"/>
          <p14:tracePt t="87707" x="9239250" y="4578350"/>
          <p14:tracePt t="87739" x="8985250" y="4711700"/>
          <p14:tracePt t="88551" x="8997950" y="4762500"/>
          <p14:tracePt t="88582" x="8966200" y="4768850"/>
          <p14:tracePt t="88613" x="8909050" y="4762500"/>
          <p14:tracePt t="88629" x="8870950" y="4762500"/>
          <p14:tracePt t="88644" x="8826500" y="4749800"/>
          <p14:tracePt t="88676" x="8629650" y="4737100"/>
          <p14:tracePt t="88707" x="8324850" y="4730750"/>
          <p14:tracePt t="88738" x="7981950" y="4730750"/>
          <p14:tracePt t="88770" x="7658100" y="4737100"/>
          <p14:tracePt t="88801" x="7137400" y="4749800"/>
          <p14:tracePt t="88832" x="6616700" y="4730750"/>
          <p14:tracePt t="88863" x="6165850" y="4730750"/>
          <p14:tracePt t="88895" x="5359400" y="4686300"/>
          <p14:tracePt t="88926" x="4451350" y="4584700"/>
          <p14:tracePt t="88957" x="4070350" y="4552950"/>
          <p14:tracePt t="88973" x="3917950" y="4527550"/>
          <p14:tracePt t="88988" x="3784600" y="4502150"/>
          <p14:tracePt t="89020" x="3670300" y="4464050"/>
          <p14:tracePt t="89066" x="3556000" y="4375150"/>
          <p14:tracePt t="89098" x="3238500" y="4178300"/>
          <p14:tracePt t="89129" x="3016250" y="4038600"/>
          <p14:tracePt t="89160" x="2933700" y="3956050"/>
          <p14:tracePt t="89191" x="2882900" y="3898900"/>
          <p14:tracePt t="89223" x="2813050" y="3822700"/>
          <p14:tracePt t="89254" x="2679700" y="3708400"/>
          <p14:tracePt t="89286" x="2489200" y="3562350"/>
          <p14:tracePt t="89317" x="2330450" y="3429000"/>
          <p14:tracePt t="89347" x="2209800" y="3308350"/>
          <p14:tracePt t="89379" x="2171700" y="3232150"/>
          <p14:tracePt t="89410" x="2165350" y="3219450"/>
          <p14:tracePt t="89442" x="2159000" y="3213100"/>
          <p14:tracePt t="89474" x="2152650" y="3206750"/>
          <p14:tracePt t="89504" x="2127250" y="3175000"/>
          <p14:tracePt t="89535" x="2114550" y="3162300"/>
          <p14:tracePt t="89567" x="2057400" y="3117850"/>
          <p14:tracePt t="89613" x="1898650" y="3016250"/>
          <p14:tracePt t="89630" x="1809750" y="2959100"/>
          <p14:tracePt t="89645" x="1784350" y="2940050"/>
          <p14:tracePt t="89676" x="1714500" y="2876550"/>
          <p14:tracePt t="89707" x="1695450" y="2863850"/>
          <p14:tracePt t="89739" x="1676400" y="2857500"/>
          <p14:tracePt t="89770" x="1606550" y="2851150"/>
          <p14:tracePt t="89801" x="1511300" y="2851150"/>
          <p14:tracePt t="89833" x="1447800" y="2851150"/>
          <p14:tracePt t="89863" x="1422400" y="2857500"/>
          <p14:tracePt t="89910" x="1416050" y="2857500"/>
          <p14:tracePt t="89941" x="1416050" y="2863850"/>
          <p14:tracePt t="90020" x="1473200" y="2876550"/>
          <p14:tracePt t="90051" x="1549400" y="2895600"/>
          <p14:tracePt t="90082" x="1612900" y="2895600"/>
          <p14:tracePt t="90116" x="1682750" y="2889250"/>
          <p14:tracePt t="90145" x="1739900" y="2889250"/>
          <p14:tracePt t="90176" x="1816100" y="2876550"/>
          <p14:tracePt t="90207" x="1917700" y="2857500"/>
          <p14:tracePt t="90238" x="1974850" y="2838450"/>
          <p14:tracePt t="90285" x="1987550" y="2838450"/>
          <p14:tracePt t="90317" x="1993900" y="2838450"/>
          <p14:tracePt t="90364" x="1993900" y="2832100"/>
          <p14:tracePt t="90472" x="2006600" y="2806700"/>
          <p14:tracePt t="90504" x="2025650" y="2762250"/>
          <p14:tracePt t="90535" x="2032000" y="2717800"/>
          <p14:tracePt t="90566" x="2038350" y="2679700"/>
          <p14:tracePt t="90598" x="2038350" y="2660650"/>
          <p14:tracePt t="90645" x="2038350" y="2641600"/>
          <p14:tracePt t="90676" x="2038350" y="2628900"/>
          <p14:tracePt t="90707" x="2032000" y="2628900"/>
          <p14:tracePt t="90879" x="2025650" y="2667000"/>
          <p14:tracePt t="90910" x="2025650" y="2679700"/>
          <p14:tracePt t="90942" x="2025650" y="2698750"/>
          <p14:tracePt t="91004" x="2025650" y="2705100"/>
          <p14:tracePt t="91036" x="2032000" y="2717800"/>
          <p14:tracePt t="91082" x="2038350" y="2724150"/>
          <p14:tracePt t="91113" x="2051050" y="2736850"/>
          <p14:tracePt t="91145" x="2120900" y="2768600"/>
          <p14:tracePt t="91176" x="2254250" y="2787650"/>
          <p14:tracePt t="91208" x="2381250" y="2806700"/>
          <p14:tracePt t="91238" x="2457450" y="2813050"/>
          <p14:tracePt t="91270" x="2470150" y="2813050"/>
          <p14:tracePt t="91285" x="2476500" y="2813050"/>
          <p14:tracePt t="91426" x="2495550" y="2800350"/>
          <p14:tracePt t="91457" x="2514600" y="2781300"/>
          <p14:tracePt t="91489" x="2527300" y="2774950"/>
          <p14:tracePt t="91504" x="2527300" y="2768600"/>
          <p14:tracePt t="91864" x="2540000" y="2768600"/>
          <p14:tracePt t="91894" x="2571750" y="2781300"/>
          <p14:tracePt t="91926" x="2622550" y="2800350"/>
          <p14:tracePt t="91957" x="2635250" y="2806700"/>
          <p14:tracePt t="91991" x="2641600" y="2813050"/>
          <p14:tracePt t="92114" x="2660650" y="2825750"/>
          <p14:tracePt t="92144" x="2679700" y="2844800"/>
          <p14:tracePt t="92191" x="2692400" y="2857500"/>
          <p14:tracePt t="92238" x="2698750" y="2857500"/>
          <p14:tracePt t="92270" x="2705100" y="2857500"/>
          <p14:tracePt t="92317" x="2724150" y="2857500"/>
          <p14:tracePt t="92348" x="2730500" y="2857500"/>
          <p14:tracePt t="92519" x="2755900" y="2876550"/>
          <p14:tracePt t="92536" x="2774950" y="2889250"/>
          <p14:tracePt t="92566" x="2806700" y="2908300"/>
          <p14:tracePt t="92598" x="2832100" y="2914650"/>
          <p14:tracePt t="92630" x="2838450" y="2914650"/>
          <p14:tracePt t="92660" x="2844800" y="2914650"/>
          <p14:tracePt t="92692" x="2882900" y="2914650"/>
          <p14:tracePt t="92723" x="2952750" y="2921000"/>
          <p14:tracePt t="92754" x="3022600" y="2921000"/>
          <p14:tracePt t="92786" x="3060700" y="2914650"/>
          <p14:tracePt t="92816" x="3086100" y="2908300"/>
          <p14:tracePt t="92863" x="3117850" y="2882900"/>
          <p14:tracePt t="92895" x="3130550" y="2870200"/>
          <p14:tracePt t="92926" x="3149600" y="2838450"/>
          <p14:tracePt t="92973" x="3162300" y="2806700"/>
          <p14:tracePt t="93004" x="3175000" y="2774950"/>
          <p14:tracePt t="93035" x="3181350" y="2762250"/>
          <p14:tracePt t="93286" x="3194050" y="2755900"/>
          <p14:tracePt t="93333" x="3194050" y="2736850"/>
          <p14:tracePt t="93363" x="3194050" y="2724150"/>
          <p14:tracePt t="93411" x="3194050" y="2717800"/>
          <p14:tracePt t="93457" x="3194050" y="2711450"/>
          <p14:tracePt t="93520" x="3194050" y="2705100"/>
          <p14:tracePt t="94020" x="3232150" y="2724150"/>
          <p14:tracePt t="94051" x="3244850" y="2730500"/>
          <p14:tracePt t="94081" x="3244850" y="2736850"/>
          <p14:tracePt t="94379" x="3302000" y="2755900"/>
          <p14:tracePt t="94411" x="3397250" y="2781300"/>
          <p14:tracePt t="94441" x="3454400" y="2794000"/>
          <p14:tracePt t="94473" x="3479800" y="2794000"/>
          <p14:tracePt t="94504" x="3492500" y="2794000"/>
          <p14:tracePt t="94551" x="3498850" y="2794000"/>
          <p14:tracePt t="94708" x="3524250" y="2794000"/>
          <p14:tracePt t="94738" x="3536950" y="2794000"/>
          <p14:tracePt t="94785" x="3543300" y="2794000"/>
          <p14:tracePt t="94834" x="3549650" y="2794000"/>
          <p14:tracePt t="94864" x="3556000" y="2787650"/>
          <p14:tracePt t="94894" x="3568700" y="2781300"/>
          <p14:tracePt t="94926" x="3575050" y="2781300"/>
          <p14:tracePt t="94942" x="3581400" y="2774950"/>
          <p14:tracePt t="94973" x="3594100" y="2768600"/>
          <p14:tracePt t="95004" x="3600450" y="2762250"/>
          <p14:tracePt t="95035" x="3606800" y="2755900"/>
          <p14:tracePt t="95067" x="3619500" y="2749550"/>
          <p14:tracePt t="95098" x="3625850" y="2736850"/>
          <p14:tracePt t="95129" x="3632200" y="2730500"/>
          <p14:tracePt t="95176" x="3644900" y="2724150"/>
          <p14:tracePt t="95207" x="3676650" y="2717800"/>
          <p14:tracePt t="95238" x="3765550" y="2717800"/>
          <p14:tracePt t="95269" x="3867150" y="2730500"/>
          <p14:tracePt t="95285" x="3949700" y="2749550"/>
          <p14:tracePt t="95349" x="4235450" y="2800350"/>
          <p14:tracePt t="95379" x="4298950" y="2813050"/>
          <p14:tracePt t="95410" x="4343400" y="2813050"/>
          <p14:tracePt t="95442" x="4368800" y="2813050"/>
          <p14:tracePt t="95472" x="4406900" y="2800350"/>
          <p14:tracePt t="95504" x="4425950" y="2794000"/>
          <p14:tracePt t="95535" x="4438650" y="2787650"/>
          <p14:tracePt t="95598" x="4445000" y="2781300"/>
          <p14:tracePt t="95660" x="4464050" y="2781300"/>
          <p14:tracePt t="95692" x="4521200" y="2781300"/>
          <p14:tracePt t="95723" x="4616450" y="2806700"/>
          <p14:tracePt t="95754" x="4768850" y="2844800"/>
          <p14:tracePt t="95785" x="4946650" y="2863850"/>
          <p14:tracePt t="95817" x="5092700" y="2889250"/>
          <p14:tracePt t="95847" x="5200650" y="2901950"/>
          <p14:tracePt t="95879" x="5257800" y="2901950"/>
          <p14:tracePt t="95911" x="5327650" y="2901950"/>
          <p14:tracePt t="95941" x="5372100" y="2901950"/>
          <p14:tracePt t="95957" x="5410200" y="2901950"/>
          <p14:tracePt t="95989" x="5461000" y="2901950"/>
          <p14:tracePt t="96020" x="5480050" y="2901950"/>
          <p14:tracePt t="96051" x="5492750" y="2895600"/>
          <p14:tracePt t="96082" x="5499100" y="2895600"/>
          <p14:tracePt t="96114" x="5505450" y="2889250"/>
          <p14:tracePt t="96145" x="5524500" y="2876550"/>
          <p14:tracePt t="96176" x="5537200" y="2870200"/>
          <p14:tracePt t="96222" x="5543550" y="2870200"/>
          <p14:tracePt t="96254" x="5562600" y="2863850"/>
          <p14:tracePt t="96285" x="5575300" y="2857500"/>
          <p14:tracePt t="96379" x="5676900" y="2844800"/>
          <p14:tracePt t="96411" x="5816600" y="2851150"/>
          <p14:tracePt t="96442" x="5848350" y="2857500"/>
          <p14:tracePt t="96488" x="5854700" y="2870200"/>
          <p14:tracePt t="96520" x="5880100" y="2882900"/>
          <p14:tracePt t="96551" x="6013450" y="2895600"/>
          <p14:tracePt t="96582" x="6146800" y="2895600"/>
          <p14:tracePt t="96614" x="6235700" y="2889250"/>
          <p14:tracePt t="96630" x="6261100" y="2882900"/>
          <p14:tracePt t="96644" x="6280150" y="2876550"/>
          <p14:tracePt t="96676" x="6318250" y="2870200"/>
          <p14:tracePt t="96714" x="6369050" y="2851150"/>
          <p14:tracePt t="96738" x="6381750" y="2851150"/>
          <p14:tracePt t="96785" x="6394450" y="2844800"/>
          <p14:tracePt t="96848" x="6413500" y="2844800"/>
          <p14:tracePt t="96879" x="6426200" y="2844800"/>
          <p14:tracePt t="96911" x="6432550" y="2844800"/>
          <p14:tracePt t="96973" x="6451600" y="2844800"/>
          <p14:tracePt t="97004" x="6464300" y="2844800"/>
          <p14:tracePt t="97040" x="6470650" y="2844800"/>
          <p14:tracePt t="97145" x="6477000" y="2844800"/>
          <p14:tracePt t="97316" x="6483350" y="2863850"/>
          <p14:tracePt t="97348" x="6483350" y="2889250"/>
          <p14:tracePt t="97379" x="6483350" y="2921000"/>
          <p14:tracePt t="97410" x="6483350" y="2933700"/>
          <p14:tracePt t="97442" x="6483350" y="2940050"/>
          <p14:tracePt t="97473" x="6489700" y="2952750"/>
          <p14:tracePt t="97503" x="6489700" y="2965450"/>
          <p14:tracePt t="97535" x="6489700" y="2978150"/>
          <p14:tracePt t="97566" x="6489700" y="2990850"/>
          <p14:tracePt t="97598" x="6489700" y="2997200"/>
          <p14:tracePt t="97645" x="6489700" y="3003550"/>
          <p14:tracePt t="97911" x="6483350" y="2997200"/>
          <p14:tracePt t="97944" x="6483350" y="2965450"/>
          <p14:tracePt t="97973" x="6496050" y="2933700"/>
          <p14:tracePt t="98004" x="6527800" y="2882900"/>
          <p14:tracePt t="98035" x="6559550" y="2832100"/>
          <p14:tracePt t="98067" x="6604000" y="2794000"/>
          <p14:tracePt t="98098" x="6642100" y="2749550"/>
          <p14:tracePt t="98129" x="6667500" y="2717800"/>
          <p14:tracePt t="98192" x="6686550" y="2686050"/>
          <p14:tracePt t="98239" x="6692900" y="2673350"/>
          <p14:tracePt t="98270" x="6692900" y="2660650"/>
          <p14:tracePt t="98332" x="6692900" y="2654300"/>
          <p14:tracePt t="98410" x="6654800" y="2660650"/>
          <p14:tracePt t="98442" x="6584950" y="2698750"/>
          <p14:tracePt t="98473" x="6540500" y="2717800"/>
          <p14:tracePt t="98504" x="6521450" y="2736850"/>
          <p14:tracePt t="98535" x="6489700" y="2755900"/>
          <p14:tracePt t="98567" x="6477000" y="2762250"/>
          <p14:tracePt t="98597" x="6464300" y="2768600"/>
          <p14:tracePt t="98644" x="6445250" y="2768600"/>
          <p14:tracePt t="98676" x="6388100" y="2749550"/>
          <p14:tracePt t="98707" x="6343650" y="2711450"/>
          <p14:tracePt t="98738" x="6318250" y="2673350"/>
          <p14:tracePt t="98770" x="6311900" y="2667000"/>
          <p14:tracePt t="98801" x="6311900" y="2647950"/>
          <p14:tracePt t="98833" x="6299200" y="2635250"/>
          <p14:tracePt t="98864" x="6292850" y="2609850"/>
          <p14:tracePt t="98917" x="6280150" y="2546350"/>
          <p14:tracePt t="98941" x="6273800" y="2514600"/>
          <p14:tracePt t="98957" x="6273800" y="2470150"/>
          <p14:tracePt t="98988" x="6273800" y="2387600"/>
          <p14:tracePt t="99021" x="6280150" y="2279650"/>
          <p14:tracePt t="99051" x="6292850" y="2228850"/>
          <p14:tracePt t="99082" x="6324600" y="2184400"/>
          <p14:tracePt t="99114" x="6369050" y="2152650"/>
          <p14:tracePt t="99145" x="6400800" y="2133600"/>
          <p14:tracePt t="99175" x="6438900" y="2120900"/>
          <p14:tracePt t="99207" x="6496050" y="2108200"/>
          <p14:tracePt t="99238" x="6534150" y="2108200"/>
          <p14:tracePt t="99285" x="6584950" y="2120900"/>
          <p14:tracePt t="99317" x="6610350" y="2152650"/>
          <p14:tracePt t="99347" x="6629400" y="2228850"/>
          <p14:tracePt t="99379" x="6654800" y="2311400"/>
          <p14:tracePt t="99410" x="6667500" y="2374900"/>
          <p14:tracePt t="99441" x="6680200" y="2419350"/>
          <p14:tracePt t="99473" x="6680200" y="2457450"/>
          <p14:tracePt t="99504" x="6673850" y="2508250"/>
          <p14:tracePt t="99535" x="6654800" y="2565400"/>
          <p14:tracePt t="99567" x="6616700" y="2635250"/>
          <p14:tracePt t="99598" x="6565900" y="2692400"/>
          <p14:tracePt t="99614" x="6553200" y="2711450"/>
          <p14:tracePt t="99645" x="6515100" y="2743200"/>
          <p14:tracePt t="99680" x="6464300" y="2774950"/>
          <p14:tracePt t="99707" x="6419850" y="2787650"/>
          <p14:tracePt t="99738" x="6375400" y="2787650"/>
          <p14:tracePt t="99769" x="6343650" y="2787650"/>
          <p14:tracePt t="99801" x="6299200" y="2762250"/>
          <p14:tracePt t="99832" x="6191250" y="2673350"/>
          <p14:tracePt t="99863" x="6057900" y="2546350"/>
          <p14:tracePt t="99895" x="6013450" y="2444750"/>
          <p14:tracePt t="99926" x="6013450" y="2362200"/>
          <p14:tracePt t="99957" x="6032500" y="2286000"/>
          <p14:tracePt t="99989" x="6064250" y="2197100"/>
          <p14:tracePt t="100020" x="6096000" y="2133600"/>
          <p14:tracePt t="100051" x="6127750" y="2089150"/>
          <p14:tracePt t="100082" x="6146800" y="2070100"/>
          <p14:tracePt t="100113" x="6159500" y="2063750"/>
          <p14:tracePt t="100144" x="6178550" y="2063750"/>
          <p14:tracePt t="100176" x="6197600" y="2057400"/>
          <p14:tracePt t="100207" x="6203950" y="2051050"/>
          <p14:tracePt t="100239" x="6223000" y="2051050"/>
          <p14:tracePt t="100270" x="6242050" y="2051050"/>
          <p14:tracePt t="100426" x="6248400" y="2051050"/>
          <p14:tracePt t="100457" x="6267450" y="2044700"/>
          <p14:tracePt t="100488" x="6299200" y="2038350"/>
          <p14:tracePt t="100535" x="6305550" y="2032000"/>
          <p14:tracePt t="100566" x="6330950" y="2032000"/>
          <p14:tracePt t="100598" x="6356350" y="2032000"/>
          <p14:tracePt t="100629" x="6388100" y="2032000"/>
          <p14:tracePt t="100661" x="6483350" y="2057400"/>
          <p14:tracePt t="100676" x="6521450" y="2070100"/>
          <p14:tracePt t="100708" x="6591300" y="2114550"/>
          <p14:tracePt t="100739" x="6616700" y="2152650"/>
          <p14:tracePt t="100769" x="6654800" y="2203450"/>
          <p14:tracePt t="100801" x="6667500" y="2247900"/>
          <p14:tracePt t="100835" x="6680200" y="2279650"/>
          <p14:tracePt t="100864" x="6692900" y="2311400"/>
          <p14:tracePt t="100895" x="6705600" y="2362200"/>
          <p14:tracePt t="100926" x="6705600" y="2406650"/>
          <p14:tracePt t="100957" x="6705600" y="2457450"/>
          <p14:tracePt t="100989" x="6692900" y="2527300"/>
          <p14:tracePt t="101004" x="6680200" y="2559050"/>
          <p14:tracePt t="101067" x="6597650" y="2743200"/>
          <p14:tracePt t="101098" x="6546850" y="2832100"/>
          <p14:tracePt t="101129" x="6496050" y="2921000"/>
          <p14:tracePt t="101160" x="6477000" y="2965450"/>
          <p14:tracePt t="101191" x="6464300" y="2984500"/>
          <p14:tracePt t="101222" x="6457950" y="3003550"/>
          <p14:tracePt t="101285" x="6457950" y="3009900"/>
          <p14:tracePt t="101316" x="6451600" y="3016250"/>
          <p14:tracePt t="101348" x="6426200" y="3048000"/>
          <p14:tracePt t="101379" x="6394450" y="3111500"/>
          <p14:tracePt t="101410" x="6343650" y="3200400"/>
          <p14:tracePt t="101443" x="6280150" y="3302000"/>
          <p14:tracePt t="101473" x="6254750" y="3422650"/>
          <p14:tracePt t="101504" x="6210300" y="3594100"/>
          <p14:tracePt t="101535" x="6159500" y="3638550"/>
          <p14:tracePt t="101566" x="6102350" y="3663950"/>
          <p14:tracePt t="101598" x="6089650" y="3670300"/>
          <p14:tracePt t="101614" x="6076950" y="3670300"/>
          <p14:tracePt t="101645" x="6032500" y="3689350"/>
          <p14:tracePt t="101676" x="5981700" y="3714750"/>
          <p14:tracePt t="101707" x="5930900" y="3740150"/>
          <p14:tracePt t="101739" x="5861050" y="3879850"/>
          <p14:tracePt t="101770" x="5842000" y="3943350"/>
          <p14:tracePt t="101800" x="5816600" y="4006850"/>
          <p14:tracePt t="101832" x="5746750" y="4095750"/>
          <p14:tracePt t="101863" x="5562600" y="4318000"/>
          <p14:tracePt t="101895" x="5391150" y="4495800"/>
          <p14:tracePt t="101926" x="5181600" y="4616450"/>
          <p14:tracePt t="101957" x="4991100" y="4705350"/>
          <p14:tracePt t="101989" x="4819650" y="4794250"/>
          <p14:tracePt t="102020" x="4667250" y="4870450"/>
          <p14:tracePt t="102050" x="4527550" y="4946650"/>
          <p14:tracePt t="102084" x="4292600" y="5073650"/>
          <p14:tracePt t="102113" x="4025900" y="5219700"/>
          <p14:tracePt t="102144" x="3765550" y="5346700"/>
          <p14:tracePt t="102192" x="3270250" y="5499100"/>
          <p14:tracePt t="102223" x="3143250" y="5530850"/>
          <p14:tracePt t="102254" x="3079750" y="5543550"/>
          <p14:tracePt t="102285" x="3041650" y="5549900"/>
          <p14:tracePt t="102317" x="3009900" y="5549900"/>
          <p14:tracePt t="102348" x="2978150" y="5530850"/>
          <p14:tracePt t="102379" x="2870200" y="5505450"/>
          <p14:tracePt t="102410" x="2711450" y="5492750"/>
          <p14:tracePt t="102443" x="2349500" y="5486400"/>
          <p14:tracePt t="102474" x="1797050" y="5461000"/>
          <p14:tracePt t="102504" x="1371600" y="5403850"/>
          <p14:tracePt t="102535" x="1130300" y="5372100"/>
          <p14:tracePt t="102567" x="1022350" y="5359400"/>
          <p14:tracePt t="102598" x="889000" y="5365750"/>
          <p14:tracePt t="102629" x="800100" y="5403850"/>
          <p14:tracePt t="102661" x="717550" y="5435600"/>
          <p14:tracePt t="102692" x="698500" y="5435600"/>
          <p14:tracePt t="102832" x="704850" y="5403850"/>
          <p14:tracePt t="102864" x="723900" y="5365750"/>
          <p14:tracePt t="102895" x="749300" y="5321300"/>
          <p14:tracePt t="102926" x="762000" y="5289550"/>
          <p14:tracePt t="102942" x="768350" y="5283200"/>
          <p14:tracePt t="102989" x="774700" y="5276850"/>
          <p14:tracePt t="103020" x="781050" y="5270500"/>
          <p14:tracePt t="103176" x="819150" y="5327650"/>
          <p14:tracePt t="103193" x="838200" y="5359400"/>
          <p14:tracePt t="103223" x="908050" y="5403850"/>
          <p14:tracePt t="103254" x="958850" y="5422900"/>
          <p14:tracePt t="103270" x="984250" y="5429250"/>
          <p14:tracePt t="103286" x="990600" y="5429250"/>
          <p14:tracePt t="103300" x="1022350" y="5435600"/>
          <p14:tracePt t="103332" x="1073150" y="5435600"/>
          <p14:tracePt t="103363" x="1136650" y="5429250"/>
          <p14:tracePt t="103395" x="1212850" y="5391150"/>
          <p14:tracePt t="103425" x="1263650" y="5353050"/>
          <p14:tracePt t="103457" x="1314450" y="5283200"/>
          <p14:tracePt t="103488" x="1365250" y="5194300"/>
          <p14:tracePt t="103519" x="1409700" y="5086350"/>
          <p14:tracePt t="103551" x="1428750" y="5003800"/>
          <p14:tracePt t="103582" x="1435100" y="4959350"/>
          <p14:tracePt t="103614" x="1435100" y="4940300"/>
          <p14:tracePt t="103645" x="1435100" y="4927600"/>
          <p14:tracePt t="103676" x="1435100" y="4914900"/>
          <p14:tracePt t="103707" x="1435100" y="4895850"/>
          <p14:tracePt t="103738" x="1435100" y="4870450"/>
          <p14:tracePt t="103769" x="1435100" y="4851400"/>
          <p14:tracePt t="103802" x="1435100" y="4826000"/>
          <p14:tracePt t="103832" x="1441450" y="4800600"/>
          <p14:tracePt t="103863" x="1441450" y="4787900"/>
          <p14:tracePt t="103895" x="1441450" y="4768850"/>
          <p14:tracePt t="103926" x="1441450" y="4756150"/>
          <p14:tracePt t="103973" x="1441450" y="4743450"/>
          <p14:tracePt t="104066" x="1435100" y="4832350"/>
          <p14:tracePt t="104098" x="1435100" y="4908550"/>
          <p14:tracePt t="104129" x="1435100" y="4933950"/>
          <p14:tracePt t="104286" x="1441450" y="4933950"/>
          <p14:tracePt t="104316" x="1454150" y="4933950"/>
          <p14:tracePt t="104363" x="1460500" y="4933950"/>
          <p14:tracePt t="104504" x="1485900" y="4959350"/>
          <p14:tracePt t="104535" x="1543050" y="5010150"/>
          <p14:tracePt t="104567" x="1682750" y="5073650"/>
          <p14:tracePt t="104598" x="1847850" y="5124450"/>
          <p14:tracePt t="104614" x="1892300" y="5130800"/>
          <p14:tracePt t="104676" x="2070100" y="5118100"/>
          <p14:tracePt t="104707" x="2114550" y="5092700"/>
          <p14:tracePt t="104738" x="2133600" y="5067300"/>
          <p14:tracePt t="104769" x="2152650" y="5048250"/>
          <p14:tracePt t="104802" x="2165350" y="5035550"/>
          <p14:tracePt t="104832" x="2165350" y="5022850"/>
          <p14:tracePt t="104863" x="2171700" y="5022850"/>
          <p14:tracePt t="105004" x="2171700" y="5041900"/>
          <p14:tracePt t="105035" x="2171700" y="5060950"/>
          <p14:tracePt t="105066" x="2171700" y="5086350"/>
          <p14:tracePt t="105097" x="2171700" y="5124450"/>
          <p14:tracePt t="105129" x="2203450" y="5168900"/>
          <p14:tracePt t="105160" x="2235200" y="5194300"/>
          <p14:tracePt t="105191" x="2266950" y="5207000"/>
          <p14:tracePt t="105223" x="2305050" y="5219700"/>
          <p14:tracePt t="105254" x="2349500" y="5219700"/>
          <p14:tracePt t="105301" x="2451100" y="5232400"/>
          <p14:tracePt t="105335" x="2559050" y="5238750"/>
          <p14:tracePt t="105364" x="2609850" y="5238750"/>
          <p14:tracePt t="105395" x="2654300" y="5232400"/>
          <p14:tracePt t="105426" x="2692400" y="5213350"/>
          <p14:tracePt t="105458" x="2717800" y="5194300"/>
          <p14:tracePt t="105488" x="2724150" y="5181600"/>
          <p14:tracePt t="105583" x="2730500" y="5181600"/>
          <p14:tracePt t="105801" x="2730500" y="5143500"/>
          <p14:tracePt t="105832" x="2724150" y="5118100"/>
          <p14:tracePt t="105864" x="2711450" y="5073650"/>
          <p14:tracePt t="105895" x="2698750" y="5016500"/>
          <p14:tracePt t="105926" x="2692400" y="4946650"/>
          <p14:tracePt t="105989" x="2711450" y="4826000"/>
          <p14:tracePt t="106019" x="2724150" y="4787900"/>
          <p14:tracePt t="106052" x="2724150" y="4775200"/>
          <p14:tracePt t="106098" x="2724150" y="4768850"/>
          <p14:tracePt t="106223" x="2724150" y="4762500"/>
          <p14:tracePt t="106442" x="2736850" y="4813300"/>
          <p14:tracePt t="106473" x="2755900" y="4857750"/>
          <p14:tracePt t="106520" x="2768600" y="4889500"/>
          <p14:tracePt t="106551" x="2781300" y="4902200"/>
          <p14:tracePt t="106582" x="2806700" y="4914900"/>
          <p14:tracePt t="106613" x="2857500" y="4927600"/>
          <p14:tracePt t="106645" x="2908300" y="4927600"/>
          <p14:tracePt t="106676" x="2959100" y="4927600"/>
          <p14:tracePt t="106707" x="2971800" y="4921250"/>
          <p14:tracePt t="107020" x="3009900" y="4921250"/>
          <p14:tracePt t="107051" x="3028950" y="4921250"/>
          <p14:tracePt t="107084" x="3054350" y="4921250"/>
          <p14:tracePt t="107114" x="3086100" y="4933950"/>
          <p14:tracePt t="107145" x="3092450" y="4933950"/>
          <p14:tracePt t="107207" x="3105150" y="4953000"/>
          <p14:tracePt t="107238" x="3111500" y="4984750"/>
          <p14:tracePt t="107269" x="3117850" y="4991100"/>
          <p14:tracePt t="107285" x="3117850" y="4997450"/>
          <p14:tracePt t="107302" x="3124200" y="5010150"/>
          <p14:tracePt t="107332" x="3130550" y="5029200"/>
          <p14:tracePt t="107363" x="3143250" y="5054600"/>
          <p14:tracePt t="107395" x="3149600" y="5060950"/>
          <p14:tracePt t="107426" x="3162300" y="5073650"/>
          <p14:tracePt t="107457" x="3168650" y="5092700"/>
          <p14:tracePt t="107489" x="3187700" y="5111750"/>
          <p14:tracePt t="107521" x="3200400" y="5124450"/>
          <p14:tracePt t="107552" x="3219450" y="5137150"/>
          <p14:tracePt t="107582" x="3251200" y="5156200"/>
          <p14:tracePt t="107613" x="3270250" y="5162550"/>
          <p14:tracePt t="107645" x="3282950" y="5168900"/>
          <p14:tracePt t="107676" x="3308350" y="5168900"/>
          <p14:tracePt t="107707" x="3346450" y="5181600"/>
          <p14:tracePt t="107739" x="3397250" y="5194300"/>
          <p14:tracePt t="107770" x="3448050" y="5194300"/>
          <p14:tracePt t="107801" x="3467100" y="5194300"/>
          <p14:tracePt t="107832" x="3479800" y="5187950"/>
          <p14:tracePt t="107864" x="3492500" y="5149850"/>
          <p14:tracePt t="107894" x="3492500" y="5105400"/>
          <p14:tracePt t="107926" x="3486150" y="5054600"/>
          <p14:tracePt t="107957" x="3486150" y="5022850"/>
          <p14:tracePt t="107988" x="3486150" y="4984750"/>
          <p14:tracePt t="108020" x="3492500" y="4940300"/>
          <p14:tracePt t="108051" x="3505200" y="4883150"/>
          <p14:tracePt t="108082" x="3511550" y="4845050"/>
          <p14:tracePt t="108114" x="3517900" y="4813300"/>
          <p14:tracePt t="108145" x="3517900" y="4794250"/>
          <p14:tracePt t="108175" x="3517900" y="4762500"/>
          <p14:tracePt t="108207" x="3517900" y="4737100"/>
          <p14:tracePt t="108254" x="3517900" y="4718050"/>
          <p14:tracePt t="109332" x="3517900" y="4737100"/>
          <p14:tracePt t="109363" x="3511550" y="4775200"/>
          <p14:tracePt t="109395" x="3511550" y="4806950"/>
          <p14:tracePt t="109426" x="3511550" y="4851400"/>
          <p14:tracePt t="109473" x="3517900" y="4933950"/>
          <p14:tracePt t="109504" x="3517900" y="4965700"/>
          <p14:tracePt t="109535" x="3517900" y="4984750"/>
          <p14:tracePt t="109567" x="3517900" y="5003800"/>
          <p14:tracePt t="109598" x="3517900" y="5029200"/>
          <p14:tracePt t="109629" x="3517900" y="5041900"/>
          <p14:tracePt t="109660" x="3517900" y="5060950"/>
          <p14:tracePt t="109692" x="3517900" y="5080000"/>
          <p14:tracePt t="109738" x="3517900" y="5086350"/>
          <p14:tracePt t="109801" x="3524250" y="5086350"/>
          <p14:tracePt t="109879" x="3524250" y="5092700"/>
          <p14:tracePt t="109911" x="3524250" y="5105400"/>
          <p14:tracePt t="109958" x="3511550" y="5118100"/>
          <p14:tracePt t="109972" x="3505200" y="5118100"/>
          <p14:tracePt t="110020" x="3479800" y="5137150"/>
          <p14:tracePt t="110051" x="3460750" y="5143500"/>
          <p14:tracePt t="110082" x="3448050" y="5149850"/>
          <p14:tracePt t="110133" x="3435350" y="5156200"/>
          <p14:tracePt t="110192" x="3416300" y="5156200"/>
          <p14:tracePt t="110222" x="3409950" y="5162550"/>
          <p14:tracePt t="110254" x="3403600" y="5162550"/>
          <p14:tracePt t="110302" x="3371850" y="5168900"/>
          <p14:tracePt t="110316" x="3359150" y="5175250"/>
          <p14:tracePt t="110348" x="3321050" y="5175250"/>
          <p14:tracePt t="110379" x="3276600" y="5175250"/>
          <p14:tracePt t="110410" x="3206750" y="5175250"/>
          <p14:tracePt t="110442" x="3143250" y="5175250"/>
          <p14:tracePt t="110473" x="3079750" y="5175250"/>
          <p14:tracePt t="110504" x="3003550" y="5175250"/>
          <p14:tracePt t="110535" x="2965450" y="5181600"/>
          <p14:tracePt t="110566" x="2946400" y="5187950"/>
          <p14:tracePt t="110613" x="2927350" y="5200650"/>
          <p14:tracePt t="110645" x="2857500" y="5219700"/>
          <p14:tracePt t="110676" x="2774950" y="5226050"/>
          <p14:tracePt t="110707" x="2724150" y="5226050"/>
          <p14:tracePt t="110739" x="2679700" y="5226050"/>
          <p14:tracePt t="110770" x="2622550" y="5226050"/>
          <p14:tracePt t="110800" x="2590800" y="5219700"/>
          <p14:tracePt t="110833" x="2578100" y="5219700"/>
          <p14:tracePt t="110863" x="2565400" y="5219700"/>
          <p14:tracePt t="110894" x="2546350" y="5213350"/>
          <p14:tracePt t="110926" x="2501900" y="5200650"/>
          <p14:tracePt t="110957" x="2438400" y="5194300"/>
          <p14:tracePt t="110989" x="2374900" y="5181600"/>
          <p14:tracePt t="111020" x="2317750" y="5175250"/>
          <p14:tracePt t="111051" x="2279650" y="5175250"/>
          <p14:tracePt t="111083" x="2171700" y="5181600"/>
          <p14:tracePt t="111114" x="1968500" y="5213350"/>
          <p14:tracePt t="111144" x="1790700" y="5264150"/>
          <p14:tracePt t="111176" x="1625600" y="5295900"/>
          <p14:tracePt t="111223" x="1377950" y="5302250"/>
          <p14:tracePt t="111254" x="1219200" y="5289550"/>
          <p14:tracePt t="111285" x="1123950" y="5264150"/>
          <p14:tracePt t="111317" x="1073150" y="5251450"/>
          <p14:tracePt t="111348" x="1035050" y="5238750"/>
          <p14:tracePt t="111379" x="971550" y="5207000"/>
          <p14:tracePt t="111410" x="958850" y="5200650"/>
          <p14:tracePt t="111567" x="958850" y="5194300"/>
          <p14:tracePt t="111692" x="971550" y="5194300"/>
          <p14:tracePt t="111723" x="977900" y="5194300"/>
          <p14:tracePt t="111754" x="1022350" y="5194300"/>
          <p14:tracePt t="111801" x="1200150" y="5226050"/>
          <p14:tracePt t="111832" x="1320800" y="5245100"/>
          <p14:tracePt t="111848" x="1352550" y="5251450"/>
          <p14:tracePt t="111879" x="1371600" y="5251450"/>
          <p14:tracePt t="111912" x="1454150" y="5251450"/>
          <p14:tracePt t="111942" x="1536700" y="5251450"/>
          <p14:tracePt t="111957" x="1574800" y="5251450"/>
          <p14:tracePt t="111975" x="1600200" y="5245100"/>
          <p14:tracePt t="112097" x="1549400" y="5245100"/>
          <p14:tracePt t="112129" x="1473200" y="5245100"/>
          <p14:tracePt t="112160" x="1416050" y="5245100"/>
          <p14:tracePt t="112191" x="1397000" y="5245100"/>
          <p14:tracePt t="112223" x="1390650" y="5245100"/>
          <p14:tracePt t="112270" x="1352550" y="5251450"/>
          <p14:tracePt t="112301" x="1327150" y="5251450"/>
          <p14:tracePt t="112332" x="1289050" y="5251450"/>
          <p14:tracePt t="112364" x="1282700" y="5251450"/>
          <p14:tracePt t="112394" x="1270000" y="5251450"/>
          <p14:tracePt t="112473" x="1263650" y="5251450"/>
          <p14:tracePt t="113410" x="1263650" y="5245100"/>
          <p14:tracePt t="113644" x="1333500" y="5283200"/>
          <p14:tracePt t="113676" x="1498600" y="5346700"/>
          <p14:tracePt t="113722" x="1701800" y="5384800"/>
          <p14:tracePt t="113753" x="1816100" y="5384800"/>
          <p14:tracePt t="113785" x="1917700" y="5378450"/>
          <p14:tracePt t="113816" x="2038350" y="5334000"/>
          <p14:tracePt t="113847" x="2178050" y="5264150"/>
          <p14:tracePt t="113879" x="2260600" y="5219700"/>
          <p14:tracePt t="113910" x="2311400" y="5200650"/>
          <p14:tracePt t="113942" x="2355850" y="5187950"/>
          <p14:tracePt t="113973" x="2387600" y="5181600"/>
          <p14:tracePt t="114004" x="2413000" y="5181600"/>
          <p14:tracePt t="114036" x="2432050" y="5181600"/>
          <p14:tracePt t="114347" x="2514600" y="5200650"/>
          <p14:tracePt t="114379" x="2736850" y="5257800"/>
          <p14:tracePt t="114410" x="3009900" y="5314950"/>
          <p14:tracePt t="114441" x="3232150" y="5327650"/>
          <p14:tracePt t="114473" x="3422650" y="5321300"/>
          <p14:tracePt t="114504" x="3473450" y="5308600"/>
          <p14:tracePt t="114567" x="3473450" y="5302250"/>
          <p14:tracePt t="114707" x="3473450" y="5289550"/>
          <p14:tracePt t="114739" x="3473450" y="5283200"/>
          <p14:tracePt t="114801" x="3479800" y="5276850"/>
          <p14:tracePt t="114832" x="3492500" y="5270500"/>
          <p14:tracePt t="114926" x="3517900" y="5270500"/>
          <p14:tracePt t="114958" x="3549650" y="5270500"/>
          <p14:tracePt t="114972" x="3568700" y="5270500"/>
          <p14:tracePt t="115004" x="3600450" y="5283200"/>
          <p14:tracePt t="115051" x="3619500" y="5289550"/>
          <p14:tracePt t="115082" x="3625850" y="5302250"/>
          <p14:tracePt t="115113" x="3632200" y="5308600"/>
          <p14:tracePt t="115145" x="3638550" y="5314950"/>
          <p14:tracePt t="115223" x="3638550" y="5340350"/>
          <p14:tracePt t="115253" x="3619500" y="5365750"/>
          <p14:tracePt t="115864" x="3683000" y="5372100"/>
          <p14:tracePt t="115895" x="3702050" y="5372100"/>
          <p14:tracePt t="115926" x="3778250" y="5365750"/>
          <p14:tracePt t="115942" x="3879850" y="5346700"/>
          <p14:tracePt t="115957" x="3930650" y="5340350"/>
          <p14:tracePt t="115972" x="4064000" y="5314950"/>
          <p14:tracePt t="116004" x="4279900" y="5270500"/>
          <p14:tracePt t="116035" x="4457700" y="5232400"/>
          <p14:tracePt t="116067" x="4660900" y="5162550"/>
          <p14:tracePt t="116098" x="4762500" y="5111750"/>
          <p14:tracePt t="116129" x="4794250" y="5086350"/>
          <p14:tracePt t="116160" x="4800600" y="5080000"/>
          <p14:tracePt t="116207" x="4819650" y="5080000"/>
          <p14:tracePt t="116239" x="4838700" y="5073650"/>
          <p14:tracePt t="116269" x="4857750" y="5067300"/>
          <p14:tracePt t="116301" x="4870450" y="5067300"/>
          <p14:tracePt t="116317" x="4870450" y="5060950"/>
          <p14:tracePt t="116348" x="4876800" y="5060950"/>
          <p14:tracePt t="116504" x="4870450" y="5080000"/>
          <p14:tracePt t="116535" x="4857750" y="5111750"/>
          <p14:tracePt t="116566" x="4857750" y="5130800"/>
          <p14:tracePt t="116598" x="4857750" y="5137150"/>
          <p14:tracePt t="116644" x="4857750" y="5143500"/>
          <p14:tracePt t="117769" x="4851400" y="5156200"/>
          <p14:tracePt t="118223" x="4895850" y="5187950"/>
          <p14:tracePt t="118254" x="4914900" y="5200650"/>
          <p14:tracePt t="118286" x="4927600" y="5200650"/>
          <p14:tracePt t="118332" x="4933950" y="5200650"/>
          <p14:tracePt t="118363" x="4946650" y="5200650"/>
          <p14:tracePt t="118394" x="4953000" y="5200650"/>
          <p14:tracePt t="118427" x="4972050" y="5175250"/>
          <p14:tracePt t="118444" x="4978400" y="5162550"/>
          <p14:tracePt t="118473" x="4984750" y="5143500"/>
          <p14:tracePt t="118504" x="4984750" y="5137150"/>
          <p14:tracePt t="118957" x="4978400" y="5137150"/>
          <p14:tracePt t="118972" x="4972050" y="5137150"/>
          <p14:tracePt t="119006" x="4959350" y="5143500"/>
          <p14:tracePt t="119035" x="4953000" y="5162550"/>
          <p14:tracePt t="119067" x="4946650" y="5175250"/>
          <p14:tracePt t="119098" x="4940300" y="5181600"/>
          <p14:tracePt t="119161" x="4927600" y="5200650"/>
          <p14:tracePt t="119192" x="4794250" y="5257800"/>
          <p14:tracePt t="119238" x="4114800" y="5359400"/>
          <p14:tracePt t="119269" x="3594100" y="5397500"/>
          <p14:tracePt t="119285" x="3327400" y="5416550"/>
          <p14:tracePt t="119316" x="2806700" y="5416550"/>
          <p14:tracePt t="119348" x="2495550" y="5416550"/>
          <p14:tracePt t="119379" x="2279650" y="5416550"/>
          <p14:tracePt t="119410" x="2159000" y="5410200"/>
          <p14:tracePt t="119442" x="2108200" y="5410200"/>
          <p14:tracePt t="119473" x="2057400" y="5397500"/>
          <p14:tracePt t="119504" x="1955800" y="5359400"/>
          <p14:tracePt t="119535" x="1816100" y="5327650"/>
          <p14:tracePt t="119566" x="1689100" y="5308600"/>
          <p14:tracePt t="119598" x="1568450" y="5270500"/>
          <p14:tracePt t="119631" x="1466850" y="5226050"/>
          <p14:tracePt t="119660" x="1435100" y="5213350"/>
          <p14:tracePt t="119692" x="1422400" y="5200650"/>
          <p14:tracePt t="119739" x="1416050" y="5194300"/>
          <p14:tracePt t="119786" x="1409700" y="5187950"/>
          <p14:tracePt t="119817" x="1409700" y="5181600"/>
          <p14:tracePt t="119989" x="1403350" y="5175250"/>
          <p14:tracePt t="120019" x="1206500" y="4997450"/>
          <p14:tracePt t="120051" x="908050" y="4667250"/>
          <p14:tracePt t="120082" x="863600" y="4572000"/>
          <p14:tracePt t="120113" x="863600" y="4559300"/>
          <p14:tracePt t="120206" x="863600" y="4546600"/>
          <p14:tracePt t="120239" x="863600" y="4527550"/>
          <p14:tracePt t="120271" x="863600" y="4489450"/>
          <p14:tracePt t="120286" x="863600" y="4457700"/>
          <p14:tracePt t="120316" x="863600" y="4425950"/>
          <p14:tracePt t="120348" x="863600" y="4413250"/>
          <p14:tracePt t="120489" x="863600" y="4432300"/>
          <p14:tracePt t="120519" x="869950" y="4451350"/>
          <p14:tracePt t="120551" x="901700" y="4489450"/>
          <p14:tracePt t="120582" x="952500" y="4540250"/>
          <p14:tracePt t="120613" x="1054100" y="4591050"/>
          <p14:tracePt t="120629" x="1168400" y="4660900"/>
          <p14:tracePt t="120644" x="1390650" y="4762500"/>
          <p14:tracePt t="120676" x="2095500" y="5010150"/>
          <p14:tracePt t="120707" x="2959100" y="5276850"/>
          <p14:tracePt t="120738" x="3797300" y="5416550"/>
          <p14:tracePt t="120770" x="4324350" y="5435600"/>
          <p14:tracePt t="120801" x="4552950" y="5410200"/>
          <p14:tracePt t="120833" x="4578350" y="5397500"/>
          <p14:tracePt t="120864" x="4584700" y="5378450"/>
          <p14:tracePt t="120894" x="4591050" y="5346700"/>
          <p14:tracePt t="120926" x="4597400" y="5321300"/>
          <p14:tracePt t="120957" x="4603750" y="5314950"/>
          <p14:tracePt t="120989" x="4635500" y="5295900"/>
          <p14:tracePt t="121020" x="4711700" y="5257800"/>
          <p14:tracePt t="121051" x="4762500" y="5219700"/>
          <p14:tracePt t="121098" x="4832350" y="5175250"/>
          <p14:tracePt t="121128" x="4876800" y="5149850"/>
          <p14:tracePt t="121175" x="4883150" y="5149850"/>
          <p14:tracePt t="121271" x="4832350" y="5149850"/>
          <p14:tracePt t="121301" x="4718050" y="5168900"/>
          <p14:tracePt t="121332" x="4489450" y="5200650"/>
          <p14:tracePt t="121364" x="4286250" y="5219700"/>
          <p14:tracePt t="121395" x="4083050" y="5251450"/>
          <p14:tracePt t="121426" x="3898900" y="5264150"/>
          <p14:tracePt t="121458" x="3619500" y="5257800"/>
          <p14:tracePt t="121488" x="3321050" y="5232400"/>
          <p14:tracePt t="121505" x="3206750" y="5226050"/>
          <p14:tracePt t="121535" x="3086100" y="5219700"/>
          <p14:tracePt t="121567" x="2997200" y="5207000"/>
          <p14:tracePt t="121598" x="2959100" y="5194300"/>
          <p14:tracePt t="121645" x="2952750" y="5194300"/>
          <p14:tracePt t="121676" x="2946400" y="5194300"/>
          <p14:tracePt t="121707" x="2921000" y="5194300"/>
          <p14:tracePt t="121738" x="2889250" y="5187950"/>
          <p14:tracePt t="121770" x="2851150" y="5187950"/>
          <p14:tracePt t="121801" x="2768600" y="5175250"/>
          <p14:tracePt t="121832" x="2705100" y="5168900"/>
          <p14:tracePt t="121864" x="2692400" y="5168900"/>
          <p14:tracePt t="122082" x="2641600" y="5080000"/>
          <p14:tracePt t="122114" x="2527300" y="4927600"/>
          <p14:tracePt t="122145" x="2425700" y="4781550"/>
          <p14:tracePt t="122176" x="2406650" y="4724400"/>
          <p14:tracePt t="122208" x="2406650" y="4699000"/>
          <p14:tracePt t="122238" x="2406650" y="4686300"/>
          <p14:tracePt t="122269" x="2406650" y="4667250"/>
          <p14:tracePt t="122301" x="2393950" y="4648200"/>
          <p14:tracePt t="122348" x="2266950" y="4495800"/>
          <p14:tracePt t="122379" x="2241550" y="4470400"/>
          <p14:tracePt t="122411" x="2241550" y="4464050"/>
          <p14:tracePt t="122707" x="2305050" y="4521200"/>
          <p14:tracePt t="122738" x="2520950" y="4629150"/>
          <p14:tracePt t="122770" x="2825750" y="4749800"/>
          <p14:tracePt t="122801" x="3251200" y="4914900"/>
          <p14:tracePt t="122832" x="3829050" y="5137150"/>
          <p14:tracePt t="122863" x="4235450" y="5276850"/>
          <p14:tracePt t="122895" x="4451350" y="5314950"/>
          <p14:tracePt t="122926" x="4514850" y="5314950"/>
          <p14:tracePt t="122973" x="4597400" y="5302250"/>
          <p14:tracePt t="123004" x="4756150" y="5276850"/>
          <p14:tracePt t="123036" x="4838700" y="5251450"/>
          <p14:tracePt t="123081" x="4857750" y="5245100"/>
          <p14:tracePt t="123097" x="4864100" y="5238750"/>
          <p14:tracePt t="123129" x="4889500" y="5226050"/>
          <p14:tracePt t="123207" x="4883150" y="5219700"/>
          <p14:tracePt t="123238" x="4819650" y="5213350"/>
          <p14:tracePt t="123270" x="4641850" y="5245100"/>
          <p14:tracePt t="123286" x="4540250" y="5257800"/>
          <p14:tracePt t="123316" x="4394200" y="5257800"/>
          <p14:tracePt t="123348" x="4197350" y="5251450"/>
          <p14:tracePt t="123379" x="4013200" y="5226050"/>
          <p14:tracePt t="123410" x="3848100" y="5213350"/>
          <p14:tracePt t="123441" x="3765550" y="5213350"/>
          <p14:tracePt t="123473" x="3746500" y="5213350"/>
          <p14:tracePt t="123629" x="3714750" y="5213350"/>
          <p14:tracePt t="123660" x="3702050" y="5213350"/>
          <p14:tracePt t="123911" x="3651250" y="5130800"/>
          <p14:tracePt t="123942" x="3594100" y="5035550"/>
          <p14:tracePt t="123966" x="3536950" y="4908550"/>
          <p14:tracePt t="123972" x="3524250" y="4870450"/>
          <p14:tracePt t="124005" x="3505200" y="4775200"/>
          <p14:tracePt t="124035" x="3479800" y="4699000"/>
          <p14:tracePt t="124067" x="3448050" y="4616450"/>
          <p14:tracePt t="124098" x="3409950" y="4552950"/>
          <p14:tracePt t="124160" x="3321050" y="4451350"/>
          <p14:tracePt t="124192" x="3276600" y="4419600"/>
          <p14:tracePt t="124223" x="3263900" y="4406900"/>
          <p14:tracePt t="124253" x="3263900" y="4400550"/>
          <p14:tracePt t="124302" x="3257550" y="4400550"/>
          <p14:tracePt t="126895" x="3232150" y="4425950"/>
          <p14:tracePt t="126926" x="3194050" y="4438650"/>
          <p14:tracePt t="126942" x="3181350" y="4451350"/>
          <p14:tracePt t="126958" x="3168650" y="4451350"/>
          <p14:tracePt t="126989" x="3130550" y="4457700"/>
          <p14:tracePt t="127020" x="3073400" y="4470400"/>
          <p14:tracePt t="127051" x="2978150" y="4483100"/>
          <p14:tracePt t="127082" x="2870200" y="4483100"/>
          <p14:tracePt t="127113" x="2768600" y="4476750"/>
          <p14:tracePt t="127145" x="2628900" y="4470400"/>
          <p14:tracePt t="127176" x="2489200" y="4457700"/>
          <p14:tracePt t="127207" x="2368550" y="4438650"/>
          <p14:tracePt t="127245" x="2235200" y="4432300"/>
          <p14:tracePt t="127269" x="2133600" y="4432300"/>
          <p14:tracePt t="127286" x="1993900" y="4432300"/>
          <p14:tracePt t="127301" x="1943100" y="4432300"/>
          <p14:tracePt t="127316" x="1847850" y="4425950"/>
          <p14:tracePt t="127354" x="1606550" y="4387850"/>
          <p14:tracePt t="127379" x="1473200" y="4362450"/>
          <p14:tracePt t="127410" x="1358900" y="4356100"/>
          <p14:tracePt t="127442" x="1289050" y="4356100"/>
          <p14:tracePt t="127473" x="1212850" y="4356100"/>
          <p14:tracePt t="127504" x="1130300" y="4356100"/>
          <p14:tracePt t="127535" x="1066800" y="4356100"/>
          <p14:tracePt t="127566" x="1028700" y="4356100"/>
          <p14:tracePt t="127598" x="1003300" y="4356100"/>
          <p14:tracePt t="127629" x="984250" y="4356100"/>
          <p14:tracePt t="127661" x="965200" y="4356100"/>
          <p14:tracePt t="127707" x="946150" y="4356100"/>
          <p14:tracePt t="127738" x="914400" y="4349750"/>
          <p14:tracePt t="127769" x="895350" y="4349750"/>
          <p14:tracePt t="128145" x="958850" y="4406900"/>
          <p14:tracePt t="128176" x="1035050" y="4483100"/>
          <p14:tracePt t="128207" x="1092200" y="4533900"/>
          <p14:tracePt t="128239" x="1130300" y="4565650"/>
          <p14:tracePt t="128270" x="1149350" y="4578350"/>
          <p14:tracePt t="128379" x="1155700" y="4578350"/>
          <p14:tracePt t="128426" x="1155700" y="4559300"/>
          <p14:tracePt t="128457" x="1155700" y="4546600"/>
          <p14:tracePt t="128488" x="1155700" y="4533900"/>
          <p14:tracePt t="128520" x="1130300" y="4502150"/>
          <p14:tracePt t="128551" x="1066800" y="4457700"/>
          <p14:tracePt t="128583" x="1016000" y="4413250"/>
          <p14:tracePt t="128613" x="965200" y="4375150"/>
          <p14:tracePt t="128614" x="952500" y="4368800"/>
          <p14:tracePt t="128644" x="939800" y="4362450"/>
          <p14:tracePt t="128723" x="933450" y="4362450"/>
          <p14:tracePt t="129238" x="946150" y="4406900"/>
          <p14:tracePt t="129270" x="971550" y="4476750"/>
          <p14:tracePt t="129301" x="990600" y="4514850"/>
          <p14:tracePt t="129332" x="996950" y="4533900"/>
          <p14:tracePt t="129535" x="1149350" y="4591050"/>
          <p14:tracePt t="129566" x="1879600" y="4794250"/>
          <p14:tracePt t="129598" x="3079750" y="5010150"/>
          <p14:tracePt t="129629" x="4083050" y="5137150"/>
          <p14:tracePt t="129660" x="5264150" y="5194300"/>
          <p14:tracePt t="129692" x="5575300" y="5207000"/>
          <p14:tracePt t="129723" x="5568950" y="5194300"/>
          <p14:tracePt t="129755" x="5403850" y="5073650"/>
          <p14:tracePt t="129785" x="5321300" y="4991100"/>
          <p14:tracePt t="129816" x="5314950" y="4927600"/>
          <p14:tracePt t="129848" x="5314950" y="4883150"/>
          <p14:tracePt t="129880" x="5276850" y="4813300"/>
          <p14:tracePt t="129910" x="5219700" y="4749800"/>
          <p14:tracePt t="129941" x="5168900" y="4699000"/>
          <p14:tracePt t="129973" x="5149850" y="4679950"/>
          <p14:tracePt t="130583" x="5099050" y="4692650"/>
          <p14:tracePt t="130614" x="4972050" y="4724400"/>
          <p14:tracePt t="130645" x="4826000" y="4743450"/>
          <p14:tracePt t="130676" x="4533900" y="4800600"/>
          <p14:tracePt t="130708" x="4191000" y="4826000"/>
          <p14:tracePt t="130738" x="3930650" y="4826000"/>
          <p14:tracePt t="130769" x="3670300" y="4819650"/>
          <p14:tracePt t="130801" x="3409950" y="4787900"/>
          <p14:tracePt t="130832" x="3187700" y="4718050"/>
          <p14:tracePt t="130863" x="3079750" y="4660900"/>
          <p14:tracePt t="130895" x="3009900" y="4610100"/>
          <p14:tracePt t="130926" x="2946400" y="4546600"/>
          <p14:tracePt t="130957" x="2882900" y="4502150"/>
          <p14:tracePt t="130989" x="2774950" y="4432300"/>
          <p14:tracePt t="131035" x="2571750" y="4356100"/>
          <p14:tracePt t="131066" x="2527300" y="4356100"/>
          <p14:tracePt t="131098" x="2470150" y="4368800"/>
          <p14:tracePt t="131129" x="2393950" y="4375150"/>
          <p14:tracePt t="131146" x="2362200" y="4375150"/>
          <p14:tracePt t="131176" x="2260600" y="4362450"/>
          <p14:tracePt t="131207" x="2197100" y="4330700"/>
          <p14:tracePt t="131239" x="2184400" y="4324350"/>
          <p14:tracePt t="131270" x="2178050" y="4318000"/>
          <p14:tracePt t="131300" x="2178050" y="4311650"/>
          <p14:tracePt t="131426" x="2209800" y="4375150"/>
          <p14:tracePt t="131457" x="2292350" y="4457700"/>
          <p14:tracePt t="131488" x="2368550" y="4508500"/>
          <p14:tracePt t="131520" x="2387600" y="4527550"/>
          <p14:tracePt t="131551" x="2393950" y="4533900"/>
          <p14:tracePt t="131864" x="2482850" y="4572000"/>
          <p14:tracePt t="131899" x="3060700" y="4749800"/>
          <p14:tracePt t="131926" x="4038600" y="4997450"/>
          <p14:tracePt t="131942" x="5035550" y="5168900"/>
          <p14:tracePt t="131972" x="5810250" y="5238750"/>
          <p14:tracePt t="132004" x="6419850" y="5251450"/>
          <p14:tracePt t="132035" x="6686550" y="5251450"/>
          <p14:tracePt t="132067" x="6737350" y="5238750"/>
          <p14:tracePt t="132098" x="6756400" y="5213350"/>
          <p14:tracePt t="132129" x="6800850" y="5143500"/>
          <p14:tracePt t="132161" x="6832600" y="5080000"/>
          <p14:tracePt t="132192" x="6845300" y="5029200"/>
          <p14:tracePt t="132222" x="6845300" y="4972050"/>
          <p14:tracePt t="132254" x="6845300" y="4889500"/>
          <p14:tracePt t="132285" x="6826250" y="4845050"/>
          <p14:tracePt t="132316" x="6788150" y="4794250"/>
          <p14:tracePt t="132347" x="6737350" y="4762500"/>
          <p14:tracePt t="132379" x="6673850" y="4749800"/>
          <p14:tracePt t="132410" x="6610350" y="4737100"/>
          <p14:tracePt t="132473" x="6553200" y="4730750"/>
          <p14:tracePt t="132504" x="6540500" y="4730750"/>
          <p14:tracePt t="132535" x="6527800" y="4718050"/>
          <p14:tracePt t="132566" x="6508750" y="4711700"/>
          <p14:tracePt t="132664" x="6496050" y="4705350"/>
          <p14:tracePt t="133160" x="6432550" y="4718050"/>
          <p14:tracePt t="133193" x="6261100" y="4749800"/>
          <p14:tracePt t="133223" x="5765800" y="4800600"/>
          <p14:tracePt t="133254" x="4838700" y="4845050"/>
          <p14:tracePt t="133285" x="4114800" y="4857750"/>
          <p14:tracePt t="133317" x="3397250" y="4794250"/>
          <p14:tracePt t="133348" x="3022600" y="4711700"/>
          <p14:tracePt t="133379" x="2736850" y="4654550"/>
          <p14:tracePt t="133411" x="2520950" y="4591050"/>
          <p14:tracePt t="133442" x="2438400" y="4527550"/>
          <p14:tracePt t="133472" x="2406650" y="4483100"/>
          <p14:tracePt t="133513" x="2400300" y="4451350"/>
          <p14:tracePt t="133535" x="2406650" y="4425950"/>
          <p14:tracePt t="133566" x="2476500" y="4368800"/>
          <p14:tracePt t="133598" x="2590800" y="4305300"/>
          <p14:tracePt t="133629" x="2660650" y="4279900"/>
          <p14:tracePt t="133659" x="2724150" y="4260850"/>
          <p14:tracePt t="133692" x="2749550" y="4254500"/>
          <p14:tracePt t="133723" x="2755900" y="4248150"/>
          <p14:tracePt t="133754" x="2768600" y="4248150"/>
          <p14:tracePt t="133785" x="2794000" y="4248150"/>
          <p14:tracePt t="133816" x="2800350" y="4254500"/>
          <p14:tracePt t="133848" x="2819400" y="4260850"/>
          <p14:tracePt t="133895" x="2832100" y="4267200"/>
          <p14:tracePt t="133926" x="2851150" y="4273550"/>
          <p14:tracePt t="133957" x="2857500" y="4292600"/>
          <p14:tracePt t="133989" x="2870200" y="4324350"/>
          <p14:tracePt t="134020" x="2889250" y="4368800"/>
          <p14:tracePt t="134050" x="2921000" y="4419600"/>
          <p14:tracePt t="134082" x="2997200" y="4502150"/>
          <p14:tracePt t="134130" x="3346450" y="4718050"/>
          <p14:tracePt t="134160" x="3556000" y="4800600"/>
          <p14:tracePt t="134191" x="3619500" y="4819650"/>
          <p14:tracePt t="134223" x="3740150" y="4819650"/>
          <p14:tracePt t="134254" x="4127500" y="4832350"/>
          <p14:tracePt t="134285" x="4483100" y="4838700"/>
          <p14:tracePt t="134317" x="4775200" y="4838700"/>
          <p14:tracePt t="134348" x="4914900" y="4813300"/>
          <p14:tracePt t="134378" x="4927600" y="4800600"/>
          <p14:tracePt t="134411" x="4946650" y="4800600"/>
          <p14:tracePt t="134443" x="5130800" y="4851400"/>
          <p14:tracePt t="134472" x="5664200" y="4997450"/>
          <p14:tracePt t="134504" x="6623050" y="5162550"/>
          <p14:tracePt t="134535" x="7315200" y="5226050"/>
          <p14:tracePt t="134567" x="7486650" y="5175250"/>
          <p14:tracePt t="134598" x="7505700" y="5080000"/>
          <p14:tracePt t="134629" x="7480300" y="5003800"/>
          <p14:tracePt t="134664" x="7454900" y="4953000"/>
          <p14:tracePt t="134692" x="7454900" y="4921250"/>
          <p14:tracePt t="134722" x="7499350" y="4838700"/>
          <p14:tracePt t="134754" x="7543800" y="4762500"/>
          <p14:tracePt t="134788" x="7581900" y="4699000"/>
          <p14:tracePt t="134832" x="7594600" y="4660900"/>
          <p14:tracePt t="134973" x="7594600" y="4654550"/>
          <p14:tracePt t="135363" x="7594600" y="4660900"/>
          <p14:tracePt t="136176" x="7594600" y="4673600"/>
          <p14:tracePt t="136209" x="7588250" y="4692650"/>
          <p14:tracePt t="136238" x="7588250" y="4705350"/>
          <p14:tracePt t="136269" x="7588250" y="4711700"/>
          <p14:tracePt t="136363" x="7588250" y="4718050"/>
          <p14:tracePt t="137348" x="7588250" y="4724400"/>
          <p14:tracePt t="137378" x="7588250" y="4730750"/>
          <p14:tracePt t="137504" x="7626350" y="4699000"/>
          <p14:tracePt t="137535" x="7677150" y="4635500"/>
          <p14:tracePt t="137567" x="7721600" y="4565650"/>
          <p14:tracePt t="137598" x="7727950" y="4483100"/>
          <p14:tracePt t="137629" x="7689850" y="4406900"/>
          <p14:tracePt t="137691" x="7315200" y="4235450"/>
          <p14:tracePt t="137722" x="7118350" y="4216400"/>
          <p14:tracePt t="137754" x="6870700" y="4216400"/>
          <p14:tracePt t="137785" x="6578600" y="4216400"/>
          <p14:tracePt t="137817" x="6305550" y="4216400"/>
          <p14:tracePt t="137848" x="6076950" y="4210050"/>
          <p14:tracePt t="137879" x="5854700" y="4210050"/>
          <p14:tracePt t="137911" x="5594350" y="4210050"/>
          <p14:tracePt t="137942" x="5384800" y="4210050"/>
          <p14:tracePt t="137957" x="5232400" y="4210050"/>
          <p14:tracePt t="137973" x="5092700" y="4210050"/>
          <p14:tracePt t="138004" x="4895850" y="4260850"/>
          <p14:tracePt t="138035" x="4775200" y="4356100"/>
          <p14:tracePt t="138066" x="4641850" y="4476750"/>
          <p14:tracePt t="138098" x="4527550" y="4591050"/>
          <p14:tracePt t="138129" x="4464050" y="4667250"/>
          <p14:tracePt t="138160" x="4451350" y="4705350"/>
          <p14:tracePt t="138207" x="4432300" y="4775200"/>
          <p14:tracePt t="138239" x="4425950" y="4838700"/>
          <p14:tracePt t="138269" x="4425950" y="4883150"/>
          <p14:tracePt t="138285" x="4425950" y="4927600"/>
          <p14:tracePt t="138303" x="4432300" y="4991100"/>
          <p14:tracePt t="138316" x="4445000" y="5010150"/>
          <p14:tracePt t="138348" x="4470400" y="5099050"/>
          <p14:tracePt t="138379" x="4508500" y="5181600"/>
          <p14:tracePt t="138410" x="4546600" y="5276850"/>
          <p14:tracePt t="138445" x="4622800" y="5378450"/>
          <p14:tracePt t="138473" x="4756150" y="5486400"/>
          <p14:tracePt t="138504" x="4946650" y="5594350"/>
          <p14:tracePt t="138535" x="5187950" y="5708650"/>
          <p14:tracePt t="138566" x="5448300" y="5803900"/>
          <p14:tracePt t="138597" x="5651500" y="5867400"/>
          <p14:tracePt t="138613" x="5803900" y="5905500"/>
          <p14:tracePt t="138645" x="6115050" y="5969000"/>
          <p14:tracePt t="138676" x="6350000" y="5988050"/>
          <p14:tracePt t="138707" x="6623050" y="5969000"/>
          <p14:tracePt t="138739" x="7016750" y="5886450"/>
          <p14:tracePt t="138776" x="7385050" y="5797550"/>
          <p14:tracePt t="138801" x="7556500" y="5727700"/>
          <p14:tracePt t="138847" x="7727950" y="5530850"/>
          <p14:tracePt t="138879" x="7740650" y="5403850"/>
          <p14:tracePt t="138920" x="7753350" y="5219700"/>
          <p14:tracePt t="138941" x="7753350" y="5156200"/>
          <p14:tracePt t="138957" x="7766050" y="5086350"/>
          <p14:tracePt t="138988" x="7778750" y="4940300"/>
          <p14:tracePt t="139020" x="7785100" y="4813300"/>
          <p14:tracePt t="139051" x="7785100" y="4686300"/>
          <p14:tracePt t="139082" x="7766050" y="4584700"/>
          <p14:tracePt t="139114" x="7702550" y="4495800"/>
          <p14:tracePt t="139144" x="7626350" y="4432300"/>
          <p14:tracePt t="139175" x="7473950" y="4362450"/>
          <p14:tracePt t="139207" x="7302500" y="4305300"/>
          <p14:tracePt t="139238" x="7213600" y="4286250"/>
          <p14:tracePt t="139285" x="7207250" y="4286250"/>
          <p14:tracePt t="139317" x="7194550" y="4343400"/>
          <p14:tracePt t="139332" x="7194550" y="4394200"/>
          <p14:tracePt t="139364" x="7340600" y="4540250"/>
          <p14:tracePt t="139395" x="7467600" y="4622800"/>
          <p14:tracePt t="139426" x="7493000" y="4635500"/>
          <p14:tracePt t="139488" x="7512050" y="4635500"/>
          <p14:tracePt t="139519" x="7531100" y="4635500"/>
          <p14:tracePt t="139551" x="7562850" y="4635500"/>
          <p14:tracePt t="139582" x="7607300" y="4641850"/>
          <p14:tracePt t="139613" x="7639050" y="4654550"/>
          <p14:tracePt t="139645" x="7658100" y="4667250"/>
          <p14:tracePt t="139676" x="7696200" y="4679950"/>
          <p14:tracePt t="139708" x="7715250" y="4686300"/>
          <p14:tracePt t="139738" x="7753350" y="4673600"/>
          <p14:tracePt t="139770" x="7785100" y="4616450"/>
          <p14:tracePt t="139801" x="7785100" y="4546600"/>
          <p14:tracePt t="139832" x="7708900" y="4457700"/>
          <p14:tracePt t="139863" x="7562850" y="4362450"/>
          <p14:tracePt t="139895" x="7391400" y="4279900"/>
          <p14:tracePt t="139926" x="7181850" y="4203700"/>
          <p14:tracePt t="139957" x="7035800" y="4159250"/>
          <p14:tracePt t="139989" x="6858000" y="4121150"/>
          <p14:tracePt t="140020" x="6692900" y="4108450"/>
          <p14:tracePt t="140066" x="6483350" y="4127500"/>
          <p14:tracePt t="140098" x="6381750" y="4203700"/>
          <p14:tracePt t="140129" x="6254750" y="4298950"/>
          <p14:tracePt t="140160" x="6102350" y="4438650"/>
          <p14:tracePt t="140192" x="5956300" y="4565650"/>
          <p14:tracePt t="140223" x="5829300" y="4673600"/>
          <p14:tracePt t="140254" x="5734050" y="4768850"/>
          <p14:tracePt t="140271" x="5676900" y="4826000"/>
          <p14:tracePt t="140303" x="5588000" y="4953000"/>
          <p14:tracePt t="140333" x="5537200" y="5035550"/>
          <p14:tracePt t="140363" x="5511800" y="5143500"/>
          <p14:tracePt t="140394" x="5499100" y="5226050"/>
          <p14:tracePt t="140426" x="5499100" y="5289550"/>
          <p14:tracePt t="140457" x="5524500" y="5359400"/>
          <p14:tracePt t="140488" x="5638800" y="5467350"/>
          <p14:tracePt t="140520" x="5829300" y="5568950"/>
          <p14:tracePt t="140551" x="6121400" y="5676900"/>
          <p14:tracePt t="140582" x="6432550" y="5759450"/>
          <p14:tracePt t="140613" x="6642100" y="5797550"/>
          <p14:tracePt t="140658" x="7023100" y="5829300"/>
          <p14:tracePt t="140675" x="7150100" y="5829300"/>
          <p14:tracePt t="140707" x="7423150" y="5816600"/>
          <p14:tracePt t="140738" x="7639050" y="5727700"/>
          <p14:tracePt t="140769" x="7759700" y="5645150"/>
          <p14:tracePt t="140801" x="7842250" y="5543550"/>
          <p14:tracePt t="140832" x="7924800" y="5422900"/>
          <p14:tracePt t="140863" x="7962900" y="5346700"/>
          <p14:tracePt t="140895" x="7969250" y="5327650"/>
          <p14:tracePt t="141004" x="7918450" y="5340350"/>
          <p14:tracePt t="141035" x="7835900" y="5372100"/>
          <p14:tracePt t="141068" x="7734300" y="5403850"/>
          <p14:tracePt t="141098" x="7569200" y="5454650"/>
          <p14:tracePt t="141129" x="7359650" y="5467350"/>
          <p14:tracePt t="141160" x="7105650" y="5454650"/>
          <p14:tracePt t="141192" x="6775450" y="5372100"/>
          <p14:tracePt t="141223" x="6648450" y="5353050"/>
          <p14:tracePt t="141253" x="6616700" y="5353050"/>
          <p14:tracePt t="141300" x="6610350" y="5359400"/>
          <p14:tracePt t="141332" x="6635750" y="5359400"/>
          <p14:tracePt t="141363" x="6711950" y="5359400"/>
          <p14:tracePt t="141395" x="6896100" y="5359400"/>
          <p14:tracePt t="141426" x="7035800" y="5359400"/>
          <p14:tracePt t="141457" x="7080250" y="5359400"/>
          <p14:tracePt t="141489" x="7105650" y="5353050"/>
          <p14:tracePt t="141520" x="7118350" y="5340350"/>
          <p14:tracePt t="141676" x="7099300" y="5340350"/>
          <p14:tracePt t="141707" x="7092950" y="5346700"/>
          <p14:tracePt t="142082" x="7092950" y="5353050"/>
          <p14:tracePt t="142114" x="7086600" y="5359400"/>
          <p14:tracePt t="142145" x="6997700" y="5359400"/>
          <p14:tracePt t="142175" x="6800850" y="5327650"/>
          <p14:tracePt t="142209" x="6699250" y="5308600"/>
          <p14:tracePt t="142238" x="6642100" y="5308600"/>
          <p14:tracePt t="142269" x="6572250" y="5308600"/>
          <p14:tracePt t="142301" x="6477000" y="5295900"/>
          <p14:tracePt t="142317" x="6438900" y="5289550"/>
          <p14:tracePt t="142348" x="6400800" y="5289550"/>
          <p14:tracePt t="142379" x="6388100" y="5283200"/>
          <p14:tracePt t="142411" x="6375400" y="5283200"/>
          <p14:tracePt t="142445" x="6350000" y="5283200"/>
          <p14:tracePt t="142472" x="6299200" y="5276850"/>
          <p14:tracePt t="142504" x="6254750" y="5270500"/>
          <p14:tracePt t="142546" x="6216650" y="5270500"/>
          <p14:tracePt t="142598" x="6203950" y="5270500"/>
          <p14:tracePt t="142754" x="6191250" y="5276850"/>
          <p14:tracePt t="142848" x="6191250" y="5283200"/>
          <p14:tracePt t="142942" x="6210300" y="5295900"/>
          <p14:tracePt t="142958" x="6216650" y="5302250"/>
          <p14:tracePt t="143005" x="6242050" y="5308600"/>
          <p14:tracePt t="143035" x="6280150" y="5308600"/>
          <p14:tracePt t="143066" x="6324600" y="5308600"/>
          <p14:tracePt t="143098" x="6343650" y="5308600"/>
          <p14:tracePt t="143176" x="6350000" y="5295900"/>
          <p14:tracePt t="143207" x="6350000" y="5289550"/>
          <p14:tracePt t="143240" x="6350000" y="5276850"/>
          <p14:tracePt t="143286" x="6343650" y="5270500"/>
          <p14:tracePt t="143332" x="6343650" y="5264150"/>
          <p14:tracePt t="143348" x="6343650" y="5257800"/>
          <p14:tracePt t="143394" x="6343650" y="5251450"/>
          <p14:tracePt t="143473" x="6343650" y="5219700"/>
          <p14:tracePt t="143504" x="6356350" y="5168900"/>
          <p14:tracePt t="143535" x="6375400" y="5105400"/>
          <p14:tracePt t="143567" x="6407150" y="5003800"/>
          <p14:tracePt t="143598" x="6438900" y="4876800"/>
          <p14:tracePt t="143614" x="6438900" y="4819650"/>
          <p14:tracePt t="143659" x="6438900" y="4730750"/>
          <p14:tracePt t="143691" x="6426200" y="4686300"/>
          <p14:tracePt t="143723" x="6419850" y="4667250"/>
          <p14:tracePt t="143769" x="6413500" y="4654550"/>
          <p14:tracePt t="143801" x="6413500" y="4648200"/>
          <p14:tracePt t="143848" x="6413500" y="4641850"/>
          <p14:tracePt t="143958" x="6438900" y="4654550"/>
          <p14:tracePt t="143973" x="6438900" y="4660900"/>
          <p14:tracePt t="144009" x="6483350" y="4705350"/>
          <p14:tracePt t="144035" x="6515100" y="4749800"/>
          <p14:tracePt t="144066" x="6534150" y="4800600"/>
          <p14:tracePt t="144120" x="6610350" y="4908550"/>
          <p14:tracePt t="144145" x="6635750" y="4940300"/>
          <p14:tracePt t="144176" x="6661150" y="4965700"/>
          <p14:tracePt t="144238" x="6737350" y="4997450"/>
          <p14:tracePt t="144270" x="6775450" y="4997450"/>
          <p14:tracePt t="144301" x="6819900" y="4997450"/>
          <p14:tracePt t="144332" x="6877050" y="4997450"/>
          <p14:tracePt t="144348" x="6902450" y="4997450"/>
          <p14:tracePt t="144379" x="6997700" y="4978400"/>
          <p14:tracePt t="144410" x="7042150" y="4959350"/>
          <p14:tracePt t="144442" x="7061200" y="4946650"/>
          <p14:tracePt t="144473" x="7067550" y="4940300"/>
          <p14:tracePt t="144598" x="7073900" y="4940300"/>
          <p14:tracePt t="144816" x="7099300" y="5016500"/>
          <p14:tracePt t="144848" x="7175500" y="5099050"/>
          <p14:tracePt t="144880" x="7251700" y="5137150"/>
          <p14:tracePt t="144910" x="7302500" y="5149850"/>
          <p14:tracePt t="144942" x="7346950" y="5156200"/>
          <p14:tracePt t="144973" x="7397750" y="5168900"/>
          <p14:tracePt t="145004" x="7493000" y="5194300"/>
          <p14:tracePt t="145035" x="7550150" y="5213350"/>
          <p14:tracePt t="145067" x="7562850" y="5213350"/>
          <p14:tracePt t="145097" x="7569200" y="5213350"/>
          <p14:tracePt t="145129" x="7575550" y="5207000"/>
          <p14:tracePt t="145394" x="7594600" y="5168900"/>
          <p14:tracePt t="145426" x="7620000" y="5060950"/>
          <p14:tracePt t="145473" x="7613650" y="4813300"/>
          <p14:tracePt t="145504" x="7600950" y="4724400"/>
          <p14:tracePt t="145535" x="7588250" y="4673600"/>
          <p14:tracePt t="145567" x="7581900" y="4648200"/>
          <p14:tracePt t="145598" x="7581900" y="4622800"/>
          <p14:tracePt t="145614" x="7569200" y="4603750"/>
          <p14:tracePt t="145629" x="7569200" y="4597400"/>
          <p14:tracePt t="145660" x="7562850" y="4559300"/>
          <p14:tracePt t="145691" x="7556500" y="4533900"/>
          <p14:tracePt t="145722" x="7543800" y="4502150"/>
          <p14:tracePt t="145754" x="7543800" y="4483100"/>
          <p14:tracePt t="145801" x="7543800" y="4476750"/>
          <p14:tracePt t="146520" x="7562850" y="4533900"/>
          <p14:tracePt t="146550" x="7683500" y="4679950"/>
          <p14:tracePt t="146582" x="8013700" y="4972050"/>
          <p14:tracePt t="146613" x="8578850" y="5353050"/>
          <p14:tracePt t="146644" x="9182100" y="5683250"/>
          <p14:tracePt t="146676" x="9499600" y="5765800"/>
          <p14:tracePt t="146723" x="9734550" y="5632450"/>
          <p14:tracePt t="146754" x="9753600" y="5492750"/>
          <p14:tracePt t="146785" x="9753600" y="5353050"/>
          <p14:tracePt t="146817" x="9721850" y="5251450"/>
          <p14:tracePt t="146848" x="9696450" y="5219700"/>
          <p14:tracePt t="147067" x="9696450" y="5194300"/>
          <p14:tracePt t="147105" x="9696450" y="5149850"/>
          <p14:tracePt t="147125" x="9696450" y="5143500"/>
          <p14:tracePt t="147142" x="9696450" y="5124450"/>
          <p14:tracePt t="147209" x="9696450" y="5118100"/>
          <p14:tracePt t="147300" x="9690100" y="5118100"/>
          <p14:tracePt t="147333" x="9690100" y="5162550"/>
          <p14:tracePt t="147364" x="9709150" y="5213350"/>
          <p14:tracePt t="147394" x="9740900" y="5238750"/>
          <p14:tracePt t="147426" x="9747250" y="5238750"/>
          <p14:tracePt t="147459" x="9766300" y="5251450"/>
          <p14:tracePt t="147488" x="9791700" y="5264150"/>
          <p14:tracePt t="147520" x="9829800" y="5270500"/>
          <p14:tracePt t="147551" x="9918700" y="5283200"/>
          <p14:tracePt t="147583" x="10001250" y="5289550"/>
          <p14:tracePt t="147613" x="10058400" y="5289550"/>
          <p14:tracePt t="147630" x="10096500" y="5289550"/>
          <p14:tracePt t="147644" x="10134600" y="5283200"/>
          <p14:tracePt t="147676" x="10179050" y="5270500"/>
          <p14:tracePt t="147708" x="10198100" y="5257800"/>
          <p14:tracePt t="148019" x="10223500" y="5226050"/>
          <p14:tracePt t="148051" x="10261600" y="5130800"/>
          <p14:tracePt t="148083" x="10287000" y="4959350"/>
          <p14:tracePt t="148113" x="10306050" y="4781550"/>
          <p14:tracePt t="148145" x="10318750" y="4692650"/>
          <p14:tracePt t="148176" x="10318750" y="4679950"/>
          <p14:tracePt t="148489" x="10318750" y="4667250"/>
          <p14:tracePt t="148550" x="10318750" y="4660900"/>
          <p14:tracePt t="148598" x="10318750" y="4654550"/>
          <p14:tracePt t="148965" x="10198100" y="4718050"/>
          <p14:tracePt t="148988" x="10045700" y="4768850"/>
          <p14:tracePt t="149021" x="9785350" y="4806950"/>
          <p14:tracePt t="149051" x="9385300" y="4838700"/>
          <p14:tracePt t="149082" x="8877300" y="4845050"/>
          <p14:tracePt t="149114" x="8140700" y="4921250"/>
          <p14:tracePt t="149144" x="7289800" y="5060950"/>
          <p14:tracePt t="149175" x="6737350" y="5200650"/>
          <p14:tracePt t="149207" x="6146800" y="5384800"/>
          <p14:tracePt t="149238" x="5759450" y="5499100"/>
          <p14:tracePt t="149269" x="5543550" y="5562600"/>
          <p14:tracePt t="149285" x="5429250" y="5594350"/>
          <p14:tracePt t="149318" x="5200650" y="5657850"/>
          <p14:tracePt t="149332" x="5099050" y="5683250"/>
          <p14:tracePt t="149364" x="4940300" y="5740400"/>
          <p14:tracePt t="149395" x="4762500" y="5803900"/>
          <p14:tracePt t="149426" x="4572000" y="5822950"/>
          <p14:tracePt t="149458" x="4400550" y="5791200"/>
          <p14:tracePt t="149488" x="4311650" y="5765800"/>
          <p14:tracePt t="149519" x="4254500" y="5740400"/>
          <p14:tracePt t="149567" x="4184650" y="5715000"/>
          <p14:tracePt t="149597" x="4184650" y="5708650"/>
          <p14:tracePt t="149678" x="4184650" y="5695950"/>
          <p14:tracePt t="149723" x="4184650" y="5689600"/>
          <p14:tracePt t="149754" x="4203700" y="5676900"/>
          <p14:tracePt t="149785" x="4216400" y="5670550"/>
          <p14:tracePt t="149817" x="4229100" y="5664200"/>
          <p14:tracePt t="149848" x="4235450" y="5657850"/>
          <p14:tracePt t="150035" x="4267200" y="5645150"/>
          <p14:tracePt t="150067" x="4298950" y="5638800"/>
          <p14:tracePt t="150098" x="4318000" y="5638800"/>
          <p14:tracePt t="150162" x="4343400" y="5638800"/>
          <p14:tracePt t="150192" x="4381500" y="5638800"/>
          <p14:tracePt t="150222" x="4445000" y="5632450"/>
          <p14:tracePt t="150254" x="4565650" y="5607050"/>
          <p14:tracePt t="150285" x="4654550" y="5600700"/>
          <p14:tracePt t="150301" x="4718050" y="5594350"/>
          <p14:tracePt t="150332" x="4889500" y="5594350"/>
          <p14:tracePt t="150364" x="5099050" y="5607050"/>
          <p14:tracePt t="150395" x="5359400" y="5619750"/>
          <p14:tracePt t="150426" x="5511800" y="5619750"/>
          <p14:tracePt t="150461" x="5626100" y="5619750"/>
          <p14:tracePt t="150488" x="5702300" y="5613400"/>
          <p14:tracePt t="150519" x="5778500" y="5613400"/>
          <p14:tracePt t="150551" x="5892800" y="5613400"/>
          <p14:tracePt t="150583" x="6013450" y="5613400"/>
          <p14:tracePt t="150615" x="6248400" y="5638800"/>
          <p14:tracePt t="150645" x="6527800" y="5676900"/>
          <p14:tracePt t="150676" x="7181850" y="5715000"/>
          <p14:tracePt t="150707" x="8191500" y="5759450"/>
          <p14:tracePt t="150738" x="9226550" y="5759450"/>
          <p14:tracePt t="150769" x="9899650" y="5676900"/>
          <p14:tracePt t="150802" x="10255250" y="5537200"/>
          <p14:tracePt t="150832" x="10439400" y="5416550"/>
          <p14:tracePt t="150863" x="10509250" y="5340350"/>
          <p14:tracePt t="150895" x="10553700" y="5283200"/>
          <p14:tracePt t="150942" x="10553700" y="5276850"/>
          <p14:tracePt t="151051" x="10553700" y="5257800"/>
          <p14:tracePt t="151082" x="10541000" y="5257800"/>
          <p14:tracePt t="151113" x="10490200" y="5276850"/>
          <p14:tracePt t="151144" x="10369550" y="5340350"/>
          <p14:tracePt t="151183" x="10153650" y="5441950"/>
          <p14:tracePt t="151223" x="9944100" y="5549900"/>
          <p14:tracePt t="151254" x="9766300" y="5588000"/>
          <p14:tracePt t="151286" x="9556750" y="5588000"/>
          <p14:tracePt t="151317" x="9340850" y="5575300"/>
          <p14:tracePt t="151348" x="9067800" y="5511800"/>
          <p14:tracePt t="151379" x="8890000" y="5441950"/>
          <p14:tracePt t="151415" x="8743950" y="5353050"/>
          <p14:tracePt t="151441" x="8686800" y="5314950"/>
          <p14:tracePt t="151473" x="8648700" y="5276850"/>
          <p14:tracePt t="151504" x="8597900" y="5245100"/>
          <p14:tracePt t="151535" x="8566150" y="5238750"/>
          <p14:tracePt t="151567" x="8553450" y="5238750"/>
          <p14:tracePt t="151598" x="8528050" y="5245100"/>
          <p14:tracePt t="151614" x="8521700" y="5245100"/>
          <p14:tracePt t="151629" x="8515350" y="5251450"/>
          <p14:tracePt t="151660" x="8509000" y="5251450"/>
          <p14:tracePt t="151708" x="8509000" y="5257800"/>
          <p14:tracePt t="151864" x="8528050" y="5245100"/>
          <p14:tracePt t="151894" x="8572500" y="5194300"/>
          <p14:tracePt t="151927" x="8572500" y="5187950"/>
          <p14:tracePt t="152114" x="8553450" y="5187950"/>
          <p14:tracePt t="152145" x="8502650" y="5200650"/>
          <p14:tracePt t="152175" x="8477250" y="5207000"/>
          <p14:tracePt t="152254" x="8470900" y="5207000"/>
          <p14:tracePt t="152443" x="8509000" y="5232400"/>
          <p14:tracePt t="152472" x="8553450" y="5251450"/>
          <p14:tracePt t="152504" x="8629650" y="5270500"/>
          <p14:tracePt t="152535" x="8705850" y="5283200"/>
          <p14:tracePt t="152566" x="8807450" y="5289550"/>
          <p14:tracePt t="152598" x="8896350" y="5289550"/>
          <p14:tracePt t="152629" x="8953500" y="5289550"/>
          <p14:tracePt t="152660" x="9029700" y="5289550"/>
          <p14:tracePt t="152692" x="9080500" y="5295900"/>
          <p14:tracePt t="152725" x="9093200" y="5295900"/>
          <p14:tracePt t="152863" x="9086850" y="5308600"/>
          <p14:tracePt t="152895" x="9080500" y="5321300"/>
          <p14:tracePt t="152928" x="9074150" y="5321300"/>
          <p14:tracePt t="153020" x="9086850" y="5276850"/>
          <p14:tracePt t="153051" x="9093200" y="5219700"/>
          <p14:tracePt t="153082" x="9105900" y="5149850"/>
          <p14:tracePt t="153113" x="9131300" y="5060950"/>
          <p14:tracePt t="153144" x="9156700" y="4972050"/>
          <p14:tracePt t="153176" x="9175750" y="4914900"/>
          <p14:tracePt t="153208" x="9188450" y="4845050"/>
          <p14:tracePt t="153239" x="9188450" y="4800600"/>
          <p14:tracePt t="153270" x="9188450" y="4768850"/>
          <p14:tracePt t="153286" x="9188450" y="4756150"/>
          <p14:tracePt t="153301" x="9188450" y="4743450"/>
          <p14:tracePt t="153332" x="9188450" y="4699000"/>
          <p14:tracePt t="153379" x="9188450" y="4673600"/>
          <p14:tracePt t="153426" x="9188450" y="4667250"/>
          <p14:tracePt t="153476" x="9182100" y="4654550"/>
          <p14:tracePt t="153519" x="9182100" y="4648200"/>
          <p14:tracePt t="153551" x="9182100" y="4641850"/>
          <p14:tracePt t="153602" x="9182100" y="4629150"/>
          <p14:tracePt t="154176" x="9232900" y="4692650"/>
          <p14:tracePt t="154208" x="9302750" y="4743450"/>
          <p14:tracePt t="154238" x="9347200" y="4781550"/>
          <p14:tracePt t="154270" x="9359900" y="4806950"/>
          <p14:tracePt t="154301" x="9372600" y="4838700"/>
          <p14:tracePt t="154332" x="9391650" y="4876800"/>
          <p14:tracePt t="154363" x="9417050" y="4902200"/>
          <p14:tracePt t="154394" x="9436100" y="4921250"/>
          <p14:tracePt t="154426" x="9442450" y="4927600"/>
          <p14:tracePt t="154555" x="9448800" y="4927600"/>
          <p14:tracePt t="154582" x="9461500" y="4927600"/>
          <p14:tracePt t="154708" x="9467850" y="4927600"/>
          <p14:tracePt t="154738" x="9474200" y="4933950"/>
          <p14:tracePt t="154770" x="9486900" y="4940300"/>
          <p14:tracePt t="154801" x="9493250" y="4946650"/>
          <p14:tracePt t="154832" x="9499600" y="4959350"/>
          <p14:tracePt t="154863" x="9525000" y="4959350"/>
          <p14:tracePt t="154895" x="9601200" y="4972050"/>
          <p14:tracePt t="154926" x="9690100" y="4991100"/>
          <p14:tracePt t="154957" x="9734550" y="4991100"/>
          <p14:tracePt t="154989" x="9766300" y="4991100"/>
          <p14:tracePt t="155020" x="9785350" y="4991100"/>
          <p14:tracePt t="155176" x="9785350" y="5003800"/>
          <p14:tracePt t="155207" x="9779000" y="5010150"/>
          <p14:tracePt t="155239" x="9779000" y="5016500"/>
          <p14:tracePt t="155270" x="9772650" y="5035550"/>
          <p14:tracePt t="155317" x="9772650" y="5041900"/>
          <p14:tracePt t="155535" x="9772650" y="5048250"/>
          <p14:tracePt t="156035" x="9728200" y="5086350"/>
          <p14:tracePt t="156051" x="9690100" y="5099050"/>
          <p14:tracePt t="156098" x="9556750" y="5168900"/>
          <p14:tracePt t="156129" x="9448800" y="5207000"/>
          <p14:tracePt t="156161" x="9372600" y="5238750"/>
          <p14:tracePt t="156191" x="9277350" y="5257800"/>
          <p14:tracePt t="156225" x="9105900" y="5264150"/>
          <p14:tracePt t="156254" x="8794750" y="5264150"/>
          <p14:tracePt t="156285" x="8578850" y="5257800"/>
          <p14:tracePt t="156316" x="8382000" y="5238750"/>
          <p14:tracePt t="156348" x="8305800" y="5219700"/>
          <p14:tracePt t="156379" x="8242300" y="5187950"/>
          <p14:tracePt t="156411" x="8147050" y="5092700"/>
          <p14:tracePt t="156442" x="8108950" y="5022850"/>
          <p14:tracePt t="156473" x="8108950" y="4978400"/>
          <p14:tracePt t="156504" x="8115300" y="4959350"/>
          <p14:tracePt t="156582" x="8115300" y="5010150"/>
          <p14:tracePt t="156613" x="8115300" y="5054600"/>
          <p14:tracePt t="156645" x="8153400" y="5086350"/>
          <p14:tracePt t="156676" x="8255000" y="5143500"/>
          <p14:tracePt t="156707" x="8401050" y="5194300"/>
          <p14:tracePt t="156754" x="8921750" y="5213350"/>
          <p14:tracePt t="156789" x="9353550" y="5162550"/>
          <p14:tracePt t="156817" x="9607550" y="5080000"/>
          <p14:tracePt t="156848" x="9658350" y="5041900"/>
          <p14:tracePt t="156879" x="9664700" y="5041900"/>
          <p14:tracePt t="156910" x="9588500" y="5035550"/>
          <p14:tracePt t="156941" x="9410700" y="5060950"/>
          <p14:tracePt t="156957" x="9239250" y="5105400"/>
          <p14:tracePt t="156988" x="8724900" y="5238750"/>
          <p14:tracePt t="157020" x="7918450" y="5378450"/>
          <p14:tracePt t="157051" x="7054850" y="5441950"/>
          <p14:tracePt t="157082" x="6070600" y="5454650"/>
          <p14:tracePt t="157114" x="4838700" y="5410200"/>
          <p14:tracePt t="157145" x="3613150" y="5397500"/>
          <p14:tracePt t="157176" x="2870200" y="5556250"/>
          <p14:tracePt t="157218" x="2324100" y="5784850"/>
          <p14:tracePt t="157238" x="2120900" y="5911850"/>
          <p14:tracePt t="157269" x="2019300" y="6013450"/>
          <p14:tracePt t="157301" x="1917700" y="6108700"/>
          <p14:tracePt t="157316" x="1879600" y="6140450"/>
          <p14:tracePt t="157348" x="1803400" y="6165850"/>
          <p14:tracePt t="157395" x="1727200" y="6184900"/>
          <p14:tracePt t="157426" x="1631950" y="6203950"/>
          <p14:tracePt t="157457" x="1562100" y="6210300"/>
          <p14:tracePt t="157489" x="1511300" y="6223000"/>
          <p14:tracePt t="157520" x="1460500" y="6229350"/>
          <p14:tracePt t="157550" x="1397000" y="6235700"/>
          <p14:tracePt t="157582" x="1365250" y="6248400"/>
          <p14:tracePt t="157645" x="1346200" y="6261100"/>
          <p14:tracePt t="157676" x="1308100" y="6280150"/>
          <p14:tracePt t="157707" x="1289050" y="6286500"/>
          <p14:tracePt t="157739" x="1270000" y="6292850"/>
          <p14:tracePt t="157833" x="1263650" y="6292850"/>
          <p14:tracePt t="157863" x="1257300" y="6299200"/>
          <p14:tracePt t="157910" x="1250950" y="6299200"/>
          <p14:tracePt t="157941" x="1244600" y="6299200"/>
          <p14:tracePt t="158257" x="1244600" y="6305550"/>
          <p14:tracePt t="158332" x="1238250" y="6311900"/>
          <p14:tracePt t="158363" x="1238250" y="6318250"/>
          <p14:tracePt t="158410" x="1231900" y="6318250"/>
          <p14:tracePt t="158441" x="1231900" y="6324600"/>
          <p14:tracePt t="158722" x="1231900" y="6330950"/>
          <p14:tracePt t="158755" x="1231900" y="6337300"/>
          <p14:tracePt t="158785" x="1231900" y="6343650"/>
          <p14:tracePt t="158816" x="1231900" y="6362700"/>
          <p14:tracePt t="158848" x="1238250" y="6407150"/>
          <p14:tracePt t="158879" x="1250950" y="6438900"/>
          <p14:tracePt t="158912" x="1263650" y="6457950"/>
          <p14:tracePt t="158942" x="1289050" y="6464300"/>
          <p14:tracePt t="158973" x="1473200" y="6477000"/>
          <p14:tracePt t="159003" x="1993900" y="6502400"/>
          <p14:tracePt t="159035" x="2863850" y="6477000"/>
          <p14:tracePt t="159067" x="3676650" y="6369050"/>
          <p14:tracePt t="159100" x="4324350" y="6254750"/>
          <p14:tracePt t="159129" x="4933950" y="6121400"/>
          <p14:tracePt t="159160" x="5575300" y="5943600"/>
          <p14:tracePt t="159192" x="6197600" y="5759450"/>
          <p14:tracePt t="159223" x="6629400" y="5575300"/>
          <p14:tracePt t="159254" x="6877050" y="5422900"/>
          <p14:tracePt t="159270" x="6965950" y="5353050"/>
          <p14:tracePt t="159286" x="7023100" y="5321300"/>
          <p14:tracePt t="159301" x="7042150" y="5302250"/>
          <p14:tracePt t="159332" x="7080250" y="5251450"/>
          <p14:tracePt t="159364" x="7105650" y="5232400"/>
          <p14:tracePt t="159394" x="7188200" y="5200650"/>
          <p14:tracePt t="159426" x="7277100" y="5162550"/>
          <p14:tracePt t="159457" x="7416800" y="5111750"/>
          <p14:tracePt t="159488" x="7747000" y="5041900"/>
          <p14:tracePt t="159520" x="8204200" y="4933950"/>
          <p14:tracePt t="159551" x="8521700" y="4800600"/>
          <p14:tracePt t="159587" x="8636000" y="4711700"/>
          <p14:tracePt t="159614" x="8667750" y="4660900"/>
          <p14:tracePt t="159629" x="8674100" y="4648200"/>
          <p14:tracePt t="159675" x="8686800" y="4635500"/>
          <p14:tracePt t="159707" x="8712200" y="4616450"/>
          <p14:tracePt t="159738" x="8743950" y="4603750"/>
          <p14:tracePt t="159770" x="8756650" y="4597400"/>
          <p14:tracePt t="159845" x="8763000" y="4597400"/>
          <p14:tracePt t="159879" x="8788400" y="4686300"/>
          <p14:tracePt t="159911" x="8921750" y="4857750"/>
          <p14:tracePt t="159941" x="9061450" y="4940300"/>
          <p14:tracePt t="159958" x="9150350" y="4965700"/>
          <p14:tracePt t="159972" x="9207500" y="4965700"/>
          <p14:tracePt t="160004" x="9359900" y="4940300"/>
          <p14:tracePt t="160035" x="9613900" y="4864100"/>
          <p14:tracePt t="160067" x="10077450" y="4762500"/>
          <p14:tracePt t="160100" x="10344150" y="4737100"/>
          <p14:tracePt t="160114" x="10363200" y="4737100"/>
          <p14:tracePt t="160175" x="10363200" y="4724400"/>
          <p14:tracePt t="160208" x="10344150" y="4699000"/>
          <p14:tracePt t="160239" x="10312400" y="4660900"/>
          <p14:tracePt t="160269" x="10280650" y="4629150"/>
          <p14:tracePt t="160308" x="10274300" y="4610100"/>
          <p14:tracePt t="160332" x="10267950" y="4603750"/>
          <p14:tracePt t="160410" x="10223500" y="4622800"/>
          <p14:tracePt t="160442" x="10052050" y="4724400"/>
          <p14:tracePt t="160473" x="9740900" y="4933950"/>
          <p14:tracePt t="160503" x="9093200" y="5257800"/>
          <p14:tracePt t="160536" x="7994650" y="5645150"/>
          <p14:tracePt t="160566" x="6210300" y="5880100"/>
          <p14:tracePt t="160598" x="4184650" y="5911850"/>
          <p14:tracePt t="160629" x="2990850" y="5949950"/>
          <p14:tracePt t="160660" x="1873250" y="5943600"/>
          <p14:tracePt t="160692" x="1282700" y="5905500"/>
          <p14:tracePt t="160723" x="1028700" y="5911850"/>
          <p14:tracePt t="160755" x="844550" y="5994400"/>
          <p14:tracePt t="160785" x="692150" y="6083300"/>
          <p14:tracePt t="160817" x="609600" y="6134100"/>
          <p14:tracePt t="160847" x="577850" y="6172200"/>
          <p14:tracePt t="160879" x="571500" y="6210300"/>
          <p14:tracePt t="160910" x="577850" y="6229350"/>
          <p14:tracePt t="160941" x="654050" y="6248400"/>
          <p14:tracePt t="160973" x="825500" y="6305550"/>
          <p14:tracePt t="161004" x="958850" y="6375400"/>
          <p14:tracePt t="161050" x="1035050" y="6394450"/>
          <p14:tracePt t="161082" x="1041400" y="6394450"/>
          <p14:tracePt t="161114" x="1054100" y="6394450"/>
          <p14:tracePt t="161144" x="1060450" y="6394450"/>
          <p14:tracePt t="161176" x="1066800" y="6375400"/>
          <p14:tracePt t="161208" x="1073150" y="6369050"/>
          <p14:tracePt t="161238" x="1085850" y="6362700"/>
          <p14:tracePt t="161285" x="1098550" y="6369050"/>
          <p14:tracePt t="161317" x="1117600" y="6400800"/>
          <p14:tracePt t="161348" x="1130300" y="6426200"/>
          <p14:tracePt t="161378" x="1136650" y="6445250"/>
          <p14:tracePt t="161414" x="1149350" y="6477000"/>
          <p14:tracePt t="161425" x="1149350" y="6483350"/>
          <p14:tracePt t="161458" x="1155700" y="6489700"/>
          <p14:tracePt t="161520" x="1193800" y="6502400"/>
          <p14:tracePt t="161551" x="1250950" y="6527800"/>
          <p14:tracePt t="161582" x="1314450" y="6559550"/>
          <p14:tracePt t="161614" x="1416050" y="6584950"/>
          <p14:tracePt t="161645" x="1530350" y="6597650"/>
          <p14:tracePt t="161692" x="1657350" y="6597650"/>
          <p14:tracePt t="161723" x="1689100" y="6584950"/>
          <p14:tracePt t="161754" x="1701800" y="6559550"/>
          <p14:tracePt t="161785" x="1708150" y="6546850"/>
          <p14:tracePt t="161957" x="1708150" y="6559550"/>
          <p14:tracePt t="161989" x="1708150" y="6572250"/>
          <p14:tracePt t="162036" x="1708150" y="6578600"/>
          <p14:tracePt t="162176" x="1727200" y="6546850"/>
          <p14:tracePt t="162207" x="1758950" y="6470650"/>
          <p14:tracePt t="162238" x="1784350" y="6400800"/>
          <p14:tracePt t="162270" x="1809750" y="6311900"/>
          <p14:tracePt t="162300" x="1828800" y="6248400"/>
          <p14:tracePt t="162332" x="1841500" y="6203950"/>
          <p14:tracePt t="162363" x="1847850" y="6178550"/>
          <p14:tracePt t="162394" x="1847850" y="6140450"/>
          <p14:tracePt t="162428" x="1860550" y="6083300"/>
          <p14:tracePt t="162457" x="1866900" y="6013450"/>
          <p14:tracePt t="162488" x="1885950" y="5962650"/>
          <p14:tracePt t="162520" x="1898650" y="5930900"/>
          <p14:tracePt t="162551" x="1905000" y="5918200"/>
          <p14:tracePt t="162770" x="1898650" y="5918200"/>
          <p14:tracePt t="162801" x="1892300" y="5918200"/>
          <p14:tracePt t="163004" x="1911350" y="5905500"/>
          <p14:tracePt t="163035" x="1911350" y="5892800"/>
          <p14:tracePt t="163066" x="1917700" y="5873750"/>
          <p14:tracePt t="163098" x="1917700" y="5861050"/>
          <p14:tracePt t="163145" x="1905000" y="5861050"/>
          <p14:tracePt t="163176" x="1892300" y="5905500"/>
          <p14:tracePt t="163208" x="1892300" y="5930900"/>
          <p14:tracePt t="163238" x="1892300" y="5943600"/>
          <p14:tracePt t="163269" x="1892300" y="5949950"/>
          <p14:tracePt t="163395" x="1898650" y="5924550"/>
          <p14:tracePt t="163426" x="1898650" y="5911850"/>
          <p14:tracePt t="163457" x="1905000" y="5905500"/>
          <p14:tracePt t="163583" x="1905000" y="5949950"/>
          <p14:tracePt t="163613" x="1905000" y="5969000"/>
          <p14:tracePt t="163645" x="1930400" y="6019800"/>
          <p14:tracePt t="163676" x="1943100" y="6051550"/>
          <p14:tracePt t="163707" x="1949450" y="6070600"/>
          <p14:tracePt t="163739" x="1949450" y="6083300"/>
          <p14:tracePt t="163770" x="1955800" y="6102350"/>
          <p14:tracePt t="163800" x="1955800" y="6146800"/>
          <p14:tracePt t="163832" x="1955800" y="6210300"/>
          <p14:tracePt t="163864" x="1962150" y="6286500"/>
          <p14:tracePt t="163894" x="1968500" y="6343650"/>
          <p14:tracePt t="163926" x="1968500" y="6381750"/>
          <p14:tracePt t="163988" x="1968500" y="6388100"/>
          <p14:tracePt t="164022" x="1968500" y="6394450"/>
          <p14:tracePt t="164051" x="1968500" y="6400800"/>
          <p14:tracePt t="164191" x="1962150" y="6407150"/>
          <p14:tracePt t="164723" x="1962150" y="6413500"/>
          <p14:tracePt t="164989" x="1962150" y="6419850"/>
          <p14:tracePt t="165020" x="1974850" y="6432550"/>
          <p14:tracePt t="165050" x="2000250" y="6438900"/>
          <p14:tracePt t="165082" x="2057400" y="6451600"/>
          <p14:tracePt t="165113" x="2120900" y="6483350"/>
          <p14:tracePt t="165145" x="2165350" y="6502400"/>
          <p14:tracePt t="165176" x="2190750" y="6515100"/>
          <p14:tracePt t="165207" x="2216150" y="6527800"/>
          <p14:tracePt t="165239" x="2241550" y="6534150"/>
          <p14:tracePt t="165286" x="2273300" y="6546850"/>
          <p14:tracePt t="165300" x="2286000" y="6546850"/>
          <p14:tracePt t="165347" x="2298700" y="6546850"/>
          <p14:tracePt t="165379" x="2317750" y="6546850"/>
          <p14:tracePt t="165410" x="2362200" y="6534150"/>
          <p14:tracePt t="165441" x="2381250" y="6521450"/>
          <p14:tracePt t="165473" x="2387600" y="6502400"/>
          <p14:tracePt t="165504" x="2400300" y="6483350"/>
          <p14:tracePt t="165535" x="2413000" y="6457950"/>
          <p14:tracePt t="165567" x="2413000" y="6426200"/>
          <p14:tracePt t="165598" x="2413000" y="6407150"/>
          <p14:tracePt t="165629" x="2413000" y="6394450"/>
          <p14:tracePt t="165644" x="2413000" y="6388100"/>
          <p14:tracePt t="165676" x="2413000" y="6381750"/>
          <p14:tracePt t="165863" x="2432050" y="6381750"/>
          <p14:tracePt t="165894" x="2451100" y="6381750"/>
          <p14:tracePt t="165929" x="2476500" y="6375400"/>
          <p14:tracePt t="165958" x="2489200" y="6375400"/>
          <p14:tracePt t="165972" x="2495550" y="6375400"/>
          <p14:tracePt t="166004" x="2508250" y="6369050"/>
          <p14:tracePt t="166038" x="2520950" y="6369050"/>
          <p14:tracePt t="166067" x="2533650" y="6356350"/>
          <p14:tracePt t="166114" x="2540000" y="6350000"/>
          <p14:tracePt t="166161" x="2546350" y="6343650"/>
          <p14:tracePt t="166192" x="2559050" y="6330950"/>
          <p14:tracePt t="166238" x="2565400" y="6324600"/>
          <p14:tracePt t="166272" x="2571750" y="6311900"/>
          <p14:tracePt t="166301" x="2584450" y="6305550"/>
          <p14:tracePt t="166399" x="2565400" y="6305550"/>
          <p14:tracePt t="166426" x="2540000" y="6318250"/>
          <p14:tracePt t="166458" x="2508250" y="6362700"/>
          <p14:tracePt t="166489" x="2508250" y="6381750"/>
          <p14:tracePt t="166522" x="2527300" y="6400800"/>
          <p14:tracePt t="166553" x="2584450" y="6432550"/>
          <p14:tracePt t="166583" x="2654300" y="6477000"/>
          <p14:tracePt t="166613" x="2692400" y="6496050"/>
          <p14:tracePt t="166645" x="2711450" y="6502400"/>
          <p14:tracePt t="166676" x="2724150" y="6502400"/>
          <p14:tracePt t="166707" x="2762250" y="6515100"/>
          <p14:tracePt t="166739" x="2806700" y="6534150"/>
          <p14:tracePt t="166769" x="2876550" y="6553200"/>
          <p14:tracePt t="166800" x="2997200" y="6565900"/>
          <p14:tracePt t="166832" x="3162300" y="6572250"/>
          <p14:tracePt t="166879" x="3359150" y="6546850"/>
          <p14:tracePt t="166911" x="3479800" y="6496050"/>
          <p14:tracePt t="166941" x="3575050" y="6451600"/>
          <p14:tracePt t="166957" x="3632200" y="6419850"/>
          <p14:tracePt t="166973" x="3670300" y="6394450"/>
          <p14:tracePt t="167008" x="3714750" y="6343650"/>
          <p14:tracePt t="167035" x="3740150" y="6305550"/>
          <p14:tracePt t="167067" x="3759200" y="6235700"/>
          <p14:tracePt t="167098" x="3759200" y="6153150"/>
          <p14:tracePt t="167130" x="3752850" y="6108700"/>
          <p14:tracePt t="167161" x="3746500" y="6070600"/>
          <p14:tracePt t="167191" x="3746500" y="6057900"/>
          <p14:tracePt t="167222" x="3746500" y="6038850"/>
          <p14:tracePt t="167255" x="3740150" y="6032500"/>
          <p14:tracePt t="167301" x="3708400" y="6032500"/>
          <p14:tracePt t="167348" x="3708400" y="6026150"/>
          <p14:tracePt t="167379" x="3670300" y="5981700"/>
          <p14:tracePt t="167410" x="3575050" y="5861050"/>
          <p14:tracePt t="167441" x="3409950" y="5645150"/>
          <p14:tracePt t="167473" x="3111500" y="5378450"/>
          <p14:tracePt t="167504" x="2870200" y="5143500"/>
          <p14:tracePt t="167535" x="2476500" y="4686300"/>
          <p14:tracePt t="167568" x="1866900" y="4032250"/>
          <p14:tracePt t="167598" x="1574800" y="3638550"/>
          <p14:tracePt t="167614" x="1549400" y="3511550"/>
          <p14:tracePt t="167630" x="1543050" y="3460750"/>
          <p14:tracePt t="167645" x="1543050" y="3384550"/>
          <p14:tracePt t="167676" x="1549400" y="3295650"/>
          <p14:tracePt t="167707" x="1574800" y="3155950"/>
          <p14:tracePt t="167738" x="1612900" y="2921000"/>
          <p14:tracePt t="167770" x="1689100" y="2686050"/>
          <p14:tracePt t="167801" x="1879600" y="2203450"/>
          <p14:tracePt t="167833" x="2025650" y="1727200"/>
          <p14:tracePt t="167864" x="2051050" y="1574800"/>
          <p14:tracePt t="167894" x="2051050" y="1530350"/>
          <p14:tracePt t="167926" x="2032000" y="1492250"/>
          <p14:tracePt t="167957" x="1974850" y="1416050"/>
          <p14:tracePt t="167989" x="1905000" y="1244600"/>
          <p14:tracePt t="168020" x="1873250" y="990600"/>
          <p14:tracePt t="168051" x="1854200" y="812800"/>
          <p14:tracePt t="168083" x="1835150" y="762000"/>
          <p14:tracePt t="168113" x="1822450" y="717550"/>
          <p14:tracePt t="168144" x="1797050" y="660400"/>
          <p14:tracePt t="168176" x="1790700" y="609600"/>
          <p14:tracePt t="168209" x="1765300" y="546100"/>
          <p14:tracePt t="168238" x="1708150" y="469900"/>
          <p14:tracePt t="168271" x="1670050" y="425450"/>
          <p14:tracePt t="168301" x="1651000" y="406400"/>
          <p14:tracePt t="168333" x="1600200" y="355600"/>
          <p14:tracePt t="168363" x="1524000" y="304800"/>
          <p14:tracePt t="168394" x="1371600" y="190500"/>
          <p14:tracePt t="168426" x="1250950" y="114300"/>
          <p14:tracePt t="168457" x="1181100" y="76200"/>
          <p14:tracePt t="168488" x="1174750" y="76200"/>
          <p14:tracePt t="168614" x="1149350" y="76200"/>
          <p14:tracePt t="168629" x="1136650" y="76200"/>
          <p14:tracePt t="168660" x="1117600" y="76200"/>
          <p14:tracePt t="168691" x="1104900" y="76200"/>
          <p14:tracePt t="168816" x="1098550" y="76200"/>
          <p14:tracePt t="168848" x="1092200" y="76200"/>
          <p14:tracePt t="169754" x="1028700" y="762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48573" y="353683"/>
                <a:ext cx="11335110" cy="6349042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en-US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-тапсырма.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Үшбұрыштың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қабырғасының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ұзындығы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b="1" i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𝟔</m:t>
                    </m:r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kk-KZ" b="1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  <m:r>
                      <a:rPr lang="en-US" b="1" i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см,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қалған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екі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қабырғасының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ұзындығы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бірінші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қабырғаның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ұзындығынан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b="1" i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см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см-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ге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кіші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Үшбұрыштың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периметрін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анықтаңыз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endParaRPr lang="en-US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r>
                  <a:rPr lang="kk-KZ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Шешуі: </a:t>
                </a: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Үшбұрыш қабырғаларының ұзындығын табамыз. </a:t>
                </a:r>
                <a:endParaRPr lang="ru-RU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Бірінші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қабырғасының ұзындығы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kk-KZ" sz="2000" b="0" i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200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kk-KZ" sz="2000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2000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см</a:t>
                </a: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Екінші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қабырғасының ұзындығы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kk-KZ" sz="2000" b="0" i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200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kk-KZ" sz="2000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2000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kk-KZ" sz="2000" b="0" i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2000" b="0" i="1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200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000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kk-KZ" sz="2000" b="0" i="1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kk-KZ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6−2</m:t>
                        </m:r>
                      </m:e>
                    </m:d>
                    <m:r>
                      <a:rPr lang="kk-KZ" sz="2000" b="0" i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kk-KZ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13</m:t>
                            </m:r>
                          </m:num>
                          <m:den>
                            <m:r>
                              <a:rPr lang="kk-KZ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18</m:t>
                            </m:r>
                          </m:den>
                        </m:f>
                        <m:r>
                          <a:rPr lang="kk-KZ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2000" b="0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kk-KZ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18</m:t>
                            </m:r>
                          </m:den>
                        </m:f>
                      </m:e>
                    </m:d>
                    <m:r>
                      <a:rPr lang="kk-KZ" sz="2000" b="0" i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4</m:t>
                    </m:r>
                    <m:r>
                      <a:rPr lang="kk-KZ" sz="2000" b="0" i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10</m:t>
                        </m:r>
                      </m:num>
                      <m:den>
                        <m:r>
                          <a:rPr lang="kk-KZ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18</m:t>
                        </m:r>
                      </m:den>
                    </m:f>
                    <m:r>
                      <a:rPr lang="kk-KZ" sz="2000" b="0" i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4</m:t>
                    </m:r>
                    <m:f>
                      <m:fPr>
                        <m:ctrlPr>
                          <a:rPr lang="kk-KZ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10</m:t>
                        </m:r>
                      </m:num>
                      <m:den>
                        <m:r>
                          <a:rPr lang="kk-KZ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18</m:t>
                        </m:r>
                      </m:den>
                    </m:f>
                    <m:r>
                      <a:rPr lang="kk-KZ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 см</m:t>
                    </m:r>
                  </m:oMath>
                </a14:m>
                <a:endParaRPr lang="ru-RU" sz="2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Үшінші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қабырғасының ұзындығы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kk-KZ" sz="2000" b="0" i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200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kk-KZ" sz="2000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2000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kk-KZ" sz="2000" b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2000" b="0" i="1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ru-RU" sz="200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000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kk-KZ" sz="2000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kk-KZ" sz="2000" b="0" i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kk-KZ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6</m:t>
                        </m:r>
                        <m:r>
                          <a:rPr lang="kk-KZ" sz="20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e>
                    </m:d>
                    <m:r>
                      <a:rPr lang="kk-KZ" sz="20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kk-KZ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13</m:t>
                            </m:r>
                          </m:num>
                          <m:den>
                            <m:r>
                              <a:rPr lang="kk-KZ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18</m:t>
                            </m:r>
                          </m:den>
                        </m:f>
                        <m:r>
                          <a:rPr lang="kk-KZ" sz="20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a:rPr lang="kk-KZ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18</m:t>
                            </m:r>
                          </m:den>
                        </m:f>
                      </m:e>
                    </m:d>
                    <m:r>
                      <a:rPr lang="kk-KZ" sz="20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5</m:t>
                    </m:r>
                    <m:r>
                      <a:rPr lang="kk-KZ" sz="20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9</m:t>
                        </m:r>
                      </m:num>
                      <m:den>
                        <m:r>
                          <a:rPr lang="kk-KZ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18</m:t>
                        </m:r>
                      </m:den>
                    </m:f>
                    <m:r>
                      <a:rPr lang="kk-KZ" sz="20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5</m:t>
                    </m:r>
                    <m:f>
                      <m:fPr>
                        <m:ctrlPr>
                          <a:rPr lang="kk-KZ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9</m:t>
                        </m:r>
                      </m:num>
                      <m:den>
                        <m:r>
                          <a:rPr lang="kk-KZ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18</m:t>
                        </m:r>
                      </m:den>
                    </m:f>
                    <m:r>
                      <a:rPr lang="kk-KZ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   см</m:t>
                    </m:r>
                  </m:oMath>
                </a14:m>
                <a:endParaRPr lang="ru-RU" sz="2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20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r>
                  <a:rPr lang="ru-RU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Үшбұрыштың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периметрін</a:t>
                </a: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анықтаймыз:</a:t>
                </a:r>
              </a:p>
              <a:p>
                <a:pPr marL="534988"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000" b="0" i="1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kk-KZ" sz="2000" b="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kk-KZ" sz="2000" b="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kk-KZ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0" i="1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4</m:t>
                      </m:r>
                      <m:f>
                        <m:fPr>
                          <m:ctrlPr>
                            <a:rPr lang="kk-KZ" sz="200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2000" b="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10</m:t>
                          </m:r>
                        </m:num>
                        <m:den>
                          <m:r>
                            <a:rPr lang="kk-KZ" sz="2000" b="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18</m:t>
                          </m:r>
                        </m:den>
                      </m:f>
                      <m:r>
                        <a:rPr lang="kk-KZ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0" i="1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5</m:t>
                      </m:r>
                      <m:f>
                        <m:fPr>
                          <m:ctrlPr>
                            <a:rPr lang="kk-KZ" sz="200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2000" b="0" i="0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kk-KZ" sz="2000" b="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18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+4+</m:t>
                          </m:r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kk-KZ" sz="2000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kk-KZ" sz="2000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kk-KZ" sz="2000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kk-KZ" sz="2000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kk-KZ" sz="2000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kk-KZ" sz="2000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i="1" dirty="0">
                  <a:solidFill>
                    <a:srgbClr val="002060"/>
                  </a:solidFill>
                  <a:highlight>
                    <a:srgbClr val="FFFFFF"/>
                  </a:highlight>
                  <a:latin typeface="Cambria Math" panose="02040503050406030204" pitchFamily="18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              =</m:t>
                      </m:r>
                      <m:r>
                        <a:rPr lang="kk-KZ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16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2000" b="0" i="1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16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kk-KZ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                          </m:t>
                      </m:r>
                      <m:r>
                        <a:rPr lang="kk-KZ" sz="2000" i="1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Жауабы:</m:t>
                      </m:r>
                      <m:r>
                        <a:rPr lang="kk-KZ" sz="2000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16</m:t>
                      </m:r>
                      <m:f>
                        <m:fPr>
                          <m:ctrlPr>
                            <a:rPr lang="kk-KZ" sz="200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000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kk-KZ" sz="2000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kk-KZ" sz="2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48573" y="353683"/>
                <a:ext cx="11335110" cy="6349042"/>
              </a:xfrm>
              <a:blipFill>
                <a:blip r:embed="rId5"/>
                <a:stretch>
                  <a:fillRect l="-861" t="-28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602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442"/>
    </mc:Choice>
    <mc:Fallback xmlns="">
      <p:transition spd="slow" advTm="1394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525" x="5702300" y="4057650"/>
          <p14:tracePt t="693" x="5695950" y="4064000"/>
          <p14:tracePt t="773" x="5695950" y="4070350"/>
          <p14:tracePt t="805" x="5689600" y="4076700"/>
          <p14:tracePt t="918" x="5689600" y="4070350"/>
          <p14:tracePt t="926" x="5689600" y="4051300"/>
          <p14:tracePt t="943" x="5676900" y="4006850"/>
          <p14:tracePt t="959" x="5664200" y="3975100"/>
          <p14:tracePt t="975" x="5651500" y="3943350"/>
          <p14:tracePt t="991" x="5638800" y="3930650"/>
          <p14:tracePt t="1008" x="5638800" y="3917950"/>
          <p14:tracePt t="1041" x="5632450" y="3905250"/>
          <p14:tracePt t="1075" x="5632450" y="3892550"/>
          <p14:tracePt t="1127" x="5632450" y="3886200"/>
          <p14:tracePt t="1175" x="5632450" y="3879850"/>
          <p14:tracePt t="1199" x="5632450" y="3873500"/>
          <p14:tracePt t="1223" x="5632450" y="3867150"/>
          <p14:tracePt t="1277" x="5632450" y="3860800"/>
          <p14:tracePt t="1414" x="5632450" y="3854450"/>
          <p14:tracePt t="1422" x="5626100" y="3841750"/>
          <p14:tracePt t="1441" x="5626100" y="3829050"/>
          <p14:tracePt t="1458" x="5619750" y="3803650"/>
          <p14:tracePt t="1475" x="5594350" y="3759200"/>
          <p14:tracePt t="1491" x="5530850" y="3689350"/>
          <p14:tracePt t="1508" x="5441950" y="3606800"/>
          <p14:tracePt t="1524" x="5321300" y="3505200"/>
          <p14:tracePt t="1541" x="5194300" y="3384550"/>
          <p14:tracePt t="1558" x="5156200" y="3346450"/>
          <p14:tracePt t="1574" x="5137150" y="3327400"/>
          <p14:tracePt t="1591" x="5130800" y="3321050"/>
          <p14:tracePt t="1608" x="5130800" y="3308350"/>
          <p14:tracePt t="1625" x="5130800" y="3302000"/>
          <p14:tracePt t="1645" x="5130800" y="3295650"/>
          <p14:tracePt t="1670" x="5130800" y="3289300"/>
          <p14:tracePt t="1677" x="5130800" y="3282950"/>
          <p14:tracePt t="1693" x="5124450" y="3276600"/>
          <p14:tracePt t="1708" x="5124450" y="3270250"/>
          <p14:tracePt t="1725" x="5118100" y="3251200"/>
          <p14:tracePt t="1743" x="5118100" y="3238500"/>
          <p14:tracePt t="1758" x="5118100" y="3225800"/>
          <p14:tracePt t="1774" x="5118100" y="3219450"/>
          <p14:tracePt t="1791" x="5118100" y="3213100"/>
          <p14:tracePt t="1808" x="5118100" y="3187700"/>
          <p14:tracePt t="1825" x="5111750" y="3168650"/>
          <p14:tracePt t="1841" x="5105400" y="3136900"/>
          <p14:tracePt t="1858" x="5099050" y="3117850"/>
          <p14:tracePt t="1874" x="5099050" y="3098800"/>
          <p14:tracePt t="1891" x="5099050" y="3079750"/>
          <p14:tracePt t="1908" x="5086350" y="3054350"/>
          <p14:tracePt t="1926" x="5067300" y="3003550"/>
          <p14:tracePt t="1941" x="5054600" y="2978150"/>
          <p14:tracePt t="1958" x="5048250" y="2952750"/>
          <p14:tracePt t="1974" x="5041900" y="2933700"/>
          <p14:tracePt t="1991" x="5041900" y="2921000"/>
          <p14:tracePt t="2008" x="5035550" y="2908300"/>
          <p14:tracePt t="2024" x="5035550" y="2889250"/>
          <p14:tracePt t="2041" x="5035550" y="2863850"/>
          <p14:tracePt t="2058" x="5035550" y="2838450"/>
          <p14:tracePt t="2074" x="5035550" y="2832100"/>
          <p14:tracePt t="2092" x="5041900" y="2806700"/>
          <p14:tracePt t="2108" x="5041900" y="2794000"/>
          <p14:tracePt t="2125" x="5048250" y="2774950"/>
          <p14:tracePt t="2141" x="5054600" y="2762250"/>
          <p14:tracePt t="2166" x="5054600" y="2755900"/>
          <p14:tracePt t="2295" x="5060950" y="2749550"/>
          <p14:tracePt t="2311" x="5060950" y="2743200"/>
          <p14:tracePt t="2318" x="5067300" y="2743200"/>
          <p14:tracePt t="2326" x="5067300" y="2736850"/>
          <p14:tracePt t="2341" x="5067300" y="2730500"/>
          <p14:tracePt t="2357" x="5080000" y="2717800"/>
          <p14:tracePt t="2374" x="5080000" y="2711450"/>
          <p14:tracePt t="2391" x="5086350" y="2705100"/>
          <p14:tracePt t="2408" x="5086350" y="2698750"/>
          <p14:tracePt t="2424" x="5086350" y="2692400"/>
          <p14:tracePt t="2446" x="5086350" y="2686050"/>
          <p14:tracePt t="2607" x="5086350" y="2667000"/>
          <p14:tracePt t="2615" x="5086350" y="2647950"/>
          <p14:tracePt t="2624" x="5086350" y="2628900"/>
          <p14:tracePt t="2642" x="5086350" y="2578100"/>
          <p14:tracePt t="2658" x="5086350" y="2514600"/>
          <p14:tracePt t="2674" x="5086350" y="2470150"/>
          <p14:tracePt t="2692" x="5086350" y="2425700"/>
          <p14:tracePt t="2708" x="5086350" y="2406650"/>
          <p14:tracePt t="2724" x="5086350" y="2387600"/>
          <p14:tracePt t="2742" x="5086350" y="2374900"/>
          <p14:tracePt t="2766" x="5086350" y="2368550"/>
          <p14:tracePt t="2798" x="5086350" y="2362200"/>
          <p14:tracePt t="2830" x="5086350" y="2355850"/>
          <p14:tracePt t="2846" x="5086350" y="2349500"/>
          <p14:tracePt t="2871" x="5086350" y="2343150"/>
          <p14:tracePt t="2886" x="5086350" y="2336800"/>
          <p14:tracePt t="2894" x="5092700" y="2336800"/>
          <p14:tracePt t="2908" x="5092700" y="2330450"/>
          <p14:tracePt t="2924" x="5092700" y="2324100"/>
          <p14:tracePt t="2941" x="5099050" y="2305050"/>
          <p14:tracePt t="2958" x="5099050" y="2298700"/>
          <p14:tracePt t="2975" x="5105400" y="2292350"/>
          <p14:tracePt t="2991" x="5105400" y="2279650"/>
          <p14:tracePt t="3008" x="5105400" y="2273300"/>
          <p14:tracePt t="3025" x="5105400" y="2266950"/>
          <p14:tracePt t="3119" x="5105400" y="2260600"/>
          <p14:tracePt t="3216" x="5099050" y="2260600"/>
          <p14:tracePt t="3703" x="5105400" y="2260600"/>
          <p14:tracePt t="3710" x="5111750" y="2254250"/>
          <p14:tracePt t="3838" x="5111750" y="2247900"/>
          <p14:tracePt t="4407" x="5124450" y="2247900"/>
          <p14:tracePt t="4413" x="5130800" y="2247900"/>
          <p14:tracePt t="4424" x="5137150" y="2247900"/>
          <p14:tracePt t="4441" x="5156200" y="2247900"/>
          <p14:tracePt t="4458" x="5175250" y="2254250"/>
          <p14:tracePt t="4475" x="5207000" y="2260600"/>
          <p14:tracePt t="4491" x="5232400" y="2273300"/>
          <p14:tracePt t="4509" x="5257800" y="2279650"/>
          <p14:tracePt t="4541" x="5289550" y="2279650"/>
          <p14:tracePt t="4576" x="5302250" y="2279650"/>
          <p14:tracePt t="5183" x="5308600" y="2279650"/>
          <p14:tracePt t="5190" x="5314950" y="2279650"/>
          <p14:tracePt t="5208" x="5321300" y="2279650"/>
          <p14:tracePt t="5224" x="5327650" y="2279650"/>
          <p14:tracePt t="5246" x="5334000" y="2279650"/>
          <p14:tracePt t="6559" x="5346700" y="2286000"/>
          <p14:tracePt t="6566" x="5346700" y="2292350"/>
          <p14:tracePt t="6582" x="5353050" y="2292350"/>
          <p14:tracePt t="6623" x="5359400" y="2298700"/>
          <p14:tracePt t="6630" x="5372100" y="2298700"/>
          <p14:tracePt t="6641" x="5384800" y="2298700"/>
          <p14:tracePt t="6658" x="5403850" y="2305050"/>
          <p14:tracePt t="6692" x="5422900" y="2311400"/>
          <p14:tracePt t="6726" x="5435600" y="2311400"/>
          <p14:tracePt t="6759" x="5441950" y="2311400"/>
          <p14:tracePt t="7535" x="5441950" y="2305050"/>
          <p14:tracePt t="7550" x="5441950" y="2298700"/>
          <p14:tracePt t="7623" x="5441950" y="2292350"/>
          <p14:tracePt t="8191" x="5435600" y="2298700"/>
          <p14:tracePt t="8198" x="5429250" y="2305050"/>
          <p14:tracePt t="8208" x="5422900" y="2311400"/>
          <p14:tracePt t="8224" x="5410200" y="2317750"/>
          <p14:tracePt t="8241" x="5403850" y="2324100"/>
          <p14:tracePt t="8257" x="5397500" y="2330450"/>
          <p14:tracePt t="10415" x="5391150" y="2330450"/>
          <p14:tracePt t="10423" x="5384800" y="2330450"/>
          <p14:tracePt t="10430" x="5372100" y="2330450"/>
          <p14:tracePt t="10441" x="5353050" y="2330450"/>
          <p14:tracePt t="10458" x="5327650" y="2324100"/>
          <p14:tracePt t="10474" x="5314950" y="2324100"/>
          <p14:tracePt t="10491" x="5302250" y="2317750"/>
          <p14:tracePt t="10526" x="5232400" y="2317750"/>
          <p14:tracePt t="10560" x="5124450" y="2298700"/>
          <p14:tracePt t="10593" x="4991100" y="2279650"/>
          <p14:tracePt t="10608" x="4908550" y="2260600"/>
          <p14:tracePt t="10624" x="4826000" y="2247900"/>
          <p14:tracePt t="10641" x="4718050" y="2222500"/>
          <p14:tracePt t="10658" x="4597400" y="2203450"/>
          <p14:tracePt t="10675" x="4476750" y="2184400"/>
          <p14:tracePt t="10691" x="4337050" y="2159000"/>
          <p14:tracePt t="10709" x="4184650" y="2127250"/>
          <p14:tracePt t="10724" x="4051300" y="2095500"/>
          <p14:tracePt t="10741" x="3911600" y="2070100"/>
          <p14:tracePt t="10758" x="3848100" y="2051050"/>
          <p14:tracePt t="10775" x="3816350" y="2044700"/>
          <p14:tracePt t="10791" x="3790950" y="2038350"/>
          <p14:tracePt t="10808" x="3765550" y="2038350"/>
          <p14:tracePt t="10825" x="3752850" y="2038350"/>
          <p14:tracePt t="10841" x="3740150" y="2038350"/>
          <p14:tracePt t="10858" x="3727450" y="2038350"/>
          <p14:tracePt t="10875" x="3708400" y="2038350"/>
          <p14:tracePt t="10891" x="3676650" y="2038350"/>
          <p14:tracePt t="10908" x="3644900" y="2038350"/>
          <p14:tracePt t="10924" x="3606800" y="2032000"/>
          <p14:tracePt t="10943" x="3568700" y="2025650"/>
          <p14:tracePt t="10958" x="3543300" y="2025650"/>
          <p14:tracePt t="10974" x="3530600" y="2025650"/>
          <p14:tracePt t="10991" x="3524250" y="2025650"/>
          <p14:tracePt t="11008" x="3517900" y="2025650"/>
          <p14:tracePt t="11024" x="3505200" y="2025650"/>
          <p14:tracePt t="11041" x="3492500" y="2025650"/>
          <p14:tracePt t="11058" x="3473450" y="2025650"/>
          <p14:tracePt t="11074" x="3460750" y="2025650"/>
          <p14:tracePt t="11091" x="3435350" y="2025650"/>
          <p14:tracePt t="11108" x="3422650" y="2025650"/>
          <p14:tracePt t="11124" x="3403600" y="2025650"/>
          <p14:tracePt t="11142" x="3390900" y="2025650"/>
          <p14:tracePt t="11158" x="3378200" y="2025650"/>
          <p14:tracePt t="11175" x="3371850" y="2025650"/>
          <p14:tracePt t="11191" x="3365500" y="2025650"/>
          <p14:tracePt t="11208" x="3359150" y="2025650"/>
          <p14:tracePt t="11224" x="3346450" y="2025650"/>
          <p14:tracePt t="11241" x="3340100" y="2019300"/>
          <p14:tracePt t="11258" x="3321050" y="2012950"/>
          <p14:tracePt t="11275" x="3308350" y="2012950"/>
          <p14:tracePt t="11291" x="3282950" y="2006600"/>
          <p14:tracePt t="11308" x="3244850" y="2000250"/>
          <p14:tracePt t="11324" x="3194050" y="1993900"/>
          <p14:tracePt t="11341" x="3124200" y="1981200"/>
          <p14:tracePt t="11359" x="3073400" y="1968500"/>
          <p14:tracePt t="11374" x="3035300" y="1955800"/>
          <p14:tracePt t="11392" x="3009900" y="1949450"/>
          <p14:tracePt t="11410" x="2997200" y="1943100"/>
          <p14:tracePt t="11424" x="2990850" y="1943100"/>
          <p14:tracePt t="11454" x="2984500" y="1943100"/>
          <p14:tracePt t="11470" x="2978150" y="1943100"/>
          <p14:tracePt t="11478" x="2971800" y="1943100"/>
          <p14:tracePt t="11491" x="2971800" y="1936750"/>
          <p14:tracePt t="11508" x="2965450" y="1936750"/>
          <p14:tracePt t="11599" x="2965450" y="1930400"/>
          <p14:tracePt t="11623" x="2959100" y="1930400"/>
          <p14:tracePt t="12039" x="2940050" y="1917700"/>
          <p14:tracePt t="12047" x="2921000" y="1898650"/>
          <p14:tracePt t="12058" x="2908300" y="1885950"/>
          <p14:tracePt t="12074" x="2876550" y="1866900"/>
          <p14:tracePt t="12091" x="2857500" y="1847850"/>
          <p14:tracePt t="12108" x="2857500" y="1841500"/>
          <p14:tracePt t="12471" x="2851150" y="1841500"/>
          <p14:tracePt t="12478" x="2844800" y="1841500"/>
          <p14:tracePt t="12525" x="2838450" y="1841500"/>
          <p14:tracePt t="12647" x="2844800" y="1841500"/>
          <p14:tracePt t="12654" x="2844800" y="1847850"/>
          <p14:tracePt t="12662" x="2851150" y="1847850"/>
          <p14:tracePt t="12693" x="2851150" y="1854200"/>
          <p14:tracePt t="12725" x="2857500" y="1873250"/>
          <p14:tracePt t="12741" x="2870200" y="1885950"/>
          <p14:tracePt t="12758" x="2889250" y="1905000"/>
          <p14:tracePt t="12774" x="2895600" y="1917700"/>
          <p14:tracePt t="12791" x="2914650" y="1930400"/>
          <p14:tracePt t="12807" x="2940050" y="1943100"/>
          <p14:tracePt t="12830" x="2946400" y="1943100"/>
          <p14:tracePt t="12841" x="2946400" y="1949450"/>
          <p14:tracePt t="12862" x="2952750" y="1949450"/>
          <p14:tracePt t="12874" x="2959100" y="1955800"/>
          <p14:tracePt t="12891" x="2971800" y="1955800"/>
          <p14:tracePt t="12908" x="2997200" y="1955800"/>
          <p14:tracePt t="12925" x="3048000" y="1968500"/>
          <p14:tracePt t="12941" x="3092450" y="1968500"/>
          <p14:tracePt t="12958" x="3136900" y="1974850"/>
          <p14:tracePt t="12974" x="3187700" y="1981200"/>
          <p14:tracePt t="12992" x="3225800" y="1981200"/>
          <p14:tracePt t="13008" x="3251200" y="1981200"/>
          <p14:tracePt t="13025" x="3270250" y="1981200"/>
          <p14:tracePt t="13041" x="3276600" y="1981200"/>
          <p14:tracePt t="13062" x="3276600" y="1974850"/>
          <p14:tracePt t="13086" x="3282950" y="1974850"/>
          <p14:tracePt t="13119" x="3289300" y="1974850"/>
          <p14:tracePt t="13127" x="3289300" y="1968500"/>
          <p14:tracePt t="13142" x="3308350" y="1949450"/>
          <p14:tracePt t="13158" x="3346450" y="1930400"/>
          <p14:tracePt t="13174" x="3397250" y="1898650"/>
          <p14:tracePt t="13191" x="3429000" y="1885950"/>
          <p14:tracePt t="13208" x="3454400" y="1873250"/>
          <p14:tracePt t="13224" x="3467100" y="1860550"/>
          <p14:tracePt t="13241" x="3479800" y="1854200"/>
          <p14:tracePt t="13258" x="3479800" y="1847850"/>
          <p14:tracePt t="13303" x="3479800" y="1841500"/>
          <p14:tracePt t="13310" x="3486150" y="1835150"/>
          <p14:tracePt t="13324" x="3492500" y="1822450"/>
          <p14:tracePt t="13341" x="3492500" y="1809750"/>
          <p14:tracePt t="13358" x="3498850" y="1797050"/>
          <p14:tracePt t="13374" x="3498850" y="1790700"/>
          <p14:tracePt t="13831" x="3505200" y="1790700"/>
          <p14:tracePt t="13838" x="3511550" y="1784350"/>
          <p14:tracePt t="13845" x="3530600" y="1784350"/>
          <p14:tracePt t="13858" x="3543300" y="1778000"/>
          <p14:tracePt t="13874" x="3568700" y="1778000"/>
          <p14:tracePt t="13892" x="3600450" y="1784350"/>
          <p14:tracePt t="13908" x="3644900" y="1803400"/>
          <p14:tracePt t="13925" x="3695700" y="1828800"/>
          <p14:tracePt t="13958" x="3797300" y="1892300"/>
          <p14:tracePt t="13992" x="3867150" y="1917700"/>
          <p14:tracePt t="14026" x="3905250" y="1930400"/>
          <p14:tracePt t="14041" x="3924300" y="1930400"/>
          <p14:tracePt t="14058" x="3943350" y="1930400"/>
          <p14:tracePt t="14074" x="3975100" y="1924050"/>
          <p14:tracePt t="14091" x="4006850" y="1917700"/>
          <p14:tracePt t="14108" x="4038600" y="1911350"/>
          <p14:tracePt t="14124" x="4070350" y="1898650"/>
          <p14:tracePt t="14141" x="4114800" y="1885950"/>
          <p14:tracePt t="14158" x="4133850" y="1879600"/>
          <p14:tracePt t="14175" x="4159250" y="1873250"/>
          <p14:tracePt t="14191" x="4178300" y="1866900"/>
          <p14:tracePt t="14209" x="4191000" y="1866900"/>
          <p14:tracePt t="14225" x="4197350" y="1866900"/>
          <p14:tracePt t="14431" x="4203700" y="1866900"/>
          <p14:tracePt t="14446" x="4210050" y="1866900"/>
          <p14:tracePt t="14583" x="4216400" y="1873250"/>
          <p14:tracePt t="14607" x="4216400" y="1879600"/>
          <p14:tracePt t="14631" x="4216400" y="1885950"/>
          <p14:tracePt t="14638" x="4222750" y="1885950"/>
          <p14:tracePt t="14663" x="4222750" y="1892300"/>
          <p14:tracePt t="14678" x="4222750" y="1898650"/>
          <p14:tracePt t="14686" x="4229100" y="1898650"/>
          <p14:tracePt t="14694" x="4235450" y="1905000"/>
          <p14:tracePt t="14710" x="4241800" y="1917700"/>
          <p14:tracePt t="14724" x="4254500" y="1930400"/>
          <p14:tracePt t="14742" x="4298950" y="1968500"/>
          <p14:tracePt t="14758" x="4343400" y="1993900"/>
          <p14:tracePt t="14775" x="4394200" y="2019300"/>
          <p14:tracePt t="14791" x="4425950" y="2032000"/>
          <p14:tracePt t="14808" x="4464050" y="2038350"/>
          <p14:tracePt t="14824" x="4495800" y="2038350"/>
          <p14:tracePt t="14841" x="4533900" y="2038350"/>
          <p14:tracePt t="14858" x="4572000" y="2044700"/>
          <p14:tracePt t="14874" x="4629150" y="2044700"/>
          <p14:tracePt t="14891" x="4718050" y="2044700"/>
          <p14:tracePt t="14910" x="4826000" y="2032000"/>
          <p14:tracePt t="14925" x="4851400" y="2025650"/>
          <p14:tracePt t="14941" x="4914900" y="2000250"/>
          <p14:tracePt t="14958" x="4927600" y="1987550"/>
          <p14:tracePt t="14982" x="4927600" y="1981200"/>
          <p14:tracePt t="15151" x="4921250" y="1981200"/>
          <p14:tracePt t="15247" x="4921250" y="1987550"/>
          <p14:tracePt t="15351" x="4927600" y="1993900"/>
          <p14:tracePt t="15366" x="4927600" y="2000250"/>
          <p14:tracePt t="15374" x="4933950" y="2012950"/>
          <p14:tracePt t="15391" x="4953000" y="2025650"/>
          <p14:tracePt t="15408" x="4959350" y="2038350"/>
          <p14:tracePt t="15425" x="4959350" y="2051050"/>
          <p14:tracePt t="15441" x="4965700" y="2057400"/>
          <p14:tracePt t="15476" x="4965700" y="2063750"/>
          <p14:tracePt t="15510" x="4972050" y="2076450"/>
          <p14:tracePt t="15543" x="4991100" y="2089150"/>
          <p14:tracePt t="15558" x="5003800" y="2095500"/>
          <p14:tracePt t="15574" x="5029200" y="2095500"/>
          <p14:tracePt t="15591" x="5060950" y="2095500"/>
          <p14:tracePt t="15608" x="5099050" y="2095500"/>
          <p14:tracePt t="15624" x="5111750" y="2095500"/>
          <p14:tracePt t="15641" x="5118100" y="2095500"/>
          <p14:tracePt t="15658" x="5124450" y="2095500"/>
          <p14:tracePt t="15675" x="5130800" y="2095500"/>
          <p14:tracePt t="15691" x="5137150" y="2089150"/>
          <p14:tracePt t="15711" x="5143500" y="2076450"/>
          <p14:tracePt t="15726" x="5149850" y="2063750"/>
          <p14:tracePt t="15742" x="5156200" y="2051050"/>
          <p14:tracePt t="15758" x="5162550" y="2019300"/>
          <p14:tracePt t="15774" x="5175250" y="1993900"/>
          <p14:tracePt t="15791" x="5175250" y="1968500"/>
          <p14:tracePt t="15808" x="5175250" y="1936750"/>
          <p14:tracePt t="15824" x="5175250" y="1879600"/>
          <p14:tracePt t="15841" x="5175250" y="1828800"/>
          <p14:tracePt t="15858" x="5175250" y="1790700"/>
          <p14:tracePt t="15875" x="5175250" y="1746250"/>
          <p14:tracePt t="15891" x="5175250" y="1701800"/>
          <p14:tracePt t="15908" x="5168900" y="1676400"/>
          <p14:tracePt t="15926" x="5168900" y="1644650"/>
          <p14:tracePt t="15941" x="5168900" y="1625600"/>
          <p14:tracePt t="15959" x="5168900" y="1593850"/>
          <p14:tracePt t="15974" x="5175250" y="1574800"/>
          <p14:tracePt t="15991" x="5181600" y="1549400"/>
          <p14:tracePt t="16010" x="5181600" y="1536700"/>
          <p14:tracePt t="16024" x="5187950" y="1530350"/>
          <p14:tracePt t="16070" x="5187950" y="1524000"/>
          <p14:tracePt t="16270" x="5187950" y="1530350"/>
          <p14:tracePt t="16279" x="5187950" y="1536700"/>
          <p14:tracePt t="16291" x="5187950" y="1549400"/>
          <p14:tracePt t="16308" x="5181600" y="1568450"/>
          <p14:tracePt t="16324" x="5175250" y="1593850"/>
          <p14:tracePt t="16360" x="5175250" y="1638300"/>
          <p14:tracePt t="16392" x="5181600" y="1657350"/>
          <p14:tracePt t="16426" x="5181600" y="1670050"/>
          <p14:tracePt t="16441" x="5181600" y="1676400"/>
          <p14:tracePt t="16458" x="5187950" y="1682750"/>
          <p14:tracePt t="16478" x="5194300" y="1689100"/>
          <p14:tracePt t="16491" x="5194300" y="1695450"/>
          <p14:tracePt t="16508" x="5207000" y="1701800"/>
          <p14:tracePt t="16524" x="5232400" y="1714500"/>
          <p14:tracePt t="16542" x="5276850" y="1727200"/>
          <p14:tracePt t="16558" x="5340350" y="1733550"/>
          <p14:tracePt t="16574" x="5403850" y="1746250"/>
          <p14:tracePt t="16591" x="5441950" y="1752600"/>
          <p14:tracePt t="16608" x="5473700" y="1758950"/>
          <p14:tracePt t="16624" x="5492750" y="1765300"/>
          <p14:tracePt t="16641" x="5499100" y="1765300"/>
          <p14:tracePt t="16657" x="5505450" y="1765300"/>
          <p14:tracePt t="16675" x="5518150" y="1765300"/>
          <p14:tracePt t="16691" x="5524500" y="1765300"/>
          <p14:tracePt t="16708" x="5549900" y="1765300"/>
          <p14:tracePt t="16724" x="5581650" y="1765300"/>
          <p14:tracePt t="16742" x="5613400" y="1765300"/>
          <p14:tracePt t="16758" x="5651500" y="1771650"/>
          <p14:tracePt t="16774" x="5689600" y="1771650"/>
          <p14:tracePt t="16791" x="5721350" y="1778000"/>
          <p14:tracePt t="16808" x="5740400" y="1778000"/>
          <p14:tracePt t="16825" x="5765800" y="1778000"/>
          <p14:tracePt t="16841" x="5778500" y="1778000"/>
          <p14:tracePt t="16858" x="5797550" y="1778000"/>
          <p14:tracePt t="16874" x="5822950" y="1784350"/>
          <p14:tracePt t="16891" x="5848350" y="1790700"/>
          <p14:tracePt t="16908" x="5867400" y="1797050"/>
          <p14:tracePt t="16924" x="5892800" y="1797050"/>
          <p14:tracePt t="16942" x="5899150" y="1797050"/>
          <p14:tracePt t="16958" x="5905500" y="1797050"/>
          <p14:tracePt t="16999" x="5911850" y="1797050"/>
          <p14:tracePt t="17359" x="5918200" y="1797050"/>
          <p14:tracePt t="17366" x="5943600" y="1803400"/>
          <p14:tracePt t="17374" x="5962650" y="1809750"/>
          <p14:tracePt t="17391" x="6013450" y="1828800"/>
          <p14:tracePt t="17407" x="6076950" y="1847850"/>
          <p14:tracePt t="17424" x="6140450" y="1866900"/>
          <p14:tracePt t="17441" x="6191250" y="1879600"/>
          <p14:tracePt t="17494" x="6223000" y="1885950"/>
          <p14:tracePt t="17581" x="6229350" y="1885950"/>
          <p14:tracePt t="17605" x="6235700" y="1885950"/>
          <p14:tracePt t="17613" x="6254750" y="1885950"/>
          <p14:tracePt t="17624" x="6267450" y="1885950"/>
          <p14:tracePt t="17641" x="6311900" y="1892300"/>
          <p14:tracePt t="17658" x="6381750" y="1905000"/>
          <p14:tracePt t="17674" x="6483350" y="1930400"/>
          <p14:tracePt t="17691" x="6578600" y="1949450"/>
          <p14:tracePt t="17708" x="6680200" y="1974850"/>
          <p14:tracePt t="17724" x="6788150" y="2006600"/>
          <p14:tracePt t="17741" x="6946900" y="2032000"/>
          <p14:tracePt t="17758" x="7023100" y="2044700"/>
          <p14:tracePt t="17775" x="7086600" y="2057400"/>
          <p14:tracePt t="17791" x="7118350" y="2057400"/>
          <p14:tracePt t="17808" x="7143750" y="2063750"/>
          <p14:tracePt t="17824" x="7156450" y="2063750"/>
          <p14:tracePt t="17846" x="7162800" y="2063750"/>
          <p14:tracePt t="17862" x="7169150" y="2063750"/>
          <p14:tracePt t="17878" x="7175500" y="2063750"/>
          <p14:tracePt t="17894" x="7181850" y="2063750"/>
          <p14:tracePt t="17908" x="7188200" y="2063750"/>
          <p14:tracePt t="17924" x="7194550" y="2063750"/>
          <p14:tracePt t="17941" x="7213600" y="2063750"/>
          <p14:tracePt t="17958" x="7226300" y="2063750"/>
          <p14:tracePt t="17976" x="7251700" y="2051050"/>
          <p14:tracePt t="17991" x="7270750" y="2051050"/>
          <p14:tracePt t="18008" x="7277100" y="2044700"/>
          <p14:tracePt t="18024" x="7289800" y="2038350"/>
          <p14:tracePt t="18041" x="7302500" y="2032000"/>
          <p14:tracePt t="18060" x="7315200" y="2019300"/>
          <p14:tracePt t="18074" x="7334250" y="2012950"/>
          <p14:tracePt t="18091" x="7353300" y="2000250"/>
          <p14:tracePt t="18108" x="7378700" y="1987550"/>
          <p14:tracePt t="18125" x="7423150" y="1962150"/>
          <p14:tracePt t="18141" x="7442200" y="1949450"/>
          <p14:tracePt t="18158" x="7461250" y="1936750"/>
          <p14:tracePt t="18175" x="7493000" y="1924050"/>
          <p14:tracePt t="18192" x="7518400" y="1911350"/>
          <p14:tracePt t="18208" x="7556500" y="1898650"/>
          <p14:tracePt t="18224" x="7588250" y="1885950"/>
          <p14:tracePt t="18241" x="7632700" y="1879600"/>
          <p14:tracePt t="18257" x="7651750" y="1873250"/>
          <p14:tracePt t="18274" x="7683500" y="1873250"/>
          <p14:tracePt t="18291" x="7721600" y="1866900"/>
          <p14:tracePt t="18308" x="7753350" y="1866900"/>
          <p14:tracePt t="18324" x="7804150" y="1866900"/>
          <p14:tracePt t="18341" x="7880350" y="1866900"/>
          <p14:tracePt t="18358" x="7924800" y="1866900"/>
          <p14:tracePt t="18375" x="8001000" y="1866900"/>
          <p14:tracePt t="18391" x="8077200" y="1866900"/>
          <p14:tracePt t="18408" x="8172450" y="1873250"/>
          <p14:tracePt t="18424" x="8261350" y="1873250"/>
          <p14:tracePt t="18441" x="8362950" y="1879600"/>
          <p14:tracePt t="18457" x="8470900" y="1885950"/>
          <p14:tracePt t="18475" x="8597900" y="1892300"/>
          <p14:tracePt t="18491" x="8743950" y="1898650"/>
          <p14:tracePt t="18508" x="8890000" y="1911350"/>
          <p14:tracePt t="18524" x="9048750" y="1911350"/>
          <p14:tracePt t="18541" x="9283700" y="1924050"/>
          <p14:tracePt t="18557" x="9417050" y="1924050"/>
          <p14:tracePt t="18574" x="9531350" y="1930400"/>
          <p14:tracePt t="18592" x="9613900" y="1930400"/>
          <p14:tracePt t="18608" x="9677400" y="1936750"/>
          <p14:tracePt t="18624" x="9715500" y="1936750"/>
          <p14:tracePt t="18641" x="9734550" y="1936750"/>
          <p14:tracePt t="18658" x="9740900" y="1936750"/>
          <p14:tracePt t="18674" x="9747250" y="1936750"/>
          <p14:tracePt t="18691" x="9753600" y="1936750"/>
          <p14:tracePt t="18708" x="9759950" y="1936750"/>
          <p14:tracePt t="18743" x="9766300" y="1936750"/>
          <p14:tracePt t="18791" x="9772650" y="1936750"/>
          <p14:tracePt t="18903" x="9772650" y="1943100"/>
          <p14:tracePt t="18911" x="9747250" y="1955800"/>
          <p14:tracePt t="18924" x="9715500" y="1968500"/>
          <p14:tracePt t="18941" x="9594850" y="2012950"/>
          <p14:tracePt t="18957" x="9467850" y="2044700"/>
          <p14:tracePt t="18974" x="9315450" y="2063750"/>
          <p14:tracePt t="18993" x="9137650" y="2076450"/>
          <p14:tracePt t="19008" x="8928100" y="2082800"/>
          <p14:tracePt t="19024" x="8648700" y="2082800"/>
          <p14:tracePt t="19041" x="8331200" y="2082800"/>
          <p14:tracePt t="19058" x="8013700" y="2063750"/>
          <p14:tracePt t="19074" x="7727950" y="2032000"/>
          <p14:tracePt t="19091" x="7454900" y="2019300"/>
          <p14:tracePt t="19108" x="7264400" y="2000250"/>
          <p14:tracePt t="19124" x="7067550" y="1993900"/>
          <p14:tracePt t="19142" x="6819900" y="1993900"/>
          <p14:tracePt t="19157" x="6654800" y="1993900"/>
          <p14:tracePt t="19174" x="6502400" y="1993900"/>
          <p14:tracePt t="19191" x="6369050" y="1993900"/>
          <p14:tracePt t="19208" x="6254750" y="1993900"/>
          <p14:tracePt t="19224" x="6140450" y="1993900"/>
          <p14:tracePt t="19241" x="6000750" y="1993900"/>
          <p14:tracePt t="19258" x="5829300" y="1981200"/>
          <p14:tracePt t="19275" x="5638800" y="1955800"/>
          <p14:tracePt t="19291" x="5429250" y="1924050"/>
          <p14:tracePt t="19308" x="5232400" y="1898650"/>
          <p14:tracePt t="19325" x="4946650" y="1879600"/>
          <p14:tracePt t="19341" x="4762500" y="1873250"/>
          <p14:tracePt t="19358" x="4578350" y="1873250"/>
          <p14:tracePt t="19374" x="4381500" y="1873250"/>
          <p14:tracePt t="19391" x="4184650" y="1873250"/>
          <p14:tracePt t="19408" x="4025900" y="1873250"/>
          <p14:tracePt t="19424" x="3873500" y="1873250"/>
          <p14:tracePt t="19441" x="3746500" y="1885950"/>
          <p14:tracePt t="19458" x="3638550" y="1892300"/>
          <p14:tracePt t="19474" x="3581400" y="1898650"/>
          <p14:tracePt t="19491" x="3556000" y="1911350"/>
          <p14:tracePt t="19583" x="3562350" y="1911350"/>
          <p14:tracePt t="19590" x="3575050" y="1911350"/>
          <p14:tracePt t="19608" x="3587750" y="1905000"/>
          <p14:tracePt t="19624" x="3594100" y="1905000"/>
          <p14:tracePt t="19641" x="3600450" y="1905000"/>
          <p14:tracePt t="19831" x="3587750" y="1911350"/>
          <p14:tracePt t="19839" x="3562350" y="1917700"/>
          <p14:tracePt t="19846" x="3530600" y="1924050"/>
          <p14:tracePt t="19857" x="3511550" y="1930400"/>
          <p14:tracePt t="19874" x="3479800" y="1936750"/>
          <p14:tracePt t="19891" x="3460750" y="1936750"/>
          <p14:tracePt t="19910" x="3454400" y="1936750"/>
          <p14:tracePt t="19934" x="3448050" y="1936750"/>
          <p14:tracePt t="20024" x="3441700" y="1936750"/>
          <p14:tracePt t="20030" x="3435350" y="1930400"/>
          <p14:tracePt t="20046" x="3422650" y="1930400"/>
          <p14:tracePt t="20058" x="3422650" y="1924050"/>
          <p14:tracePt t="20074" x="3409950" y="1917700"/>
          <p14:tracePt t="20091" x="3397250" y="1917700"/>
          <p14:tracePt t="20108" x="3384550" y="1911350"/>
          <p14:tracePt t="20124" x="3371850" y="1905000"/>
          <p14:tracePt t="20142" x="3365500" y="1898650"/>
          <p14:tracePt t="20158" x="3359150" y="1892300"/>
          <p14:tracePt t="20175" x="3352800" y="1892300"/>
          <p14:tracePt t="20191" x="3346450" y="1892300"/>
          <p14:tracePt t="20208" x="3340100" y="1892300"/>
          <p14:tracePt t="20225" x="3333750" y="1892300"/>
          <p14:tracePt t="20241" x="3327400" y="1892300"/>
          <p14:tracePt t="20258" x="3321050" y="1892300"/>
          <p14:tracePt t="20278" x="3314700" y="1892300"/>
          <p14:tracePt t="20294" x="3308350" y="1892300"/>
          <p14:tracePt t="20310" x="3302000" y="1892300"/>
          <p14:tracePt t="20324" x="3295650" y="1892300"/>
          <p14:tracePt t="20342" x="3257550" y="1892300"/>
          <p14:tracePt t="20358" x="3213100" y="1898650"/>
          <p14:tracePt t="20374" x="3168650" y="1898650"/>
          <p14:tracePt t="20391" x="3098800" y="1898650"/>
          <p14:tracePt t="20408" x="3079750" y="1898650"/>
          <p14:tracePt t="20425" x="3048000" y="1898650"/>
          <p14:tracePt t="20441" x="3035300" y="1898650"/>
          <p14:tracePt t="20457" x="3028950" y="1898650"/>
          <p14:tracePt t="20474" x="3016250" y="1898650"/>
          <p14:tracePt t="20491" x="3003550" y="1898650"/>
          <p14:tracePt t="20508" x="2984500" y="1905000"/>
          <p14:tracePt t="20524" x="2971800" y="1911350"/>
          <p14:tracePt t="20542" x="2959100" y="1917700"/>
          <p14:tracePt t="20558" x="2952750" y="1917700"/>
          <p14:tracePt t="20574" x="2952750" y="1924050"/>
          <p14:tracePt t="20613" x="2946400" y="1924050"/>
          <p14:tracePt t="20622" x="2946400" y="1930400"/>
          <p14:tracePt t="20630" x="2933700" y="1936750"/>
          <p14:tracePt t="20641" x="2933700" y="1943100"/>
          <p14:tracePt t="20658" x="2927350" y="1949450"/>
          <p14:tracePt t="20686" x="2927350" y="1955800"/>
          <p14:tracePt t="20702" x="2927350" y="1962150"/>
          <p14:tracePt t="20726" x="2927350" y="1968500"/>
          <p14:tracePt t="20734" x="2933700" y="1968500"/>
          <p14:tracePt t="20750" x="2933700" y="1974850"/>
          <p14:tracePt t="20766" x="2940050" y="1974850"/>
          <p14:tracePt t="20774" x="2946400" y="1981200"/>
          <p14:tracePt t="20791" x="2946400" y="1987550"/>
          <p14:tracePt t="20808" x="2952750" y="1987550"/>
          <p14:tracePt t="20824" x="2952750" y="1993900"/>
          <p14:tracePt t="20841" x="2965450" y="2000250"/>
          <p14:tracePt t="20858" x="2971800" y="2006600"/>
          <p14:tracePt t="20983" x="2965450" y="2006600"/>
          <p14:tracePt t="21007" x="2959100" y="2006600"/>
          <p14:tracePt t="21015" x="2952750" y="2012950"/>
          <p14:tracePt t="21038" x="2946400" y="2012950"/>
          <p14:tracePt t="21063" x="2940050" y="2019300"/>
          <p14:tracePt t="21079" x="2940050" y="2025650"/>
          <p14:tracePt t="21086" x="2933700" y="2025650"/>
          <p14:tracePt t="21094" x="2927350" y="2025650"/>
          <p14:tracePt t="21110" x="2927350" y="2032000"/>
          <p14:tracePt t="21134" x="2921000" y="2032000"/>
          <p14:tracePt t="21148" x="2921000" y="2038350"/>
          <p14:tracePt t="21166" x="2921000" y="2044700"/>
          <p14:tracePt t="21174" x="2914650" y="2051050"/>
          <p14:tracePt t="21198" x="2914650" y="2057400"/>
          <p14:tracePt t="21208" x="2908300" y="2057400"/>
          <p14:tracePt t="21224" x="2908300" y="2063750"/>
          <p14:tracePt t="21241" x="2908300" y="2076450"/>
          <p14:tracePt t="21258" x="2901950" y="2089150"/>
          <p14:tracePt t="21274" x="2901950" y="2101850"/>
          <p14:tracePt t="21291" x="2895600" y="2108200"/>
          <p14:tracePt t="21308" x="2895600" y="2120900"/>
          <p14:tracePt t="21324" x="2882900" y="2133600"/>
          <p14:tracePt t="21342" x="2876550" y="2146300"/>
          <p14:tracePt t="21358" x="2863850" y="2159000"/>
          <p14:tracePt t="21374" x="2851150" y="2178050"/>
          <p14:tracePt t="21391" x="2838450" y="2209800"/>
          <p14:tracePt t="21408" x="2819400" y="2241550"/>
          <p14:tracePt t="21424" x="2806700" y="2273300"/>
          <p14:tracePt t="21441" x="2800350" y="2305050"/>
          <p14:tracePt t="21458" x="2800350" y="2311400"/>
          <p14:tracePt t="21474" x="2794000" y="2317750"/>
          <p14:tracePt t="21502" x="2794000" y="2324100"/>
          <p14:tracePt t="21535" x="2794000" y="2330450"/>
          <p14:tracePt t="21550" x="2794000" y="2336800"/>
          <p14:tracePt t="21592" x="2800350" y="2393950"/>
          <p14:tracePt t="21608" x="2806700" y="2438400"/>
          <p14:tracePt t="21624" x="2819400" y="2482850"/>
          <p14:tracePt t="21641" x="2838450" y="2527300"/>
          <p14:tracePt t="21658" x="2851150" y="2565400"/>
          <p14:tracePt t="21674" x="2863850" y="2597150"/>
          <p14:tracePt t="21691" x="2870200" y="2628900"/>
          <p14:tracePt t="21708" x="2882900" y="2647950"/>
          <p14:tracePt t="21724" x="2889250" y="2673350"/>
          <p14:tracePt t="21740" x="2889250" y="2686050"/>
          <p14:tracePt t="21757" x="2895600" y="2717800"/>
          <p14:tracePt t="21774" x="2901950" y="2743200"/>
          <p14:tracePt t="21791" x="2908300" y="2755900"/>
          <p14:tracePt t="21807" x="2908300" y="2762250"/>
          <p14:tracePt t="21824" x="2914650" y="2768600"/>
          <p14:tracePt t="21841" x="2933700" y="2768600"/>
          <p14:tracePt t="21858" x="2946400" y="2768600"/>
          <p14:tracePt t="21874" x="2971800" y="2768600"/>
          <p14:tracePt t="21891" x="3022600" y="2755900"/>
          <p14:tracePt t="21908" x="3054350" y="2743200"/>
          <p14:tracePt t="21924" x="3092450" y="2730500"/>
          <p14:tracePt t="21941" x="3130550" y="2711450"/>
          <p14:tracePt t="21958" x="3162300" y="2698750"/>
          <p14:tracePt t="21974" x="3187700" y="2692400"/>
          <p14:tracePt t="21991" x="3219450" y="2679700"/>
          <p14:tracePt t="22008" x="3244850" y="2667000"/>
          <p14:tracePt t="22025" x="3295650" y="2654300"/>
          <p14:tracePt t="22041" x="3327400" y="2635250"/>
          <p14:tracePt t="22058" x="3352800" y="2628900"/>
          <p14:tracePt t="22076" x="3384550" y="2622550"/>
          <p14:tracePt t="22091" x="3403600" y="2609850"/>
          <p14:tracePt t="22107" x="3429000" y="2603500"/>
          <p14:tracePt t="22124" x="3448050" y="2597150"/>
          <p14:tracePt t="22141" x="3479800" y="2597150"/>
          <p14:tracePt t="22157" x="3511550" y="2597150"/>
          <p14:tracePt t="22174" x="3543300" y="2597150"/>
          <p14:tracePt t="22191" x="3581400" y="2603500"/>
          <p14:tracePt t="22208" x="3625850" y="2609850"/>
          <p14:tracePt t="22225" x="3683000" y="2628900"/>
          <p14:tracePt t="22242" x="3746500" y="2641600"/>
          <p14:tracePt t="22258" x="3841750" y="2660650"/>
          <p14:tracePt t="22275" x="3930650" y="2679700"/>
          <p14:tracePt t="22293" x="4019550" y="2698750"/>
          <p14:tracePt t="22309" x="4095750" y="2717800"/>
          <p14:tracePt t="22325" x="4159250" y="2736850"/>
          <p14:tracePt t="22341" x="4260850" y="2762250"/>
          <p14:tracePt t="22358" x="4337050" y="2781300"/>
          <p14:tracePt t="22374" x="4445000" y="2794000"/>
          <p14:tracePt t="22391" x="4540250" y="2825750"/>
          <p14:tracePt t="22408" x="4629150" y="2844800"/>
          <p14:tracePt t="22425" x="4718050" y="2863850"/>
          <p14:tracePt t="22442" x="4832350" y="2882900"/>
          <p14:tracePt t="22458" x="4933950" y="2889250"/>
          <p14:tracePt t="22475" x="5035550" y="2895600"/>
          <p14:tracePt t="22491" x="5137150" y="2901950"/>
          <p14:tracePt t="22508" x="5232400" y="2901950"/>
          <p14:tracePt t="22525" x="5327650" y="2908300"/>
          <p14:tracePt t="22541" x="5473700" y="2908300"/>
          <p14:tracePt t="22558" x="5549900" y="2908300"/>
          <p14:tracePt t="22574" x="5626100" y="2908300"/>
          <p14:tracePt t="22592" x="5695950" y="2908300"/>
          <p14:tracePt t="22607" x="5759450" y="2901950"/>
          <p14:tracePt t="22624" x="5803900" y="2889250"/>
          <p14:tracePt t="22641" x="5842000" y="2876550"/>
          <p14:tracePt t="22657" x="5873750" y="2876550"/>
          <p14:tracePt t="22674" x="5911850" y="2863850"/>
          <p14:tracePt t="22691" x="5937250" y="2857500"/>
          <p14:tracePt t="22707" x="5981700" y="2844800"/>
          <p14:tracePt t="22724" x="6026150" y="2844800"/>
          <p14:tracePt t="22741" x="6096000" y="2844800"/>
          <p14:tracePt t="22758" x="6134100" y="2844800"/>
          <p14:tracePt t="22774" x="6172200" y="2838450"/>
          <p14:tracePt t="22791" x="6229350" y="2832100"/>
          <p14:tracePt t="22807" x="6305550" y="2813050"/>
          <p14:tracePt t="22824" x="6375400" y="2794000"/>
          <p14:tracePt t="22841" x="6432550" y="2768600"/>
          <p14:tracePt t="22858" x="6489700" y="2749550"/>
          <p14:tracePt t="22874" x="6553200" y="2724150"/>
          <p14:tracePt t="22891" x="6604000" y="2698750"/>
          <p14:tracePt t="22907" x="6654800" y="2679700"/>
          <p14:tracePt t="22924" x="6692900" y="2667000"/>
          <p14:tracePt t="22942" x="6762750" y="2647950"/>
          <p14:tracePt t="22957" x="6807200" y="2635250"/>
          <p14:tracePt t="22974" x="6845300" y="2635250"/>
          <p14:tracePt t="22991" x="6889750" y="2628900"/>
          <p14:tracePt t="23008" x="6940550" y="2622550"/>
          <p14:tracePt t="23024" x="7023100" y="2609850"/>
          <p14:tracePt t="23040" x="7099300" y="2609850"/>
          <p14:tracePt t="23058" x="7156450" y="2609850"/>
          <p14:tracePt t="23074" x="7175500" y="2603500"/>
          <p14:tracePt t="23091" x="7213600" y="2603500"/>
          <p14:tracePt t="23109" x="7239000" y="2603500"/>
          <p14:tracePt t="23124" x="7251700" y="2603500"/>
          <p14:tracePt t="23141" x="7277100" y="2609850"/>
          <p14:tracePt t="23158" x="7283450" y="2609850"/>
          <p14:tracePt t="23176" x="7289800" y="2609850"/>
          <p14:tracePt t="23223" x="7296150" y="2609850"/>
          <p14:tracePt t="23230" x="7302500" y="2609850"/>
          <p14:tracePt t="23246" x="7308850" y="2609850"/>
          <p14:tracePt t="23258" x="7315200" y="2609850"/>
          <p14:tracePt t="23274" x="7327900" y="2609850"/>
          <p14:tracePt t="23291" x="7346950" y="2616200"/>
          <p14:tracePt t="23308" x="7372350" y="2622550"/>
          <p14:tracePt t="23325" x="7410450" y="2622550"/>
          <p14:tracePt t="23341" x="7435850" y="2628900"/>
          <p14:tracePt t="23357" x="7461250" y="2635250"/>
          <p14:tracePt t="23374" x="7480300" y="2635250"/>
          <p14:tracePt t="23391" x="7505700" y="2635250"/>
          <p14:tracePt t="23408" x="7524750" y="2635250"/>
          <p14:tracePt t="23424" x="7556500" y="2628900"/>
          <p14:tracePt t="23441" x="7600950" y="2616200"/>
          <p14:tracePt t="23458" x="7626350" y="2609850"/>
          <p14:tracePt t="23475" x="7645400" y="2603500"/>
          <p14:tracePt t="23491" x="7651750" y="2597150"/>
          <p14:tracePt t="23508" x="7658100" y="2597150"/>
          <p14:tracePt t="23607" x="7651750" y="2597150"/>
          <p14:tracePt t="23614" x="7639050" y="2597150"/>
          <p14:tracePt t="23630" x="7632700" y="2597150"/>
          <p14:tracePt t="23654" x="7626350" y="2597150"/>
          <p14:tracePt t="23670" x="7620000" y="2597150"/>
          <p14:tracePt t="23677" x="7613650" y="2597150"/>
          <p14:tracePt t="23690" x="7607300" y="2603500"/>
          <p14:tracePt t="23708" x="7600950" y="2603500"/>
          <p14:tracePt t="23724" x="7594600" y="2603500"/>
          <p14:tracePt t="23742" x="7588250" y="2609850"/>
          <p14:tracePt t="23758" x="7581900" y="2609850"/>
          <p14:tracePt t="23774" x="7569200" y="2622550"/>
          <p14:tracePt t="23791" x="7562850" y="2628900"/>
          <p14:tracePt t="23808" x="7543800" y="2641600"/>
          <p14:tracePt t="23824" x="7499350" y="2667000"/>
          <p14:tracePt t="23841" x="7435850" y="2705100"/>
          <p14:tracePt t="23858" x="7302500" y="2774950"/>
          <p14:tracePt t="23875" x="7099300" y="2863850"/>
          <p14:tracePt t="23891" x="6902450" y="2959100"/>
          <p14:tracePt t="23908" x="6642100" y="3079750"/>
          <p14:tracePt t="23924" x="6407150" y="3162300"/>
          <p14:tracePt t="23941" x="6121400" y="3251200"/>
          <p14:tracePt t="23958" x="5911850" y="3289300"/>
          <p14:tracePt t="23974" x="5715000" y="3321050"/>
          <p14:tracePt t="23991" x="5530850" y="3327400"/>
          <p14:tracePt t="24008" x="5365750" y="3333750"/>
          <p14:tracePt t="24024" x="5200650" y="3333750"/>
          <p14:tracePt t="24041" x="5041900" y="3327400"/>
          <p14:tracePt t="24058" x="4889500" y="3302000"/>
          <p14:tracePt t="24074" x="4749800" y="3282950"/>
          <p14:tracePt t="24091" x="4635500" y="3270250"/>
          <p14:tracePt t="24108" x="4533900" y="3257550"/>
          <p14:tracePt t="24126" x="4368800" y="3244850"/>
          <p14:tracePt t="24142" x="4235450" y="3238500"/>
          <p14:tracePt t="24157" x="4102100" y="3219450"/>
          <p14:tracePt t="24174" x="3975100" y="3194050"/>
          <p14:tracePt t="24191" x="3829050" y="3175000"/>
          <p14:tracePt t="24208" x="3702050" y="3162300"/>
          <p14:tracePt t="24224" x="3581400" y="3143250"/>
          <p14:tracePt t="24241" x="3448050" y="3124200"/>
          <p14:tracePt t="24258" x="3333750" y="3105150"/>
          <p14:tracePt t="24274" x="3238500" y="3092450"/>
          <p14:tracePt t="24291" x="3155950" y="3079750"/>
          <p14:tracePt t="24308" x="3092450" y="3067050"/>
          <p14:tracePt t="24324" x="3035300" y="3054350"/>
          <p14:tracePt t="24342" x="2990850" y="3048000"/>
          <p14:tracePt t="24358" x="2971800" y="3048000"/>
          <p14:tracePt t="24374" x="2952750" y="3048000"/>
          <p14:tracePt t="24391" x="2927350" y="3048000"/>
          <p14:tracePt t="24407" x="2901950" y="3048000"/>
          <p14:tracePt t="24424" x="2870200" y="3041650"/>
          <p14:tracePt t="24441" x="2832100" y="3035300"/>
          <p14:tracePt t="24458" x="2800350" y="3028950"/>
          <p14:tracePt t="24474" x="2774950" y="3028950"/>
          <p14:tracePt t="24491" x="2749550" y="3022600"/>
          <p14:tracePt t="24508" x="2743200" y="3022600"/>
          <p14:tracePt t="24524" x="2724150" y="3022600"/>
          <p14:tracePt t="24541" x="2705100" y="3022600"/>
          <p14:tracePt t="24558" x="2679700" y="3035300"/>
          <p14:tracePt t="24574" x="2660650" y="3048000"/>
          <p14:tracePt t="24591" x="2622550" y="3067050"/>
          <p14:tracePt t="24608" x="2559050" y="3098800"/>
          <p14:tracePt t="24624" x="2451100" y="3136900"/>
          <p14:tracePt t="24642" x="2387600" y="3155950"/>
          <p14:tracePt t="24658" x="2349500" y="3168650"/>
          <p14:tracePt t="24674" x="2343150" y="3168650"/>
          <p14:tracePt t="24694" x="2343150" y="3175000"/>
          <p14:tracePt t="24823" x="2343150" y="3168650"/>
          <p14:tracePt t="24838" x="2343150" y="3162300"/>
          <p14:tracePt t="24846" x="2349500" y="3162300"/>
          <p14:tracePt t="24857" x="2349500" y="3155950"/>
          <p14:tracePt t="24874" x="2362200" y="3149600"/>
          <p14:tracePt t="24891" x="2400300" y="3136900"/>
          <p14:tracePt t="24908" x="2444750" y="3130550"/>
          <p14:tracePt t="24924" x="2495550" y="3130550"/>
          <p14:tracePt t="24942" x="2590800" y="3130550"/>
          <p14:tracePt t="24958" x="2660650" y="3130550"/>
          <p14:tracePt t="24974" x="2730500" y="3130550"/>
          <p14:tracePt t="24991" x="2806700" y="3136900"/>
          <p14:tracePt t="25008" x="2876550" y="3143250"/>
          <p14:tracePt t="25025" x="2940050" y="3149600"/>
          <p14:tracePt t="25041" x="2984500" y="3155950"/>
          <p14:tracePt t="25058" x="3016250" y="3155950"/>
          <p14:tracePt t="25074" x="3041650" y="3155950"/>
          <p14:tracePt t="25091" x="3054350" y="3155950"/>
          <p14:tracePt t="25108" x="3067050" y="3155950"/>
          <p14:tracePt t="25125" x="3092450" y="3155950"/>
          <p14:tracePt t="25141" x="3124200" y="3155950"/>
          <p14:tracePt t="25143" x="3143250" y="3155950"/>
          <p14:tracePt t="25158" x="3175000" y="3155950"/>
          <p14:tracePt t="25175" x="3206750" y="3168650"/>
          <p14:tracePt t="25191" x="3244850" y="3175000"/>
          <p14:tracePt t="25208" x="3289300" y="3187700"/>
          <p14:tracePt t="25224" x="3333750" y="3200400"/>
          <p14:tracePt t="25241" x="3409950" y="3200400"/>
          <p14:tracePt t="25258" x="3524250" y="3219450"/>
          <p14:tracePt t="25274" x="3657600" y="3232150"/>
          <p14:tracePt t="25291" x="3803650" y="3244850"/>
          <p14:tracePt t="25307" x="3943350" y="3257550"/>
          <p14:tracePt t="25325" x="4127500" y="3257550"/>
          <p14:tracePt t="25340" x="4171950" y="3257550"/>
          <p14:tracePt t="25357" x="4292600" y="3257550"/>
          <p14:tracePt t="25374" x="4343400" y="3257550"/>
          <p14:tracePt t="25391" x="4349750" y="3257550"/>
          <p14:tracePt t="25414" x="4356100" y="3257550"/>
          <p14:tracePt t="25439" x="4356100" y="3251200"/>
          <p14:tracePt t="25447" x="4362450" y="3251200"/>
          <p14:tracePt t="25679" x="4368800" y="3251200"/>
          <p14:tracePt t="25687" x="4419600" y="3238500"/>
          <p14:tracePt t="25694" x="4445000" y="3232150"/>
          <p14:tracePt t="25708" x="4483100" y="3219450"/>
          <p14:tracePt t="25741" x="4616450" y="3213100"/>
          <p14:tracePt t="25775" x="4743450" y="3206750"/>
          <p14:tracePt t="25808" x="4946650" y="3206750"/>
          <p14:tracePt t="25824" x="5060950" y="3206750"/>
          <p14:tracePt t="25841" x="5162550" y="3200400"/>
          <p14:tracePt t="25858" x="5238750" y="3200400"/>
          <p14:tracePt t="25875" x="5308600" y="3200400"/>
          <p14:tracePt t="25891" x="5346700" y="3200400"/>
          <p14:tracePt t="25908" x="5359400" y="3200400"/>
          <p14:tracePt t="25924" x="5365750" y="3200400"/>
          <p14:tracePt t="25958" x="5372100" y="3200400"/>
          <p14:tracePt t="25966" x="5378450" y="3200400"/>
          <p14:tracePt t="25974" x="5384800" y="3194050"/>
          <p14:tracePt t="25991" x="5410200" y="3194050"/>
          <p14:tracePt t="26008" x="5429250" y="3194050"/>
          <p14:tracePt t="26024" x="5454650" y="3194050"/>
          <p14:tracePt t="26041" x="5480050" y="3194050"/>
          <p14:tracePt t="26058" x="5499100" y="3187700"/>
          <p14:tracePt t="26111" x="5505450" y="3187700"/>
          <p14:tracePt t="26175" x="5511800" y="3187700"/>
          <p14:tracePt t="26191" x="5511800" y="3181350"/>
          <p14:tracePt t="26199" x="5518150" y="3181350"/>
          <p14:tracePt t="26311" x="5524500" y="3181350"/>
          <p14:tracePt t="26591" x="5537200" y="3181350"/>
          <p14:tracePt t="26599" x="5549900" y="3181350"/>
          <p14:tracePt t="26608" x="5556250" y="3181350"/>
          <p14:tracePt t="26624" x="5575300" y="3175000"/>
          <p14:tracePt t="26641" x="5607050" y="3175000"/>
          <p14:tracePt t="26657" x="5632450" y="3175000"/>
          <p14:tracePt t="26674" x="5670550" y="3175000"/>
          <p14:tracePt t="26691" x="5695950" y="3168650"/>
          <p14:tracePt t="26726" x="5721350" y="3168650"/>
          <p14:tracePt t="26791" x="5727700" y="3168650"/>
          <p14:tracePt t="26806" x="5734050" y="3168650"/>
          <p14:tracePt t="26814" x="5740400" y="3168650"/>
          <p14:tracePt t="26863" x="5746750" y="3168650"/>
          <p14:tracePt t="26886" x="5753100" y="3168650"/>
          <p14:tracePt t="26917" x="5759450" y="3168650"/>
          <p14:tracePt t="26925" x="5765800" y="3168650"/>
          <p14:tracePt t="26949" x="5772150" y="3168650"/>
          <p14:tracePt t="26957" x="5778500" y="3162300"/>
          <p14:tracePt t="26974" x="5791200" y="3162300"/>
          <p14:tracePt t="26990" x="5797550" y="3162300"/>
          <p14:tracePt t="27007" x="5803900" y="3162300"/>
          <p14:tracePt t="27024" x="5810250" y="3162300"/>
          <p14:tracePt t="27041" x="5816600" y="3162300"/>
          <p14:tracePt t="27057" x="5829300" y="3162300"/>
          <p14:tracePt t="27074" x="5848350" y="3155950"/>
          <p14:tracePt t="27091" x="5861050" y="3149600"/>
          <p14:tracePt t="27108" x="5873750" y="3143250"/>
          <p14:tracePt t="27124" x="5873750" y="3136900"/>
          <p14:tracePt t="27142" x="5880100" y="3130550"/>
          <p14:tracePt t="27158" x="5880100" y="3111500"/>
          <p14:tracePt t="27174" x="5886450" y="3092450"/>
          <p14:tracePt t="27191" x="5892800" y="3079750"/>
          <p14:tracePt t="27207" x="5892800" y="3067050"/>
          <p14:tracePt t="27224" x="5892800" y="3048000"/>
          <p14:tracePt t="27241" x="5899150" y="3035300"/>
          <p14:tracePt t="27258" x="5899150" y="3009900"/>
          <p14:tracePt t="27274" x="5905500" y="2990850"/>
          <p14:tracePt t="27291" x="5911850" y="2965450"/>
          <p14:tracePt t="27307" x="5918200" y="2952750"/>
          <p14:tracePt t="27324" x="5924550" y="2927350"/>
          <p14:tracePt t="27341" x="5924550" y="2908300"/>
          <p14:tracePt t="27358" x="5930900" y="2901950"/>
          <p14:tracePt t="27374" x="5930900" y="2895600"/>
          <p14:tracePt t="27391" x="5930900" y="2882900"/>
          <p14:tracePt t="27408" x="5937250" y="2876550"/>
          <p14:tracePt t="27424" x="5943600" y="2870200"/>
          <p14:tracePt t="27441" x="5943600" y="2863850"/>
          <p14:tracePt t="27458" x="5943600" y="2851150"/>
          <p14:tracePt t="27474" x="5943600" y="2832100"/>
          <p14:tracePt t="27491" x="5943600" y="2819400"/>
          <p14:tracePt t="27508" x="5937250" y="2813050"/>
          <p14:tracePt t="27524" x="5930900" y="2800350"/>
          <p14:tracePt t="27540" x="5924550" y="2781300"/>
          <p14:tracePt t="27557" x="5905500" y="2768600"/>
          <p14:tracePt t="27574" x="5905500" y="2762250"/>
          <p14:tracePt t="27591" x="5899150" y="2755900"/>
          <p14:tracePt t="27608" x="5892800" y="2749550"/>
          <p14:tracePt t="27625" x="5886450" y="2743200"/>
          <p14:tracePt t="27695" x="5880100" y="2743200"/>
          <p14:tracePt t="27805" x="5880100" y="2736850"/>
          <p14:tracePt t="27838" x="5880100" y="2730500"/>
          <p14:tracePt t="27879" x="5886450" y="2730500"/>
          <p14:tracePt t="27990" x="5892800" y="2730500"/>
          <p14:tracePt t="28040" x="5892800" y="2724150"/>
          <p14:tracePt t="28087" x="5899150" y="2724150"/>
          <p14:tracePt t="28527" x="5892800" y="2736850"/>
          <p14:tracePt t="28535" x="5892800" y="2749550"/>
          <p14:tracePt t="28541" x="5880100" y="2755900"/>
          <p14:tracePt t="28557" x="5861050" y="2794000"/>
          <p14:tracePt t="28574" x="5835650" y="2819400"/>
          <p14:tracePt t="28590" x="5810250" y="2870200"/>
          <p14:tracePt t="28607" x="5772150" y="2908300"/>
          <p14:tracePt t="28641" x="5645150" y="3054350"/>
          <p14:tracePt t="28674" x="5486400" y="3194050"/>
          <p14:tracePt t="28708" x="5194300" y="3371850"/>
          <p14:tracePt t="28725" x="5016500" y="3517900"/>
          <p14:tracePt t="28740" x="4946650" y="3587750"/>
          <p14:tracePt t="28757" x="4819650" y="3695700"/>
          <p14:tracePt t="28775" x="4781550" y="3714750"/>
          <p14:tracePt t="28791" x="4718050" y="3765550"/>
          <p14:tracePt t="28807" x="4635500" y="3790950"/>
          <p14:tracePt t="28824" x="4502150" y="3829050"/>
          <p14:tracePt t="28841" x="4356100" y="3860800"/>
          <p14:tracePt t="28858" x="4229100" y="3873500"/>
          <p14:tracePt t="28874" x="4121150" y="3879850"/>
          <p14:tracePt t="28890" x="4006850" y="3879850"/>
          <p14:tracePt t="28908" x="3892550" y="3879850"/>
          <p14:tracePt t="28924" x="3752850" y="3879850"/>
          <p14:tracePt t="28941" x="3511550" y="3873500"/>
          <p14:tracePt t="28957" x="3365500" y="3854450"/>
          <p14:tracePt t="28974" x="3244850" y="3841750"/>
          <p14:tracePt t="28990" x="3149600" y="3829050"/>
          <p14:tracePt t="29008" x="3073400" y="3822700"/>
          <p14:tracePt t="29024" x="3028950" y="3822700"/>
          <p14:tracePt t="29041" x="2978150" y="3816350"/>
          <p14:tracePt t="29058" x="2933700" y="3810000"/>
          <p14:tracePt t="29074" x="2908300" y="3803650"/>
          <p14:tracePt t="29091" x="2901950" y="3803650"/>
          <p14:tracePt t="29107" x="2895600" y="3797300"/>
          <p14:tracePt t="29124" x="2895600" y="3790950"/>
          <p14:tracePt t="29142" x="2933700" y="3790950"/>
          <p14:tracePt t="29158" x="2952750" y="3790950"/>
          <p14:tracePt t="29174" x="2965450" y="3790950"/>
          <p14:tracePt t="29191" x="2978150" y="3790950"/>
          <p14:tracePt t="29208" x="2990850" y="3790950"/>
          <p14:tracePt t="29224" x="3009900" y="3790950"/>
          <p14:tracePt t="29241" x="3028950" y="3790950"/>
          <p14:tracePt t="29257" x="3054350" y="3790950"/>
          <p14:tracePt t="29274" x="3086100" y="3790950"/>
          <p14:tracePt t="29291" x="3105150" y="3790950"/>
          <p14:tracePt t="29308" x="3117850" y="3790950"/>
          <p14:tracePt t="29324" x="3130550" y="3790950"/>
          <p14:tracePt t="29340" x="3143250" y="3790950"/>
          <p14:tracePt t="29358" x="3181350" y="3790950"/>
          <p14:tracePt t="29374" x="3219450" y="3797300"/>
          <p14:tracePt t="29391" x="3289300" y="3803650"/>
          <p14:tracePt t="29407" x="3365500" y="3816350"/>
          <p14:tracePt t="29424" x="3441700" y="3816350"/>
          <p14:tracePt t="29441" x="3536950" y="3822700"/>
          <p14:tracePt t="29458" x="3594100" y="3822700"/>
          <p14:tracePt t="29474" x="3651250" y="3822700"/>
          <p14:tracePt t="29491" x="3695700" y="3822700"/>
          <p14:tracePt t="29508" x="3727450" y="3822700"/>
          <p14:tracePt t="29542" x="3759200" y="3822700"/>
          <p14:tracePt t="29558" x="3771900" y="3822700"/>
          <p14:tracePt t="29574" x="3778250" y="3822700"/>
          <p14:tracePt t="29590" x="3797300" y="3822700"/>
          <p14:tracePt t="29607" x="3829050" y="3822700"/>
          <p14:tracePt t="29624" x="3898900" y="3822700"/>
          <p14:tracePt t="29642" x="3975100" y="3822700"/>
          <p14:tracePt t="29658" x="4070350" y="3822700"/>
          <p14:tracePt t="29675" x="4159250" y="3822700"/>
          <p14:tracePt t="29692" x="4222750" y="3822700"/>
          <p14:tracePt t="29709" x="4273550" y="3822700"/>
          <p14:tracePt t="29725" x="4324350" y="3816350"/>
          <p14:tracePt t="29742" x="4356100" y="3810000"/>
          <p14:tracePt t="29758" x="4381500" y="3803650"/>
          <p14:tracePt t="29775" x="4413250" y="3797300"/>
          <p14:tracePt t="29791" x="4464050" y="3790950"/>
          <p14:tracePt t="29808" x="4502150" y="3784600"/>
          <p14:tracePt t="29824" x="4540250" y="3778250"/>
          <p14:tracePt t="29841" x="4565650" y="3778250"/>
          <p14:tracePt t="29858" x="4584700" y="3778250"/>
          <p14:tracePt t="29875" x="4591050" y="3771900"/>
          <p14:tracePt t="30471" x="4597400" y="3771900"/>
          <p14:tracePt t="30478" x="4603750" y="3771900"/>
          <p14:tracePt t="30491" x="4610100" y="3771900"/>
          <p14:tracePt t="30508" x="4629150" y="3765550"/>
          <p14:tracePt t="30524" x="4648200" y="3765550"/>
          <p14:tracePt t="30541" x="4692650" y="3746500"/>
          <p14:tracePt t="30557" x="4756150" y="3727450"/>
          <p14:tracePt t="30591" x="4832350" y="3702050"/>
          <p14:tracePt t="30626" x="4857750" y="3683000"/>
          <p14:tracePt t="30658" x="4870450" y="3663950"/>
          <p14:tracePt t="30674" x="4876800" y="3657600"/>
          <p14:tracePt t="30691" x="4876800" y="3651250"/>
          <p14:tracePt t="30759" x="4870450" y="3651250"/>
          <p14:tracePt t="30790" x="4864100" y="3651250"/>
          <p14:tracePt t="30823" x="4857750" y="3651250"/>
          <p14:tracePt t="30846" x="4851400" y="3651250"/>
          <p14:tracePt t="30862" x="4845050" y="3651250"/>
          <p14:tracePt t="30869" x="4838700" y="3651250"/>
          <p14:tracePt t="30894" x="4832350" y="3657600"/>
          <p14:tracePt t="30927" x="4826000" y="3657600"/>
          <p14:tracePt t="30934" x="4826000" y="3663950"/>
          <p14:tracePt t="30942" x="4813300" y="3670300"/>
          <p14:tracePt t="30958" x="4794250" y="3683000"/>
          <p14:tracePt t="30974" x="4775200" y="3695700"/>
          <p14:tracePt t="30991" x="4743450" y="3702050"/>
          <p14:tracePt t="31007" x="4699000" y="3714750"/>
          <p14:tracePt t="31024" x="4667250" y="3714750"/>
          <p14:tracePt t="31041" x="4622800" y="3721100"/>
          <p14:tracePt t="31058" x="4572000" y="3721100"/>
          <p14:tracePt t="31074" x="4527550" y="3721100"/>
          <p14:tracePt t="31091" x="4470400" y="3708400"/>
          <p14:tracePt t="31108" x="4375150" y="3683000"/>
          <p14:tracePt t="31124" x="4273550" y="3632200"/>
          <p14:tracePt t="31141" x="4159250" y="3505200"/>
          <p14:tracePt t="31157" x="4133850" y="3416300"/>
          <p14:tracePt t="31174" x="4127500" y="3308350"/>
          <p14:tracePt t="31191" x="4127500" y="3162300"/>
          <p14:tracePt t="31207" x="4114800" y="2990850"/>
          <p14:tracePt t="31224" x="4089400" y="2844800"/>
          <p14:tracePt t="31241" x="4044950" y="2698750"/>
          <p14:tracePt t="31258" x="3981450" y="2565400"/>
          <p14:tracePt t="31274" x="3873500" y="2438400"/>
          <p14:tracePt t="31291" x="3784600" y="2362200"/>
          <p14:tracePt t="31308" x="3727450" y="2311400"/>
          <p14:tracePt t="31324" x="3683000" y="2286000"/>
          <p14:tracePt t="31341" x="3638550" y="2260600"/>
          <p14:tracePt t="31357" x="3619500" y="2241550"/>
          <p14:tracePt t="31374" x="3587750" y="2222500"/>
          <p14:tracePt t="31391" x="3549650" y="2190750"/>
          <p14:tracePt t="31408" x="3524250" y="2152650"/>
          <p14:tracePt t="31424" x="3505200" y="2127250"/>
          <p14:tracePt t="31441" x="3492500" y="2082800"/>
          <p14:tracePt t="31457" x="3486150" y="2025650"/>
          <p14:tracePt t="31474" x="3486150" y="1955800"/>
          <p14:tracePt t="31491" x="3473450" y="1905000"/>
          <p14:tracePt t="31508" x="3473450" y="1854200"/>
          <p14:tracePt t="31524" x="3454400" y="1822450"/>
          <p14:tracePt t="31541" x="3435350" y="1790700"/>
          <p14:tracePt t="31558" x="3416300" y="1765300"/>
          <p14:tracePt t="31574" x="3397250" y="1746250"/>
          <p14:tracePt t="31590" x="3371850" y="1727200"/>
          <p14:tracePt t="31608" x="3352800" y="1714500"/>
          <p14:tracePt t="31624" x="3321050" y="1708150"/>
          <p14:tracePt t="31641" x="3295650" y="1701800"/>
          <p14:tracePt t="31658" x="3276600" y="1695450"/>
          <p14:tracePt t="31675" x="3270250" y="1695450"/>
          <p14:tracePt t="31691" x="3263900" y="1695450"/>
          <p14:tracePt t="32047" x="3257550" y="1689100"/>
          <p14:tracePt t="32054" x="3257550" y="1676400"/>
          <p14:tracePt t="32062" x="3251200" y="1670050"/>
          <p14:tracePt t="32074" x="3251200" y="1657350"/>
          <p14:tracePt t="32091" x="3238500" y="1638300"/>
          <p14:tracePt t="32108" x="3232150" y="1619250"/>
          <p14:tracePt t="32125" x="3219450" y="1593850"/>
          <p14:tracePt t="32140" x="3213100" y="1574800"/>
          <p14:tracePt t="32158" x="3206750" y="1543050"/>
          <p14:tracePt t="32174" x="3206750" y="1530350"/>
          <p14:tracePt t="32190" x="3206750" y="1504950"/>
          <p14:tracePt t="32208" x="3206750" y="1485900"/>
          <p14:tracePt t="32224" x="3213100" y="1460500"/>
          <p14:tracePt t="32240" x="3213100" y="1435100"/>
          <p14:tracePt t="32258" x="3225800" y="1409700"/>
          <p14:tracePt t="32275" x="3232150" y="1397000"/>
          <p14:tracePt t="32291" x="3232150" y="1384300"/>
          <p14:tracePt t="32308" x="3232150" y="1377950"/>
          <p14:tracePt t="32324" x="3232150" y="1371600"/>
          <p14:tracePt t="32366" x="3232150" y="1365250"/>
          <p14:tracePt t="32487" x="3232150" y="1371600"/>
          <p14:tracePt t="32494" x="3232150" y="1384300"/>
          <p14:tracePt t="32510" x="3232150" y="1397000"/>
          <p14:tracePt t="32524" x="3232150" y="1409700"/>
          <p14:tracePt t="32540" x="3232150" y="1428750"/>
          <p14:tracePt t="32558" x="3232150" y="1466850"/>
          <p14:tracePt t="32574" x="3232150" y="1498600"/>
          <p14:tracePt t="32591" x="3232150" y="1517650"/>
          <p14:tracePt t="32607" x="3244850" y="1536700"/>
          <p14:tracePt t="32624" x="3244850" y="1549400"/>
          <p14:tracePt t="32641" x="3251200" y="1562100"/>
          <p14:tracePt t="32658" x="3251200" y="1568450"/>
          <p14:tracePt t="32674" x="3251200" y="1581150"/>
          <p14:tracePt t="32691" x="3251200" y="1593850"/>
          <p14:tracePt t="32707" x="3251200" y="1600200"/>
          <p14:tracePt t="32724" x="3251200" y="1606550"/>
          <p14:tracePt t="32741" x="3257550" y="1612900"/>
          <p14:tracePt t="32758" x="3257550" y="1619250"/>
          <p14:tracePt t="32774" x="3257550" y="1625600"/>
          <p14:tracePt t="33143" x="3257550" y="1631950"/>
          <p14:tracePt t="33158" x="3263900" y="1651000"/>
          <p14:tracePt t="33166" x="3282950" y="1682750"/>
          <p14:tracePt t="33175" x="3308350" y="1720850"/>
          <p14:tracePt t="33191" x="3359150" y="1803400"/>
          <p14:tracePt t="33207" x="3435350" y="1898650"/>
          <p14:tracePt t="33224" x="3524250" y="2000250"/>
          <p14:tracePt t="33240" x="3606800" y="2108200"/>
          <p14:tracePt t="33274" x="3778250" y="2292350"/>
          <p14:tracePt t="33307" x="3975100" y="2476500"/>
          <p14:tracePt t="33341" x="4229100" y="2711450"/>
          <p14:tracePt t="33357" x="4318000" y="2774950"/>
          <p14:tracePt t="33374" x="4419600" y="2832100"/>
          <p14:tracePt t="33390" x="4514850" y="2870200"/>
          <p14:tracePt t="33408" x="4559300" y="2895600"/>
          <p14:tracePt t="33425" x="4591050" y="2914650"/>
          <p14:tracePt t="33441" x="4610100" y="2933700"/>
          <p14:tracePt t="33457" x="4622800" y="2959100"/>
          <p14:tracePt t="33474" x="4641850" y="2984500"/>
          <p14:tracePt t="33491" x="4686300" y="3035300"/>
          <p14:tracePt t="33508" x="4749800" y="3111500"/>
          <p14:tracePt t="33524" x="4838700" y="3206750"/>
          <p14:tracePt t="33541" x="4978400" y="3359150"/>
          <p14:tracePt t="33557" x="5054600" y="3435350"/>
          <p14:tracePt t="33574" x="5137150" y="3517900"/>
          <p14:tracePt t="33591" x="5187950" y="3568700"/>
          <p14:tracePt t="33624" x="5238750" y="3613150"/>
          <p14:tracePt t="33641" x="5245100" y="3619500"/>
          <p14:tracePt t="33806" x="5251450" y="3619500"/>
          <p14:tracePt t="33839" x="5257800" y="3619500"/>
          <p14:tracePt t="33847" x="5264150" y="3619500"/>
          <p14:tracePt t="33857" x="5276850" y="3625850"/>
          <p14:tracePt t="33874" x="5295900" y="3632200"/>
          <p14:tracePt t="33891" x="5308600" y="3632200"/>
          <p14:tracePt t="33908" x="5314950" y="3632200"/>
          <p14:tracePt t="33924" x="5321300" y="3632200"/>
          <p14:tracePt t="33940" x="5334000" y="3632200"/>
          <p14:tracePt t="33958" x="5340350" y="3632200"/>
          <p14:tracePt t="33974" x="5346700" y="3632200"/>
          <p14:tracePt t="33991" x="5353050" y="3632200"/>
          <p14:tracePt t="34167" x="5353050" y="3638550"/>
          <p14:tracePt t="34174" x="5353050" y="3644900"/>
          <p14:tracePt t="34190" x="5359400" y="3644900"/>
          <p14:tracePt t="34208" x="5359400" y="3651250"/>
          <p14:tracePt t="34224" x="5372100" y="3657600"/>
          <p14:tracePt t="34241" x="5378450" y="3657600"/>
          <p14:tracePt t="34258" x="5397500" y="3670300"/>
          <p14:tracePt t="34275" x="5416550" y="3676650"/>
          <p14:tracePt t="34291" x="5448300" y="3689350"/>
          <p14:tracePt t="34307" x="5473700" y="3708400"/>
          <p14:tracePt t="34325" x="5518150" y="3733800"/>
          <p14:tracePt t="34341" x="5530850" y="3746500"/>
          <p14:tracePt t="34358" x="5556250" y="3759200"/>
          <p14:tracePt t="34374" x="5568950" y="3765550"/>
          <p14:tracePt t="34390" x="5581650" y="3765550"/>
          <p14:tracePt t="34407" x="5588000" y="3765550"/>
          <p14:tracePt t="34424" x="5594350" y="3771900"/>
          <p14:tracePt t="34566" x="5600700" y="3771900"/>
          <p14:tracePt t="34591" x="5607050" y="3771900"/>
          <p14:tracePt t="34598" x="5613400" y="3771900"/>
          <p14:tracePt t="34614" x="5619750" y="3765550"/>
          <p14:tracePt t="34624" x="5632450" y="3765550"/>
          <p14:tracePt t="34640" x="5657850" y="3765550"/>
          <p14:tracePt t="34657" x="5689600" y="3765550"/>
          <p14:tracePt t="34674" x="5715000" y="3765550"/>
          <p14:tracePt t="34691" x="5734050" y="3765550"/>
          <p14:tracePt t="34707" x="5753100" y="3765550"/>
          <p14:tracePt t="34724" x="5759450" y="3765550"/>
          <p14:tracePt t="34741" x="5772150" y="3765550"/>
          <p14:tracePt t="34757" x="5784850" y="3765550"/>
          <p14:tracePt t="34776" x="5797550" y="3765550"/>
          <p14:tracePt t="34791" x="5829300" y="3765550"/>
          <p14:tracePt t="34807" x="5861050" y="3765550"/>
          <p14:tracePt t="34824" x="5892800" y="3765550"/>
          <p14:tracePt t="34841" x="5911850" y="3765550"/>
          <p14:tracePt t="34857" x="5924550" y="3765550"/>
          <p14:tracePt t="34874" x="5943600" y="3771900"/>
          <p14:tracePt t="34891" x="5956300" y="3771900"/>
          <p14:tracePt t="34910" x="5962650" y="3771900"/>
          <p14:tracePt t="34934" x="5969000" y="3771900"/>
          <p14:tracePt t="34942" x="5975350" y="3771900"/>
          <p14:tracePt t="34958" x="5981700" y="3771900"/>
          <p14:tracePt t="34974" x="5988050" y="3765550"/>
          <p14:tracePt t="34991" x="5994400" y="3765550"/>
          <p14:tracePt t="35199" x="6000750" y="3765550"/>
          <p14:tracePt t="35206" x="6007100" y="3765550"/>
          <p14:tracePt t="35225" x="6019800" y="3765550"/>
          <p14:tracePt t="35241" x="6032500" y="3765550"/>
          <p14:tracePt t="35258" x="6045200" y="3765550"/>
          <p14:tracePt t="35275" x="6051550" y="3765550"/>
          <p14:tracePt t="35294" x="6057900" y="3765550"/>
          <p14:tracePt t="35335" x="6064250" y="3765550"/>
          <p14:tracePt t="35342" x="6070600" y="3765550"/>
          <p14:tracePt t="35358" x="6076950" y="3759200"/>
          <p14:tracePt t="35374" x="6089650" y="3759200"/>
          <p14:tracePt t="35392" x="6096000" y="3759200"/>
          <p14:tracePt t="35407" x="6102350" y="3759200"/>
          <p14:tracePt t="35424" x="6115050" y="3759200"/>
          <p14:tracePt t="35445" x="6121400" y="3759200"/>
          <p14:tracePt t="35457" x="6121400" y="3752850"/>
          <p14:tracePt t="35679" x="6134100" y="3752850"/>
          <p14:tracePt t="35686" x="6146800" y="3746500"/>
          <p14:tracePt t="35694" x="6159500" y="3746500"/>
          <p14:tracePt t="35708" x="6172200" y="3746500"/>
          <p14:tracePt t="35724" x="6191250" y="3746500"/>
          <p14:tracePt t="35740" x="6203950" y="3746500"/>
          <p14:tracePt t="35757" x="6210300" y="3746500"/>
          <p14:tracePt t="35855" x="6216650" y="3746500"/>
          <p14:tracePt t="35871" x="6223000" y="3746500"/>
          <p14:tracePt t="35903" x="6229350" y="3746500"/>
          <p14:tracePt t="35918" x="6229350" y="3740150"/>
          <p14:tracePt t="35934" x="6235700" y="3740150"/>
          <p14:tracePt t="36223" x="6223000" y="3740150"/>
          <p14:tracePt t="36239" x="6216650" y="3740150"/>
          <p14:tracePt t="36262" x="6210300" y="3733800"/>
          <p14:tracePt t="36278" x="6203950" y="3727450"/>
          <p14:tracePt t="36311" x="6197600" y="3727450"/>
          <p14:tracePt t="36615" x="6178550" y="3733800"/>
          <p14:tracePt t="36623" x="6153150" y="3740150"/>
          <p14:tracePt t="36641" x="6096000" y="3752850"/>
          <p14:tracePt t="36657" x="6013450" y="3765550"/>
          <p14:tracePt t="36674" x="5924550" y="3771900"/>
          <p14:tracePt t="36690" x="5848350" y="3771900"/>
          <p14:tracePt t="36707" x="5791200" y="3771900"/>
          <p14:tracePt t="36725" x="5727700" y="3759200"/>
          <p14:tracePt t="36758" x="5638800" y="3740150"/>
          <p14:tracePt t="36792" x="5600700" y="3733800"/>
          <p14:tracePt t="36825" x="5594350" y="3727450"/>
          <p14:tracePt t="36841" x="5588000" y="3721100"/>
          <p14:tracePt t="36862" x="5581650" y="3714750"/>
          <p14:tracePt t="36878" x="5575300" y="3708400"/>
          <p14:tracePt t="36891" x="5562600" y="3708400"/>
          <p14:tracePt t="36907" x="5543550" y="3695700"/>
          <p14:tracePt t="36924" x="5505450" y="3683000"/>
          <p14:tracePt t="36941" x="5448300" y="3670300"/>
          <p14:tracePt t="36957" x="5416550" y="3657600"/>
          <p14:tracePt t="36974" x="5384800" y="3651250"/>
          <p14:tracePt t="36990" x="5365750" y="3638550"/>
          <p14:tracePt t="37008" x="5340350" y="3638550"/>
          <p14:tracePt t="37024" x="5327650" y="3632200"/>
          <p14:tracePt t="37159" x="5327650" y="3625850"/>
          <p14:tracePt t="37230" x="5327650" y="3619500"/>
          <p14:tracePt t="37262" x="5334000" y="3619500"/>
          <p14:tracePt t="37278" x="5340350" y="3613150"/>
          <p14:tracePt t="37294" x="5346700" y="3606800"/>
          <p14:tracePt t="37318" x="5353050" y="3600450"/>
          <p14:tracePt t="37342" x="5353050" y="3594100"/>
          <p14:tracePt t="37367" x="5359400" y="3594100"/>
          <p14:tracePt t="37423" x="5365750" y="3594100"/>
          <p14:tracePt t="37439" x="5365750" y="3587750"/>
          <p14:tracePt t="37526" x="5372100" y="3587750"/>
          <p14:tracePt t="37534" x="5384800" y="3594100"/>
          <p14:tracePt t="37542" x="5391150" y="3600450"/>
          <p14:tracePt t="37557" x="5403850" y="3613150"/>
          <p14:tracePt t="37574" x="5429250" y="3632200"/>
          <p14:tracePt t="37591" x="5448300" y="3644900"/>
          <p14:tracePt t="37608" x="5454650" y="3651250"/>
          <p14:tracePt t="37624" x="5461000" y="3657600"/>
          <p14:tracePt t="37641" x="5467350" y="3663950"/>
          <p14:tracePt t="37674" x="5537200" y="3676650"/>
          <p14:tracePt t="37691" x="5594350" y="3695700"/>
          <p14:tracePt t="37708" x="5657850" y="3702050"/>
          <p14:tracePt t="37725" x="5734050" y="3702050"/>
          <p14:tracePt t="37741" x="5797550" y="3702050"/>
          <p14:tracePt t="37757" x="5829300" y="3702050"/>
          <p14:tracePt t="37774" x="5842000" y="3695700"/>
          <p14:tracePt t="37791" x="5854700" y="3689350"/>
          <p14:tracePt t="37809" x="5873750" y="3670300"/>
          <p14:tracePt t="37824" x="5886450" y="3638550"/>
          <p14:tracePt t="37841" x="5911850" y="3606800"/>
          <p14:tracePt t="37858" x="5924550" y="3581400"/>
          <p14:tracePt t="37874" x="5937250" y="3556000"/>
          <p14:tracePt t="37891" x="5937250" y="3549650"/>
          <p14:tracePt t="37907" x="5943600" y="3543300"/>
          <p14:tracePt t="37924" x="5943600" y="3536950"/>
          <p14:tracePt t="38271" x="5956300" y="3543300"/>
          <p14:tracePt t="38279" x="5975350" y="3556000"/>
          <p14:tracePt t="38291" x="6007100" y="3575050"/>
          <p14:tracePt t="38307" x="6102350" y="3613150"/>
          <p14:tracePt t="38324" x="6229350" y="3663950"/>
          <p14:tracePt t="38341" x="6470650" y="3740150"/>
          <p14:tracePt t="38375" x="6794500" y="3829050"/>
          <p14:tracePt t="38409" x="7213600" y="3892550"/>
          <p14:tracePt t="38441" x="7620000" y="3943350"/>
          <p14:tracePt t="38457" x="7861300" y="3956050"/>
          <p14:tracePt t="38474" x="8045450" y="3962400"/>
          <p14:tracePt t="38491" x="8223250" y="3962400"/>
          <p14:tracePt t="38508" x="8350250" y="3956050"/>
          <p14:tracePt t="38524" x="8420100" y="3937000"/>
          <p14:tracePt t="38542" x="8509000" y="3848100"/>
          <p14:tracePt t="38558" x="8553450" y="3790950"/>
          <p14:tracePt t="38574" x="8597900" y="3740150"/>
          <p14:tracePt t="38590" x="8648700" y="3689350"/>
          <p14:tracePt t="38607" x="8718550" y="3594100"/>
          <p14:tracePt t="38624" x="8788400" y="3505200"/>
          <p14:tracePt t="38640" x="8826500" y="3448050"/>
          <p14:tracePt t="38657" x="8858250" y="3416300"/>
          <p14:tracePt t="38674" x="8870950" y="3403600"/>
          <p14:tracePt t="38690" x="8870950" y="3397250"/>
          <p14:tracePt t="38707" x="8877300" y="3397250"/>
          <p14:tracePt t="38855" x="8890000" y="3397250"/>
          <p14:tracePt t="38862" x="8896350" y="3397250"/>
          <p14:tracePt t="38874" x="8909050" y="3397250"/>
          <p14:tracePt t="38891" x="8934450" y="3409950"/>
          <p14:tracePt t="38907" x="8953500" y="3422650"/>
          <p14:tracePt t="38924" x="8978900" y="3435350"/>
          <p14:tracePt t="38940" x="8997950" y="3441700"/>
          <p14:tracePt t="38959" x="9017000" y="3448050"/>
          <p14:tracePt t="38974" x="9023350" y="3448050"/>
          <p14:tracePt t="38991" x="9036050" y="3448050"/>
          <p14:tracePt t="39007" x="9048750" y="3448050"/>
          <p14:tracePt t="39024" x="9055100" y="3448050"/>
          <p14:tracePt t="39040" x="9061450" y="3448050"/>
          <p14:tracePt t="39062" x="9067800" y="3448050"/>
          <p14:tracePt t="39342" x="9061450" y="3448050"/>
          <p14:tracePt t="39350" x="9048750" y="3454400"/>
          <p14:tracePt t="39357" x="9029700" y="3467100"/>
          <p14:tracePt t="39374" x="9004300" y="3479800"/>
          <p14:tracePt t="39390" x="8953500" y="3511550"/>
          <p14:tracePt t="39408" x="8890000" y="3543300"/>
          <p14:tracePt t="39424" x="8794750" y="3575050"/>
          <p14:tracePt t="39440" x="8699500" y="3606800"/>
          <p14:tracePt t="39458" x="8559800" y="3632200"/>
          <p14:tracePt t="39474" x="8420100" y="3651250"/>
          <p14:tracePt t="39490" x="8293100" y="3657600"/>
          <p14:tracePt t="39508" x="8166100" y="3657600"/>
          <p14:tracePt t="39524" x="8077200" y="3657600"/>
          <p14:tracePt t="39541" x="8001000" y="3657600"/>
          <p14:tracePt t="39558" x="7912100" y="3651250"/>
          <p14:tracePt t="39574" x="7810500" y="3651250"/>
          <p14:tracePt t="39591" x="7670800" y="3644900"/>
          <p14:tracePt t="39608" x="7531100" y="3638550"/>
          <p14:tracePt t="39624" x="7359650" y="3632200"/>
          <p14:tracePt t="39640" x="7200900" y="3613150"/>
          <p14:tracePt t="39657" x="7086600" y="3600450"/>
          <p14:tracePt t="39674" x="6985000" y="3594100"/>
          <p14:tracePt t="39690" x="6915150" y="3594100"/>
          <p14:tracePt t="39708" x="6832600" y="3594100"/>
          <p14:tracePt t="39724" x="6731000" y="3613150"/>
          <p14:tracePt t="39740" x="6635750" y="3632200"/>
          <p14:tracePt t="39758" x="6515100" y="3657600"/>
          <p14:tracePt t="39774" x="6419850" y="3670300"/>
          <p14:tracePt t="39790" x="6356350" y="3683000"/>
          <p14:tracePt t="39808" x="6305550" y="3695700"/>
          <p14:tracePt t="39824" x="6286500" y="3695700"/>
          <p14:tracePt t="39842" x="6267450" y="3708400"/>
          <p14:tracePt t="39858" x="6248400" y="3714750"/>
          <p14:tracePt t="39874" x="6203950" y="3727450"/>
          <p14:tracePt t="39891" x="6153150" y="3733800"/>
          <p14:tracePt t="39908" x="6070600" y="3733800"/>
          <p14:tracePt t="39924" x="5975350" y="3733800"/>
          <p14:tracePt t="39942" x="5880100" y="3727450"/>
          <p14:tracePt t="39959" x="5854700" y="3721100"/>
          <p14:tracePt t="39975" x="5842000" y="3721100"/>
          <p14:tracePt t="39991" x="5835650" y="3714750"/>
          <p14:tracePt t="40008" x="5822950" y="3714750"/>
          <p14:tracePt t="40024" x="5810250" y="3702050"/>
          <p14:tracePt t="40041" x="5791200" y="3695700"/>
          <p14:tracePt t="40059" x="5778500" y="3689350"/>
          <p14:tracePt t="40074" x="5772150" y="3683000"/>
          <p14:tracePt t="40091" x="5772150" y="3676650"/>
          <p14:tracePt t="40107" x="5765800" y="3670300"/>
          <p14:tracePt t="40166" x="5765800" y="3663950"/>
          <p14:tracePt t="40206" x="5765800" y="3657600"/>
          <p14:tracePt t="40535" x="5772150" y="3657600"/>
          <p14:tracePt t="40542" x="5778500" y="3657600"/>
          <p14:tracePt t="40558" x="5797550" y="3632200"/>
          <p14:tracePt t="40574" x="5810250" y="3613150"/>
          <p14:tracePt t="40590" x="5829300" y="3575050"/>
          <p14:tracePt t="40608" x="5835650" y="3536950"/>
          <p14:tracePt t="40624" x="5835650" y="3511550"/>
          <p14:tracePt t="40641" x="5835650" y="3492500"/>
          <p14:tracePt t="40675" x="5835650" y="3473450"/>
          <p14:tracePt t="40709" x="5835650" y="3467100"/>
          <p14:tracePt t="40742" x="5835650" y="3454400"/>
          <p14:tracePt t="40766" x="5835650" y="3448050"/>
          <p14:tracePt t="40774" x="5835650" y="3441700"/>
          <p14:tracePt t="40790" x="5835650" y="3435350"/>
          <p14:tracePt t="40808" x="5835650" y="3422650"/>
          <p14:tracePt t="40830" x="5835650" y="3416300"/>
          <p14:tracePt t="40840" x="5842000" y="3409950"/>
          <p14:tracePt t="40858" x="5848350" y="3403600"/>
          <p14:tracePt t="40874" x="5848350" y="3390900"/>
          <p14:tracePt t="40891" x="5854700" y="3378200"/>
          <p14:tracePt t="40907" x="5854700" y="3365500"/>
          <p14:tracePt t="40924" x="5854700" y="3359150"/>
          <p14:tracePt t="40991" x="5854700" y="3352800"/>
          <p14:tracePt t="41055" x="5854700" y="3359150"/>
          <p14:tracePt t="41062" x="5861050" y="3378200"/>
          <p14:tracePt t="41074" x="5873750" y="3390900"/>
          <p14:tracePt t="41090" x="5892800" y="3441700"/>
          <p14:tracePt t="41107" x="5924550" y="3498850"/>
          <p14:tracePt t="41124" x="5949950" y="3543300"/>
          <p14:tracePt t="41141" x="5975350" y="3587750"/>
          <p14:tracePt t="41157" x="5994400" y="3606800"/>
          <p14:tracePt t="41174" x="6007100" y="3619500"/>
          <p14:tracePt t="41190" x="6019800" y="3638550"/>
          <p14:tracePt t="41207" x="6045200" y="3644900"/>
          <p14:tracePt t="41224" x="6070600" y="3651250"/>
          <p14:tracePt t="41240" x="6108700" y="3663950"/>
          <p14:tracePt t="41258" x="6140450" y="3670300"/>
          <p14:tracePt t="41274" x="6165850" y="3670300"/>
          <p14:tracePt t="41291" x="6191250" y="3676650"/>
          <p14:tracePt t="41308" x="6197600" y="3683000"/>
          <p14:tracePt t="41324" x="6210300" y="3683000"/>
          <p14:tracePt t="41340" x="6223000" y="3689350"/>
          <p14:tracePt t="41358" x="6267450" y="3695700"/>
          <p14:tracePt t="41374" x="6292850" y="3702050"/>
          <p14:tracePt t="41391" x="6318250" y="3702050"/>
          <p14:tracePt t="41407" x="6337300" y="3708400"/>
          <p14:tracePt t="41424" x="6350000" y="3708400"/>
          <p14:tracePt t="41454" x="6356350" y="3708400"/>
          <p14:tracePt t="41470" x="6362700" y="3708400"/>
          <p14:tracePt t="41567" x="6369050" y="3708400"/>
          <p14:tracePt t="41671" x="6369050" y="3702050"/>
          <p14:tracePt t="41831" x="6369050" y="3695700"/>
          <p14:tracePt t="41855" x="6369050" y="3689350"/>
          <p14:tracePt t="41862" x="6375400" y="3689350"/>
          <p14:tracePt t="41874" x="6375400" y="3683000"/>
          <p14:tracePt t="41908" x="6381750" y="3663950"/>
          <p14:tracePt t="41924" x="6388100" y="3657600"/>
          <p14:tracePt t="41941" x="6400800" y="3632200"/>
          <p14:tracePt t="41958" x="6407150" y="3613150"/>
          <p14:tracePt t="41974" x="6419850" y="3600450"/>
          <p14:tracePt t="41992" x="6432550" y="3568700"/>
          <p14:tracePt t="42007" x="6438900" y="3543300"/>
          <p14:tracePt t="42024" x="6451600" y="3498850"/>
          <p14:tracePt t="42040" x="6464300" y="3473450"/>
          <p14:tracePt t="42058" x="6470650" y="3448050"/>
          <p14:tracePt t="42074" x="6483350" y="3416300"/>
          <p14:tracePt t="42090" x="6483350" y="3403600"/>
          <p14:tracePt t="42109" x="6489700" y="3390900"/>
          <p14:tracePt t="42124" x="6496050" y="3378200"/>
          <p14:tracePt t="42142" x="6496050" y="3365500"/>
          <p14:tracePt t="42279" x="6496050" y="3359150"/>
          <p14:tracePt t="42295" x="6496050" y="3352800"/>
          <p14:tracePt t="42319" x="6496050" y="3346450"/>
          <p14:tracePt t="42334" x="6496050" y="3340100"/>
          <p14:tracePt t="42342" x="6489700" y="3333750"/>
          <p14:tracePt t="42359" x="6483350" y="3327400"/>
          <p14:tracePt t="42374" x="6477000" y="3314700"/>
          <p14:tracePt t="42390" x="6470650" y="3308350"/>
          <p14:tracePt t="42408" x="6464300" y="3302000"/>
          <p14:tracePt t="42424" x="6457950" y="3295650"/>
          <p14:tracePt t="42440" x="6457950" y="3289300"/>
          <p14:tracePt t="42458" x="6451600" y="3289300"/>
          <p14:tracePt t="42487" x="6451600" y="3282950"/>
          <p14:tracePt t="42503" x="6445250" y="3282950"/>
          <p14:tracePt t="42558" x="6445250" y="3276600"/>
          <p14:tracePt t="42575" x="6445250" y="3270250"/>
          <p14:tracePt t="42600" x="6445250" y="3263900"/>
          <p14:tracePt t="42614" x="6445250" y="3257550"/>
          <p14:tracePt t="42719" x="6445250" y="3251200"/>
          <p14:tracePt t="42855" x="6438900" y="3263900"/>
          <p14:tracePt t="42862" x="6432550" y="3276600"/>
          <p14:tracePt t="42874" x="6432550" y="3295650"/>
          <p14:tracePt t="42891" x="6426200" y="3327400"/>
          <p14:tracePt t="42907" x="6413500" y="3359150"/>
          <p14:tracePt t="42925" x="6407150" y="3384550"/>
          <p14:tracePt t="42958" x="6400800" y="3422650"/>
          <p14:tracePt t="42990" x="6400800" y="3429000"/>
          <p14:tracePt t="43030" x="6400800" y="3435350"/>
          <p14:tracePt t="43045" x="6394450" y="3435350"/>
          <p14:tracePt t="43057" x="6394450" y="3448050"/>
          <p14:tracePt t="43074" x="6394450" y="3454400"/>
          <p14:tracePt t="43091" x="6388100" y="3467100"/>
          <p14:tracePt t="43107" x="6388100" y="3473450"/>
          <p14:tracePt t="43124" x="6388100" y="3486150"/>
          <p14:tracePt t="43141" x="6388100" y="3498850"/>
          <p14:tracePt t="43157" x="6388100" y="3511550"/>
          <p14:tracePt t="43174" x="6388100" y="3524250"/>
          <p14:tracePt t="43191" x="6388100" y="3530600"/>
          <p14:tracePt t="43207" x="6388100" y="3543300"/>
          <p14:tracePt t="43224" x="6388100" y="3549650"/>
          <p14:tracePt t="43241" x="6388100" y="3556000"/>
          <p14:tracePt t="43303" x="6388100" y="3562350"/>
          <p14:tracePt t="43383" x="6388100" y="3568700"/>
          <p14:tracePt t="43439" x="6381750" y="3568700"/>
          <p14:tracePt t="43855" x="6381750" y="3575050"/>
          <p14:tracePt t="43870" x="6381750" y="3581400"/>
          <p14:tracePt t="43879" x="6381750" y="3587750"/>
          <p14:tracePt t="43890" x="6381750" y="3594100"/>
          <p14:tracePt t="43907" x="6381750" y="3600450"/>
          <p14:tracePt t="43924" x="6375400" y="3606800"/>
          <p14:tracePt t="43942" x="6375400" y="3625850"/>
          <p14:tracePt t="43975" x="6375400" y="3638550"/>
          <p14:tracePt t="44008" x="6375400" y="3644900"/>
          <p14:tracePt t="44344" x="6381750" y="3644900"/>
          <p14:tracePt t="44350" x="6388100" y="3644900"/>
          <p14:tracePt t="44358" x="6394450" y="3638550"/>
          <p14:tracePt t="44374" x="6407150" y="3638550"/>
          <p14:tracePt t="44390" x="6413500" y="3632200"/>
          <p14:tracePt t="44409" x="6413500" y="3625850"/>
          <p14:tracePt t="44424" x="6419850" y="3619500"/>
          <p14:tracePt t="44440" x="6432550" y="3606800"/>
          <p14:tracePt t="44457" x="6438900" y="3587750"/>
          <p14:tracePt t="44474" x="6445250" y="3568700"/>
          <p14:tracePt t="44490" x="6451600" y="3543300"/>
          <p14:tracePt t="44507" x="6457950" y="3524250"/>
          <p14:tracePt t="44524" x="6457950" y="3498850"/>
          <p14:tracePt t="44540" x="6457950" y="3486150"/>
          <p14:tracePt t="44558" x="6457950" y="3454400"/>
          <p14:tracePt t="44574" x="6451600" y="3435350"/>
          <p14:tracePt t="44592" x="6438900" y="3397250"/>
          <p14:tracePt t="44607" x="6426200" y="3378200"/>
          <p14:tracePt t="44624" x="6419850" y="3359150"/>
          <p14:tracePt t="44640" x="6413500" y="3333750"/>
          <p14:tracePt t="44658" x="6400800" y="3314700"/>
          <p14:tracePt t="44674" x="6400800" y="3295650"/>
          <p14:tracePt t="44691" x="6400800" y="3289300"/>
          <p14:tracePt t="44707" x="6400800" y="3276600"/>
          <p14:tracePt t="44724" x="6400800" y="3257550"/>
          <p14:tracePt t="44741" x="6394450" y="3251200"/>
          <p14:tracePt t="44757" x="6381750" y="3225800"/>
          <p14:tracePt t="44774" x="6369050" y="3206750"/>
          <p14:tracePt t="44790" x="6350000" y="3194050"/>
          <p14:tracePt t="44807" x="6330950" y="3181350"/>
          <p14:tracePt t="44823" x="6324600" y="3175000"/>
          <p14:tracePt t="44879" x="6318250" y="3175000"/>
          <p14:tracePt t="44886" x="6311900" y="3175000"/>
          <p14:tracePt t="44894" x="6305550" y="3175000"/>
          <p14:tracePt t="44908" x="6299200" y="3175000"/>
          <p14:tracePt t="44924" x="6286500" y="3187700"/>
          <p14:tracePt t="44940" x="6280150" y="3194050"/>
          <p14:tracePt t="44959" x="6273800" y="3219450"/>
          <p14:tracePt t="44974" x="6267450" y="3238500"/>
          <p14:tracePt t="44990" x="6267450" y="3257550"/>
          <p14:tracePt t="45007" x="6261100" y="3282950"/>
          <p14:tracePt t="45024" x="6261100" y="3295650"/>
          <p14:tracePt t="45040" x="6254750" y="3314700"/>
          <p14:tracePt t="45058" x="6254750" y="3327400"/>
          <p14:tracePt t="45074" x="6248400" y="3340100"/>
          <p14:tracePt t="45090" x="6248400" y="3365500"/>
          <p14:tracePt t="45107" x="6242050" y="3397250"/>
          <p14:tracePt t="45124" x="6242050" y="3429000"/>
          <p14:tracePt t="45141" x="6242050" y="3473450"/>
          <p14:tracePt t="45157" x="6242050" y="3479800"/>
          <p14:tracePt t="45174" x="6242050" y="3492500"/>
          <p14:tracePt t="45190" x="6242050" y="3505200"/>
          <p14:tracePt t="45207" x="6242050" y="3511550"/>
          <p14:tracePt t="45224" x="6242050" y="3517900"/>
          <p14:tracePt t="45241" x="6242050" y="3524250"/>
          <p14:tracePt t="45257" x="6242050" y="3536950"/>
          <p14:tracePt t="45274" x="6242050" y="3543300"/>
          <p14:tracePt t="45290" x="6235700" y="3556000"/>
          <p14:tracePt t="45308" x="6235700" y="3568700"/>
          <p14:tracePt t="45324" x="6229350" y="3581400"/>
          <p14:tracePt t="45340" x="6229350" y="3587750"/>
          <p14:tracePt t="45357" x="6229350" y="3606800"/>
          <p14:tracePt t="45374" x="6229350" y="3619500"/>
          <p14:tracePt t="45391" x="6229350" y="3625850"/>
          <p14:tracePt t="45407" x="6229350" y="3638550"/>
          <p14:tracePt t="45425" x="6229350" y="3644900"/>
          <p14:tracePt t="45441" x="6229350" y="3651250"/>
          <p14:tracePt t="45457" x="6229350" y="3657600"/>
          <p14:tracePt t="45474" x="6229350" y="3663950"/>
          <p14:tracePt t="45490" x="6229350" y="3670300"/>
          <p14:tracePt t="45559" x="6229350" y="3676650"/>
          <p14:tracePt t="45566" x="6235700" y="3676650"/>
          <p14:tracePt t="45574" x="6242050" y="3676650"/>
          <p14:tracePt t="45591" x="6248400" y="3676650"/>
          <p14:tracePt t="45624" x="6267450" y="3689350"/>
          <p14:tracePt t="45640" x="6292850" y="3689350"/>
          <p14:tracePt t="45658" x="6305550" y="3695700"/>
          <p14:tracePt t="45674" x="6330950" y="3702050"/>
          <p14:tracePt t="45691" x="6356350" y="3702050"/>
          <p14:tracePt t="45707" x="6375400" y="3702050"/>
          <p14:tracePt t="45724" x="6394450" y="3708400"/>
          <p14:tracePt t="45740" x="6407150" y="3708400"/>
          <p14:tracePt t="45759" x="6432550" y="3708400"/>
          <p14:tracePt t="45773" x="6438900" y="3708400"/>
          <p14:tracePt t="45790" x="6445250" y="3714750"/>
          <p14:tracePt t="45814" x="6451600" y="3714750"/>
          <p14:tracePt t="45838" x="6457950" y="3714750"/>
          <p14:tracePt t="46079" x="6457950" y="3708400"/>
          <p14:tracePt t="46094" x="6451600" y="3708400"/>
          <p14:tracePt t="46102" x="6438900" y="3702050"/>
          <p14:tracePt t="46118" x="6432550" y="3702050"/>
          <p14:tracePt t="46126" x="6419850" y="3702050"/>
          <p14:tracePt t="46141" x="6407150" y="3702050"/>
          <p14:tracePt t="46157" x="6375400" y="3695700"/>
          <p14:tracePt t="46174" x="6356350" y="3689350"/>
          <p14:tracePt t="46208" x="6305550" y="3683000"/>
          <p14:tracePt t="46241" x="6280150" y="3683000"/>
          <p14:tracePt t="46276" x="6273800" y="3683000"/>
          <p14:tracePt t="46319" x="6267450" y="3683000"/>
          <p14:tracePt t="46407" x="6267450" y="3676650"/>
          <p14:tracePt t="46414" x="6273800" y="3676650"/>
          <p14:tracePt t="46424" x="6280150" y="3676650"/>
          <p14:tracePt t="46440" x="6299200" y="3670300"/>
          <p14:tracePt t="46457" x="6311900" y="3663950"/>
          <p14:tracePt t="46474" x="6324600" y="3663950"/>
          <p14:tracePt t="46490" x="6337300" y="3663950"/>
          <p14:tracePt t="46510" x="6343650" y="3663950"/>
          <p14:tracePt t="46623" x="6350000" y="3663950"/>
          <p14:tracePt t="46711" x="6350000" y="3676650"/>
          <p14:tracePt t="46726" x="6350000" y="3683000"/>
          <p14:tracePt t="46734" x="6343650" y="3683000"/>
          <p14:tracePt t="46750" x="6343650" y="3689350"/>
          <p14:tracePt t="46983" x="6343650" y="3683000"/>
          <p14:tracePt t="47015" x="6350000" y="3683000"/>
          <p14:tracePt t="47063" x="6356350" y="3683000"/>
          <p14:tracePt t="47078" x="6356350" y="3676650"/>
          <p14:tracePt t="47086" x="6362700" y="3676650"/>
          <p14:tracePt t="47093" x="6362700" y="3663950"/>
          <p14:tracePt t="47107" x="6375400" y="3657600"/>
          <p14:tracePt t="47123" x="6388100" y="3644900"/>
          <p14:tracePt t="47140" x="6394450" y="3632200"/>
          <p14:tracePt t="47157" x="6407150" y="3613150"/>
          <p14:tracePt t="47174" x="6407150" y="3600450"/>
          <p14:tracePt t="47463" x="6407150" y="3606800"/>
          <p14:tracePt t="47486" x="6407150" y="3613150"/>
          <p14:tracePt t="47502" x="6407150" y="3619500"/>
          <p14:tracePt t="47679" x="6407150" y="3613150"/>
          <p14:tracePt t="47686" x="6413500" y="3613150"/>
          <p14:tracePt t="47694" x="6413500" y="3606800"/>
          <p14:tracePt t="47707" x="6419850" y="3606800"/>
          <p14:tracePt t="48191" x="6426200" y="3606800"/>
          <p14:tracePt t="48206" x="6426200" y="3613150"/>
          <p14:tracePt t="48214" x="6426200" y="3619500"/>
          <p14:tracePt t="48224" x="6426200" y="3625850"/>
          <p14:tracePt t="48240" x="6426200" y="3632200"/>
          <p14:tracePt t="48257" x="6426200" y="3638550"/>
          <p14:tracePt t="48274" x="6426200" y="3644900"/>
          <p14:tracePt t="48309" x="6426200" y="3651250"/>
          <p14:tracePt t="48341" x="6426200" y="3657600"/>
          <p14:tracePt t="49239" x="6432550" y="3657600"/>
          <p14:tracePt t="49254" x="6438900" y="3657600"/>
          <p14:tracePt t="49262" x="6445250" y="3657600"/>
          <p14:tracePt t="49274" x="6451600" y="3657600"/>
          <p14:tracePt t="49290" x="6457950" y="3657600"/>
          <p14:tracePt t="49307" x="6457950" y="3651250"/>
          <p14:tracePt t="49324" x="6464300" y="3638550"/>
          <p14:tracePt t="49341" x="6464300" y="3625850"/>
          <p14:tracePt t="49375" x="6470650" y="3619500"/>
          <p14:tracePt t="49408" x="6470650" y="3613150"/>
          <p14:tracePt t="49487" x="6464300" y="3613150"/>
          <p14:tracePt t="49494" x="6457950" y="3613150"/>
          <p14:tracePt t="49507" x="6445250" y="3613150"/>
          <p14:tracePt t="49524" x="6426200" y="3613150"/>
          <p14:tracePt t="49540" x="6400800" y="3613150"/>
          <p14:tracePt t="49558" x="6388100" y="3619500"/>
          <p14:tracePt t="49726" x="6388100" y="3613150"/>
          <p14:tracePt t="49734" x="6388100" y="3606800"/>
          <p14:tracePt t="49743" x="6388100" y="3594100"/>
          <p14:tracePt t="49758" x="6388100" y="3568700"/>
          <p14:tracePt t="49774" x="6388100" y="3530600"/>
          <p14:tracePt t="49791" x="6388100" y="3505200"/>
          <p14:tracePt t="49807" x="6388100" y="3473450"/>
          <p14:tracePt t="49824" x="6388100" y="3454400"/>
          <p14:tracePt t="49841" x="6388100" y="3435350"/>
          <p14:tracePt t="49857" x="6394450" y="3422650"/>
          <p14:tracePt t="49874" x="6394450" y="3409950"/>
          <p14:tracePt t="49890" x="6394450" y="3403600"/>
          <p14:tracePt t="49907" x="6400800" y="3397250"/>
          <p14:tracePt t="49924" x="6407150" y="3378200"/>
          <p14:tracePt t="49940" x="6413500" y="3359150"/>
          <p14:tracePt t="49957" x="6419850" y="3321050"/>
          <p14:tracePt t="49974" x="6419850" y="3295650"/>
          <p14:tracePt t="49990" x="6426200" y="3263900"/>
          <p14:tracePt t="50007" x="6432550" y="3238500"/>
          <p14:tracePt t="50024" x="6432550" y="3219450"/>
          <p14:tracePt t="50040" x="6438900" y="3200400"/>
          <p14:tracePt t="50057" x="6438900" y="3194050"/>
          <p14:tracePt t="50074" x="6438900" y="3187700"/>
          <p14:tracePt t="50103" x="6438900" y="3181350"/>
          <p14:tracePt t="50119" x="6445250" y="3181350"/>
          <p14:tracePt t="50191" x="6445250" y="3187700"/>
          <p14:tracePt t="50198" x="6445250" y="3206750"/>
          <p14:tracePt t="50207" x="6445250" y="3219450"/>
          <p14:tracePt t="50224" x="6445250" y="3251200"/>
          <p14:tracePt t="50240" x="6451600" y="3289300"/>
          <p14:tracePt t="50258" x="6451600" y="3327400"/>
          <p14:tracePt t="50274" x="6451600" y="3346450"/>
          <p14:tracePt t="50290" x="6451600" y="3365500"/>
          <p14:tracePt t="50307" x="6451600" y="3397250"/>
          <p14:tracePt t="50324" x="6451600" y="3409950"/>
          <p14:tracePt t="50340" x="6451600" y="3429000"/>
          <p14:tracePt t="50359" x="6445250" y="3448050"/>
          <p14:tracePt t="50374" x="6438900" y="3467100"/>
          <p14:tracePt t="50390" x="6432550" y="3486150"/>
          <p14:tracePt t="50408" x="6432550" y="3492500"/>
          <p14:tracePt t="50424" x="6426200" y="3505200"/>
          <p14:tracePt t="50446" x="6426200" y="3511550"/>
          <p14:tracePt t="50903" x="6419850" y="3511550"/>
          <p14:tracePt t="51111" x="6419850" y="3505200"/>
          <p14:tracePt t="51118" x="6419850" y="3498850"/>
          <p14:tracePt t="51126" x="6419850" y="3492500"/>
          <p14:tracePt t="51140" x="6426200" y="3492500"/>
          <p14:tracePt t="51157" x="6426200" y="3479800"/>
          <p14:tracePt t="51173" x="6426200" y="3473450"/>
          <p14:tracePt t="51190" x="6426200" y="3467100"/>
          <p14:tracePt t="51224" x="6419850" y="3448050"/>
          <p14:tracePt t="51258" x="6413500" y="3441700"/>
          <p14:tracePt t="51291" x="6413500" y="3429000"/>
          <p14:tracePt t="51307" x="6407150" y="3429000"/>
          <p14:tracePt t="51324" x="6407150" y="3422650"/>
          <p14:tracePt t="51359" x="6407150" y="3416300"/>
          <p14:tracePt t="51374" x="6400800" y="3416300"/>
          <p14:tracePt t="51390" x="6400800" y="3409950"/>
          <p14:tracePt t="51397" x="6394450" y="3403600"/>
          <p14:tracePt t="51414" x="6388100" y="3397250"/>
          <p14:tracePt t="51430" x="6388100" y="3390900"/>
          <p14:tracePt t="51440" x="6381750" y="3384550"/>
          <p14:tracePt t="51457" x="6375400" y="3371850"/>
          <p14:tracePt t="51474" x="6369050" y="3359150"/>
          <p14:tracePt t="51490" x="6369050" y="3352800"/>
          <p14:tracePt t="51507" x="6369050" y="3346450"/>
          <p14:tracePt t="51534" x="6369050" y="3340100"/>
          <p14:tracePt t="51711" x="6369050" y="3346450"/>
          <p14:tracePt t="51718" x="6375400" y="3352800"/>
          <p14:tracePt t="51727" x="6381750" y="3352800"/>
          <p14:tracePt t="51740" x="6388100" y="3359150"/>
          <p14:tracePt t="51759" x="6407150" y="3371850"/>
          <p14:tracePt t="51774" x="6432550" y="3371850"/>
          <p14:tracePt t="51790" x="6438900" y="3371850"/>
          <p14:tracePt t="51807" x="6451600" y="3371850"/>
          <p14:tracePt t="51824" x="6457950" y="3371850"/>
          <p14:tracePt t="51840" x="6470650" y="3371850"/>
          <p14:tracePt t="51857" x="6477000" y="3365500"/>
          <p14:tracePt t="51874" x="6477000" y="3359150"/>
          <p14:tracePt t="51890" x="6477000" y="3352800"/>
          <p14:tracePt t="51907" x="6477000" y="3346450"/>
          <p14:tracePt t="51924" x="6477000" y="3340100"/>
          <p14:tracePt t="51941" x="6477000" y="3333750"/>
          <p14:tracePt t="51957" x="6477000" y="3327400"/>
          <p14:tracePt t="52191" x="6489700" y="3327400"/>
          <p14:tracePt t="52198" x="6496050" y="3327400"/>
          <p14:tracePt t="52207" x="6508750" y="3333750"/>
          <p14:tracePt t="52224" x="6527800" y="3333750"/>
          <p14:tracePt t="52241" x="6553200" y="3333750"/>
          <p14:tracePt t="52257" x="6578600" y="3340100"/>
          <p14:tracePt t="52274" x="6635750" y="3340100"/>
          <p14:tracePt t="52290" x="6705600" y="3346450"/>
          <p14:tracePt t="52325" x="7023100" y="3346450"/>
          <p14:tracePt t="52358" x="7308850" y="3346450"/>
          <p14:tracePt t="52391" x="7512050" y="3340100"/>
          <p14:tracePt t="52408" x="7581900" y="3321050"/>
          <p14:tracePt t="52424" x="7683500" y="3302000"/>
          <p14:tracePt t="52440" x="7740650" y="3282950"/>
          <p14:tracePt t="52457" x="7778750" y="3263900"/>
          <p14:tracePt t="52474" x="7823200" y="3251200"/>
          <p14:tracePt t="52490" x="7861300" y="3238500"/>
          <p14:tracePt t="52507" x="7905750" y="3232150"/>
          <p14:tracePt t="52524" x="7937500" y="3219450"/>
          <p14:tracePt t="52540" x="7956550" y="3213100"/>
          <p14:tracePt t="52631" x="7950200" y="3225800"/>
          <p14:tracePt t="52638" x="7937500" y="3238500"/>
          <p14:tracePt t="52646" x="7924800" y="3251200"/>
          <p14:tracePt t="52657" x="7893050" y="3270250"/>
          <p14:tracePt t="52674" x="7835900" y="3314700"/>
          <p14:tracePt t="52690" x="7740650" y="3359150"/>
          <p14:tracePt t="52707" x="7632700" y="3416300"/>
          <p14:tracePt t="52724" x="7512050" y="3454400"/>
          <p14:tracePt t="52740" x="7366000" y="3498850"/>
          <p14:tracePt t="52759" x="7150100" y="3549650"/>
          <p14:tracePt t="52774" x="7029450" y="3581400"/>
          <p14:tracePt t="52790" x="6934200" y="3594100"/>
          <p14:tracePt t="52807" x="6870700" y="3594100"/>
          <p14:tracePt t="52823" x="6838950" y="3594100"/>
          <p14:tracePt t="52840" x="6800850" y="3594100"/>
          <p14:tracePt t="52859" x="6769100" y="3594100"/>
          <p14:tracePt t="52874" x="6737350" y="3594100"/>
          <p14:tracePt t="52890" x="6699250" y="3594100"/>
          <p14:tracePt t="52907" x="6661150" y="3594100"/>
          <p14:tracePt t="52924" x="6648450" y="3594100"/>
          <p14:tracePt t="52940" x="6629400" y="3587750"/>
          <p14:tracePt t="52957" x="6604000" y="3581400"/>
          <p14:tracePt t="52974" x="6584950" y="3568700"/>
          <p14:tracePt t="52990" x="6565900" y="3568700"/>
          <p14:tracePt t="53007" x="6540500" y="3562350"/>
          <p14:tracePt t="53025" x="6502400" y="3556000"/>
          <p14:tracePt t="53040" x="6470650" y="3549650"/>
          <p14:tracePt t="53057" x="6445250" y="3536950"/>
          <p14:tracePt t="53073" x="6426200" y="3536950"/>
          <p14:tracePt t="53090" x="6413500" y="3536950"/>
          <p14:tracePt t="53107" x="6413500" y="3530600"/>
          <p14:tracePt t="53124" x="6407150" y="3530600"/>
          <p14:tracePt t="53142" x="6400800" y="3530600"/>
          <p14:tracePt t="53181" x="6394450" y="3530600"/>
          <p14:tracePt t="53197" x="6388100" y="3530600"/>
          <p14:tracePt t="53213" x="6381750" y="3530600"/>
          <p14:tracePt t="53222" x="6375400" y="3530600"/>
          <p14:tracePt t="53262" x="6369050" y="3530600"/>
          <p14:tracePt t="53383" x="6369050" y="3536950"/>
          <p14:tracePt t="53390" x="6369050" y="3543300"/>
          <p14:tracePt t="53407" x="6369050" y="3549650"/>
          <p14:tracePt t="53424" x="6369050" y="3556000"/>
          <p14:tracePt t="53454" x="6369050" y="3562350"/>
          <p14:tracePt t="53535" x="6375400" y="3562350"/>
          <p14:tracePt t="53567" x="6375400" y="3568700"/>
          <p14:tracePt t="53590" x="6375400" y="3575050"/>
          <p14:tracePt t="53606" x="6375400" y="3581400"/>
          <p14:tracePt t="53637" x="6375400" y="3587750"/>
          <p14:tracePt t="53671" x="6381750" y="3587750"/>
          <p14:tracePt t="53686" x="6388100" y="3594100"/>
          <p14:tracePt t="53694" x="6394450" y="3600450"/>
          <p14:tracePt t="53707" x="6400800" y="3600450"/>
          <p14:tracePt t="53724" x="6419850" y="3606800"/>
          <p14:tracePt t="53740" x="6445250" y="3613150"/>
          <p14:tracePt t="53758" x="6515100" y="3644900"/>
          <p14:tracePt t="53774" x="6578600" y="3676650"/>
          <p14:tracePt t="53790" x="6648450" y="3714750"/>
          <p14:tracePt t="53808" x="6724650" y="3746500"/>
          <p14:tracePt t="53824" x="6800850" y="3778250"/>
          <p14:tracePt t="53840" x="6889750" y="3797300"/>
          <p14:tracePt t="53857" x="6972300" y="3822700"/>
          <p14:tracePt t="53874" x="7067550" y="3841750"/>
          <p14:tracePt t="53890" x="7213600" y="3860800"/>
          <p14:tracePt t="53907" x="7359650" y="3873500"/>
          <p14:tracePt t="53924" x="7499350" y="3886200"/>
          <p14:tracePt t="53940" x="7677150" y="3886200"/>
          <p14:tracePt t="53957" x="7899400" y="3867150"/>
          <p14:tracePt t="53974" x="8026400" y="3841750"/>
          <p14:tracePt t="53991" x="8140700" y="3803650"/>
          <p14:tracePt t="54007" x="8223250" y="3778250"/>
          <p14:tracePt t="54025" x="8261350" y="3759200"/>
          <p14:tracePt t="54041" x="8267700" y="3752850"/>
          <p14:tracePt t="54057" x="8267700" y="3746500"/>
          <p14:tracePt t="54074" x="8274050" y="3733800"/>
          <p14:tracePt t="54090" x="8274050" y="3727450"/>
          <p14:tracePt t="54127" x="8274050" y="3721100"/>
          <p14:tracePt t="54150" x="8274050" y="3714750"/>
          <p14:tracePt t="54158" x="8274050" y="3708400"/>
          <p14:tracePt t="54174" x="8274050" y="3702050"/>
          <p14:tracePt t="54199" x="8274050" y="3695700"/>
          <p14:tracePt t="54214" x="8274050" y="3689350"/>
          <p14:tracePt t="54224" x="8280400" y="3683000"/>
          <p14:tracePt t="54240" x="8293100" y="3676650"/>
          <p14:tracePt t="54257" x="8305800" y="3663950"/>
          <p14:tracePt t="54274" x="8324850" y="3657600"/>
          <p14:tracePt t="54290" x="8343900" y="3651250"/>
          <p14:tracePt t="54307" x="8369300" y="3651250"/>
          <p14:tracePt t="54324" x="8394700" y="3651250"/>
          <p14:tracePt t="54340" x="8413750" y="3644900"/>
          <p14:tracePt t="54358" x="8426450" y="3644900"/>
          <p14:tracePt t="55030" x="8432800" y="3644900"/>
          <p14:tracePt t="55056" x="8439150" y="3644900"/>
          <p14:tracePt t="55070" x="8451850" y="3644900"/>
          <p14:tracePt t="55111" x="8458200" y="3644900"/>
          <p14:tracePt t="55143" x="8464550" y="3644900"/>
          <p14:tracePt t="55623" x="8458200" y="3651250"/>
          <p14:tracePt t="55630" x="8445500" y="3663950"/>
          <p14:tracePt t="55640" x="8432800" y="3670300"/>
          <p14:tracePt t="55657" x="8407400" y="3683000"/>
          <p14:tracePt t="55674" x="8369300" y="3708400"/>
          <p14:tracePt t="55690" x="8331200" y="3733800"/>
          <p14:tracePt t="55707" x="8293100" y="3752850"/>
          <p14:tracePt t="55724" x="8267700" y="3759200"/>
          <p14:tracePt t="55759" x="8178800" y="3771900"/>
          <p14:tracePt t="55793" x="8153400" y="3771900"/>
          <p14:tracePt t="55825" x="8121650" y="3752850"/>
          <p14:tracePt t="55841" x="8096250" y="3721100"/>
          <p14:tracePt t="55857" x="8077200" y="3702050"/>
          <p14:tracePt t="55874" x="8064500" y="3676650"/>
          <p14:tracePt t="55890" x="8058150" y="3657600"/>
          <p14:tracePt t="55907" x="8058150" y="3651250"/>
          <p14:tracePt t="55926" x="8058150" y="3644900"/>
          <p14:tracePt t="55940" x="8058150" y="3638550"/>
          <p14:tracePt t="56343" x="8070850" y="3638550"/>
          <p14:tracePt t="56350" x="8083550" y="3638550"/>
          <p14:tracePt t="56358" x="8089900" y="3638550"/>
          <p14:tracePt t="56373" x="8108950" y="3638550"/>
          <p14:tracePt t="56390" x="8128000" y="3632200"/>
          <p14:tracePt t="56407" x="8147050" y="3625850"/>
          <p14:tracePt t="56423" x="8166100" y="3613150"/>
          <p14:tracePt t="56441" x="8178800" y="3606800"/>
          <p14:tracePt t="56474" x="8191500" y="3587750"/>
          <p14:tracePt t="56509" x="8197850" y="3568700"/>
          <p14:tracePt t="56541" x="8197850" y="3530600"/>
          <p14:tracePt t="56557" x="8197850" y="3517900"/>
          <p14:tracePt t="56573" x="8197850" y="3511550"/>
          <p14:tracePt t="56590" x="8185150" y="3492500"/>
          <p14:tracePt t="56607" x="8178800" y="3486150"/>
          <p14:tracePt t="56624" x="8172450" y="3473450"/>
          <p14:tracePt t="56640" x="8172450" y="3467100"/>
          <p14:tracePt t="56657" x="8166100" y="3460750"/>
          <p14:tracePt t="56674" x="8166100" y="3448050"/>
          <p14:tracePt t="56690" x="8159750" y="3429000"/>
          <p14:tracePt t="56707" x="8159750" y="3422650"/>
          <p14:tracePt t="56724" x="8153400" y="3416300"/>
          <p14:tracePt t="56741" x="8153400" y="3409950"/>
          <p14:tracePt t="56757" x="8147050" y="3409950"/>
          <p14:tracePt t="56806" x="8140700" y="3409950"/>
          <p14:tracePt t="56839" x="8134350" y="3416300"/>
          <p14:tracePt t="56846" x="8128000" y="3429000"/>
          <p14:tracePt t="56857" x="8128000" y="3435350"/>
          <p14:tracePt t="56874" x="8121650" y="3467100"/>
          <p14:tracePt t="56890" x="8121650" y="3492500"/>
          <p14:tracePt t="56908" x="8121650" y="3524250"/>
          <p14:tracePt t="56924" x="8128000" y="3549650"/>
          <p14:tracePt t="56940" x="8134350" y="3568700"/>
          <p14:tracePt t="56957" x="8147050" y="3594100"/>
          <p14:tracePt t="56974" x="8153400" y="3606800"/>
          <p14:tracePt t="56990" x="8159750" y="3613150"/>
          <p14:tracePt t="57008" x="8166100" y="3613150"/>
          <p14:tracePt t="57024" x="8172450" y="3619500"/>
          <p14:tracePt t="57040" x="8172450" y="3625850"/>
          <p14:tracePt t="57057" x="8178800" y="3632200"/>
          <p14:tracePt t="57073" x="8191500" y="3638550"/>
          <p14:tracePt t="57090" x="8197850" y="3644900"/>
          <p14:tracePt t="57107" x="8210550" y="3644900"/>
          <p14:tracePt t="57124" x="8216900" y="3651250"/>
          <p14:tracePt t="57141" x="8223250" y="3651250"/>
          <p14:tracePt t="57158" x="8235950" y="3651250"/>
          <p14:tracePt t="57174" x="8255000" y="3657600"/>
          <p14:tracePt t="57190" x="8274050" y="3663950"/>
          <p14:tracePt t="57207" x="8286750" y="3663950"/>
          <p14:tracePt t="57224" x="8299450" y="3663950"/>
          <p14:tracePt t="57240" x="8305800" y="3663950"/>
          <p14:tracePt t="57270" x="8312150" y="3663950"/>
          <p14:tracePt t="57559" x="8312150" y="3657600"/>
          <p14:tracePt t="57567" x="8312150" y="3619500"/>
          <p14:tracePt t="57574" x="8318500" y="3594100"/>
          <p14:tracePt t="57590" x="8331200" y="3524250"/>
          <p14:tracePt t="57607" x="8343900" y="3448050"/>
          <p14:tracePt t="57624" x="8350250" y="3378200"/>
          <p14:tracePt t="57640" x="8350250" y="3333750"/>
          <p14:tracePt t="57657" x="8350250" y="3308350"/>
          <p14:tracePt t="57674" x="8350250" y="3295650"/>
          <p14:tracePt t="57710" x="8343900" y="3282950"/>
          <p14:tracePt t="58095" x="8343900" y="3289300"/>
          <p14:tracePt t="58110" x="8343900" y="3295650"/>
          <p14:tracePt t="58118" x="8343900" y="3308350"/>
          <p14:tracePt t="58134" x="8343900" y="3314700"/>
          <p14:tracePt t="58142" x="8343900" y="3327400"/>
          <p14:tracePt t="58174" x="8356600" y="3365500"/>
          <p14:tracePt t="58209" x="8401050" y="3429000"/>
          <p14:tracePt t="58240" x="8515350" y="3517900"/>
          <p14:tracePt t="58257" x="8578850" y="3562350"/>
          <p14:tracePt t="58273" x="8655050" y="3606800"/>
          <p14:tracePt t="58290" x="8750300" y="3657600"/>
          <p14:tracePt t="58307" x="8864600" y="3702050"/>
          <p14:tracePt t="58324" x="8972550" y="3746500"/>
          <p14:tracePt t="58341" x="9144000" y="3765550"/>
          <p14:tracePt t="58357" x="9232900" y="3765550"/>
          <p14:tracePt t="58373" x="9328150" y="3765550"/>
          <p14:tracePt t="58390" x="9429750" y="3765550"/>
          <p14:tracePt t="58407" x="9525000" y="3759200"/>
          <p14:tracePt t="58424" x="9582150" y="3752850"/>
          <p14:tracePt t="58440" x="9607550" y="3746500"/>
          <p14:tracePt t="58457" x="9620250" y="3740150"/>
          <p14:tracePt t="58474" x="9626600" y="3733800"/>
          <p14:tracePt t="58492" x="9626600" y="3727450"/>
          <p14:tracePt t="58551" x="9632950" y="3727450"/>
          <p14:tracePt t="58574" x="9639300" y="3727450"/>
          <p14:tracePt t="58614" x="9645650" y="3727450"/>
          <p14:tracePt t="58695" x="9652000" y="3727450"/>
          <p14:tracePt t="58943" x="9658350" y="3727450"/>
          <p14:tracePt t="58950" x="9664700" y="3727450"/>
          <p14:tracePt t="58957" x="9671050" y="3727450"/>
          <p14:tracePt t="58974" x="9683750" y="3727450"/>
          <p14:tracePt t="59008" x="9709150" y="3727450"/>
          <p14:tracePt t="59042" x="9766300" y="3721100"/>
          <p14:tracePt t="59075" x="9798050" y="3721100"/>
          <p14:tracePt t="59090" x="9804400" y="3714750"/>
          <p14:tracePt t="59109" x="9810750" y="3714750"/>
          <p14:tracePt t="59123" x="9817100" y="3708400"/>
          <p14:tracePt t="59140" x="9823450" y="3702050"/>
          <p14:tracePt t="59157" x="9836150" y="3695700"/>
          <p14:tracePt t="59174" x="9842500" y="3689350"/>
          <p14:tracePt t="59190" x="9855200" y="3676650"/>
          <p14:tracePt t="59207" x="9874250" y="3657600"/>
          <p14:tracePt t="59224" x="9886950" y="3651250"/>
          <p14:tracePt t="59240" x="9906000" y="3613150"/>
          <p14:tracePt t="59257" x="9925050" y="3594100"/>
          <p14:tracePt t="59273" x="9944100" y="3568700"/>
          <p14:tracePt t="59290" x="9944100" y="3536950"/>
          <p14:tracePt t="59307" x="9950450" y="3498850"/>
          <p14:tracePt t="59324" x="9950450" y="3492500"/>
          <p14:tracePt t="59340" x="9950450" y="3486150"/>
          <p14:tracePt t="59357" x="9950450" y="3479800"/>
          <p14:tracePt t="59374" x="9950450" y="3473450"/>
          <p14:tracePt t="59398" x="9944100" y="3473450"/>
          <p14:tracePt t="59407" x="9944100" y="3467100"/>
          <p14:tracePt t="59503" x="9937750" y="3467100"/>
          <p14:tracePt t="59510" x="9937750" y="3460750"/>
          <p14:tracePt t="59526" x="9925050" y="3448050"/>
          <p14:tracePt t="59540" x="9912350" y="3422650"/>
          <p14:tracePt t="59557" x="9880600" y="3384550"/>
          <p14:tracePt t="59574" x="9855200" y="3346450"/>
          <p14:tracePt t="59590" x="9842500" y="3314700"/>
          <p14:tracePt t="59609" x="9829800" y="3282950"/>
          <p14:tracePt t="59624" x="9823450" y="3276600"/>
          <p14:tracePt t="59640" x="9823450" y="3270250"/>
          <p14:tracePt t="59657" x="9823450" y="3263900"/>
          <p14:tracePt t="59767" x="9823450" y="3257550"/>
          <p14:tracePt t="60271" x="9829800" y="3257550"/>
          <p14:tracePt t="60343" x="9836150" y="3257550"/>
          <p14:tracePt t="60366" x="9836150" y="3263900"/>
          <p14:tracePt t="60374" x="9842500" y="3263900"/>
          <p14:tracePt t="60382" x="9842500" y="3270250"/>
          <p14:tracePt t="60407" x="9848850" y="3276600"/>
          <p14:tracePt t="60441" x="9848850" y="3282950"/>
          <p14:tracePt t="60470" x="9855200" y="3289300"/>
          <p14:tracePt t="60478" x="9861550" y="3295650"/>
          <p14:tracePt t="60490" x="9867900" y="3302000"/>
          <p14:tracePt t="60507" x="9874250" y="3308350"/>
          <p14:tracePt t="60524" x="9880600" y="3314700"/>
          <p14:tracePt t="60540" x="9886950" y="3321050"/>
          <p14:tracePt t="60558" x="9893300" y="3327400"/>
          <p14:tracePt t="60574" x="9906000" y="3340100"/>
          <p14:tracePt t="60590" x="9912350" y="3340100"/>
          <p14:tracePt t="60607" x="9918700" y="3346450"/>
          <p14:tracePt t="60624" x="9931400" y="3359150"/>
          <p14:tracePt t="60640" x="9937750" y="3359150"/>
          <p14:tracePt t="60657" x="9944100" y="3365500"/>
          <p14:tracePt t="60678" x="9950450" y="3365500"/>
          <p14:tracePt t="60710" x="9956800" y="3365500"/>
          <p14:tracePt t="60751" x="9963150" y="3365500"/>
          <p14:tracePt t="60871" x="9969500" y="3371850"/>
          <p14:tracePt t="60887" x="9975850" y="3384550"/>
          <p14:tracePt t="60894" x="9982200" y="3384550"/>
          <p14:tracePt t="60907" x="9988550" y="3390900"/>
          <p14:tracePt t="60924" x="9994900" y="3403600"/>
          <p14:tracePt t="60940" x="10001250" y="3416300"/>
          <p14:tracePt t="60958" x="10013950" y="3435350"/>
          <p14:tracePt t="60974" x="10020300" y="3448050"/>
          <p14:tracePt t="60990" x="10026650" y="3460750"/>
          <p14:tracePt t="61007" x="10026650" y="3467100"/>
          <p14:tracePt t="61024" x="10026650" y="3473450"/>
          <p14:tracePt t="61041" x="10026650" y="3479800"/>
          <p14:tracePt t="61063" x="10026650" y="3486150"/>
          <p14:tracePt t="61078" x="10026650" y="3492500"/>
          <p14:tracePt t="61094" x="10026650" y="3505200"/>
          <p14:tracePt t="61107" x="10026650" y="3511550"/>
          <p14:tracePt t="61124" x="10026650" y="3517900"/>
          <p14:tracePt t="61142" x="10020300" y="3530600"/>
          <p14:tracePt t="61158" x="10013950" y="3530600"/>
          <p14:tracePt t="61190" x="10007600" y="3536950"/>
          <p14:tracePt t="61351" x="10007600" y="3543300"/>
          <p14:tracePt t="61375" x="10007600" y="3549650"/>
          <p14:tracePt t="61455" x="10007600" y="3556000"/>
          <p14:tracePt t="61479" x="10020300" y="3556000"/>
          <p14:tracePt t="61486" x="10026650" y="3556000"/>
          <p14:tracePt t="61493" x="10033000" y="3562350"/>
          <p14:tracePt t="61507" x="10039350" y="3562350"/>
          <p14:tracePt t="61524" x="10052050" y="3568700"/>
          <p14:tracePt t="61540" x="10058400" y="3568700"/>
          <p14:tracePt t="61557" x="10071100" y="3568700"/>
          <p14:tracePt t="61639" x="10077450" y="3575050"/>
          <p14:tracePt t="61727" x="10077450" y="3581400"/>
          <p14:tracePt t="61742" x="10077450" y="3587750"/>
          <p14:tracePt t="61750" x="10077450" y="3594100"/>
          <p14:tracePt t="61758" x="10083800" y="3594100"/>
          <p14:tracePt t="61774" x="10083800" y="3600450"/>
          <p14:tracePt t="61822" x="10090150" y="3606800"/>
          <p14:tracePt t="61847" x="10102850" y="3613150"/>
          <p14:tracePt t="61854" x="10102850" y="3619500"/>
          <p14:tracePt t="61861" x="10109200" y="3619500"/>
          <p14:tracePt t="61878" x="10115550" y="3625850"/>
          <p14:tracePt t="61890" x="10121900" y="3625850"/>
          <p14:tracePt t="61907" x="10128250" y="3625850"/>
          <p14:tracePt t="61924" x="10140950" y="3625850"/>
          <p14:tracePt t="61940" x="10147300" y="3625850"/>
          <p14:tracePt t="61958" x="10166350" y="3632200"/>
          <p14:tracePt t="61974" x="10179050" y="3638550"/>
          <p14:tracePt t="61990" x="10191750" y="3638550"/>
          <p14:tracePt t="62007" x="10204450" y="3638550"/>
          <p14:tracePt t="62024" x="10217150" y="3638550"/>
          <p14:tracePt t="62040" x="10229850" y="3638550"/>
          <p14:tracePt t="62057" x="10248900" y="3638550"/>
          <p14:tracePt t="62074" x="10261600" y="3638550"/>
          <p14:tracePt t="62090" x="10280650" y="3644900"/>
          <p14:tracePt t="62107" x="10299700" y="3644900"/>
          <p14:tracePt t="62124" x="10312400" y="3651250"/>
          <p14:tracePt t="62140" x="10318750" y="3651250"/>
          <p14:tracePt t="62159" x="10325100" y="3651250"/>
          <p14:tracePt t="62174" x="10331450" y="3657600"/>
          <p14:tracePt t="62207" x="10337800" y="3657600"/>
          <p14:tracePt t="62247" x="10344150" y="3657600"/>
          <p14:tracePt t="62286" x="10350500" y="3657600"/>
          <p14:tracePt t="62295" x="10350500" y="3663950"/>
          <p14:tracePt t="62307" x="10356850" y="3663950"/>
          <p14:tracePt t="62324" x="10369550" y="3663950"/>
          <p14:tracePt t="62341" x="10375900" y="3663950"/>
          <p14:tracePt t="62357" x="10388600" y="3670300"/>
          <p14:tracePt t="62374" x="10401300" y="3670300"/>
          <p14:tracePt t="62390" x="10407650" y="3670300"/>
          <p14:tracePt t="62407" x="10414000" y="3670300"/>
          <p14:tracePt t="62424" x="10420350" y="3670300"/>
          <p14:tracePt t="62471" x="10420350" y="3663950"/>
          <p14:tracePt t="62478" x="10420350" y="3651250"/>
          <p14:tracePt t="62490" x="10420350" y="3644900"/>
          <p14:tracePt t="62508" x="10420350" y="3632200"/>
          <p14:tracePt t="62524" x="10420350" y="3625850"/>
          <p14:tracePt t="62540" x="10420350" y="3613150"/>
          <p14:tracePt t="62558" x="10420350" y="3587750"/>
          <p14:tracePt t="62574" x="10420350" y="3575050"/>
          <p14:tracePt t="62590" x="10420350" y="3562350"/>
          <p14:tracePt t="62608" x="10420350" y="3556000"/>
          <p14:tracePt t="62624" x="10420350" y="3543300"/>
          <p14:tracePt t="62640" x="10426700" y="3530600"/>
          <p14:tracePt t="62657" x="10433050" y="3524250"/>
          <p14:tracePt t="62674" x="10433050" y="3505200"/>
          <p14:tracePt t="62690" x="10433050" y="3498850"/>
          <p14:tracePt t="62707" x="10439400" y="3498850"/>
          <p14:tracePt t="62724" x="10439400" y="3492500"/>
          <p14:tracePt t="62758" x="10439400" y="3486150"/>
          <p14:tracePt t="62766" x="10445750" y="3486150"/>
          <p14:tracePt t="62781" x="10445750" y="3479800"/>
          <p14:tracePt t="62797" x="10452100" y="3479800"/>
          <p14:tracePt t="62822" x="10452100" y="3473450"/>
          <p14:tracePt t="62838" x="10458450" y="3473450"/>
          <p14:tracePt t="62854" x="10458450" y="3467100"/>
          <p14:tracePt t="62878" x="10464800" y="3467100"/>
          <p14:tracePt t="62886" x="10464800" y="3460750"/>
          <p14:tracePt t="62903" x="10464800" y="3454400"/>
          <p14:tracePt t="62910" x="10471150" y="3454400"/>
          <p14:tracePt t="62924" x="10477500" y="3454400"/>
          <p14:tracePt t="62940" x="10477500" y="3448050"/>
          <p14:tracePt t="62958" x="10490200" y="3448050"/>
          <p14:tracePt t="62974" x="10521950" y="3441700"/>
          <p14:tracePt t="62990" x="10541000" y="3441700"/>
          <p14:tracePt t="63007" x="10560050" y="3441700"/>
          <p14:tracePt t="63024" x="10585450" y="3441700"/>
          <p14:tracePt t="63040" x="10610850" y="3435350"/>
          <p14:tracePt t="63057" x="10629900" y="3435350"/>
          <p14:tracePt t="63078" x="10636250" y="3435350"/>
          <p14:tracePt t="63126" x="10642600" y="3435350"/>
          <p14:tracePt t="63143" x="10648950" y="3435350"/>
          <p14:tracePt t="63158" x="10655300" y="3435350"/>
          <p14:tracePt t="63174" x="10661650" y="3435350"/>
          <p14:tracePt t="63190" x="10668000" y="3435350"/>
          <p14:tracePt t="63198" x="10674350" y="3435350"/>
          <p14:tracePt t="63214" x="10680700" y="3435350"/>
          <p14:tracePt t="63224" x="10687050" y="3435350"/>
          <p14:tracePt t="63240" x="10693400" y="3435350"/>
          <p14:tracePt t="63256" x="10699750" y="3441700"/>
          <p14:tracePt t="63274" x="10706100" y="3448050"/>
          <p14:tracePt t="63291" x="10712450" y="3448050"/>
          <p14:tracePt t="63306" x="10718800" y="3448050"/>
          <p14:tracePt t="63326" x="10725150" y="3448050"/>
          <p14:tracePt t="63342" x="10725150" y="3454400"/>
          <p14:tracePt t="63357" x="10731500" y="3454400"/>
          <p14:tracePt t="63373" x="10744200" y="3460750"/>
          <p14:tracePt t="63390" x="10744200" y="3467100"/>
          <p14:tracePt t="63407" x="10750550" y="3467100"/>
          <p14:tracePt t="63424" x="10756900" y="3473450"/>
          <p14:tracePt t="63863" x="10712450" y="3492500"/>
          <p14:tracePt t="63869" x="10674350" y="3505200"/>
          <p14:tracePt t="63878" x="10623550" y="3524250"/>
          <p14:tracePt t="63890" x="10553700" y="3543300"/>
          <p14:tracePt t="63907" x="10344150" y="3575050"/>
          <p14:tracePt t="63923" x="9880600" y="3619500"/>
          <p14:tracePt t="63941" x="9328150" y="3632200"/>
          <p14:tracePt t="63974" x="7378700" y="3587750"/>
          <p14:tracePt t="64008" x="5822950" y="3524250"/>
          <p14:tracePt t="64041" x="4756150" y="3524250"/>
          <p14:tracePt t="64057" x="4356100" y="3511550"/>
          <p14:tracePt t="64074" x="4064000" y="3511550"/>
          <p14:tracePt t="64090" x="3784600" y="3511550"/>
          <p14:tracePt t="64107" x="3524250" y="3511550"/>
          <p14:tracePt t="64124" x="3289300" y="3511550"/>
          <p14:tracePt t="64140" x="2978150" y="3568700"/>
          <p14:tracePt t="64158" x="2698750" y="3644900"/>
          <p14:tracePt t="64174" x="2514600" y="3689350"/>
          <p14:tracePt t="64190" x="2343150" y="3708400"/>
          <p14:tracePt t="64207" x="2184400" y="3746500"/>
          <p14:tracePt t="64224" x="2032000" y="3765550"/>
          <p14:tracePt t="64240" x="1860550" y="3803650"/>
          <p14:tracePt t="64257" x="1644650" y="3867150"/>
          <p14:tracePt t="64274" x="1441450" y="3943350"/>
          <p14:tracePt t="64290" x="1276350" y="4000500"/>
          <p14:tracePt t="64307" x="1136650" y="4057650"/>
          <p14:tracePt t="64324" x="1060450" y="4095750"/>
          <p14:tracePt t="64340" x="990600" y="4140200"/>
          <p14:tracePt t="64356" x="946150" y="4171950"/>
          <p14:tracePt t="64374" x="901700" y="4210050"/>
          <p14:tracePt t="64390" x="876300" y="4241800"/>
          <p14:tracePt t="64407" x="869950" y="4254500"/>
          <p14:tracePt t="64424" x="869950" y="4260850"/>
          <p14:tracePt t="64440" x="869950" y="4273550"/>
          <p14:tracePt t="64457" x="869950" y="4279900"/>
          <p14:tracePt t="64474" x="869950" y="4286250"/>
          <p14:tracePt t="64494" x="869950" y="4292600"/>
          <p14:tracePt t="64510" x="869950" y="4298950"/>
          <p14:tracePt t="64524" x="869950" y="4305300"/>
          <p14:tracePt t="64540" x="876300" y="4311650"/>
          <p14:tracePt t="64558" x="908050" y="4330700"/>
          <p14:tracePt t="64574" x="914400" y="4337050"/>
          <p14:tracePt t="64590" x="933450" y="4343400"/>
          <p14:tracePt t="64607" x="952500" y="4356100"/>
          <p14:tracePt t="64624" x="965200" y="4356100"/>
          <p14:tracePt t="64640" x="977900" y="4362450"/>
          <p14:tracePt t="64657" x="996950" y="4362450"/>
          <p14:tracePt t="64674" x="1022350" y="4368800"/>
          <p14:tracePt t="64691" x="1047750" y="4368800"/>
          <p14:tracePt t="64707" x="1079500" y="4368800"/>
          <p14:tracePt t="64723" x="1130300" y="4368800"/>
          <p14:tracePt t="64741" x="1250950" y="4375150"/>
          <p14:tracePt t="64757" x="1327150" y="4375150"/>
          <p14:tracePt t="64774" x="1422400" y="4375150"/>
          <p14:tracePt t="64790" x="1511300" y="4375150"/>
          <p14:tracePt t="64807" x="1593850" y="4375150"/>
          <p14:tracePt t="64824" x="1663700" y="4375150"/>
          <p14:tracePt t="64840" x="1714500" y="4375150"/>
          <p14:tracePt t="64857" x="1758950" y="4368800"/>
          <p14:tracePt t="64874" x="1790700" y="4356100"/>
          <p14:tracePt t="64890" x="1809750" y="4343400"/>
          <p14:tracePt t="64907" x="1822450" y="4330700"/>
          <p14:tracePt t="64923" x="1841500" y="4324350"/>
          <p14:tracePt t="64940" x="1860550" y="4318000"/>
          <p14:tracePt t="64957" x="1866900" y="4311650"/>
          <p14:tracePt t="64982" x="1873250" y="4305300"/>
          <p14:tracePt t="64990" x="1879600" y="4298950"/>
          <p14:tracePt t="65007" x="1905000" y="4292600"/>
          <p14:tracePt t="65024" x="1949450" y="4279900"/>
          <p14:tracePt t="65040" x="2012950" y="4273550"/>
          <p14:tracePt t="65057" x="2063750" y="4273550"/>
          <p14:tracePt t="65074" x="2139950" y="4273550"/>
          <p14:tracePt t="65090" x="2216150" y="4279900"/>
          <p14:tracePt t="65107" x="2305050" y="4292600"/>
          <p14:tracePt t="65124" x="2393950" y="4311650"/>
          <p14:tracePt t="65140" x="2482850" y="4330700"/>
          <p14:tracePt t="65156" x="2552700" y="4343400"/>
          <p14:tracePt t="65173" x="2679700" y="4368800"/>
          <p14:tracePt t="65190" x="2755900" y="4381500"/>
          <p14:tracePt t="65207" x="2863850" y="4400550"/>
          <p14:tracePt t="65224" x="2946400" y="4413250"/>
          <p14:tracePt t="65240" x="3041650" y="4432300"/>
          <p14:tracePt t="65257" x="3124200" y="4438650"/>
          <p14:tracePt t="65273" x="3194050" y="4451350"/>
          <p14:tracePt t="65290" x="3270250" y="4451350"/>
          <p14:tracePt t="65307" x="3346450" y="4457700"/>
          <p14:tracePt t="65324" x="3429000" y="4457700"/>
          <p14:tracePt t="65340" x="3498850" y="4464050"/>
          <p14:tracePt t="65357" x="3594100" y="4464050"/>
          <p14:tracePt t="65373" x="3670300" y="4470400"/>
          <p14:tracePt t="65390" x="3740150" y="4476750"/>
          <p14:tracePt t="65407" x="3810000" y="4483100"/>
          <p14:tracePt t="65424" x="3879850" y="4483100"/>
          <p14:tracePt t="65441" x="3956050" y="4483100"/>
          <p14:tracePt t="65457" x="4019550" y="4483100"/>
          <p14:tracePt t="65474" x="4057650" y="4483100"/>
          <p14:tracePt t="65490" x="4083050" y="4483100"/>
          <p14:tracePt t="65507" x="4095750" y="4476750"/>
          <p14:tracePt t="65523" x="4114800" y="4470400"/>
          <p14:tracePt t="65540" x="4146550" y="4457700"/>
          <p14:tracePt t="65556" x="4165600" y="4445000"/>
          <p14:tracePt t="65573" x="4216400" y="4419600"/>
          <p14:tracePt t="65590" x="4260850" y="4394200"/>
          <p14:tracePt t="65606" x="4298950" y="4375150"/>
          <p14:tracePt t="65623" x="4337050" y="4362450"/>
          <p14:tracePt t="65656" x="4413250" y="4349750"/>
          <p14:tracePt t="65674" x="4432300" y="4343400"/>
          <p14:tracePt t="65690" x="4451350" y="4330700"/>
          <p14:tracePt t="65707" x="4464050" y="4330700"/>
          <p14:tracePt t="65724" x="4476750" y="4330700"/>
          <p14:tracePt t="65740" x="4483100" y="4324350"/>
          <p14:tracePt t="65758" x="4489450" y="4324350"/>
          <p14:tracePt t="65823" x="4495800" y="4324350"/>
          <p14:tracePt t="65838" x="4502150" y="4324350"/>
          <p14:tracePt t="66198" x="4502150" y="4311650"/>
          <p14:tracePt t="66206" x="4508500" y="4298950"/>
          <p14:tracePt t="66224" x="4527550" y="4267200"/>
          <p14:tracePt t="66241" x="4546600" y="4229100"/>
          <p14:tracePt t="66257" x="4565650" y="4203700"/>
          <p14:tracePt t="66274" x="4578350" y="4171950"/>
          <p14:tracePt t="66290" x="4591050" y="4121150"/>
          <p14:tracePt t="66324" x="4616450" y="4032250"/>
          <p14:tracePt t="66360" x="4667250" y="3886200"/>
          <p14:tracePt t="66391" x="4692650" y="3816350"/>
          <p14:tracePt t="66407" x="4705350" y="3778250"/>
          <p14:tracePt t="66423" x="4711700" y="3721100"/>
          <p14:tracePt t="66440" x="4730750" y="3632200"/>
          <p14:tracePt t="66457" x="4743450" y="3530600"/>
          <p14:tracePt t="66473" x="4768850" y="3390900"/>
          <p14:tracePt t="66490" x="4781550" y="3244850"/>
          <p14:tracePt t="66507" x="4787900" y="3111500"/>
          <p14:tracePt t="66524" x="4787900" y="2984500"/>
          <p14:tracePt t="66540" x="4787900" y="2882900"/>
          <p14:tracePt t="66558" x="4787900" y="2711450"/>
          <p14:tracePt t="66574" x="4787900" y="2603500"/>
          <p14:tracePt t="66590" x="4787900" y="2501900"/>
          <p14:tracePt t="66607" x="4800600" y="2406650"/>
          <p14:tracePt t="66623" x="4826000" y="2330450"/>
          <p14:tracePt t="66640" x="4851400" y="2273300"/>
          <p14:tracePt t="66657" x="4876800" y="2216150"/>
          <p14:tracePt t="66674" x="4914900" y="2152650"/>
          <p14:tracePt t="66690" x="4940300" y="2101850"/>
          <p14:tracePt t="66707" x="4959350" y="2076450"/>
          <p14:tracePt t="66724" x="4965700" y="2057400"/>
          <p14:tracePt t="66742" x="4972050" y="2057400"/>
          <p14:tracePt t="66775" x="4978400" y="2057400"/>
          <p14:tracePt t="66798" x="4984750" y="2057400"/>
          <p14:tracePt t="66831" x="4991100" y="2057400"/>
          <p14:tracePt t="66863" x="4997450" y="2057400"/>
          <p14:tracePt t="66870" x="5003800" y="2051050"/>
          <p14:tracePt t="66878" x="5003800" y="2044700"/>
          <p14:tracePt t="66890" x="5010150" y="2044700"/>
          <p14:tracePt t="66907" x="5010150" y="2038350"/>
          <p14:tracePt t="66924" x="5022850" y="2025650"/>
          <p14:tracePt t="66940" x="5029200" y="2006600"/>
          <p14:tracePt t="66957" x="5041900" y="1955800"/>
          <p14:tracePt t="66974" x="5041900" y="1924050"/>
          <p14:tracePt t="66990" x="5048250" y="1885950"/>
          <p14:tracePt t="67007" x="5048250" y="1873250"/>
          <p14:tracePt t="67024" x="5054600" y="1866900"/>
          <p14:tracePt t="67040" x="5054600" y="1860550"/>
          <p14:tracePt t="67057" x="5054600" y="1854200"/>
          <p14:tracePt t="67127" x="5060950" y="1854200"/>
          <p14:tracePt t="67167" x="5073650" y="1847850"/>
          <p14:tracePt t="67174" x="5086350" y="1847850"/>
          <p14:tracePt t="67190" x="5111750" y="1847850"/>
          <p14:tracePt t="67208" x="5130800" y="1841500"/>
          <p14:tracePt t="67224" x="5149850" y="1835150"/>
          <p14:tracePt t="67240" x="5162550" y="1835150"/>
          <p14:tracePt t="67257" x="5168900" y="1828800"/>
          <p14:tracePt t="67274" x="5194300" y="1809750"/>
          <p14:tracePt t="67290" x="5226050" y="1790700"/>
          <p14:tracePt t="67307" x="5238750" y="1778000"/>
          <p14:tracePt t="67324" x="5251450" y="1765300"/>
          <p14:tracePt t="67340" x="5257800" y="1752600"/>
          <p14:tracePt t="67357" x="5264150" y="1746250"/>
          <p14:tracePt t="67374" x="5264150" y="1739900"/>
          <p14:tracePt t="67399" x="5264150" y="1733550"/>
          <p14:tracePt t="67671" x="5270500" y="1733550"/>
          <p14:tracePt t="67710" x="5276850" y="1733550"/>
          <p14:tracePt t="67734" x="5276850" y="1727200"/>
          <p14:tracePt t="67775" x="5289550" y="1727200"/>
          <p14:tracePt t="67782" x="5327650" y="1758950"/>
          <p14:tracePt t="67790" x="5353050" y="1771650"/>
          <p14:tracePt t="67823" x="5575300" y="1917700"/>
          <p14:tracePt t="67858" x="5797550" y="2019300"/>
          <p14:tracePt t="67891" x="5911850" y="2038350"/>
          <p14:tracePt t="67907" x="5949950" y="2038350"/>
          <p14:tracePt t="67924" x="5975350" y="2038350"/>
          <p14:tracePt t="67941" x="6013450" y="2032000"/>
          <p14:tracePt t="67957" x="6038850" y="2019300"/>
          <p14:tracePt t="67974" x="6070600" y="2006600"/>
          <p14:tracePt t="67990" x="6102350" y="1993900"/>
          <p14:tracePt t="68007" x="6146800" y="1974850"/>
          <p14:tracePt t="68024" x="6191250" y="1943100"/>
          <p14:tracePt t="68040" x="6229350" y="1924050"/>
          <p14:tracePt t="68057" x="6267450" y="1898650"/>
          <p14:tracePt t="68074" x="6299200" y="1879600"/>
          <p14:tracePt t="68090" x="6324600" y="1854200"/>
          <p14:tracePt t="68107" x="6343650" y="1835150"/>
          <p14:tracePt t="68123" x="6369050" y="1816100"/>
          <p14:tracePt t="68140" x="6381750" y="1809750"/>
          <p14:tracePt t="68157" x="6388100" y="1803400"/>
          <p14:tracePt t="68173" x="6394450" y="1790700"/>
          <p14:tracePt t="68190" x="6407150" y="1784350"/>
          <p14:tracePt t="68207" x="6419850" y="1778000"/>
          <p14:tracePt t="68224" x="6432550" y="1771650"/>
          <p14:tracePt t="68241" x="6451600" y="1771650"/>
          <p14:tracePt t="68257" x="6464300" y="1771650"/>
          <p14:tracePt t="68274" x="6483350" y="1771650"/>
          <p14:tracePt t="68290" x="6496050" y="1765300"/>
          <p14:tracePt t="68307" x="6502400" y="1765300"/>
          <p14:tracePt t="68323" x="6515100" y="1765300"/>
          <p14:tracePt t="68340" x="6521450" y="1765300"/>
          <p14:tracePt t="68357" x="6527800" y="1758950"/>
          <p14:tracePt t="68389" x="6534150" y="1758950"/>
          <p14:tracePt t="68413" x="6540500" y="1752600"/>
          <p14:tracePt t="68421" x="6559550" y="1733550"/>
          <p14:tracePt t="68429" x="6565900" y="1727200"/>
          <p14:tracePt t="68440" x="6578600" y="1720850"/>
          <p14:tracePt t="68511" x="6584950" y="1720850"/>
          <p14:tracePt t="68847" x="6578600" y="1727200"/>
          <p14:tracePt t="68854" x="6546850" y="1765300"/>
          <p14:tracePt t="68862" x="6515100" y="1828800"/>
          <p14:tracePt t="68874" x="6477000" y="1885950"/>
          <p14:tracePt t="68890" x="6394450" y="2019300"/>
          <p14:tracePt t="68907" x="6273800" y="2178050"/>
          <p14:tracePt t="68924" x="6153150" y="2355850"/>
          <p14:tracePt t="68958" x="5746750" y="3003550"/>
          <p14:tracePt t="68991" x="5505450" y="3467100"/>
          <p14:tracePt t="69025" x="5410200" y="3683000"/>
          <p14:tracePt t="69041" x="5397500" y="3708400"/>
          <p14:tracePt t="69057" x="5384800" y="3733800"/>
          <p14:tracePt t="69074" x="5372100" y="3759200"/>
          <p14:tracePt t="69090" x="5346700" y="3803650"/>
          <p14:tracePt t="69107" x="5321300" y="3848100"/>
          <p14:tracePt t="69124" x="5289550" y="3892550"/>
          <p14:tracePt t="69140" x="5264150" y="3917950"/>
          <p14:tracePt t="69158" x="5219700" y="3975100"/>
          <p14:tracePt t="69173" x="5187950" y="4000500"/>
          <p14:tracePt t="69190" x="5162550" y="4032250"/>
          <p14:tracePt t="69207" x="5137150" y="4057650"/>
          <p14:tracePt t="69224" x="5118100" y="4083050"/>
          <p14:tracePt t="69240" x="5099050" y="4102100"/>
          <p14:tracePt t="69257" x="5092700" y="4114800"/>
          <p14:tracePt t="69274" x="5086350" y="4121150"/>
          <p14:tracePt t="69290" x="5086350" y="4127500"/>
          <p14:tracePt t="69307" x="5086350" y="4133850"/>
          <p14:tracePt t="69324" x="5080000" y="4133850"/>
          <p14:tracePt t="69340" x="5080000" y="4140200"/>
          <p14:tracePt t="69357" x="5080000" y="4146550"/>
          <p14:tracePt t="69383" x="5080000" y="4152900"/>
          <p14:tracePt t="69399" x="5080000" y="4159250"/>
          <p14:tracePt t="69407" x="5080000" y="4165600"/>
          <p14:tracePt t="69423" x="5080000" y="4178300"/>
          <p14:tracePt t="69440" x="5080000" y="4191000"/>
          <p14:tracePt t="69457" x="5086350" y="4197350"/>
          <p14:tracePt t="69474" x="5099050" y="4203700"/>
          <p14:tracePt t="69490" x="5105400" y="4216400"/>
          <p14:tracePt t="69507" x="5111750" y="4222750"/>
          <p14:tracePt t="69523" x="5118100" y="4222750"/>
          <p14:tracePt t="69541" x="5118100" y="4229100"/>
          <p14:tracePt t="69654" x="5124450" y="4229100"/>
          <p14:tracePt t="69807" x="5130800" y="4229100"/>
          <p14:tracePt t="69839" x="5137150" y="4229100"/>
          <p14:tracePt t="69847" x="5137150" y="4235450"/>
          <p14:tracePt t="69863" x="5143500" y="4235450"/>
          <p14:tracePt t="69878" x="5149850" y="4235450"/>
          <p14:tracePt t="69890" x="5149850" y="4241800"/>
          <p14:tracePt t="69918" x="5156200" y="4241800"/>
          <p14:tracePt t="69934" x="5156200" y="4248150"/>
          <p14:tracePt t="69942" x="5162550" y="4248150"/>
          <p14:tracePt t="69958" x="5175250" y="4260850"/>
          <p14:tracePt t="69974" x="5181600" y="4267200"/>
          <p14:tracePt t="69991" x="5187950" y="4267200"/>
          <p14:tracePt t="70007" x="5194300" y="4273550"/>
          <p14:tracePt t="70024" x="5200650" y="4279900"/>
          <p14:tracePt t="70040" x="5207000" y="4286250"/>
          <p14:tracePt t="70057" x="5213350" y="4286250"/>
          <p14:tracePt t="70074" x="5219700" y="4292600"/>
          <p14:tracePt t="70090" x="5226050" y="4292600"/>
          <p14:tracePt t="70107" x="5238750" y="4292600"/>
          <p14:tracePt t="70124" x="5251450" y="4298950"/>
          <p14:tracePt t="70140" x="5270500" y="4298950"/>
          <p14:tracePt t="70157" x="5276850" y="4311650"/>
          <p14:tracePt t="70174" x="5289550" y="4311650"/>
          <p14:tracePt t="70190" x="5295900" y="4311650"/>
          <p14:tracePt t="70206" x="5302250" y="4311650"/>
          <p14:tracePt t="70224" x="5302250" y="4318000"/>
          <p14:tracePt t="70255" x="5308600" y="4318000"/>
          <p14:tracePt t="70311" x="5314950" y="4318000"/>
          <p14:tracePt t="70327" x="5321300" y="4318000"/>
          <p14:tracePt t="70334" x="5327650" y="4318000"/>
          <p14:tracePt t="70350" x="5340350" y="4318000"/>
          <p14:tracePt t="70366" x="5346700" y="4324350"/>
          <p14:tracePt t="70374" x="5353050" y="4324350"/>
          <p14:tracePt t="70390" x="5365750" y="4330700"/>
          <p14:tracePt t="70407" x="5372100" y="4330700"/>
          <p14:tracePt t="70424" x="5384800" y="4337050"/>
          <p14:tracePt t="70440" x="5397500" y="4343400"/>
          <p14:tracePt t="70457" x="5416550" y="4349750"/>
          <p14:tracePt t="70474" x="5429250" y="4356100"/>
          <p14:tracePt t="70490" x="5441950" y="4362450"/>
          <p14:tracePt t="70507" x="5454650" y="4362450"/>
          <p14:tracePt t="70524" x="5461000" y="4368800"/>
          <p14:tracePt t="70540" x="5480050" y="4375150"/>
          <p14:tracePt t="70557" x="5505450" y="4381500"/>
          <p14:tracePt t="70573" x="5518150" y="4387850"/>
          <p14:tracePt t="70590" x="5530850" y="4387850"/>
          <p14:tracePt t="70607" x="5537200" y="4387850"/>
          <p14:tracePt t="70623" x="5543550" y="4387850"/>
          <p14:tracePt t="70641" x="5556250" y="4387850"/>
          <p14:tracePt t="70657" x="5562600" y="4387850"/>
          <p14:tracePt t="70674" x="5575300" y="4387850"/>
          <p14:tracePt t="70690" x="5588000" y="4387850"/>
          <p14:tracePt t="70706" x="5613400" y="4381500"/>
          <p14:tracePt t="70724" x="5626100" y="4381500"/>
          <p14:tracePt t="70740" x="5638800" y="4375150"/>
          <p14:tracePt t="70757" x="5676900" y="4368800"/>
          <p14:tracePt t="70773" x="5695950" y="4368800"/>
          <p14:tracePt t="70790" x="5721350" y="4362450"/>
          <p14:tracePt t="70807" x="5746750" y="4356100"/>
          <p14:tracePt t="70824" x="5772150" y="4356100"/>
          <p14:tracePt t="70840" x="5791200" y="4349750"/>
          <p14:tracePt t="70857" x="5797550" y="4349750"/>
          <p14:tracePt t="70874" x="5803900" y="4343400"/>
          <p14:tracePt t="70890" x="5810250" y="4343400"/>
          <p14:tracePt t="70907" x="5822950" y="4337050"/>
          <p14:tracePt t="70924" x="5842000" y="4324350"/>
          <p14:tracePt t="70940" x="5854700" y="4318000"/>
          <p14:tracePt t="70957" x="5861050" y="4305300"/>
          <p14:tracePt t="70974" x="5867400" y="4298950"/>
          <p14:tracePt t="70991" x="5880100" y="4279900"/>
          <p14:tracePt t="71007" x="5886450" y="4248150"/>
          <p14:tracePt t="71024" x="5892800" y="4210050"/>
          <p14:tracePt t="71040" x="5892800" y="4184650"/>
          <p14:tracePt t="71057" x="5899150" y="4165600"/>
          <p14:tracePt t="71074" x="5899150" y="4140200"/>
          <p14:tracePt t="71090" x="5899150" y="4121150"/>
          <p14:tracePt t="71107" x="5899150" y="4102100"/>
          <p14:tracePt t="71124" x="5899150" y="4083050"/>
          <p14:tracePt t="71140" x="5899150" y="4044950"/>
          <p14:tracePt t="71158" x="5899150" y="3975100"/>
          <p14:tracePt t="71174" x="5899150" y="3962400"/>
          <p14:tracePt t="71190" x="5899150" y="3943350"/>
          <p14:tracePt t="71375" x="5899150" y="3956050"/>
          <p14:tracePt t="71382" x="5899150" y="3968750"/>
          <p14:tracePt t="71390" x="5899150" y="3975100"/>
          <p14:tracePt t="71407" x="5899150" y="4000500"/>
          <p14:tracePt t="71423" x="5899150" y="4025900"/>
          <p14:tracePt t="71441" x="5899150" y="4038600"/>
          <p14:tracePt t="71456" x="5899150" y="4051300"/>
          <p14:tracePt t="71474" x="5899150" y="4064000"/>
          <p14:tracePt t="71490" x="5899150" y="4070350"/>
          <p14:tracePt t="71507" x="5899150" y="4076700"/>
          <p14:tracePt t="71524" x="5899150" y="4083050"/>
          <p14:tracePt t="71541" x="5899150" y="4089400"/>
          <p14:tracePt t="71557" x="5899150" y="4095750"/>
          <p14:tracePt t="71574" x="5899150" y="4108450"/>
          <p14:tracePt t="71590" x="5899150" y="4114800"/>
          <p14:tracePt t="71607" x="5899150" y="4127500"/>
          <p14:tracePt t="71624" x="5899150" y="4140200"/>
          <p14:tracePt t="71640" x="5899150" y="4146550"/>
          <p14:tracePt t="71657" x="5899150" y="4159250"/>
          <p14:tracePt t="71674" x="5899150" y="4165600"/>
          <p14:tracePt t="71694" x="5899150" y="4171950"/>
          <p14:tracePt t="71726" x="5899150" y="4178300"/>
          <p14:tracePt t="71839" x="5899150" y="4184650"/>
          <p14:tracePt t="71943" x="5899150" y="4191000"/>
          <p14:tracePt t="72006" x="5899150" y="4197350"/>
          <p14:tracePt t="72015" x="5905500" y="4197350"/>
          <p14:tracePt t="72030" x="5911850" y="4203700"/>
          <p14:tracePt t="72040" x="5918200" y="4203700"/>
          <p14:tracePt t="72057" x="5924550" y="4210050"/>
          <p14:tracePt t="72074" x="5930900" y="4210050"/>
          <p14:tracePt t="72103" x="5937250" y="4210050"/>
          <p14:tracePt t="72110" x="5949950" y="4216400"/>
          <p14:tracePt t="72124" x="5956300" y="4216400"/>
          <p14:tracePt t="72140" x="5975350" y="4216400"/>
          <p14:tracePt t="72157" x="5988050" y="4216400"/>
          <p14:tracePt t="72174" x="5994400" y="4216400"/>
          <p14:tracePt t="72190" x="6000750" y="4216400"/>
          <p14:tracePt t="72207" x="6007100" y="4216400"/>
          <p14:tracePt t="72223" x="6019800" y="4216400"/>
          <p14:tracePt t="72240" x="6032500" y="4216400"/>
          <p14:tracePt t="72257" x="6038850" y="4216400"/>
          <p14:tracePt t="72274" x="6045200" y="4216400"/>
          <p14:tracePt t="72290" x="6051550" y="4216400"/>
          <p14:tracePt t="72308" x="6057900" y="4216400"/>
          <p14:tracePt t="72324" x="6070600" y="4222750"/>
          <p14:tracePt t="72340" x="6076950" y="4222750"/>
          <p14:tracePt t="72357" x="6096000" y="4229100"/>
          <p14:tracePt t="72373" x="6115050" y="4235450"/>
          <p14:tracePt t="72390" x="6134100" y="4235450"/>
          <p14:tracePt t="72407" x="6159500" y="4241800"/>
          <p14:tracePt t="72424" x="6172200" y="4241800"/>
          <p14:tracePt t="72440" x="6184900" y="4241800"/>
          <p14:tracePt t="72457" x="6197600" y="4241800"/>
          <p14:tracePt t="72474" x="6210300" y="4235450"/>
          <p14:tracePt t="72494" x="6216650" y="4235450"/>
          <p14:tracePt t="72527" x="6223000" y="4235450"/>
          <p14:tracePt t="72542" x="6229350" y="4229100"/>
          <p14:tracePt t="72567" x="6235700" y="4229100"/>
          <p14:tracePt t="72582" x="6242050" y="4229100"/>
          <p14:tracePt t="72590" x="6248400" y="4222750"/>
          <p14:tracePt t="72607" x="6254750" y="4222750"/>
          <p14:tracePt t="72624" x="6267450" y="4222750"/>
          <p14:tracePt t="72640" x="6273800" y="4222750"/>
          <p14:tracePt t="72656" x="6286500" y="4222750"/>
          <p14:tracePt t="72673" x="6299200" y="4222750"/>
          <p14:tracePt t="72691" x="6305550" y="4222750"/>
          <p14:tracePt t="72707" x="6311900" y="4222750"/>
          <p14:tracePt t="72724" x="6324600" y="4222750"/>
          <p14:tracePt t="72741" x="6362700" y="4216400"/>
          <p14:tracePt t="72757" x="6388100" y="4216400"/>
          <p14:tracePt t="72774" x="6407150" y="4210050"/>
          <p14:tracePt t="72790" x="6419850" y="4210050"/>
          <p14:tracePt t="72807" x="6426200" y="4210050"/>
          <p14:tracePt t="72830" x="6426200" y="4203700"/>
          <p14:tracePt t="72871" x="6432550" y="4197350"/>
          <p14:tracePt t="72903" x="6432550" y="4191000"/>
          <p14:tracePt t="72918" x="6432550" y="4184650"/>
          <p14:tracePt t="72934" x="6432550" y="4178300"/>
          <p14:tracePt t="72943" x="6438900" y="4178300"/>
          <p14:tracePt t="72958" x="6438900" y="4171950"/>
          <p14:tracePt t="72973" x="6438900" y="4165600"/>
          <p14:tracePt t="72990" x="6438900" y="4159250"/>
          <p14:tracePt t="73007" x="6438900" y="4152900"/>
          <p14:tracePt t="73030" x="6438900" y="4146550"/>
          <p14:tracePt t="73041" x="6438900" y="4140200"/>
          <p14:tracePt t="73057" x="6438900" y="4133850"/>
          <p14:tracePt t="73074" x="6438900" y="4127500"/>
          <p14:tracePt t="73090" x="6438900" y="4121150"/>
          <p14:tracePt t="73107" x="6438900" y="4114800"/>
          <p14:tracePt t="73124" x="6438900" y="4108450"/>
          <p14:tracePt t="73140" x="6438900" y="4102100"/>
          <p14:tracePt t="73157" x="6438900" y="4095750"/>
          <p14:tracePt t="73173" x="6438900" y="4089400"/>
          <p14:tracePt t="73191" x="6438900" y="4083050"/>
          <p14:tracePt t="73222" x="6438900" y="4076700"/>
          <p14:tracePt t="73287" x="6438900" y="4070350"/>
          <p14:tracePt t="73342" x="6438900" y="4064000"/>
          <p14:tracePt t="73366" x="6438900" y="4057650"/>
          <p14:tracePt t="73999" x="6438900" y="4064000"/>
          <p14:tracePt t="74006" x="6432550" y="4083050"/>
          <p14:tracePt t="74024" x="6400800" y="4108450"/>
          <p14:tracePt t="74040" x="6356350" y="4140200"/>
          <p14:tracePt t="74057" x="6318250" y="4165600"/>
          <p14:tracePt t="74073" x="6235700" y="4197350"/>
          <p14:tracePt t="74091" x="6127750" y="4229100"/>
          <p14:tracePt t="74124" x="5905500" y="4241800"/>
          <p14:tracePt t="74158" x="5727700" y="4235450"/>
          <p14:tracePt t="74191" x="5689600" y="4229100"/>
          <p14:tracePt t="74207" x="5676900" y="4229100"/>
          <p14:tracePt t="74224" x="5664200" y="4229100"/>
          <p14:tracePt t="74241" x="5645150" y="4229100"/>
          <p14:tracePt t="74257" x="5626100" y="4229100"/>
          <p14:tracePt t="74274" x="5600700" y="4235450"/>
          <p14:tracePt t="74290" x="5568950" y="4235450"/>
          <p14:tracePt t="74307" x="5537200" y="4241800"/>
          <p14:tracePt t="74324" x="5492750" y="4241800"/>
          <p14:tracePt t="74341" x="5422900" y="4241800"/>
          <p14:tracePt t="74357" x="5391150" y="4241800"/>
          <p14:tracePt t="74373" x="5365750" y="4241800"/>
          <p14:tracePt t="74390" x="5353050" y="4235450"/>
          <p14:tracePt t="74423" x="5346700" y="4229100"/>
          <p14:tracePt t="74438" x="5340350" y="4229100"/>
          <p14:tracePt t="74446" x="5340350" y="4222750"/>
          <p14:tracePt t="74462" x="5340350" y="4216400"/>
          <p14:tracePt t="74478" x="5340350" y="4210050"/>
          <p14:tracePt t="74493" x="5340350" y="4203700"/>
          <p14:tracePt t="74510" x="5340350" y="4197350"/>
          <p14:tracePt t="74542" x="5340350" y="4191000"/>
          <p14:tracePt t="74558" x="5340350" y="4184650"/>
          <p14:tracePt t="74574" x="5346700" y="4184650"/>
          <p14:tracePt t="74639" x="5353050" y="4184650"/>
          <p14:tracePt t="74646" x="5359400" y="4191000"/>
          <p14:tracePt t="74656" x="5365750" y="4203700"/>
          <p14:tracePt t="74674" x="5384800" y="4222750"/>
          <p14:tracePt t="74690" x="5397500" y="4235450"/>
          <p14:tracePt t="74707" x="5410200" y="4260850"/>
          <p14:tracePt t="74723" x="5429250" y="4286250"/>
          <p14:tracePt t="74740" x="5441950" y="4298950"/>
          <p14:tracePt t="74757" x="5461000" y="4318000"/>
          <p14:tracePt t="74774" x="5499100" y="4343400"/>
          <p14:tracePt t="74790" x="5530850" y="4349750"/>
          <p14:tracePt t="74807" x="5556250" y="4362450"/>
          <p14:tracePt t="74825" x="5594350" y="4368800"/>
          <p14:tracePt t="74841" x="5632450" y="4368800"/>
          <p14:tracePt t="74856" x="5676900" y="4368800"/>
          <p14:tracePt t="74874" x="5721350" y="4368800"/>
          <p14:tracePt t="74890" x="5772150" y="4349750"/>
          <p14:tracePt t="74907" x="5803900" y="4337050"/>
          <p14:tracePt t="74924" x="5835650" y="4318000"/>
          <p14:tracePt t="74940" x="5873750" y="4292600"/>
          <p14:tracePt t="74957" x="5924550" y="4254500"/>
          <p14:tracePt t="74974" x="5949950" y="4235450"/>
          <p14:tracePt t="74990" x="5962650" y="4210050"/>
          <p14:tracePt t="75007" x="5969000" y="4184650"/>
          <p14:tracePt t="75024" x="5969000" y="4178300"/>
          <p14:tracePt t="75040" x="5969000" y="4165600"/>
          <p14:tracePt t="75057" x="5969000" y="4159250"/>
          <p14:tracePt t="75142" x="5962650" y="4159250"/>
          <p14:tracePt t="75247" x="5962650" y="4171950"/>
          <p14:tracePt t="75254" x="5962650" y="4178300"/>
          <p14:tracePt t="75262" x="5975350" y="4191000"/>
          <p14:tracePt t="75273" x="5994400" y="4203700"/>
          <p14:tracePt t="75290" x="6045200" y="4229100"/>
          <p14:tracePt t="75307" x="6121400" y="4254500"/>
          <p14:tracePt t="75324" x="6235700" y="4298950"/>
          <p14:tracePt t="75340" x="6369050" y="4330700"/>
          <p14:tracePt t="75357" x="6584950" y="4362450"/>
          <p14:tracePt t="75373" x="6699250" y="4381500"/>
          <p14:tracePt t="75390" x="6826250" y="4381500"/>
          <p14:tracePt t="75406" x="6934200" y="4387850"/>
          <p14:tracePt t="75423" x="7023100" y="4387850"/>
          <p14:tracePt t="75440" x="7086600" y="4381500"/>
          <p14:tracePt t="75457" x="7131050" y="4362450"/>
          <p14:tracePt t="75473" x="7150100" y="4343400"/>
          <p14:tracePt t="75490" x="7169150" y="4330700"/>
          <p14:tracePt t="75507" x="7181850" y="4311650"/>
          <p14:tracePt t="75524" x="7194550" y="4286250"/>
          <p14:tracePt t="75540" x="7200900" y="4279900"/>
          <p14:tracePt t="75557" x="7207250" y="4267200"/>
          <p14:tracePt t="75574" x="7207250" y="4260850"/>
          <p14:tracePt t="75598" x="7207250" y="4254500"/>
          <p14:tracePt t="75607" x="7207250" y="4248150"/>
          <p14:tracePt t="75623" x="7207250" y="4229100"/>
          <p14:tracePt t="75640" x="7213600" y="4216400"/>
          <p14:tracePt t="75657" x="7213600" y="4210050"/>
          <p14:tracePt t="75674" x="7219950" y="4197350"/>
          <p14:tracePt t="75690" x="7219950" y="4191000"/>
          <p14:tracePt t="75707" x="7226300" y="4178300"/>
          <p14:tracePt t="75726" x="7226300" y="4171950"/>
          <p14:tracePt t="75750" x="7232650" y="4171950"/>
          <p14:tracePt t="75766" x="7232650" y="4165600"/>
          <p14:tracePt t="75967" x="7239000" y="4165600"/>
          <p14:tracePt t="76159" x="7245350" y="4165600"/>
          <p14:tracePt t="76166" x="7283450" y="4171950"/>
          <p14:tracePt t="76173" x="7327900" y="4184650"/>
          <p14:tracePt t="76190" x="7499350" y="4203700"/>
          <p14:tracePt t="76206" x="7715250" y="4241800"/>
          <p14:tracePt t="76224" x="8026400" y="4279900"/>
          <p14:tracePt t="76258" x="8591550" y="4298950"/>
          <p14:tracePt t="76292" x="8864600" y="4292600"/>
          <p14:tracePt t="76325" x="8966200" y="4241800"/>
          <p14:tracePt t="76340" x="8972550" y="4229100"/>
          <p14:tracePt t="76358" x="8997950" y="4197350"/>
          <p14:tracePt t="76374" x="9010650" y="4178300"/>
          <p14:tracePt t="76390" x="9017000" y="4159250"/>
          <p14:tracePt t="76407" x="9023350" y="4152900"/>
          <p14:tracePt t="76424" x="9023350" y="4140200"/>
          <p14:tracePt t="76440" x="9023350" y="4133850"/>
          <p14:tracePt t="76457" x="9029700" y="4127500"/>
          <p14:tracePt t="76473" x="9042400" y="4114800"/>
          <p14:tracePt t="76490" x="9061450" y="4095750"/>
          <p14:tracePt t="76507" x="9093200" y="4064000"/>
          <p14:tracePt t="76524" x="9137650" y="4038600"/>
          <p14:tracePt t="76540" x="9188450" y="4006850"/>
          <p14:tracePt t="76557" x="9264650" y="3987800"/>
          <p14:tracePt t="76574" x="9315450" y="3975100"/>
          <p14:tracePt t="76590" x="9353550" y="3968750"/>
          <p14:tracePt t="76607" x="9372600" y="3968750"/>
          <p14:tracePt t="76624" x="9378950" y="3968750"/>
          <p14:tracePt t="76640" x="9385300" y="3968750"/>
          <p14:tracePt t="77119" x="9378950" y="3981450"/>
          <p14:tracePt t="77126" x="9359900" y="3994150"/>
          <p14:tracePt t="77140" x="9347200" y="4019550"/>
          <p14:tracePt t="77157" x="9296400" y="4076700"/>
          <p14:tracePt t="77174" x="9245600" y="4133850"/>
          <p14:tracePt t="77208" x="9048750" y="4343400"/>
          <p14:tracePt t="77242" x="8559800" y="4686300"/>
          <p14:tracePt t="77275" x="8013700" y="4978400"/>
          <p14:tracePt t="77290" x="7778750" y="5060950"/>
          <p14:tracePt t="77308" x="7632700" y="5092700"/>
          <p14:tracePt t="77324" x="7512050" y="5105400"/>
          <p14:tracePt t="77340" x="7391400" y="5105400"/>
          <p14:tracePt t="77357" x="7239000" y="5092700"/>
          <p14:tracePt t="77373" x="7143750" y="5060950"/>
          <p14:tracePt t="77391" x="7035800" y="5016500"/>
          <p14:tracePt t="77407" x="6902450" y="4959350"/>
          <p14:tracePt t="77423" x="6750050" y="4876800"/>
          <p14:tracePt t="77440" x="6578600" y="4794250"/>
          <p14:tracePt t="77456" x="6457950" y="4724400"/>
          <p14:tracePt t="77474" x="6362700" y="4679950"/>
          <p14:tracePt t="77490" x="6273800" y="4635500"/>
          <p14:tracePt t="77507" x="6216650" y="4610100"/>
          <p14:tracePt t="77523" x="6165850" y="4603750"/>
          <p14:tracePt t="77540" x="6134100" y="4597400"/>
          <p14:tracePt t="77557" x="6083300" y="4597400"/>
          <p14:tracePt t="77573" x="6051550" y="4597400"/>
          <p14:tracePt t="77590" x="6013450" y="4610100"/>
          <p14:tracePt t="77607" x="5988050" y="4610100"/>
          <p14:tracePt t="77624" x="5975350" y="4616450"/>
          <p14:tracePt t="77640" x="5962650" y="4616450"/>
          <p14:tracePt t="77657" x="5956300" y="4616450"/>
          <p14:tracePt t="77691" x="5943600" y="4597400"/>
          <p14:tracePt t="77707" x="5937250" y="4584700"/>
          <p14:tracePt t="77724" x="5905500" y="4559300"/>
          <p14:tracePt t="77740" x="5873750" y="4521200"/>
          <p14:tracePt t="77757" x="5835650" y="4457700"/>
          <p14:tracePt t="77773" x="5822950" y="4419600"/>
          <p14:tracePt t="77790" x="5816600" y="4387850"/>
          <p14:tracePt t="77806" x="5816600" y="4362450"/>
          <p14:tracePt t="77823" x="5816600" y="4343400"/>
          <p14:tracePt t="77840" x="5816600" y="4311650"/>
          <p14:tracePt t="77857" x="5816600" y="4292600"/>
          <p14:tracePt t="77874" x="5816600" y="4273550"/>
          <p14:tracePt t="77891" x="5816600" y="4254500"/>
          <p14:tracePt t="77907" x="5810250" y="4241800"/>
          <p14:tracePt t="77924" x="5803900" y="4229100"/>
          <p14:tracePt t="77940" x="5797550" y="4216400"/>
          <p14:tracePt t="78063" x="5797550" y="4222750"/>
          <p14:tracePt t="78070" x="5797550" y="4229100"/>
          <p14:tracePt t="78078" x="5797550" y="4235450"/>
          <p14:tracePt t="78090" x="5797550" y="4241800"/>
          <p14:tracePt t="78107" x="5797550" y="4260850"/>
          <p14:tracePt t="78123" x="5797550" y="4267200"/>
          <p14:tracePt t="78140" x="5797550" y="4279900"/>
          <p14:tracePt t="78157" x="5797550" y="4292600"/>
          <p14:tracePt t="78182" x="5797550" y="4298950"/>
          <p14:tracePt t="78215" x="5797550" y="4305300"/>
          <p14:tracePt t="78263" x="5797550" y="4311650"/>
          <p14:tracePt t="78270" x="5810250" y="4311650"/>
          <p14:tracePt t="78278" x="5835650" y="4324350"/>
          <p14:tracePt t="78290" x="5861050" y="4324350"/>
          <p14:tracePt t="78307" x="5956300" y="4337050"/>
          <p14:tracePt t="78324" x="6070600" y="4337050"/>
          <p14:tracePt t="78340" x="6178550" y="4337050"/>
          <p14:tracePt t="78358" x="6292850" y="4337050"/>
          <p14:tracePt t="78374" x="6311900" y="4337050"/>
          <p14:tracePt t="78446" x="6318250" y="4337050"/>
          <p14:tracePt t="78511" x="6318250" y="4343400"/>
          <p14:tracePt t="78518" x="6318250" y="4349750"/>
          <p14:tracePt t="78533" x="6318250" y="4356100"/>
          <p14:tracePt t="78614" x="6330950" y="4356100"/>
          <p14:tracePt t="78622" x="6343650" y="4356100"/>
          <p14:tracePt t="78630" x="6350000" y="4356100"/>
          <p14:tracePt t="78640" x="6356350" y="4356100"/>
          <p14:tracePt t="78656" x="6381750" y="4349750"/>
          <p14:tracePt t="78673" x="6407150" y="4330700"/>
          <p14:tracePt t="78690" x="6432550" y="4305300"/>
          <p14:tracePt t="78707" x="6457950" y="4286250"/>
          <p14:tracePt t="78724" x="6464300" y="4260850"/>
          <p14:tracePt t="78740" x="6464300" y="4254500"/>
          <p14:tracePt t="78756" x="6464300" y="4248150"/>
          <p14:tracePt t="78847" x="6451600" y="4248150"/>
          <p14:tracePt t="78854" x="6438900" y="4254500"/>
          <p14:tracePt t="78861" x="6432550" y="4260850"/>
          <p14:tracePt t="78874" x="6419850" y="4260850"/>
          <p14:tracePt t="78943" x="6413500" y="4260850"/>
          <p14:tracePt t="79039" x="6419850" y="4260850"/>
          <p14:tracePt t="79046" x="6426200" y="4254500"/>
          <p14:tracePt t="79057" x="6432550" y="4248150"/>
          <p14:tracePt t="79074" x="6432550" y="4229100"/>
          <p14:tracePt t="79090" x="6438900" y="4222750"/>
          <p14:tracePt t="79107" x="6445250" y="4197350"/>
          <p14:tracePt t="79124" x="6445250" y="4184650"/>
          <p14:tracePt t="79140" x="6451600" y="4171950"/>
          <p14:tracePt t="79157" x="6451600" y="4152900"/>
          <p14:tracePt t="79173" x="6451600" y="4140200"/>
          <p14:tracePt t="79190" x="6451600" y="4121150"/>
          <p14:tracePt t="79207" x="6451600" y="4108450"/>
          <p14:tracePt t="79223" x="6457950" y="4095750"/>
          <p14:tracePt t="79240" x="6457950" y="4083050"/>
          <p14:tracePt t="79257" x="6457950" y="4076700"/>
          <p14:tracePt t="79273" x="6457950" y="4064000"/>
          <p14:tracePt t="79294" x="6457950" y="4057650"/>
          <p14:tracePt t="79319" x="6457950" y="4051300"/>
          <p14:tracePt t="79334" x="6457950" y="4044950"/>
          <p14:tracePt t="79359" x="6457950" y="4038600"/>
          <p14:tracePt t="79374" x="6457950" y="4032250"/>
          <p14:tracePt t="79390" x="6457950" y="4025900"/>
          <p14:tracePt t="79406" x="6457950" y="4019550"/>
          <p14:tracePt t="79422" x="6457950" y="4013200"/>
          <p14:tracePt t="79438" x="6457950" y="4006850"/>
          <p14:tracePt t="79454" x="6457950" y="4000500"/>
          <p14:tracePt t="79469" x="6457950" y="3994150"/>
          <p14:tracePt t="79478" x="6457950" y="3987800"/>
          <p14:tracePt t="79493" x="6457950" y="3981450"/>
          <p14:tracePt t="79506" x="6457950" y="3975100"/>
          <p14:tracePt t="79523" x="6464300" y="3962400"/>
          <p14:tracePt t="79540" x="6464300" y="3956050"/>
          <p14:tracePt t="79557" x="6470650" y="3943350"/>
          <p14:tracePt t="79582" x="6470650" y="3937000"/>
          <p14:tracePt t="79590" x="6470650" y="3930650"/>
          <p14:tracePt t="79639" x="6470650" y="3924300"/>
          <p14:tracePt t="80311" x="6470650" y="3949700"/>
          <p14:tracePt t="80319" x="6470650" y="3968750"/>
          <p14:tracePt t="80326" x="6470650" y="3981450"/>
          <p14:tracePt t="80340" x="6470650" y="3987800"/>
          <p14:tracePt t="80356" x="6464300" y="4000500"/>
          <p14:tracePt t="80373" x="6464300" y="4019550"/>
          <p14:tracePt t="80391" x="6457950" y="4038600"/>
          <p14:tracePt t="80424" x="6451600" y="4044950"/>
          <p14:tracePt t="80458" x="6445250" y="4083050"/>
          <p14:tracePt t="80491" x="6438900" y="4133850"/>
          <p14:tracePt t="80506" x="6438900" y="4152900"/>
          <p14:tracePt t="80524" x="6438900" y="4159250"/>
          <p14:tracePt t="80542" x="6438900" y="4165600"/>
          <p14:tracePt t="80575" x="6432550" y="4165600"/>
          <p14:tracePt t="80590" x="6432550" y="4159250"/>
          <p14:tracePt t="80598" x="6432550" y="4152900"/>
          <p14:tracePt t="80631" x="6432550" y="4146550"/>
          <p14:tracePt t="80759" x="6432550" y="4140200"/>
          <p14:tracePt t="80774" x="6432550" y="4133850"/>
          <p14:tracePt t="80790" x="6432550" y="4127500"/>
          <p14:tracePt t="80806" x="6432550" y="4121150"/>
          <p14:tracePt t="80822" x="6432550" y="4114800"/>
          <p14:tracePt t="80854" x="6432550" y="4108450"/>
          <p14:tracePt t="80879" x="6438900" y="4102100"/>
          <p14:tracePt t="80910" x="6438900" y="4095750"/>
          <p14:tracePt t="80918" x="6445250" y="4095750"/>
          <p14:tracePt t="80926" x="6445250" y="4089400"/>
          <p14:tracePt t="80940" x="6451600" y="4083050"/>
          <p14:tracePt t="80957" x="6470650" y="4051300"/>
          <p14:tracePt t="80973" x="6489700" y="4025900"/>
          <p14:tracePt t="80990" x="6502400" y="4000500"/>
          <p14:tracePt t="81007" x="6508750" y="3975100"/>
          <p14:tracePt t="81023" x="6515100" y="3968750"/>
          <p14:tracePt t="81040" x="6515100" y="3962400"/>
          <p14:tracePt t="81056" x="6515100" y="3956050"/>
          <p14:tracePt t="81191" x="6515100" y="3949700"/>
          <p14:tracePt t="81206" x="6521450" y="3949700"/>
          <p14:tracePt t="81214" x="6521450" y="3943350"/>
          <p14:tracePt t="81230" x="6527800" y="3943350"/>
          <p14:tracePt t="81240" x="6527800" y="3937000"/>
          <p14:tracePt t="81257" x="6527800" y="3930650"/>
          <p14:tracePt t="81359" x="6527800" y="3924300"/>
          <p14:tracePt t="81471" x="6527800" y="3917950"/>
          <p14:tracePt t="81655" x="6527800" y="3924300"/>
          <p14:tracePt t="81662" x="6521450" y="3943350"/>
          <p14:tracePt t="81673" x="6521450" y="3949700"/>
          <p14:tracePt t="81690" x="6515100" y="3968750"/>
          <p14:tracePt t="81707" x="6508750" y="3987800"/>
          <p14:tracePt t="81742" x="6502400" y="4019550"/>
          <p14:tracePt t="81756" x="6502400" y="4025900"/>
          <p14:tracePt t="81791" x="6483350" y="4083050"/>
          <p14:tracePt t="81825" x="6470650" y="4114800"/>
          <p14:tracePt t="81858" x="6470650" y="4127500"/>
          <p14:tracePt t="81874" x="6470650" y="4133850"/>
          <p14:tracePt t="82335" x="6496050" y="4121150"/>
          <p14:tracePt t="82342" x="6502400" y="4108450"/>
          <p14:tracePt t="82357" x="6508750" y="4102100"/>
          <p14:tracePt t="82374" x="6515100" y="4102100"/>
          <p14:tracePt t="82390" x="6515100" y="4095750"/>
          <p14:tracePt t="82406" x="6521450" y="4095750"/>
          <p14:tracePt t="82424" x="6521450" y="4089400"/>
          <p14:tracePt t="82440" x="6527800" y="4089400"/>
          <p14:tracePt t="82559" x="6527800" y="4095750"/>
          <p14:tracePt t="82583" x="6534150" y="4102100"/>
          <p14:tracePt t="82614" x="6534150" y="4108450"/>
          <p14:tracePt t="82663" x="6534150" y="4114800"/>
          <p14:tracePt t="82791" x="6534150" y="4121150"/>
          <p14:tracePt t="83159" x="6540500" y="4121150"/>
          <p14:tracePt t="83166" x="6546850" y="4121150"/>
          <p14:tracePt t="83174" x="6553200" y="4121150"/>
          <p14:tracePt t="83190" x="6565900" y="4121150"/>
          <p14:tracePt t="83214" x="6572250" y="4121150"/>
          <p14:tracePt t="83279" x="6584950" y="4121150"/>
          <p14:tracePt t="83286" x="6604000" y="4121150"/>
          <p14:tracePt t="83294" x="6616700" y="4127500"/>
          <p14:tracePt t="83324" x="6623050" y="4133850"/>
          <p14:tracePt t="83343" x="6623050" y="4140200"/>
          <p14:tracePt t="83357" x="6623050" y="4165600"/>
          <p14:tracePt t="83374" x="6623050" y="4184650"/>
          <p14:tracePt t="83390" x="6623050" y="4203700"/>
          <p14:tracePt t="83407" x="6623050" y="4216400"/>
          <p14:tracePt t="83430" x="6623050" y="4222750"/>
          <p14:tracePt t="83471" x="6623050" y="4229100"/>
          <p14:tracePt t="83486" x="6616700" y="4241800"/>
          <p14:tracePt t="83494" x="6610350" y="4248150"/>
          <p14:tracePt t="83507" x="6610350" y="4254500"/>
          <p14:tracePt t="83523" x="6604000" y="4273550"/>
          <p14:tracePt t="83541" x="6591300" y="4298950"/>
          <p14:tracePt t="83556" x="6584950" y="4318000"/>
          <p14:tracePt t="83575" x="6578600" y="4349750"/>
          <p14:tracePt t="83590" x="6565900" y="4362450"/>
          <p14:tracePt t="83606" x="6559550" y="4368800"/>
          <p14:tracePt t="83623" x="6546850" y="4375150"/>
          <p14:tracePt t="83640" x="6546850" y="4381500"/>
          <p14:tracePt t="83656" x="6540500" y="4387850"/>
          <p14:tracePt t="83673" x="6534150" y="4394200"/>
          <p14:tracePt t="83690" x="6515100" y="4413250"/>
          <p14:tracePt t="83707" x="6508750" y="4425950"/>
          <p14:tracePt t="83726" x="6502400" y="4425950"/>
          <p14:tracePt t="83870" x="6496050" y="4425950"/>
          <p14:tracePt t="83886" x="6489700" y="4425950"/>
          <p14:tracePt t="83927" x="6483350" y="4425950"/>
          <p14:tracePt t="83959" x="6477000" y="4425950"/>
          <p14:tracePt t="84015" x="6470650" y="4425950"/>
          <p14:tracePt t="84022" x="6464300" y="4425950"/>
          <p14:tracePt t="84041" x="6464300" y="4432300"/>
          <p14:tracePt t="84057" x="6457950" y="4432300"/>
          <p14:tracePt t="84073" x="6451600" y="4438650"/>
          <p14:tracePt t="84199" x="6445250" y="4438650"/>
          <p14:tracePt t="84271" x="6445250" y="4445000"/>
          <p14:tracePt t="84278" x="6464300" y="4457700"/>
          <p14:tracePt t="84290" x="6508750" y="4464050"/>
          <p14:tracePt t="84306" x="6635750" y="4483100"/>
          <p14:tracePt t="84323" x="6781800" y="4495800"/>
          <p14:tracePt t="84340" x="6997700" y="4521200"/>
          <p14:tracePt t="84357" x="7264400" y="4572000"/>
          <p14:tracePt t="84373" x="7378700" y="4610100"/>
          <p14:tracePt t="84390" x="7461250" y="4641850"/>
          <p14:tracePt t="84407" x="7505700" y="4660900"/>
          <p14:tracePt t="84423" x="7537450" y="4673600"/>
          <p14:tracePt t="84440" x="7569200" y="4673600"/>
          <p14:tracePt t="84457" x="7594600" y="4673600"/>
          <p14:tracePt t="84473" x="7620000" y="4673600"/>
          <p14:tracePt t="84490" x="7645400" y="4673600"/>
          <p14:tracePt t="84507" x="7677150" y="4667250"/>
          <p14:tracePt t="84524" x="7702550" y="4667250"/>
          <p14:tracePt t="84540" x="7721600" y="4660900"/>
          <p14:tracePt t="84557" x="7734300" y="4660900"/>
          <p14:tracePt t="84574" x="7734300" y="4654550"/>
          <p14:tracePt t="84590" x="7740650" y="4654550"/>
          <p14:tracePt t="84607" x="7759700" y="4654550"/>
          <p14:tracePt t="84623" x="7797800" y="4635500"/>
          <p14:tracePt t="84640" x="7861300" y="4622800"/>
          <p14:tracePt t="84656" x="7918450" y="4603750"/>
          <p14:tracePt t="84674" x="7975600" y="4572000"/>
          <p14:tracePt t="84690" x="8064500" y="4533900"/>
          <p14:tracePt t="84706" x="8134350" y="4495800"/>
          <p14:tracePt t="84723" x="8185150" y="4457700"/>
          <p14:tracePt t="84740" x="8223250" y="4432300"/>
          <p14:tracePt t="84757" x="8235950" y="4406900"/>
          <p14:tracePt t="84773" x="8235950" y="4400550"/>
          <p14:tracePt t="84806" x="8235950" y="4394200"/>
          <p14:tracePt t="84863" x="8235950" y="4387850"/>
          <p14:tracePt t="85119" x="8235950" y="4381500"/>
          <p14:tracePt t="85126" x="8235950" y="4356100"/>
          <p14:tracePt t="85140" x="8235950" y="4324350"/>
          <p14:tracePt t="85156" x="8255000" y="4248150"/>
          <p14:tracePt t="85174" x="8267700" y="4146550"/>
          <p14:tracePt t="85190" x="8267700" y="4095750"/>
          <p14:tracePt t="85224" x="8248650" y="4038600"/>
          <p14:tracePt t="85259" x="8248650" y="4025900"/>
          <p14:tracePt t="85291" x="8248650" y="4019550"/>
          <p14:tracePt t="85307" x="8242300" y="4019550"/>
          <p14:tracePt t="85351" x="8235950" y="4019550"/>
          <p14:tracePt t="85399" x="8229600" y="4013200"/>
          <p14:tracePt t="85406" x="8223250" y="4006850"/>
          <p14:tracePt t="85423" x="8216900" y="3994150"/>
          <p14:tracePt t="85440" x="8204200" y="3975100"/>
          <p14:tracePt t="85456" x="8191500" y="3962400"/>
          <p14:tracePt t="85474" x="8185150" y="3949700"/>
          <p14:tracePt t="85490" x="8178800" y="3937000"/>
          <p14:tracePt t="85506" x="8172450" y="3924300"/>
          <p14:tracePt t="85524" x="8166100" y="3917950"/>
          <p14:tracePt t="85540" x="8159750" y="3905250"/>
          <p14:tracePt t="85583" x="8159750" y="3898900"/>
          <p14:tracePt t="85703" x="8159750" y="3911600"/>
          <p14:tracePt t="85710" x="8159750" y="3930650"/>
          <p14:tracePt t="85723" x="8159750" y="3937000"/>
          <p14:tracePt t="85740" x="8159750" y="3968750"/>
          <p14:tracePt t="85756" x="8159750" y="3994150"/>
          <p14:tracePt t="85775" x="8172450" y="4038600"/>
          <p14:tracePt t="85790" x="8185150" y="4057650"/>
          <p14:tracePt t="85806" x="8197850" y="4076700"/>
          <p14:tracePt t="85823" x="8204200" y="4089400"/>
          <p14:tracePt t="85840" x="8210550" y="4095750"/>
          <p14:tracePt t="85856" x="8216900" y="4095750"/>
          <p14:tracePt t="85874" x="8223250" y="4095750"/>
          <p14:tracePt t="85890" x="8229600" y="4095750"/>
          <p14:tracePt t="85907" x="8229600" y="4102100"/>
          <p14:tracePt t="85924" x="8242300" y="4108450"/>
          <p14:tracePt t="85940" x="8255000" y="4127500"/>
          <p14:tracePt t="85957" x="8280400" y="4165600"/>
          <p14:tracePt t="85975" x="8305800" y="4197350"/>
          <p14:tracePt t="85990" x="8324850" y="4222750"/>
          <p14:tracePt t="86007" x="8337550" y="4241800"/>
          <p14:tracePt t="86023" x="8337550" y="4248150"/>
          <p14:tracePt t="86046" x="8343900" y="4248150"/>
          <p14:tracePt t="86062" x="8343900" y="4254500"/>
          <p14:tracePt t="86383" x="8350250" y="4254500"/>
          <p14:tracePt t="86389" x="8356600" y="4254500"/>
          <p14:tracePt t="86407" x="8388350" y="4229100"/>
          <p14:tracePt t="86424" x="8407400" y="4216400"/>
          <p14:tracePt t="86440" x="8420100" y="4191000"/>
          <p14:tracePt t="86457" x="8432800" y="4165600"/>
          <p14:tracePt t="86475" x="8439150" y="4146550"/>
          <p14:tracePt t="86490" x="8439150" y="4102100"/>
          <p14:tracePt t="86507" x="8439150" y="4051300"/>
          <p14:tracePt t="86524" x="8439150" y="4013200"/>
          <p14:tracePt t="86540" x="8439150" y="3994150"/>
          <p14:tracePt t="86557" x="8439150" y="3981450"/>
          <p14:tracePt t="86574" x="8439150" y="3975100"/>
          <p14:tracePt t="86590" x="8439150" y="3968750"/>
          <p14:tracePt t="86663" x="8439150" y="3962400"/>
          <p14:tracePt t="87127" x="8483600" y="3981450"/>
          <p14:tracePt t="87135" x="8534400" y="4000500"/>
          <p14:tracePt t="87142" x="8604250" y="4025900"/>
          <p14:tracePt t="87157" x="8851900" y="4095750"/>
          <p14:tracePt t="87173" x="9290050" y="4184650"/>
          <p14:tracePt t="87190" x="9791700" y="4254500"/>
          <p14:tracePt t="87206" x="10318750" y="4356100"/>
          <p14:tracePt t="87241" x="10928350" y="4438650"/>
          <p14:tracePt t="87274" x="11036300" y="4445000"/>
          <p14:tracePt t="87309" x="11042650" y="4445000"/>
          <p14:tracePt t="87323" x="11042650" y="4438650"/>
          <p14:tracePt t="87340" x="11010900" y="4425950"/>
          <p14:tracePt t="87357" x="10979150" y="4413250"/>
          <p14:tracePt t="87373" x="10953750" y="4406900"/>
          <p14:tracePt t="87390" x="10922000" y="4394200"/>
          <p14:tracePt t="87407" x="10890250" y="4394200"/>
          <p14:tracePt t="87423" x="10871200" y="4387850"/>
          <p14:tracePt t="87440" x="10864850" y="4387850"/>
          <p14:tracePt t="87457" x="10852150" y="4381500"/>
          <p14:tracePt t="87473" x="10826750" y="4381500"/>
          <p14:tracePt t="87491" x="10795000" y="4381500"/>
          <p14:tracePt t="87506" x="10737850" y="4381500"/>
          <p14:tracePt t="87523" x="10661650" y="4381500"/>
          <p14:tracePt t="87540" x="10572750" y="4381500"/>
          <p14:tracePt t="87556" x="10496550" y="4394200"/>
          <p14:tracePt t="87574" x="10369550" y="4413250"/>
          <p14:tracePt t="87590" x="10287000" y="4425950"/>
          <p14:tracePt t="87606" x="10223500" y="4438650"/>
          <p14:tracePt t="87623" x="10147300" y="4451350"/>
          <p14:tracePt t="87640" x="10096500" y="4457700"/>
          <p14:tracePt t="87657" x="10071100" y="4457700"/>
          <p14:tracePt t="87673" x="10052050" y="4457700"/>
          <p14:tracePt t="87690" x="10045700" y="4457700"/>
          <p14:tracePt t="87707" x="10039350" y="4451350"/>
          <p14:tracePt t="87723" x="10026650" y="4445000"/>
          <p14:tracePt t="87740" x="10007600" y="4425950"/>
          <p14:tracePt t="87757" x="9988550" y="4413250"/>
          <p14:tracePt t="87773" x="9975850" y="4394200"/>
          <p14:tracePt t="87789" x="9969500" y="4387850"/>
          <p14:tracePt t="87807" x="9963150" y="4381500"/>
          <p14:tracePt t="87830" x="9963150" y="4375150"/>
          <p14:tracePt t="87840" x="9956800" y="4368800"/>
          <p14:tracePt t="87857" x="9956800" y="4362450"/>
          <p14:tracePt t="87873" x="9950450" y="4356100"/>
          <p14:tracePt t="87890" x="9950450" y="4349750"/>
          <p14:tracePt t="87927" x="9944100" y="4349750"/>
          <p14:tracePt t="87942" x="9937750" y="4349750"/>
          <p14:tracePt t="88055" x="9925050" y="4324350"/>
          <p14:tracePt t="88062" x="9918700" y="4305300"/>
          <p14:tracePt t="88073" x="9899650" y="4273550"/>
          <p14:tracePt t="88090" x="9880600" y="4235450"/>
          <p14:tracePt t="88107" x="9867900" y="4184650"/>
          <p14:tracePt t="88123" x="9861550" y="4159250"/>
          <p14:tracePt t="88140" x="9861550" y="4133850"/>
          <p14:tracePt t="88157" x="9861550" y="4121150"/>
          <p14:tracePt t="88173" x="9861550" y="4095750"/>
          <p14:tracePt t="88190" x="9861550" y="4070350"/>
          <p14:tracePt t="88206" x="9867900" y="4051300"/>
          <p14:tracePt t="88223" x="9867900" y="4038600"/>
          <p14:tracePt t="88240" x="9867900" y="4025900"/>
          <p14:tracePt t="88256" x="9867900" y="4019550"/>
          <p14:tracePt t="88273" x="9867900" y="4013200"/>
          <p14:tracePt t="88290" x="9867900" y="4006850"/>
          <p14:tracePt t="88307" x="9867900" y="4000500"/>
          <p14:tracePt t="88324" x="9861550" y="4000500"/>
          <p14:tracePt t="88341" x="9861550" y="3994150"/>
          <p14:tracePt t="88357" x="9848850" y="3968750"/>
          <p14:tracePt t="88373" x="9842500" y="3956050"/>
          <p14:tracePt t="88390" x="9829800" y="3924300"/>
          <p14:tracePt t="88406" x="9823450" y="3905250"/>
          <p14:tracePt t="88424" x="9823450" y="3886200"/>
          <p14:tracePt t="88439" x="9823450" y="3879850"/>
          <p14:tracePt t="88457" x="9817100" y="3879850"/>
          <p14:tracePt t="88473" x="9817100" y="3867150"/>
          <p14:tracePt t="88493" x="9817100" y="3860800"/>
          <p14:tracePt t="88527" x="9817100" y="3854450"/>
          <p14:tracePt t="89135" x="9817100" y="3867150"/>
          <p14:tracePt t="89142" x="9817100" y="3886200"/>
          <p14:tracePt t="89157" x="9817100" y="3924300"/>
          <p14:tracePt t="89174" x="9810750" y="3962400"/>
          <p14:tracePt t="89190" x="9810750" y="3994150"/>
          <p14:tracePt t="89206" x="9810750" y="4006850"/>
          <p14:tracePt t="89223" x="9810750" y="4025900"/>
          <p14:tracePt t="89240" x="9810750" y="4038600"/>
          <p14:tracePt t="89274" x="9804400" y="4064000"/>
          <p14:tracePt t="89308" x="9798050" y="4089400"/>
          <p14:tracePt t="89342" x="9798050" y="4102100"/>
          <p14:tracePt t="89356" x="9798050" y="4108450"/>
          <p14:tracePt t="89374" x="9791700" y="4127500"/>
          <p14:tracePt t="89390" x="9791700" y="4140200"/>
          <p14:tracePt t="89406" x="9791700" y="4159250"/>
          <p14:tracePt t="89423" x="9798050" y="4165600"/>
          <p14:tracePt t="89440" x="9804400" y="4171950"/>
          <p14:tracePt t="89457" x="9810750" y="4178300"/>
          <p14:tracePt t="89474" x="9823450" y="4178300"/>
          <p14:tracePt t="89490" x="9829800" y="4184650"/>
          <p14:tracePt t="89507" x="9842500" y="4191000"/>
          <p14:tracePt t="89525" x="9867900" y="4197350"/>
          <p14:tracePt t="89540" x="9886950" y="4197350"/>
          <p14:tracePt t="89558" x="9918700" y="4197350"/>
          <p14:tracePt t="89574" x="9931400" y="4197350"/>
          <p14:tracePt t="89589" x="9937750" y="4191000"/>
          <p14:tracePt t="89606" x="9956800" y="4184650"/>
          <p14:tracePt t="89623" x="9963150" y="4178300"/>
          <p14:tracePt t="89639" x="9969500" y="4178300"/>
          <p14:tracePt t="89839" x="9975850" y="4178300"/>
          <p14:tracePt t="90046" x="9982200" y="4178300"/>
          <p14:tracePt t="90070" x="9988550" y="4184650"/>
          <p14:tracePt t="90086" x="9994900" y="4184650"/>
          <p14:tracePt t="90102" x="10001250" y="4184650"/>
          <p14:tracePt t="90110" x="10007600" y="4184650"/>
          <p14:tracePt t="90231" x="10007600" y="4191000"/>
          <p14:tracePt t="90246" x="10013950" y="4197350"/>
          <p14:tracePt t="90257" x="10013950" y="4203700"/>
          <p14:tracePt t="90273" x="10013950" y="4210050"/>
          <p14:tracePt t="90290" x="10020300" y="4216400"/>
          <p14:tracePt t="90306" x="10026650" y="4229100"/>
          <p14:tracePt t="90323" x="10033000" y="4241800"/>
          <p14:tracePt t="90340" x="10039350" y="4254500"/>
          <p14:tracePt t="90356" x="10058400" y="4273550"/>
          <p14:tracePt t="90373" x="10071100" y="4292600"/>
          <p14:tracePt t="90390" x="10083800" y="4305300"/>
          <p14:tracePt t="90407" x="10102850" y="4324350"/>
          <p14:tracePt t="90423" x="10109200" y="4337050"/>
          <p14:tracePt t="90440" x="10121900" y="4349750"/>
          <p14:tracePt t="90457" x="10128250" y="4356100"/>
          <p14:tracePt t="90474" x="10134600" y="4362450"/>
          <p14:tracePt t="90490" x="10134600" y="4368800"/>
          <p14:tracePt t="90507" x="10147300" y="4375150"/>
          <p14:tracePt t="90523" x="10172700" y="4375150"/>
          <p14:tracePt t="90540" x="10223500" y="4387850"/>
          <p14:tracePt t="90556" x="10267950" y="4394200"/>
          <p14:tracePt t="90574" x="10331450" y="4400550"/>
          <p14:tracePt t="90590" x="10363200" y="4406900"/>
          <p14:tracePt t="90606" x="10382250" y="4406900"/>
          <p14:tracePt t="90624" x="10401300" y="4413250"/>
          <p14:tracePt t="90640" x="10420350" y="4413250"/>
          <p14:tracePt t="90656" x="10439400" y="4413250"/>
          <p14:tracePt t="90673" x="10471150" y="4413250"/>
          <p14:tracePt t="90691" x="10496550" y="4413250"/>
          <p14:tracePt t="90706" x="10521950" y="4413250"/>
          <p14:tracePt t="90723" x="10553700" y="4406900"/>
          <p14:tracePt t="90740" x="10566400" y="4406900"/>
          <p14:tracePt t="90756" x="10579100" y="4394200"/>
          <p14:tracePt t="90773" x="10598150" y="4381500"/>
          <p14:tracePt t="90790" x="10604500" y="4362450"/>
          <p14:tracePt t="90806" x="10610850" y="4337050"/>
          <p14:tracePt t="90823" x="10610850" y="4305300"/>
          <p14:tracePt t="90840" x="10610850" y="4267200"/>
          <p14:tracePt t="90857" x="10623550" y="4203700"/>
          <p14:tracePt t="90874" x="10636250" y="4152900"/>
          <p14:tracePt t="90890" x="10642600" y="4095750"/>
          <p14:tracePt t="90907" x="10648950" y="4044950"/>
          <p14:tracePt t="90924" x="10648950" y="4006850"/>
          <p14:tracePt t="90940" x="10655300" y="3962400"/>
          <p14:tracePt t="90956" x="10655300" y="3956050"/>
          <p14:tracePt t="90974" x="10655300" y="3937000"/>
          <p14:tracePt t="90989" x="10655300" y="3930650"/>
          <p14:tracePt t="91022" x="10655300" y="3924300"/>
          <p14:tracePt t="91029" x="10655300" y="3917950"/>
          <p14:tracePt t="91071" x="10655300" y="3911600"/>
          <p14:tracePt t="91111" x="10655300" y="3905250"/>
          <p14:tracePt t="91118" x="10648950" y="3905250"/>
          <p14:tracePt t="91142" x="10642600" y="3905250"/>
          <p14:tracePt t="91159" x="10636250" y="3898900"/>
          <p14:tracePt t="91166" x="10623550" y="3898900"/>
          <p14:tracePt t="91174" x="10610850" y="3892550"/>
          <p14:tracePt t="91190" x="10591800" y="3886200"/>
          <p14:tracePt t="91207" x="10566400" y="3873500"/>
          <p14:tracePt t="91223" x="10547350" y="3873500"/>
          <p14:tracePt t="91240" x="10528300" y="3860800"/>
          <p14:tracePt t="91257" x="10502900" y="3860800"/>
          <p14:tracePt t="91273" x="10490200" y="3860800"/>
          <p14:tracePt t="91290" x="10483850" y="3860800"/>
          <p14:tracePt t="91307" x="10464800" y="3860800"/>
          <p14:tracePt t="91324" x="10452100" y="3860800"/>
          <p14:tracePt t="91340" x="10445750" y="3860800"/>
          <p14:tracePt t="91357" x="10414000" y="3860800"/>
          <p14:tracePt t="91373" x="10388600" y="3873500"/>
          <p14:tracePt t="91390" x="10369550" y="3886200"/>
          <p14:tracePt t="91406" x="10331450" y="3898900"/>
          <p14:tracePt t="91423" x="10293350" y="3924300"/>
          <p14:tracePt t="91440" x="10274300" y="3943350"/>
          <p14:tracePt t="91457" x="10242550" y="3962400"/>
          <p14:tracePt t="91473" x="10223500" y="3981450"/>
          <p14:tracePt t="91490" x="10210800" y="3994150"/>
          <p14:tracePt t="91506" x="10198100" y="4006850"/>
          <p14:tracePt t="91523" x="10191750" y="4019550"/>
          <p14:tracePt t="91540" x="10179050" y="4032250"/>
          <p14:tracePt t="91556" x="10160000" y="4064000"/>
          <p14:tracePt t="91575" x="10140950" y="4102100"/>
          <p14:tracePt t="91590" x="10121900" y="4146550"/>
          <p14:tracePt t="91607" x="10109200" y="4171950"/>
          <p14:tracePt t="91623" x="10102850" y="4203700"/>
          <p14:tracePt t="91640" x="10096500" y="4222750"/>
          <p14:tracePt t="91657" x="10090150" y="4241800"/>
          <p14:tracePt t="91673" x="10090150" y="4260850"/>
          <p14:tracePt t="91690" x="10090150" y="4273550"/>
          <p14:tracePt t="91707" x="10090150" y="4279900"/>
          <p14:tracePt t="91723" x="10090150" y="4292600"/>
          <p14:tracePt t="91740" x="10102850" y="4311650"/>
          <p14:tracePt t="91757" x="10109200" y="4330700"/>
          <p14:tracePt t="91774" x="10115550" y="4343400"/>
          <p14:tracePt t="91790" x="10115550" y="4356100"/>
          <p14:tracePt t="91807" x="10121900" y="4362450"/>
          <p14:tracePt t="91823" x="10134600" y="4375150"/>
          <p14:tracePt t="91840" x="10147300" y="4381500"/>
          <p14:tracePt t="91856" x="10160000" y="4394200"/>
          <p14:tracePt t="91874" x="10179050" y="4406900"/>
          <p14:tracePt t="91890" x="10204450" y="4419600"/>
          <p14:tracePt t="91906" x="10248900" y="4432300"/>
          <p14:tracePt t="91924" x="10293350" y="4451350"/>
          <p14:tracePt t="91940" x="10350500" y="4464050"/>
          <p14:tracePt t="91956" x="10407650" y="4470400"/>
          <p14:tracePt t="91974" x="10464800" y="4476750"/>
          <p14:tracePt t="91990" x="10515600" y="4476750"/>
          <p14:tracePt t="92007" x="10560050" y="4464050"/>
          <p14:tracePt t="92023" x="10598150" y="4451350"/>
          <p14:tracePt t="92039" x="10629900" y="4438650"/>
          <p14:tracePt t="92057" x="10648950" y="4425950"/>
          <p14:tracePt t="92073" x="10668000" y="4419600"/>
          <p14:tracePt t="92090" x="10687050" y="4406900"/>
          <p14:tracePt t="92119" x="10687050" y="4400550"/>
          <p14:tracePt t="92183" x="10693400" y="4400550"/>
          <p14:tracePt t="92703" x="10687050" y="4400550"/>
          <p14:tracePt t="92710" x="10674350" y="4400550"/>
          <p14:tracePt t="92724" x="10668000" y="4400550"/>
          <p14:tracePt t="92741" x="10661650" y="4400550"/>
          <p14:tracePt t="92756" x="10655300" y="4400550"/>
          <p14:tracePt t="92823" x="10655300" y="4394200"/>
          <p14:tracePt t="92919" x="10648950" y="4394200"/>
          <p14:tracePt t="92926" x="10629900" y="4394200"/>
          <p14:tracePt t="92940" x="10610850" y="4394200"/>
          <p14:tracePt t="92957" x="10566400" y="4394200"/>
          <p14:tracePt t="92973" x="10496550" y="4406900"/>
          <p14:tracePt t="92990" x="10382250" y="4419600"/>
          <p14:tracePt t="93006" x="10287000" y="4445000"/>
          <p14:tracePt t="93023" x="10179050" y="4464050"/>
          <p14:tracePt t="93039" x="10077450" y="4495800"/>
          <p14:tracePt t="93057" x="9988550" y="4521200"/>
          <p14:tracePt t="93074" x="9886950" y="4546600"/>
          <p14:tracePt t="93090" x="9817100" y="4565650"/>
          <p14:tracePt t="93107" x="9753600" y="4565650"/>
          <p14:tracePt t="93124" x="9683750" y="4572000"/>
          <p14:tracePt t="93140" x="9632950" y="4572000"/>
          <p14:tracePt t="93157" x="9607550" y="4565650"/>
          <p14:tracePt t="93173" x="9550400" y="4565650"/>
          <p14:tracePt t="93223" x="9550400" y="4572000"/>
          <p14:tracePt t="93230" x="9544050" y="4572000"/>
          <p14:tracePt t="93246" x="9537700" y="4572000"/>
          <p14:tracePt t="93271" x="9537700" y="4578350"/>
          <p14:tracePt t="93278" x="9531350" y="4578350"/>
          <p14:tracePt t="93359" x="9525000" y="4578350"/>
          <p14:tracePt t="93383" x="9518650" y="4578350"/>
          <p14:tracePt t="93390" x="9505950" y="4578350"/>
          <p14:tracePt t="93406" x="9461500" y="4578350"/>
          <p14:tracePt t="93422" x="9391650" y="4578350"/>
          <p14:tracePt t="93440" x="9302750" y="4578350"/>
          <p14:tracePt t="93456" x="9194800" y="4578350"/>
          <p14:tracePt t="93473" x="9086850" y="4584700"/>
          <p14:tracePt t="93490" x="8978900" y="4591050"/>
          <p14:tracePt t="93507" x="8877300" y="4591050"/>
          <p14:tracePt t="93523" x="8769350" y="4603750"/>
          <p14:tracePt t="93540" x="8680450" y="4616450"/>
          <p14:tracePt t="93556" x="8616950" y="4622800"/>
          <p14:tracePt t="93575" x="8585200" y="4629150"/>
          <p14:tracePt t="93695" x="8578850" y="4629150"/>
          <p14:tracePt t="93798" x="8572500" y="4629150"/>
          <p14:tracePt t="93951" x="8566150" y="4648200"/>
          <p14:tracePt t="93959" x="8566150" y="4654550"/>
          <p14:tracePt t="93974" x="8559800" y="4660900"/>
          <p14:tracePt t="93989" x="8559800" y="4673600"/>
          <p14:tracePt t="94006" x="8559800" y="4679950"/>
          <p14:tracePt t="94039" x="8559800" y="4692650"/>
          <p14:tracePt t="94054" x="8559800" y="4699000"/>
          <p14:tracePt t="94073" x="8559800" y="4705350"/>
          <p14:tracePt t="94107" x="8553450" y="4718050"/>
          <p14:tracePt t="94124" x="8547100" y="4724400"/>
          <p14:tracePt t="94140" x="8534400" y="4730750"/>
          <p14:tracePt t="94156" x="8521700" y="4743450"/>
          <p14:tracePt t="94173" x="8509000" y="4749800"/>
          <p14:tracePt t="94190" x="8502650" y="4749800"/>
          <p14:tracePt t="94222" x="8496300" y="4749800"/>
          <p14:tracePt t="94263" x="8496300" y="4756150"/>
          <p14:tracePt t="94279" x="8496300" y="4762500"/>
          <p14:tracePt t="94287" x="8489950" y="4768850"/>
          <p14:tracePt t="94293" x="8483600" y="4768850"/>
          <p14:tracePt t="94309" x="8477250" y="4768850"/>
          <p14:tracePt t="94324" x="8477250" y="4775200"/>
          <p14:tracePt t="94340" x="8470900" y="4775200"/>
          <p14:tracePt t="94358" x="8464550" y="4781550"/>
          <p14:tracePt t="94373" x="8458200" y="4781550"/>
          <p14:tracePt t="94390" x="8451850" y="4781550"/>
          <p14:tracePt t="94406" x="8451850" y="4787900"/>
          <p14:tracePt t="94423" x="8445500" y="4787900"/>
          <p14:tracePt t="94439" x="8439150" y="4787900"/>
          <p14:tracePt t="94471" x="8432800" y="4787900"/>
          <p14:tracePt t="94486" x="8420100" y="4787900"/>
          <p14:tracePt t="94494" x="8401050" y="4787900"/>
          <p14:tracePt t="94506" x="8388350" y="4787900"/>
          <p14:tracePt t="94523" x="8343900" y="4787900"/>
          <p14:tracePt t="94539" x="8299450" y="4787900"/>
          <p14:tracePt t="94557" x="8255000" y="4781550"/>
          <p14:tracePt t="94573" x="8216900" y="4781550"/>
          <p14:tracePt t="94590" x="8178800" y="4781550"/>
          <p14:tracePt t="94606" x="8140700" y="4781550"/>
          <p14:tracePt t="94623" x="8096250" y="4775200"/>
          <p14:tracePt t="94641" x="8032750" y="4762500"/>
          <p14:tracePt t="94657" x="7981950" y="4756150"/>
          <p14:tracePt t="94673" x="7931150" y="4756150"/>
          <p14:tracePt t="94690" x="7905750" y="4756150"/>
          <p14:tracePt t="94706" x="7886700" y="4756150"/>
          <p14:tracePt t="94723" x="7861300" y="4762500"/>
          <p14:tracePt t="94740" x="7829550" y="4762500"/>
          <p14:tracePt t="94756" x="7785100" y="4762500"/>
          <p14:tracePt t="94774" x="7734300" y="4762500"/>
          <p14:tracePt t="94790" x="7702550" y="4762500"/>
          <p14:tracePt t="94807" x="7683500" y="4762500"/>
          <p14:tracePt t="94823" x="7651750" y="4756150"/>
          <p14:tracePt t="94840" x="7620000" y="4749800"/>
          <p14:tracePt t="94856" x="7600950" y="4743450"/>
          <p14:tracePt t="94873" x="7588250" y="4743450"/>
          <p14:tracePt t="94890" x="7581900" y="4737100"/>
          <p14:tracePt t="94907" x="7575550" y="4737100"/>
          <p14:tracePt t="94934" x="7569200" y="4737100"/>
          <p14:tracePt t="94990" x="7562850" y="4737100"/>
          <p14:tracePt t="95063" x="7556500" y="4737100"/>
          <p14:tracePt t="95070" x="7556500" y="4730750"/>
          <p14:tracePt t="95103" x="7550150" y="4730750"/>
          <p14:tracePt t="95109" x="7537450" y="4730750"/>
          <p14:tracePt t="95123" x="7518400" y="4724400"/>
          <p14:tracePt t="95140" x="7493000" y="4711700"/>
          <p14:tracePt t="95158" x="7461250" y="4705350"/>
          <p14:tracePt t="95174" x="7454900" y="4705350"/>
          <p14:tracePt t="95189" x="7435850" y="4705350"/>
          <p14:tracePt t="95207" x="7429500" y="4705350"/>
          <p14:tracePt t="95223" x="7416800" y="4705350"/>
          <p14:tracePt t="95263" x="7410450" y="4705350"/>
          <p14:tracePt t="95286" x="7404100" y="4705350"/>
          <p14:tracePt t="95295" x="7397750" y="4705350"/>
          <p14:tracePt t="95306" x="7391400" y="4711700"/>
          <p14:tracePt t="95335" x="7385050" y="4724400"/>
          <p14:tracePt t="95350" x="7385050" y="4730750"/>
          <p14:tracePt t="95358" x="7385050" y="4737100"/>
          <p14:tracePt t="95373" x="7385050" y="4749800"/>
          <p14:tracePt t="95398" x="7385050" y="4756150"/>
          <p14:tracePt t="95535" x="7385050" y="4749800"/>
          <p14:tracePt t="95550" x="7385050" y="4743450"/>
          <p14:tracePt t="95558" x="7378700" y="4743450"/>
          <p14:tracePt t="95573" x="7372350" y="4737100"/>
          <p14:tracePt t="95606" x="7372350" y="4730750"/>
          <p14:tracePt t="95751" x="7372350" y="4724400"/>
          <p14:tracePt t="95790" x="7378700" y="4724400"/>
          <p14:tracePt t="96103" x="7385050" y="4724400"/>
          <p14:tracePt t="96110" x="7391400" y="4724400"/>
          <p14:tracePt t="96123" x="7397750" y="4718050"/>
          <p14:tracePt t="96140" x="7416800" y="4711700"/>
          <p14:tracePt t="96156" x="7435850" y="4711700"/>
          <p14:tracePt t="96173" x="7454900" y="4699000"/>
          <p14:tracePt t="96190" x="7461250" y="4699000"/>
          <p14:tracePt t="96224" x="7473950" y="4692650"/>
          <p14:tracePt t="96258" x="7480300" y="4692650"/>
          <p14:tracePt t="96291" x="7480300" y="4686300"/>
          <p14:tracePt t="96307" x="7486650" y="4686300"/>
          <p14:tracePt t="96415" x="7480300" y="4686300"/>
          <p14:tracePt t="96430" x="7473950" y="4686300"/>
          <p14:tracePt t="96440" x="7467600" y="4686300"/>
          <p14:tracePt t="96457" x="7461250" y="4686300"/>
          <p14:tracePt t="96496" x="7454900" y="4686300"/>
          <p14:tracePt t="96559" x="7448550" y="4686300"/>
          <p14:tracePt t="96566" x="7442200" y="4686300"/>
          <p14:tracePt t="96590" x="7435850" y="4686300"/>
          <p14:tracePt t="96607" x="7429500" y="4686300"/>
          <p14:tracePt t="96703" x="7423150" y="4686300"/>
          <p14:tracePt t="96718" x="7416800" y="4686300"/>
          <p14:tracePt t="96725" x="7404100" y="4699000"/>
          <p14:tracePt t="96743" x="7397750" y="4705350"/>
          <p14:tracePt t="96766" x="7397750" y="4711700"/>
          <p14:tracePt t="96782" x="7391400" y="4711700"/>
          <p14:tracePt t="96790" x="7391400" y="4718050"/>
          <p14:tracePt t="96871" x="7391400" y="4724400"/>
          <p14:tracePt t="96911" x="7385050" y="4724400"/>
          <p14:tracePt t="97399" x="7385050" y="4730750"/>
          <p14:tracePt t="97431" x="7385050" y="4737100"/>
          <p14:tracePt t="97439" x="7378700" y="4737100"/>
          <p14:tracePt t="97510" x="7378700" y="4743450"/>
          <p14:tracePt t="98247" x="7378700" y="4749800"/>
          <p14:tracePt t="99111" x="7378700" y="4756150"/>
          <p14:tracePt t="99126" x="7378700" y="4762500"/>
          <p14:tracePt t="99142" x="7378700" y="4768850"/>
          <p14:tracePt t="99166" x="7372350" y="4768850"/>
          <p14:tracePt t="99287" x="7372350" y="4775200"/>
          <p14:tracePt t="99463" x="7366000" y="4775200"/>
          <p14:tracePt t="99470" x="7359650" y="4781550"/>
          <p14:tracePt t="99478" x="7353300" y="4781550"/>
          <p14:tracePt t="99507" x="7327900" y="4787900"/>
          <p14:tracePt t="99523" x="7308850" y="4787900"/>
          <p14:tracePt t="99540" x="7289800" y="4794250"/>
          <p14:tracePt t="99576" x="7194550" y="4826000"/>
          <p14:tracePt t="99608" x="7029450" y="4876800"/>
          <p14:tracePt t="99641" x="6877050" y="4921250"/>
          <p14:tracePt t="99656" x="6826250" y="4946650"/>
          <p14:tracePt t="99673" x="6781800" y="4965700"/>
          <p14:tracePt t="99690" x="6731000" y="4991100"/>
          <p14:tracePt t="99706" x="6705600" y="5003800"/>
          <p14:tracePt t="99723" x="6686550" y="5016500"/>
          <p14:tracePt t="99740" x="6673850" y="5022850"/>
          <p14:tracePt t="99758" x="6667500" y="5035550"/>
          <p14:tracePt t="99773" x="6648450" y="5048250"/>
          <p14:tracePt t="99790" x="6604000" y="5073650"/>
          <p14:tracePt t="99806" x="6534150" y="5137150"/>
          <p14:tracePt t="99823" x="6419850" y="5219700"/>
          <p14:tracePt t="99840" x="6223000" y="5327650"/>
          <p14:tracePt t="99856" x="6013450" y="5429250"/>
          <p14:tracePt t="99873" x="5734050" y="5562600"/>
          <p14:tracePt t="99890" x="5454650" y="5695950"/>
          <p14:tracePt t="99906" x="5187950" y="5829300"/>
          <p14:tracePt t="99923" x="4927600" y="5962650"/>
          <p14:tracePt t="99940" x="4686300" y="6057900"/>
          <p14:tracePt t="99956" x="4457700" y="6134100"/>
          <p14:tracePt t="99974" x="4165600" y="6178550"/>
          <p14:tracePt t="99989" x="3987800" y="6184900"/>
          <p14:tracePt t="100006" x="3835400" y="6178550"/>
          <p14:tracePt t="100024" x="3721100" y="6159500"/>
          <p14:tracePt t="100040" x="3625850" y="6134100"/>
          <p14:tracePt t="100057" x="3543300" y="6102350"/>
          <p14:tracePt t="100073" x="3486150" y="6070600"/>
          <p14:tracePt t="100089" x="3429000" y="6051550"/>
          <p14:tracePt t="100106" x="3384550" y="6026150"/>
          <p14:tracePt t="100123" x="3333750" y="6000750"/>
          <p14:tracePt t="100140" x="3263900" y="5962650"/>
          <p14:tracePt t="100156" x="3181350" y="5930900"/>
          <p14:tracePt t="100174" x="3054350" y="5886450"/>
          <p14:tracePt t="100190" x="2984500" y="5873750"/>
          <p14:tracePt t="100206" x="2901950" y="5873750"/>
          <p14:tracePt t="100223" x="2794000" y="5873750"/>
          <p14:tracePt t="100240" x="2597150" y="5911850"/>
          <p14:tracePt t="100257" x="2368550" y="5943600"/>
          <p14:tracePt t="100274" x="2146300" y="5962650"/>
          <p14:tracePt t="100290" x="2006600" y="5962650"/>
          <p14:tracePt t="100306" x="1873250" y="5949950"/>
          <p14:tracePt t="100323" x="1809750" y="5918200"/>
          <p14:tracePt t="100340" x="1765300" y="5892800"/>
          <p14:tracePt t="100356" x="1739900" y="5867400"/>
          <p14:tracePt t="100374" x="1638300" y="5803900"/>
          <p14:tracePt t="100390" x="1562100" y="5753100"/>
          <p14:tracePt t="100406" x="1479550" y="5695950"/>
          <p14:tracePt t="100423" x="1422400" y="5664200"/>
          <p14:tracePt t="100440" x="1358900" y="5626100"/>
          <p14:tracePt t="100456" x="1327150" y="5607050"/>
          <p14:tracePt t="100473" x="1308100" y="5594350"/>
          <p14:tracePt t="100489" x="1295400" y="5588000"/>
          <p14:tracePt t="100506" x="1289050" y="5581650"/>
          <p14:tracePt t="100523" x="1282700" y="5581650"/>
          <p14:tracePt t="100540" x="1270000" y="5568950"/>
          <p14:tracePt t="100556" x="1244600" y="5568950"/>
          <p14:tracePt t="100574" x="1130300" y="5543550"/>
          <p14:tracePt t="100589" x="1047750" y="5518150"/>
          <p14:tracePt t="100606" x="971550" y="5499100"/>
          <p14:tracePt t="100623" x="933450" y="5492750"/>
          <p14:tracePt t="100640" x="920750" y="5492750"/>
          <p14:tracePt t="100656" x="914400" y="5492750"/>
          <p14:tracePt t="100823" x="927100" y="5499100"/>
          <p14:tracePt t="100838" x="939800" y="5505450"/>
          <p14:tracePt t="100846" x="946150" y="5505450"/>
          <p14:tracePt t="100856" x="952500" y="5511800"/>
          <p14:tracePt t="100873" x="971550" y="5518150"/>
          <p14:tracePt t="100890" x="996950" y="5530850"/>
          <p14:tracePt t="100907" x="1009650" y="5537200"/>
          <p14:tracePt t="100923" x="1028700" y="5549900"/>
          <p14:tracePt t="100940" x="1047750" y="5556250"/>
          <p14:tracePt t="100957" x="1066800" y="5562600"/>
          <p14:tracePt t="100973" x="1073150" y="5562600"/>
          <p14:tracePt t="100991" x="1092200" y="5568950"/>
          <p14:tracePt t="101006" x="1111250" y="5575300"/>
          <p14:tracePt t="101023" x="1143000" y="5581650"/>
          <p14:tracePt t="101040" x="1181100" y="5594350"/>
          <p14:tracePt t="101056" x="1231900" y="5613400"/>
          <p14:tracePt t="101073" x="1257300" y="5619750"/>
          <p14:tracePt t="101090" x="1276350" y="5619750"/>
          <p14:tracePt t="101106" x="1282700" y="5619750"/>
          <p14:tracePt t="101143" x="1289050" y="5619750"/>
          <p14:tracePt t="101151" x="1308100" y="5619750"/>
          <p14:tracePt t="101158" x="1314450" y="5626100"/>
          <p14:tracePt t="101173" x="1333500" y="5626100"/>
          <p14:tracePt t="101189" x="1352550" y="5626100"/>
          <p14:tracePt t="101206" x="1365250" y="5626100"/>
          <p14:tracePt t="101223" x="1390650" y="5626100"/>
          <p14:tracePt t="101240" x="1397000" y="5626100"/>
          <p14:tracePt t="101257" x="1403350" y="5626100"/>
          <p14:tracePt t="101319" x="1409700" y="5626100"/>
          <p14:tracePt t="101343" x="1416050" y="5626100"/>
          <p14:tracePt t="101350" x="1416050" y="5619750"/>
          <p14:tracePt t="101366" x="1422400" y="5619750"/>
          <p14:tracePt t="101390" x="1428750" y="5619750"/>
          <p14:tracePt t="101463" x="1428750" y="5613400"/>
          <p14:tracePt t="101518" x="1435100" y="5613400"/>
          <p14:tracePt t="101566" x="1435100" y="5607050"/>
          <p14:tracePt t="101589" x="1435100" y="5600700"/>
          <p14:tracePt t="101598" x="1435100" y="5594350"/>
          <p14:tracePt t="102199" x="1447800" y="5600700"/>
          <p14:tracePt t="102206" x="1454150" y="5613400"/>
          <p14:tracePt t="102223" x="1460500" y="5626100"/>
          <p14:tracePt t="102239" x="1473200" y="5638800"/>
          <p14:tracePt t="102256" x="1485900" y="5657850"/>
          <p14:tracePt t="102273" x="1498600" y="5664200"/>
          <p14:tracePt t="102289" x="1511300" y="5676900"/>
          <p14:tracePt t="102359" x="1517650" y="5676900"/>
          <p14:tracePt t="102374" x="1524000" y="5676900"/>
          <p14:tracePt t="102382" x="1530350" y="5676900"/>
          <p14:tracePt t="102407" x="1562100" y="5670550"/>
          <p14:tracePt t="102423" x="1568450" y="5670550"/>
          <p14:tracePt t="102440" x="1581150" y="5657850"/>
          <p14:tracePt t="102457" x="1600200" y="5645150"/>
          <p14:tracePt t="102473" x="1619250" y="5638800"/>
          <p14:tracePt t="102489" x="1644650" y="5626100"/>
          <p14:tracePt t="102507" x="1670050" y="5607050"/>
          <p14:tracePt t="102523" x="1682750" y="5600700"/>
          <p14:tracePt t="102540" x="1695450" y="5594350"/>
          <p14:tracePt t="102556" x="1701800" y="5588000"/>
          <p14:tracePt t="102573" x="1701800" y="5581650"/>
          <p14:tracePt t="102622" x="1708150" y="5581650"/>
          <p14:tracePt t="102630" x="1708150" y="5575300"/>
          <p14:tracePt t="102655" x="1708150" y="5568950"/>
          <p14:tracePt t="102670" x="1708150" y="5562600"/>
          <p14:tracePt t="102678" x="1714500" y="5562600"/>
          <p14:tracePt t="102702" x="1714500" y="5556250"/>
          <p14:tracePt t="102791" x="1720850" y="5556250"/>
          <p14:tracePt t="102823" x="1720850" y="5549900"/>
          <p14:tracePt t="103167" x="1727200" y="5556250"/>
          <p14:tracePt t="103175" x="1733550" y="5562600"/>
          <p14:tracePt t="103190" x="1746250" y="5568950"/>
          <p14:tracePt t="103206" x="1752600" y="5575300"/>
          <p14:tracePt t="103223" x="1758950" y="5581650"/>
          <p14:tracePt t="103239" x="1765300" y="5588000"/>
          <p14:tracePt t="103256" x="1778000" y="5588000"/>
          <p14:tracePt t="103291" x="1790700" y="5594350"/>
          <p14:tracePt t="103325" x="1809750" y="5607050"/>
          <p14:tracePt t="103357" x="1847850" y="5626100"/>
          <p14:tracePt t="103373" x="1911350" y="5657850"/>
          <p14:tracePt t="103389" x="1949450" y="5676900"/>
          <p14:tracePt t="103406" x="1993900" y="5695950"/>
          <p14:tracePt t="103423" x="2025650" y="5702300"/>
          <p14:tracePt t="103440" x="2051050" y="5708650"/>
          <p14:tracePt t="103456" x="2076450" y="5715000"/>
          <p14:tracePt t="103473" x="2095500" y="5715000"/>
          <p14:tracePt t="103490" x="2108200" y="5715000"/>
          <p14:tracePt t="103506" x="2120900" y="5715000"/>
          <p14:tracePt t="103523" x="2127250" y="5715000"/>
          <p14:tracePt t="103540" x="2139950" y="5715000"/>
          <p14:tracePt t="103557" x="2152650" y="5715000"/>
          <p14:tracePt t="103573" x="2171700" y="5708650"/>
          <p14:tracePt t="103589" x="2184400" y="5708650"/>
          <p14:tracePt t="103606" x="2209800" y="5695950"/>
          <p14:tracePt t="103623" x="2228850" y="5695950"/>
          <p14:tracePt t="103639" x="2254250" y="5689600"/>
          <p14:tracePt t="103656" x="2266950" y="5683250"/>
          <p14:tracePt t="103673" x="2279650" y="5683250"/>
          <p14:tracePt t="103690" x="2292350" y="5683250"/>
          <p14:tracePt t="103706" x="2311400" y="5676900"/>
          <p14:tracePt t="103723" x="2324100" y="5670550"/>
          <p14:tracePt t="103740" x="2343150" y="5664200"/>
          <p14:tracePt t="103756" x="2355850" y="5657850"/>
          <p14:tracePt t="103773" x="2362200" y="5657850"/>
          <p14:tracePt t="103790" x="2368550" y="5651500"/>
          <p14:tracePt t="103822" x="2368550" y="5645150"/>
          <p14:tracePt t="103838" x="2368550" y="5638800"/>
          <p14:tracePt t="103846" x="2368550" y="5632450"/>
          <p14:tracePt t="103856" x="2368550" y="5626100"/>
          <p14:tracePt t="103873" x="2368550" y="5613400"/>
          <p14:tracePt t="103890" x="2368550" y="5607050"/>
          <p14:tracePt t="103906" x="2368550" y="5594350"/>
          <p14:tracePt t="103923" x="2362200" y="5581650"/>
          <p14:tracePt t="103939" x="2355850" y="5575300"/>
          <p14:tracePt t="103956" x="2355850" y="5568950"/>
          <p14:tracePt t="103973" x="2355850" y="5562600"/>
          <p14:tracePt t="104127" x="2362200" y="5562600"/>
          <p14:tracePt t="104134" x="2368550" y="5562600"/>
          <p14:tracePt t="104142" x="2368550" y="5568950"/>
          <p14:tracePt t="104156" x="2374900" y="5575300"/>
          <p14:tracePt t="104173" x="2387600" y="5588000"/>
          <p14:tracePt t="104189" x="2406650" y="5600700"/>
          <p14:tracePt t="104206" x="2419350" y="5607050"/>
          <p14:tracePt t="104223" x="2432050" y="5619750"/>
          <p14:tracePt t="104240" x="2438400" y="5626100"/>
          <p14:tracePt t="104256" x="2444750" y="5626100"/>
          <p14:tracePt t="104278" x="2451100" y="5632450"/>
          <p14:tracePt t="104303" x="2457450" y="5632450"/>
          <p14:tracePt t="104310" x="2463800" y="5632450"/>
          <p14:tracePt t="104323" x="2470150" y="5632450"/>
          <p14:tracePt t="104340" x="2501900" y="5638800"/>
          <p14:tracePt t="104357" x="2540000" y="5651500"/>
          <p14:tracePt t="104373" x="2565400" y="5651500"/>
          <p14:tracePt t="104389" x="2584450" y="5651500"/>
          <p14:tracePt t="104406" x="2603500" y="5651500"/>
          <p14:tracePt t="104423" x="2609850" y="5651500"/>
          <p14:tracePt t="104440" x="2622550" y="5651500"/>
          <p14:tracePt t="104456" x="2635250" y="5651500"/>
          <p14:tracePt t="104473" x="2647950" y="5651500"/>
          <p14:tracePt t="104490" x="2673350" y="5651500"/>
          <p14:tracePt t="104507" x="2698750" y="5645150"/>
          <p14:tracePt t="104523" x="2705100" y="5645150"/>
          <p14:tracePt t="104540" x="2711450" y="5638800"/>
          <p14:tracePt t="104556" x="2724150" y="5632450"/>
          <p14:tracePt t="104590" x="2724150" y="5626100"/>
          <p14:tracePt t="104606" x="2730500" y="5626100"/>
          <p14:tracePt t="104647" x="2730500" y="5619750"/>
          <p14:tracePt t="104695" x="2730500" y="5613400"/>
          <p14:tracePt t="104710" x="2730500" y="5607050"/>
          <p14:tracePt t="104719" x="2736850" y="5607050"/>
          <p14:tracePt t="104734" x="2736850" y="5600700"/>
          <p14:tracePt t="104742" x="2736850" y="5594350"/>
          <p14:tracePt t="104766" x="2736850" y="5588000"/>
          <p14:tracePt t="104774" x="2736850" y="5581650"/>
          <p14:tracePt t="104806" x="2736850" y="5575300"/>
          <p14:tracePt t="104822" x="2743200" y="5575300"/>
          <p14:tracePt t="104838" x="2749550" y="5568950"/>
          <p14:tracePt t="104862" x="2755900" y="5562600"/>
          <p14:tracePt t="104886" x="2762250" y="5562600"/>
          <p14:tracePt t="104895" x="2762250" y="5556250"/>
          <p14:tracePt t="104943" x="2768600" y="5556250"/>
          <p14:tracePt t="104966" x="2774950" y="5556250"/>
          <p14:tracePt t="105110" x="2781300" y="5556250"/>
          <p14:tracePt t="105126" x="2794000" y="5562600"/>
          <p14:tracePt t="105135" x="2800350" y="5568950"/>
          <p14:tracePt t="105142" x="2800350" y="5575300"/>
          <p14:tracePt t="105156" x="2806700" y="5575300"/>
          <p14:tracePt t="105174" x="2825750" y="5594350"/>
          <p14:tracePt t="105190" x="2832100" y="5600700"/>
          <p14:tracePt t="105206" x="2838450" y="5600700"/>
          <p14:tracePt t="105223" x="2844800" y="5607050"/>
          <p14:tracePt t="105239" x="2851150" y="5613400"/>
          <p14:tracePt t="105256" x="2857500" y="5619750"/>
          <p14:tracePt t="105273" x="2876550" y="5626100"/>
          <p14:tracePt t="105290" x="2882900" y="5632450"/>
          <p14:tracePt t="105306" x="2901950" y="5638800"/>
          <p14:tracePt t="105323" x="2914650" y="5645150"/>
          <p14:tracePt t="105340" x="2940050" y="5651500"/>
          <p14:tracePt t="105357" x="2959100" y="5657850"/>
          <p14:tracePt t="105373" x="2984500" y="5664200"/>
          <p14:tracePt t="105389" x="3003550" y="5664200"/>
          <p14:tracePt t="105406" x="3022600" y="5664200"/>
          <p14:tracePt t="105423" x="3035300" y="5664200"/>
          <p14:tracePt t="105440" x="3054350" y="5664200"/>
          <p14:tracePt t="105456" x="3067050" y="5664200"/>
          <p14:tracePt t="105473" x="3079750" y="5664200"/>
          <p14:tracePt t="105490" x="3086100" y="5664200"/>
          <p14:tracePt t="105506" x="3092450" y="5664200"/>
          <p14:tracePt t="105523" x="3098800" y="5664200"/>
          <p14:tracePt t="105540" x="3111500" y="5664200"/>
          <p14:tracePt t="105556" x="3117850" y="5651500"/>
          <p14:tracePt t="105574" x="3130550" y="5638800"/>
          <p14:tracePt t="105590" x="3136900" y="5619750"/>
          <p14:tracePt t="105606" x="3143250" y="5600700"/>
          <p14:tracePt t="105623" x="3149600" y="5588000"/>
          <p14:tracePt t="105640" x="3149600" y="5575300"/>
          <p14:tracePt t="105656" x="3162300" y="5562600"/>
          <p14:tracePt t="105673" x="3168650" y="5556250"/>
          <p14:tracePt t="105690" x="3175000" y="5543550"/>
          <p14:tracePt t="105706" x="3194050" y="5530850"/>
          <p14:tracePt t="105723" x="3213100" y="5518150"/>
          <p14:tracePt t="105757" x="3276600" y="5492750"/>
          <p14:tracePt t="105773" x="3282950" y="5480050"/>
          <p14:tracePt t="105789" x="3282950" y="5473700"/>
          <p14:tracePt t="105806" x="3295650" y="5473700"/>
          <p14:tracePt t="105823" x="3295650" y="5467350"/>
          <p14:tracePt t="105840" x="3302000" y="5454650"/>
          <p14:tracePt t="105856" x="3302000" y="5448300"/>
          <p14:tracePt t="105874" x="3308350" y="5435600"/>
          <p14:tracePt t="105890" x="3308350" y="5416550"/>
          <p14:tracePt t="105905" x="3308350" y="5397500"/>
          <p14:tracePt t="105923" x="3308350" y="5372100"/>
          <p14:tracePt t="105940" x="3308350" y="5346700"/>
          <p14:tracePt t="105956" x="3308350" y="5334000"/>
          <p14:tracePt t="105973" x="3308350" y="5308600"/>
          <p14:tracePt t="105989" x="3308350" y="5302250"/>
          <p14:tracePt t="106006" x="3308350" y="5295900"/>
          <p14:tracePt t="106023" x="3308350" y="5283200"/>
          <p14:tracePt t="106040" x="3308350" y="5264150"/>
          <p14:tracePt t="106056" x="3308350" y="5251450"/>
          <p14:tracePt t="106095" x="3308350" y="5245100"/>
          <p14:tracePt t="106863" x="3314700" y="5245100"/>
          <p14:tracePt t="106870" x="3333750" y="5270500"/>
          <p14:tracePt t="106878" x="3359150" y="5283200"/>
          <p14:tracePt t="106889" x="3378200" y="5289550"/>
          <p14:tracePt t="106906" x="3435350" y="5321300"/>
          <p14:tracePt t="106923" x="3492500" y="5346700"/>
          <p14:tracePt t="106939" x="3556000" y="5359400"/>
          <p14:tracePt t="106974" x="3676650" y="5353050"/>
          <p14:tracePt t="107007" x="3740150" y="5302250"/>
          <p14:tracePt t="107041" x="3778250" y="5251450"/>
          <p14:tracePt t="107056" x="3784600" y="5219700"/>
          <p14:tracePt t="107073" x="3790950" y="5213350"/>
          <p14:tracePt t="107090" x="3790950" y="5207000"/>
          <p14:tracePt t="107135" x="3784600" y="5207000"/>
          <p14:tracePt t="107143" x="3778250" y="5207000"/>
          <p14:tracePt t="107156" x="3771900" y="5207000"/>
          <p14:tracePt t="107174" x="3746500" y="5213350"/>
          <p14:tracePt t="107189" x="3733800" y="5219700"/>
          <p14:tracePt t="107206" x="3714750" y="5226050"/>
          <p14:tracePt t="107223" x="3708400" y="5232400"/>
          <p14:tracePt t="107239" x="3702050" y="5238750"/>
          <p14:tracePt t="107256" x="3695700" y="5251450"/>
          <p14:tracePt t="107273" x="3689350" y="5257800"/>
          <p14:tracePt t="107290" x="3683000" y="5276850"/>
          <p14:tracePt t="107306" x="3676650" y="5295900"/>
          <p14:tracePt t="107323" x="3676650" y="5314950"/>
          <p14:tracePt t="107339" x="3676650" y="5334000"/>
          <p14:tracePt t="107357" x="3676650" y="5365750"/>
          <p14:tracePt t="107373" x="3689350" y="5372100"/>
          <p14:tracePt t="107389" x="3702050" y="5391150"/>
          <p14:tracePt t="107407" x="3727450" y="5403850"/>
          <p14:tracePt t="107423" x="3752850" y="5416550"/>
          <p14:tracePt t="107440" x="3797300" y="5429250"/>
          <p14:tracePt t="107456" x="3829050" y="5435600"/>
          <p14:tracePt t="107473" x="3848100" y="5441950"/>
          <p14:tracePt t="107490" x="3873500" y="5441950"/>
          <p14:tracePt t="107506" x="3886200" y="5441950"/>
          <p14:tracePt t="107523" x="3917950" y="5441950"/>
          <p14:tracePt t="107540" x="3937000" y="5441950"/>
          <p14:tracePt t="107556" x="3956050" y="5448300"/>
          <p14:tracePt t="107573" x="3981450" y="5448300"/>
          <p14:tracePt t="107589" x="4000500" y="5454650"/>
          <p14:tracePt t="107606" x="4019550" y="5454650"/>
          <p14:tracePt t="107623" x="4032250" y="5454650"/>
          <p14:tracePt t="107640" x="4051300" y="5454650"/>
          <p14:tracePt t="107656" x="4070350" y="5454650"/>
          <p14:tracePt t="107673" x="4089400" y="5454650"/>
          <p14:tracePt t="107690" x="4114800" y="5448300"/>
          <p14:tracePt t="107706" x="4140200" y="5448300"/>
          <p14:tracePt t="107723" x="4159250" y="5441950"/>
          <p14:tracePt t="107739" x="4178300" y="5441950"/>
          <p14:tracePt t="107756" x="4191000" y="5435600"/>
          <p14:tracePt t="107774" x="4222750" y="5429250"/>
          <p14:tracePt t="107790" x="4248150" y="5429250"/>
          <p14:tracePt t="107806" x="4267200" y="5416550"/>
          <p14:tracePt t="107823" x="4286250" y="5416550"/>
          <p14:tracePt t="107840" x="4292600" y="5410200"/>
          <p14:tracePt t="107856" x="4305300" y="5403850"/>
          <p14:tracePt t="107886" x="4311650" y="5397500"/>
          <p14:tracePt t="107895" x="4318000" y="5397500"/>
          <p14:tracePt t="107906" x="4324350" y="5391150"/>
          <p14:tracePt t="107924" x="4337050" y="5384800"/>
          <p14:tracePt t="107939" x="4349750" y="5378450"/>
          <p14:tracePt t="107957" x="4362450" y="5372100"/>
          <p14:tracePt t="107982" x="4368800" y="5365750"/>
          <p14:tracePt t="108006" x="4375150" y="5365750"/>
          <p14:tracePt t="108014" x="4381500" y="5359400"/>
          <p14:tracePt t="108030" x="4394200" y="5353050"/>
          <p14:tracePt t="108039" x="4400550" y="5353050"/>
          <p14:tracePt t="108056" x="4419600" y="5346700"/>
          <p14:tracePt t="108073" x="4438650" y="5346700"/>
          <p14:tracePt t="108089" x="4451350" y="5340350"/>
          <p14:tracePt t="108106" x="4464050" y="5334000"/>
          <p14:tracePt t="108123" x="4483100" y="5327650"/>
          <p14:tracePt t="108139" x="4489450" y="5327650"/>
          <p14:tracePt t="108156" x="4495800" y="5321300"/>
          <p14:tracePt t="108174" x="4521200" y="5308600"/>
          <p14:tracePt t="108190" x="4527550" y="5302250"/>
          <p14:tracePt t="108206" x="4533900" y="5302250"/>
          <p14:tracePt t="108351" x="4552950" y="5302250"/>
          <p14:tracePt t="108358" x="4597400" y="5327650"/>
          <p14:tracePt t="108373" x="4686300" y="5384800"/>
          <p14:tracePt t="108389" x="4819650" y="5448300"/>
          <p14:tracePt t="108406" x="4984750" y="5524500"/>
          <p14:tracePt t="108423" x="5245100" y="5645150"/>
          <p14:tracePt t="108440" x="5549900" y="5778500"/>
          <p14:tracePt t="108456" x="5899150" y="5886450"/>
          <p14:tracePt t="108473" x="6223000" y="5975350"/>
          <p14:tracePt t="108489" x="6534150" y="6057900"/>
          <p14:tracePt t="108506" x="6705600" y="6083300"/>
          <p14:tracePt t="108523" x="6819900" y="6089650"/>
          <p14:tracePt t="108539" x="6902450" y="6089650"/>
          <p14:tracePt t="108556" x="6978650" y="6051550"/>
          <p14:tracePt t="108573" x="7035800" y="5994400"/>
          <p14:tracePt t="108590" x="7067550" y="5943600"/>
          <p14:tracePt t="108606" x="7092950" y="5892800"/>
          <p14:tracePt t="108623" x="7118350" y="5854700"/>
          <p14:tracePt t="108640" x="7156450" y="5829300"/>
          <p14:tracePt t="108656" x="7194550" y="5791200"/>
          <p14:tracePt t="108673" x="7219950" y="5772150"/>
          <p14:tracePt t="108690" x="7251700" y="5746750"/>
          <p14:tracePt t="108706" x="7270750" y="5721350"/>
          <p14:tracePt t="108723" x="7283450" y="5695950"/>
          <p14:tracePt t="108740" x="7296150" y="5683250"/>
          <p14:tracePt t="108757" x="7315200" y="5657850"/>
          <p14:tracePt t="108772" x="7334250" y="5638800"/>
          <p14:tracePt t="108789" x="7346950" y="5607050"/>
          <p14:tracePt t="108806" x="7353300" y="5588000"/>
          <p14:tracePt t="108823" x="7359650" y="5581650"/>
          <p14:tracePt t="108839" x="7359650" y="5575300"/>
          <p14:tracePt t="108856" x="7359650" y="5568950"/>
          <p14:tracePt t="108873" x="7359650" y="5556250"/>
          <p14:tracePt t="108890" x="7359650" y="5549900"/>
          <p14:tracePt t="108906" x="7359650" y="5530850"/>
          <p14:tracePt t="108923" x="7359650" y="5511800"/>
          <p14:tracePt t="108940" x="7359650" y="5492750"/>
          <p14:tracePt t="108956" x="7366000" y="5486400"/>
          <p14:tracePt t="108973" x="7366000" y="5467350"/>
          <p14:tracePt t="108990" x="7366000" y="5461000"/>
          <p14:tracePt t="109006" x="7366000" y="5454650"/>
          <p14:tracePt t="109023" x="7366000" y="5448300"/>
          <p14:tracePt t="109085" x="7366000" y="5441950"/>
          <p14:tracePt t="109223" x="7372350" y="5435600"/>
          <p14:tracePt t="109230" x="7378700" y="5429250"/>
          <p14:tracePt t="109240" x="7391400" y="5422900"/>
          <p14:tracePt t="109279" x="7391400" y="5416550"/>
          <p14:tracePt t="109439" x="7391400" y="5422900"/>
          <p14:tracePt t="109447" x="7391400" y="5435600"/>
          <p14:tracePt t="109462" x="7391400" y="5441950"/>
          <p14:tracePt t="109496" x="7391400" y="5448300"/>
          <p14:tracePt t="109502" x="7391400" y="5454650"/>
          <p14:tracePt t="109509" x="7385050" y="5461000"/>
          <p14:tracePt t="109523" x="7378700" y="5467350"/>
          <p14:tracePt t="109540" x="7366000" y="5480050"/>
          <p14:tracePt t="109556" x="7346950" y="5492750"/>
          <p14:tracePt t="109573" x="7315200" y="5518150"/>
          <p14:tracePt t="109590" x="7277100" y="5543550"/>
          <p14:tracePt t="109606" x="7219950" y="5575300"/>
          <p14:tracePt t="109623" x="7112000" y="5619750"/>
          <p14:tracePt t="109639" x="6959600" y="5651500"/>
          <p14:tracePt t="109656" x="6762750" y="5689600"/>
          <p14:tracePt t="109673" x="6432550" y="5740400"/>
          <p14:tracePt t="109689" x="6140450" y="5772150"/>
          <p14:tracePt t="109706" x="5899150" y="5797550"/>
          <p14:tracePt t="109723" x="5721350" y="5816600"/>
          <p14:tracePt t="109739" x="5588000" y="5822950"/>
          <p14:tracePt t="109756" x="5511800" y="5829300"/>
          <p14:tracePt t="109790" x="5397500" y="5822950"/>
          <p14:tracePt t="109806" x="5353050" y="5803900"/>
          <p14:tracePt t="109823" x="5314950" y="5784850"/>
          <p14:tracePt t="109840" x="5276850" y="5753100"/>
          <p14:tracePt t="109856" x="5219700" y="5702300"/>
          <p14:tracePt t="109873" x="5187950" y="5657850"/>
          <p14:tracePt t="109890" x="5156200" y="5613400"/>
          <p14:tracePt t="109906" x="5118100" y="5568950"/>
          <p14:tracePt t="109923" x="5092700" y="5549900"/>
          <p14:tracePt t="109940" x="5067300" y="5524500"/>
          <p14:tracePt t="109956" x="5048250" y="5511800"/>
          <p14:tracePt t="109974" x="5035550" y="5511800"/>
          <p14:tracePt t="109990" x="5029200" y="5511800"/>
          <p14:tracePt t="110006" x="5022850" y="5511800"/>
          <p14:tracePt t="110023" x="5022850" y="5518150"/>
          <p14:tracePt t="110039" x="5022850" y="5524500"/>
          <p14:tracePt t="110056" x="5022850" y="5530850"/>
          <p14:tracePt t="110119" x="5029200" y="5530850"/>
          <p14:tracePt t="110135" x="5035550" y="5530850"/>
          <p14:tracePt t="110150" x="5041900" y="5530850"/>
          <p14:tracePt t="110158" x="5048250" y="5530850"/>
          <p14:tracePt t="110173" x="5060950" y="5530850"/>
          <p14:tracePt t="110189" x="5073650" y="5537200"/>
          <p14:tracePt t="110206" x="5086350" y="5543550"/>
          <p14:tracePt t="110223" x="5111750" y="5556250"/>
          <p14:tracePt t="110240" x="5124450" y="5562600"/>
          <p14:tracePt t="110256" x="5149850" y="5568950"/>
          <p14:tracePt t="110273" x="5175250" y="5575300"/>
          <p14:tracePt t="110290" x="5194300" y="5581650"/>
          <p14:tracePt t="110306" x="5232400" y="5588000"/>
          <p14:tracePt t="110323" x="5289550" y="5594350"/>
          <p14:tracePt t="110340" x="5353050" y="5607050"/>
          <p14:tracePt t="110356" x="5410200" y="5613400"/>
          <p14:tracePt t="110373" x="5473700" y="5619750"/>
          <p14:tracePt t="110389" x="5537200" y="5626100"/>
          <p14:tracePt t="110406" x="5588000" y="5632450"/>
          <p14:tracePt t="110423" x="5626100" y="5638800"/>
          <p14:tracePt t="110440" x="5670550" y="5638800"/>
          <p14:tracePt t="110457" x="5721350" y="5645150"/>
          <p14:tracePt t="110473" x="5784850" y="5645150"/>
          <p14:tracePt t="110489" x="5854700" y="5645150"/>
          <p14:tracePt t="110506" x="5911850" y="5651500"/>
          <p14:tracePt t="110523" x="5969000" y="5651500"/>
          <p14:tracePt t="110540" x="6019800" y="5651500"/>
          <p14:tracePt t="110556" x="6057900" y="5651500"/>
          <p14:tracePt t="110574" x="6121400" y="5651500"/>
          <p14:tracePt t="110590" x="6159500" y="5651500"/>
          <p14:tracePt t="110606" x="6197600" y="5651500"/>
          <p14:tracePt t="110623" x="6223000" y="5651500"/>
          <p14:tracePt t="110640" x="6242050" y="5651500"/>
          <p14:tracePt t="110656" x="6261100" y="5651500"/>
          <p14:tracePt t="110673" x="6292850" y="5651500"/>
          <p14:tracePt t="110689" x="6324600" y="5651500"/>
          <p14:tracePt t="110706" x="6356350" y="5651500"/>
          <p14:tracePt t="110723" x="6381750" y="5651500"/>
          <p14:tracePt t="110740" x="6413500" y="5651500"/>
          <p14:tracePt t="110756" x="6419850" y="5651500"/>
          <p14:tracePt t="110774" x="6432550" y="5651500"/>
          <p14:tracePt t="110789" x="6438900" y="5651500"/>
          <p14:tracePt t="110806" x="6445250" y="5651500"/>
          <p14:tracePt t="110823" x="6457950" y="5651500"/>
          <p14:tracePt t="110840" x="6464300" y="5651500"/>
          <p14:tracePt t="110856" x="6477000" y="5651500"/>
          <p14:tracePt t="110873" x="6496050" y="5651500"/>
          <p14:tracePt t="110889" x="6515100" y="5651500"/>
          <p14:tracePt t="110906" x="6521450" y="5651500"/>
          <p14:tracePt t="110923" x="6527800" y="5651500"/>
          <p14:tracePt t="110940" x="6534150" y="5651500"/>
          <p14:tracePt t="110956" x="6540500" y="5645150"/>
          <p14:tracePt t="110974" x="6546850" y="5645150"/>
          <p14:tracePt t="110998" x="6553200" y="5645150"/>
          <p14:tracePt t="111047" x="6559550" y="5645150"/>
          <p14:tracePt t="111062" x="6559550" y="5638800"/>
          <p14:tracePt t="111070" x="6572250" y="5638800"/>
          <p14:tracePt t="111086" x="6578600" y="5638800"/>
          <p14:tracePt t="111094" x="6584950" y="5638800"/>
          <p14:tracePt t="111110" x="6591300" y="5638800"/>
          <p14:tracePt t="111124" x="6597650" y="5638800"/>
          <p14:tracePt t="111143" x="6604000" y="5638800"/>
          <p14:tracePt t="111175" x="6610350" y="5638800"/>
          <p14:tracePt t="111206" x="6610350" y="5632450"/>
          <p14:tracePt t="111214" x="6616700" y="5632450"/>
          <p14:tracePt t="111223" x="6623050" y="5632450"/>
          <p14:tracePt t="111262" x="6629400" y="5632450"/>
          <p14:tracePt t="111270" x="6629400" y="5626100"/>
          <p14:tracePt t="111278" x="6635750" y="5626100"/>
          <p14:tracePt t="111294" x="6642100" y="5626100"/>
          <p14:tracePt t="111306" x="6648450" y="5626100"/>
          <p14:tracePt t="111323" x="6648450" y="5619750"/>
          <p14:tracePt t="111339" x="6661150" y="5613400"/>
          <p14:tracePt t="111356" x="6667500" y="5607050"/>
          <p14:tracePt t="111374" x="6673850" y="5600700"/>
          <p14:tracePt t="111399" x="6673850" y="5594350"/>
          <p14:tracePt t="111406" x="6680200" y="5594350"/>
          <p14:tracePt t="111423" x="6686550" y="5588000"/>
          <p14:tracePt t="111439" x="6692900" y="5581650"/>
          <p14:tracePt t="111456" x="6699250" y="5575300"/>
          <p14:tracePt t="111472" x="6699250" y="5562600"/>
          <p14:tracePt t="111489" x="6705600" y="5562600"/>
          <p14:tracePt t="111506" x="6705600" y="5556250"/>
          <p14:tracePt t="111523" x="6711950" y="5549900"/>
          <p14:tracePt t="111540" x="6718300" y="5549900"/>
          <p14:tracePt t="111557" x="6731000" y="5537200"/>
          <p14:tracePt t="111574" x="6737350" y="5537200"/>
          <p14:tracePt t="111589" x="6750050" y="5530850"/>
          <p14:tracePt t="111606" x="6762750" y="5524500"/>
          <p14:tracePt t="111623" x="6769100" y="5524500"/>
          <p14:tracePt t="111639" x="6794500" y="5524500"/>
          <p14:tracePt t="111656" x="6813550" y="5524500"/>
          <p14:tracePt t="111673" x="6838950" y="5524500"/>
          <p14:tracePt t="111689" x="6858000" y="5524500"/>
          <p14:tracePt t="111706" x="6877050" y="5524500"/>
          <p14:tracePt t="111723" x="6883400" y="5524500"/>
          <p14:tracePt t="111739" x="6889750" y="5524500"/>
          <p14:tracePt t="111757" x="6896100" y="5524500"/>
          <p14:tracePt t="111774" x="6902450" y="5524500"/>
          <p14:tracePt t="111789" x="6908800" y="5530850"/>
          <p14:tracePt t="111806" x="6915150" y="5543550"/>
          <p14:tracePt t="111823" x="6921500" y="5549900"/>
          <p14:tracePt t="111839" x="6927850" y="5562600"/>
          <p14:tracePt t="111857" x="6940550" y="5581650"/>
          <p14:tracePt t="111873" x="6946900" y="5600700"/>
          <p14:tracePt t="111889" x="6953250" y="5613400"/>
          <p14:tracePt t="111906" x="6965950" y="5632450"/>
          <p14:tracePt t="111923" x="6985000" y="5651500"/>
          <p14:tracePt t="111940" x="7016750" y="5670550"/>
          <p14:tracePt t="111956" x="7073900" y="5695950"/>
          <p14:tracePt t="111974" x="7194550" y="5746750"/>
          <p14:tracePt t="111990" x="7308850" y="5784850"/>
          <p14:tracePt t="112006" x="7435850" y="5829300"/>
          <p14:tracePt t="112023" x="7575550" y="5873750"/>
          <p14:tracePt t="112039" x="7702550" y="5892800"/>
          <p14:tracePt t="112056" x="7810500" y="5899150"/>
          <p14:tracePt t="112073" x="7867650" y="5899150"/>
          <p14:tracePt t="112089" x="7912100" y="5880100"/>
          <p14:tracePt t="112106" x="7943850" y="5854700"/>
          <p14:tracePt t="112123" x="7962900" y="5842000"/>
          <p14:tracePt t="112140" x="7969250" y="5822950"/>
          <p14:tracePt t="112156" x="7975600" y="5810250"/>
          <p14:tracePt t="112173" x="7975600" y="5803900"/>
          <p14:tracePt t="112190" x="7975600" y="5797550"/>
          <p14:tracePt t="112263" x="7981950" y="5797550"/>
          <p14:tracePt t="112270" x="7981950" y="5791200"/>
          <p14:tracePt t="112278" x="7981950" y="5784850"/>
          <p14:tracePt t="112289" x="7994650" y="5772150"/>
          <p14:tracePt t="112310" x="7994650" y="5765800"/>
          <p14:tracePt t="112323" x="8001000" y="5759450"/>
          <p14:tracePt t="112339" x="8007350" y="5759450"/>
          <p14:tracePt t="112356" x="8007350" y="5753100"/>
          <p14:tracePt t="112373" x="8007350" y="5746750"/>
          <p14:tracePt t="112639" x="8007350" y="5721350"/>
          <p14:tracePt t="112646" x="8013700" y="5695950"/>
          <p14:tracePt t="112656" x="8020050" y="5670550"/>
          <p14:tracePt t="112673" x="8032750" y="5588000"/>
          <p14:tracePt t="112689" x="8051800" y="5524500"/>
          <p14:tracePt t="112706" x="8077200" y="5441950"/>
          <p14:tracePt t="112723" x="8083550" y="5365750"/>
          <p14:tracePt t="112739" x="8102600" y="5314950"/>
          <p14:tracePt t="112756" x="8102600" y="5276850"/>
          <p14:tracePt t="112773" x="8102600" y="5207000"/>
          <p14:tracePt t="112789" x="8089900" y="5175250"/>
          <p14:tracePt t="112806" x="8083550" y="5162550"/>
          <p14:tracePt t="112823" x="8070850" y="5137150"/>
          <p14:tracePt t="112840" x="8064500" y="5118100"/>
          <p14:tracePt t="112856" x="8058150" y="5099050"/>
          <p14:tracePt t="112873" x="8051800" y="5067300"/>
          <p14:tracePt t="112889" x="8032750" y="5041900"/>
          <p14:tracePt t="112906" x="8032750" y="5022850"/>
          <p14:tracePt t="112923" x="8026400" y="5016500"/>
          <p14:tracePt t="112939" x="8026400" y="5010150"/>
          <p14:tracePt t="112956" x="8026400" y="5003800"/>
          <p14:tracePt t="113311" x="8026400" y="4997450"/>
          <p14:tracePt t="113999" x="8026400" y="4991100"/>
          <p14:tracePt t="114014" x="8032750" y="4984750"/>
          <p14:tracePt t="114022" x="8032750" y="4978400"/>
          <p14:tracePt t="114046" x="8032750" y="4972050"/>
          <p14:tracePt t="114078" x="8032750" y="4965700"/>
          <p14:tracePt t="114093" x="8039100" y="4965700"/>
          <p14:tracePt t="114101" x="8039100" y="4959350"/>
          <p14:tracePt t="114125" x="8039100" y="4953000"/>
          <p14:tracePt t="114156" x="8039100" y="4946650"/>
          <p14:tracePt t="114174" x="8039100" y="4940300"/>
          <p14:tracePt t="114189" x="8039100" y="4927600"/>
          <p14:tracePt t="114206" x="8039100" y="4921250"/>
          <p14:tracePt t="114238" x="8039100" y="4914900"/>
          <p14:tracePt t="114287" x="8039100" y="4908550"/>
          <p14:tracePt t="114295" x="8032750" y="4908550"/>
          <p14:tracePt t="114306" x="8032750" y="4902200"/>
          <p14:tracePt t="114323" x="8013700" y="4889500"/>
          <p14:tracePt t="114340" x="7994650" y="4876800"/>
          <p14:tracePt t="114356" x="7988300" y="4870450"/>
          <p14:tracePt t="114373" x="7981950" y="4864100"/>
          <p14:tracePt t="114390" x="7975600" y="4864100"/>
          <p14:tracePt t="114414" x="7969250" y="4864100"/>
          <p14:tracePt t="114423" x="7962900" y="4864100"/>
          <p14:tracePt t="114439" x="7943850" y="4864100"/>
          <p14:tracePt t="114456" x="7924800" y="4864100"/>
          <p14:tracePt t="114473" x="7905750" y="4864100"/>
          <p14:tracePt t="114489" x="7886700" y="4864100"/>
          <p14:tracePt t="114506" x="7880350" y="4864100"/>
          <p14:tracePt t="114524" x="7874000" y="4864100"/>
          <p14:tracePt t="114550" x="7867650" y="4864100"/>
          <p14:tracePt t="114566" x="7861300" y="4870450"/>
          <p14:tracePt t="114590" x="7854950" y="4870450"/>
          <p14:tracePt t="114639" x="7848600" y="4870450"/>
          <p14:tracePt t="114670" x="7842250" y="4870450"/>
          <p14:tracePt t="114679" x="7835900" y="4870450"/>
          <p14:tracePt t="114690" x="7829550" y="4870450"/>
          <p14:tracePt t="114706" x="7816850" y="4870450"/>
          <p14:tracePt t="114723" x="7804150" y="4876800"/>
          <p14:tracePt t="114741" x="7785100" y="4883150"/>
          <p14:tracePt t="114756" x="7772400" y="4883150"/>
          <p14:tracePt t="114773" x="7747000" y="4895850"/>
          <p14:tracePt t="114789" x="7727950" y="4908550"/>
          <p14:tracePt t="114806" x="7715250" y="4927600"/>
          <p14:tracePt t="114822" x="7696200" y="4946650"/>
          <p14:tracePt t="114839" x="7677150" y="4984750"/>
          <p14:tracePt t="114856" x="7639050" y="5041900"/>
          <p14:tracePt t="114873" x="7594600" y="5124450"/>
          <p14:tracePt t="114889" x="7556500" y="5194300"/>
          <p14:tracePt t="114906" x="7543800" y="5232400"/>
          <p14:tracePt t="114923" x="7537450" y="5264150"/>
          <p14:tracePt t="114939" x="7531100" y="5295900"/>
          <p14:tracePt t="114957" x="7531100" y="5314950"/>
          <p14:tracePt t="114973" x="7531100" y="5353050"/>
          <p14:tracePt t="114989" x="7562850" y="5410200"/>
          <p14:tracePt t="115006" x="7581900" y="5435600"/>
          <p14:tracePt t="115025" x="7594600" y="5454650"/>
          <p14:tracePt t="115040" x="7607300" y="5467350"/>
          <p14:tracePt t="115057" x="7613650" y="5480050"/>
          <p14:tracePt t="115072" x="7632700" y="5499100"/>
          <p14:tracePt t="115089" x="7651750" y="5518150"/>
          <p14:tracePt t="115106" x="7670800" y="5530850"/>
          <p14:tracePt t="115123" x="7689850" y="5543550"/>
          <p14:tracePt t="115140" x="7702550" y="5549900"/>
          <p14:tracePt t="115157" x="7708900" y="5556250"/>
          <p14:tracePt t="115173" x="7734300" y="5562600"/>
          <p14:tracePt t="115189" x="7753350" y="5562600"/>
          <p14:tracePt t="115206" x="7785100" y="5568950"/>
          <p14:tracePt t="115223" x="7816850" y="5568950"/>
          <p14:tracePt t="115239" x="7829550" y="5568950"/>
          <p14:tracePt t="115256" x="7848600" y="5568950"/>
          <p14:tracePt t="115273" x="7867650" y="5562600"/>
          <p14:tracePt t="115289" x="7874000" y="5556250"/>
          <p14:tracePt t="115306" x="7893050" y="5543550"/>
          <p14:tracePt t="115323" x="7918450" y="5530850"/>
          <p14:tracePt t="115339" x="7924800" y="5518150"/>
          <p14:tracePt t="115356" x="7931150" y="5505450"/>
          <p14:tracePt t="115373" x="7950200" y="5467350"/>
          <p14:tracePt t="115389" x="7969250" y="5416550"/>
          <p14:tracePt t="115406" x="7975600" y="5378450"/>
          <p14:tracePt t="115423" x="7988300" y="5340350"/>
          <p14:tracePt t="115440" x="7994650" y="5314950"/>
          <p14:tracePt t="115456" x="7994650" y="5295900"/>
          <p14:tracePt t="115473" x="7994650" y="5283200"/>
          <p14:tracePt t="115490" x="7994650" y="5276850"/>
          <p14:tracePt t="115506" x="8001000" y="5270500"/>
          <p14:tracePt t="115615" x="8001000" y="5289550"/>
          <p14:tracePt t="115623" x="8001000" y="5302250"/>
          <p14:tracePt t="115639" x="8001000" y="5308600"/>
          <p14:tracePt t="115656" x="8007350" y="5327650"/>
          <p14:tracePt t="115673" x="8007350" y="5346700"/>
          <p14:tracePt t="115689" x="8013700" y="5359400"/>
          <p14:tracePt t="115706" x="8013700" y="5365750"/>
          <p14:tracePt t="115722" x="8013700" y="5378450"/>
          <p14:tracePt t="115739" x="8013700" y="5384800"/>
          <p14:tracePt t="115756" x="8013700" y="5391150"/>
          <p14:tracePt t="115773" x="8013700" y="5416550"/>
          <p14:tracePt t="115789" x="8013700" y="5435600"/>
          <p14:tracePt t="115806" x="8007350" y="5454650"/>
          <p14:tracePt t="115823" x="8007350" y="5467350"/>
          <p14:tracePt t="115839" x="7994650" y="5486400"/>
          <p14:tracePt t="115856" x="7981950" y="5499100"/>
          <p14:tracePt t="115873" x="7975600" y="5518150"/>
          <p14:tracePt t="115889" x="7962900" y="5530850"/>
          <p14:tracePt t="115906" x="7950200" y="5543550"/>
          <p14:tracePt t="115923" x="7943850" y="5543550"/>
          <p14:tracePt t="115941" x="7924800" y="5549900"/>
          <p14:tracePt t="115956" x="7918450" y="5556250"/>
          <p14:tracePt t="115973" x="7905750" y="5556250"/>
          <p14:tracePt t="115989" x="7899400" y="5556250"/>
          <p14:tracePt t="116006" x="7880350" y="5556250"/>
          <p14:tracePt t="116023" x="7842250" y="5530850"/>
          <p14:tracePt t="116039" x="7804150" y="5505450"/>
          <p14:tracePt t="116057" x="7778750" y="5486400"/>
          <p14:tracePt t="116073" x="7766050" y="5473700"/>
          <p14:tracePt t="116089" x="7753350" y="5461000"/>
          <p14:tracePt t="116105" x="7740650" y="5435600"/>
          <p14:tracePt t="116123" x="7727950" y="5410200"/>
          <p14:tracePt t="116139" x="7715250" y="5372100"/>
          <p14:tracePt t="116156" x="7696200" y="5327650"/>
          <p14:tracePt t="116173" x="7658100" y="5245100"/>
          <p14:tracePt t="116189" x="7632700" y="5207000"/>
          <p14:tracePt t="116206" x="7607300" y="5168900"/>
          <p14:tracePt t="116222" x="7588250" y="5143500"/>
          <p14:tracePt t="116239" x="7575550" y="5130800"/>
          <p14:tracePt t="116256" x="7569200" y="5124450"/>
          <p14:tracePt t="116286" x="7569200" y="5118100"/>
          <p14:tracePt t="116302" x="7569200" y="5111750"/>
          <p14:tracePt t="116318" x="7569200" y="5105400"/>
          <p14:tracePt t="116326" x="7569200" y="5099050"/>
          <p14:tracePt t="116340" x="7569200" y="5092700"/>
          <p14:tracePt t="116356" x="7569200" y="5073650"/>
          <p14:tracePt t="116374" x="7569200" y="5060950"/>
          <p14:tracePt t="116389" x="7569200" y="5041900"/>
          <p14:tracePt t="116406" x="7575550" y="5022850"/>
          <p14:tracePt t="116423" x="7588250" y="5003800"/>
          <p14:tracePt t="116439" x="7600950" y="4978400"/>
          <p14:tracePt t="116456" x="7613650" y="4953000"/>
          <p14:tracePt t="116473" x="7639050" y="4908550"/>
          <p14:tracePt t="116489" x="7651750" y="4870450"/>
          <p14:tracePt t="116506" x="7670800" y="4826000"/>
          <p14:tracePt t="116523" x="7702550" y="4781550"/>
          <p14:tracePt t="116539" x="7721600" y="4762500"/>
          <p14:tracePt t="116558" x="7747000" y="4730750"/>
          <p14:tracePt t="116573" x="7759700" y="4718050"/>
          <p14:tracePt t="116589" x="7772400" y="4718050"/>
          <p14:tracePt t="116606" x="7785100" y="4711700"/>
          <p14:tracePt t="116623" x="7804150" y="4711700"/>
          <p14:tracePt t="116639" x="7810500" y="4711700"/>
          <p14:tracePt t="116656" x="7823200" y="4711700"/>
          <p14:tracePt t="116673" x="7848600" y="4711700"/>
          <p14:tracePt t="116689" x="7867650" y="4724400"/>
          <p14:tracePt t="116706" x="7899400" y="4743450"/>
          <p14:tracePt t="116723" x="7931150" y="4768850"/>
          <p14:tracePt t="116740" x="7969250" y="4794250"/>
          <p14:tracePt t="116756" x="7994650" y="4813300"/>
          <p14:tracePt t="116773" x="8026400" y="4845050"/>
          <p14:tracePt t="116789" x="8039100" y="4864100"/>
          <p14:tracePt t="116806" x="8045450" y="4883150"/>
          <p14:tracePt t="116823" x="8058150" y="4902200"/>
          <p14:tracePt t="116839" x="8058150" y="4927600"/>
          <p14:tracePt t="116856" x="8064500" y="4953000"/>
          <p14:tracePt t="116873" x="8070850" y="4984750"/>
          <p14:tracePt t="116889" x="8070850" y="5016500"/>
          <p14:tracePt t="116906" x="8070850" y="5054600"/>
          <p14:tracePt t="116923" x="8070850" y="5099050"/>
          <p14:tracePt t="116939" x="8064500" y="5149850"/>
          <p14:tracePt t="116956" x="8058150" y="5187950"/>
          <p14:tracePt t="116973" x="8020050" y="5276850"/>
          <p14:tracePt t="116989" x="7994650" y="5327650"/>
          <p14:tracePt t="117006" x="7981950" y="5359400"/>
          <p14:tracePt t="117023" x="7969250" y="5378450"/>
          <p14:tracePt t="117039" x="7962900" y="5391150"/>
          <p14:tracePt t="117056" x="7956550" y="5403850"/>
          <p14:tracePt t="117073" x="7937500" y="5422900"/>
          <p14:tracePt t="117089" x="7912100" y="5448300"/>
          <p14:tracePt t="117106" x="7874000" y="5473700"/>
          <p14:tracePt t="117123" x="7842250" y="5499100"/>
          <p14:tracePt t="117140" x="7804150" y="5518150"/>
          <p14:tracePt t="117156" x="7778750" y="5524500"/>
          <p14:tracePt t="117173" x="7753350" y="5530850"/>
          <p14:tracePt t="117189" x="7740650" y="5530850"/>
          <p14:tracePt t="117247" x="7734300" y="5530850"/>
          <p14:tracePt t="117295" x="7727950" y="5530850"/>
          <p14:tracePt t="117327" x="7727950" y="5524500"/>
          <p14:tracePt t="117375" x="7734300" y="5524500"/>
          <p14:tracePt t="117415" x="7734300" y="5530850"/>
          <p14:tracePt t="117422" x="7734300" y="5537200"/>
          <p14:tracePt t="117440" x="7715250" y="5575300"/>
          <p14:tracePt t="117456" x="7651750" y="5702300"/>
          <p14:tracePt t="117473" x="7505700" y="5949950"/>
          <p14:tracePt t="117491" x="7219950" y="6286500"/>
          <p14:tracePt t="117506" x="6737350" y="6718300"/>
          <p14:tracePt t="117523" x="6254750" y="6851650"/>
          <p14:tracePt t="117539" x="5746750" y="6851650"/>
          <p14:tracePt t="117556" x="5226050" y="6851650"/>
          <p14:tracePt t="117574" x="4591050" y="6851650"/>
          <p14:tracePt t="117589" x="4311650" y="6851650"/>
          <p14:tracePt t="117606" x="4152900" y="6851650"/>
          <p14:tracePt t="117623" x="4006850" y="6813550"/>
          <p14:tracePt t="117639" x="3873500" y="6762750"/>
          <p14:tracePt t="117656" x="3740150" y="6692900"/>
          <p14:tracePt t="117673" x="3575050" y="6597650"/>
          <p14:tracePt t="117689" x="3422650" y="6489700"/>
          <p14:tracePt t="117706" x="3308350" y="6400800"/>
          <p14:tracePt t="117740" x="3155950" y="6229350"/>
          <p14:tracePt t="117756" x="3092450" y="6146800"/>
          <p14:tracePt t="117773" x="2990850" y="6026150"/>
          <p14:tracePt t="117789" x="2908300" y="5975350"/>
          <p14:tracePt t="117806" x="2857500" y="5943600"/>
          <p14:tracePt t="117823" x="2813050" y="5930900"/>
          <p14:tracePt t="117840" x="2787650" y="5924550"/>
          <p14:tracePt t="117856" x="2768600" y="5924550"/>
          <p14:tracePt t="117873" x="2749550" y="5924550"/>
          <p14:tracePt t="117889" x="2724150" y="5924550"/>
          <p14:tracePt t="117906" x="2686050" y="5924550"/>
          <p14:tracePt t="117923" x="2628900" y="5924550"/>
          <p14:tracePt t="117940" x="2559050" y="5918200"/>
          <p14:tracePt t="117956" x="2508250" y="5911850"/>
          <p14:tracePt t="117973" x="2470150" y="5892800"/>
          <p14:tracePt t="117989" x="2444750" y="5892800"/>
          <p14:tracePt t="118006" x="2432050" y="5886450"/>
          <p14:tracePt t="118022" x="2419350" y="5880100"/>
          <p14:tracePt t="118039" x="2406650" y="5880100"/>
          <p14:tracePt t="118056" x="2400300" y="5873750"/>
          <p14:tracePt t="118074" x="2381250" y="5867400"/>
          <p14:tracePt t="118089" x="2368550" y="5861050"/>
          <p14:tracePt t="118106" x="2362200" y="5861050"/>
          <p14:tracePt t="118123" x="2355850" y="5861050"/>
          <p14:tracePt t="118143" x="2349500" y="5861050"/>
          <p14:tracePt t="118174" x="2343150" y="5861050"/>
          <p14:tracePt t="118207" x="2336800" y="5861050"/>
          <p14:tracePt t="118222" x="2330450" y="5861050"/>
          <p14:tracePt t="118230" x="2330450" y="5867400"/>
          <p14:tracePt t="118239" x="2324100" y="5873750"/>
          <p14:tracePt t="118256" x="2317750" y="5880100"/>
          <p14:tracePt t="118273" x="2317750" y="5892800"/>
          <p14:tracePt t="118289" x="2317750" y="5905500"/>
          <p14:tracePt t="118306" x="2317750" y="5924550"/>
          <p14:tracePt t="118323" x="2330450" y="5943600"/>
          <p14:tracePt t="118339" x="2349500" y="5975350"/>
          <p14:tracePt t="118357" x="2374900" y="6000750"/>
          <p14:tracePt t="118372" x="2393950" y="6013450"/>
          <p14:tracePt t="118389" x="2406650" y="6019800"/>
          <p14:tracePt t="118406" x="2406650" y="6026150"/>
          <p14:tracePt t="118423" x="2413000" y="6026150"/>
          <p14:tracePt t="118454" x="2419350" y="6032500"/>
          <p14:tracePt t="118479" x="2419350" y="6038850"/>
          <p14:tracePt t="118487" x="2425700" y="6038850"/>
          <p14:tracePt t="118494" x="2432050" y="6045200"/>
          <p14:tracePt t="118510" x="2432050" y="6051550"/>
          <p14:tracePt t="118543" x="2438400" y="6051550"/>
          <p14:tracePt t="118575" x="2438400" y="6057900"/>
          <p14:tracePt t="118583" x="2444750" y="6064250"/>
          <p14:tracePt t="118589" x="2444750" y="6070600"/>
          <p14:tracePt t="118606" x="2451100" y="6076950"/>
          <p14:tracePt t="118630" x="2451100" y="6083300"/>
          <p14:tracePt t="118759" x="2451100" y="6089650"/>
          <p14:tracePt t="119015" x="2470150" y="6089650"/>
          <p14:tracePt t="119022" x="2489200" y="6089650"/>
          <p14:tracePt t="119040" x="2540000" y="6076950"/>
          <p14:tracePt t="119056" x="2584450" y="6064250"/>
          <p14:tracePt t="119073" x="2622550" y="6045200"/>
          <p14:tracePt t="119089" x="2641600" y="6026150"/>
          <p14:tracePt t="119106" x="2641600" y="6019800"/>
          <p14:tracePt t="119126" x="2641600" y="6013450"/>
          <p14:tracePt t="119157" x="2641600" y="6000750"/>
          <p14:tracePt t="119197" x="2641600" y="5994400"/>
          <p14:tracePt t="119222" x="2647950" y="5994400"/>
          <p14:tracePt t="119239" x="2647950" y="5988050"/>
          <p14:tracePt t="119255" x="2654300" y="5975350"/>
          <p14:tracePt t="119294" x="2654300" y="5969000"/>
          <p14:tracePt t="119310" x="2654300" y="5962650"/>
          <p14:tracePt t="119318" x="2654300" y="5956300"/>
          <p14:tracePt t="119326" x="2654300" y="5937250"/>
          <p14:tracePt t="119339" x="2654300" y="5930900"/>
          <p14:tracePt t="119356" x="2654300" y="5905500"/>
          <p14:tracePt t="119373" x="2654300" y="5886450"/>
          <p14:tracePt t="119389" x="2654300" y="5880100"/>
          <p14:tracePt t="119822" x="2654300" y="5886450"/>
          <p14:tracePt t="119830" x="2654300" y="5892800"/>
          <p14:tracePt t="119839" x="2654300" y="5899150"/>
          <p14:tracePt t="119856" x="2654300" y="5911850"/>
          <p14:tracePt t="119872" x="2654300" y="5918200"/>
          <p14:tracePt t="119889" x="2654300" y="5937250"/>
          <p14:tracePt t="119906" x="2654300" y="5956300"/>
          <p14:tracePt t="119923" x="2647950" y="5994400"/>
          <p14:tracePt t="119958" x="2622550" y="6083300"/>
          <p14:tracePt t="119990" x="2609850" y="6146800"/>
          <p14:tracePt t="120024" x="2590800" y="6197600"/>
          <p14:tracePt t="120039" x="2578100" y="6235700"/>
          <p14:tracePt t="120056" x="2552700" y="6267450"/>
          <p14:tracePt t="120073" x="2540000" y="6292850"/>
          <p14:tracePt t="120089" x="2520950" y="6311900"/>
          <p14:tracePt t="120108" x="2508250" y="6324600"/>
          <p14:tracePt t="120123" x="2495550" y="6330950"/>
          <p14:tracePt t="120140" x="2470150" y="6337300"/>
          <p14:tracePt t="120156" x="2425700" y="6337300"/>
          <p14:tracePt t="120173" x="2317750" y="6318250"/>
          <p14:tracePt t="120189" x="2241550" y="6299200"/>
          <p14:tracePt t="120206" x="2165350" y="6273800"/>
          <p14:tracePt t="120222" x="2070100" y="6242050"/>
          <p14:tracePt t="120239" x="1987550" y="6203950"/>
          <p14:tracePt t="120256" x="1930400" y="6178550"/>
          <p14:tracePt t="120272" x="1898650" y="6165850"/>
          <p14:tracePt t="120290" x="1879600" y="6153150"/>
          <p14:tracePt t="120306" x="1873250" y="6153150"/>
          <p14:tracePt t="120323" x="1866900" y="6153150"/>
          <p14:tracePt t="120455" x="1860550" y="6153150"/>
          <p14:tracePt t="120470" x="1854200" y="6146800"/>
          <p14:tracePt t="120478" x="1847850" y="6146800"/>
          <p14:tracePt t="120489" x="1841500" y="6140450"/>
          <p14:tracePt t="120506" x="1835150" y="6134100"/>
          <p14:tracePt t="120526" x="1828800" y="6134100"/>
          <p14:tracePt t="120567" x="1828800" y="6127750"/>
          <p14:tracePt t="120607" x="1835150" y="6127750"/>
          <p14:tracePt t="120614" x="1841500" y="6127750"/>
          <p14:tracePt t="120623" x="1847850" y="6127750"/>
          <p14:tracePt t="120639" x="1873250" y="6127750"/>
          <p14:tracePt t="120656" x="1924050" y="6146800"/>
          <p14:tracePt t="120672" x="1962150" y="6153150"/>
          <p14:tracePt t="120689" x="2019300" y="6172200"/>
          <p14:tracePt t="120706" x="2057400" y="6178550"/>
          <p14:tracePt t="120722" x="2082800" y="6178550"/>
          <p14:tracePt t="120740" x="2101850" y="6178550"/>
          <p14:tracePt t="120756" x="2108200" y="6178550"/>
          <p14:tracePt t="120773" x="2120900" y="6178550"/>
          <p14:tracePt t="120789" x="2127250" y="6172200"/>
          <p14:tracePt t="120806" x="2139950" y="6165850"/>
          <p14:tracePt t="120823" x="2146300" y="6153150"/>
          <p14:tracePt t="120839" x="2146300" y="6134100"/>
          <p14:tracePt t="120856" x="2152650" y="6127750"/>
          <p14:tracePt t="120873" x="2152650" y="6115050"/>
          <p14:tracePt t="120890" x="2152650" y="6102350"/>
          <p14:tracePt t="120908" x="2152650" y="6096000"/>
          <p14:tracePt t="121151" x="2159000" y="6096000"/>
          <p14:tracePt t="121158" x="2178050" y="6096000"/>
          <p14:tracePt t="121174" x="2216150" y="6096000"/>
          <p14:tracePt t="121189" x="2254250" y="6102350"/>
          <p14:tracePt t="121206" x="2286000" y="6108700"/>
          <p14:tracePt t="121222" x="2305050" y="6115050"/>
          <p14:tracePt t="121239" x="2317750" y="6115050"/>
          <p14:tracePt t="121256" x="2324100" y="6115050"/>
          <p14:tracePt t="121303" x="2330450" y="6115050"/>
          <p14:tracePt t="121326" x="2336800" y="6115050"/>
          <p14:tracePt t="121407" x="2336800" y="6121400"/>
          <p14:tracePt t="121414" x="2343150" y="6121400"/>
          <p14:tracePt t="121423" x="2349500" y="6121400"/>
          <p14:tracePt t="121439" x="2362200" y="6121400"/>
          <p14:tracePt t="121456" x="2368550" y="6127750"/>
          <p14:tracePt t="121473" x="2374900" y="6127750"/>
          <p14:tracePt t="121489" x="2381250" y="6127750"/>
          <p14:tracePt t="121506" x="2387600" y="6127750"/>
          <p14:tracePt t="121523" x="2400300" y="6127750"/>
          <p14:tracePt t="121540" x="2406650" y="6134100"/>
          <p14:tracePt t="121556" x="2425700" y="6134100"/>
          <p14:tracePt t="121573" x="2476500" y="6146800"/>
          <p14:tracePt t="121589" x="2508250" y="6153150"/>
          <p14:tracePt t="121606" x="2540000" y="6159500"/>
          <p14:tracePt t="121623" x="2559050" y="6159500"/>
          <p14:tracePt t="121639" x="2578100" y="6165850"/>
          <p14:tracePt t="121657" x="2590800" y="6172200"/>
          <p14:tracePt t="121673" x="2622550" y="6178550"/>
          <p14:tracePt t="121689" x="2654300" y="6191250"/>
          <p14:tracePt t="121706" x="2692400" y="6197600"/>
          <p14:tracePt t="121723" x="2724150" y="6210300"/>
          <p14:tracePt t="121757" x="2768600" y="6216650"/>
          <p14:tracePt t="121783" x="2774950" y="6216650"/>
          <p14:tracePt t="121839" x="2781300" y="6216650"/>
          <p14:tracePt t="121862" x="2787650" y="6216650"/>
          <p14:tracePt t="121870" x="2794000" y="6216650"/>
          <p14:tracePt t="121919" x="2800350" y="6216650"/>
          <p14:tracePt t="121926" x="2800350" y="6210300"/>
          <p14:tracePt t="121942" x="2806700" y="6210300"/>
          <p14:tracePt t="121956" x="2813050" y="6203950"/>
          <p14:tracePt t="121973" x="2825750" y="6197600"/>
          <p14:tracePt t="121989" x="2838450" y="6197600"/>
          <p14:tracePt t="122006" x="2844800" y="6197600"/>
          <p14:tracePt t="122023" x="2851150" y="6191250"/>
          <p14:tracePt t="122039" x="2863850" y="6191250"/>
          <p14:tracePt t="122056" x="2876550" y="6191250"/>
          <p14:tracePt t="122073" x="2895600" y="6191250"/>
          <p14:tracePt t="122089" x="2914650" y="6191250"/>
          <p14:tracePt t="122106" x="2933700" y="6191250"/>
          <p14:tracePt t="122123" x="2946400" y="6191250"/>
          <p14:tracePt t="122139" x="2971800" y="6191250"/>
          <p14:tracePt t="122158" x="2997200" y="6191250"/>
          <p14:tracePt t="122173" x="3022600" y="6191250"/>
          <p14:tracePt t="122189" x="3041650" y="6191250"/>
          <p14:tracePt t="122206" x="3067050" y="6191250"/>
          <p14:tracePt t="122223" x="3086100" y="6191250"/>
          <p14:tracePt t="122239" x="3105150" y="6191250"/>
          <p14:tracePt t="122256" x="3111500" y="6191250"/>
          <p14:tracePt t="122278" x="3117850" y="6191250"/>
          <p14:tracePt t="122294" x="3124200" y="6191250"/>
          <p14:tracePt t="122306" x="3130550" y="6184900"/>
          <p14:tracePt t="122323" x="3143250" y="6172200"/>
          <p14:tracePt t="122339" x="3143250" y="6165850"/>
          <p14:tracePt t="122356" x="3155950" y="6153150"/>
          <p14:tracePt t="122373" x="3155950" y="6134100"/>
          <p14:tracePt t="122389" x="3162300" y="6121400"/>
          <p14:tracePt t="122406" x="3162300" y="6115050"/>
          <p14:tracePt t="122422" x="3168650" y="6108700"/>
          <p14:tracePt t="122439" x="3168650" y="6096000"/>
          <p14:tracePt t="122456" x="3175000" y="6089650"/>
          <p14:tracePt t="122511" x="3175000" y="6083300"/>
          <p14:tracePt t="122551" x="3181350" y="6083300"/>
          <p14:tracePt t="122584" x="3187700" y="6083300"/>
          <p14:tracePt t="122598" x="3194050" y="6083300"/>
          <p14:tracePt t="122606" x="3200400" y="6083300"/>
          <p14:tracePt t="122623" x="3206750" y="6083300"/>
          <p14:tracePt t="122640" x="3213100" y="6083300"/>
          <p14:tracePt t="122656" x="3232150" y="6083300"/>
          <p14:tracePt t="122674" x="3251200" y="6089650"/>
          <p14:tracePt t="122690" x="3270250" y="6089650"/>
          <p14:tracePt t="122706" x="3289300" y="6089650"/>
          <p14:tracePt t="122723" x="3308350" y="6089650"/>
          <p14:tracePt t="122739" x="3333750" y="6089650"/>
          <p14:tracePt t="122756" x="3359150" y="6102350"/>
          <p14:tracePt t="122773" x="3390900" y="6102350"/>
          <p14:tracePt t="122790" x="3403600" y="6102350"/>
          <p14:tracePt t="122806" x="3409950" y="6108700"/>
          <p14:tracePt t="122830" x="3416300" y="6108700"/>
          <p14:tracePt t="123007" x="3422650" y="6108700"/>
          <p14:tracePt t="123015" x="3422650" y="6115050"/>
          <p14:tracePt t="123023" x="3429000" y="6115050"/>
          <p14:tracePt t="123039" x="3429000" y="6121400"/>
          <p14:tracePt t="123056" x="3435350" y="6127750"/>
          <p14:tracePt t="123078" x="3441700" y="6140450"/>
          <p14:tracePt t="123089" x="3448050" y="6140450"/>
          <p14:tracePt t="123106" x="3448050" y="6146800"/>
          <p14:tracePt t="123123" x="3467100" y="6159500"/>
          <p14:tracePt t="123139" x="3486150" y="6178550"/>
          <p14:tracePt t="123156" x="3498850" y="6191250"/>
          <p14:tracePt t="123173" x="3524250" y="6216650"/>
          <p14:tracePt t="123189" x="3530600" y="6216650"/>
          <p14:tracePt t="123206" x="3536950" y="6223000"/>
          <p14:tracePt t="123223" x="3536950" y="6229350"/>
          <p14:tracePt t="123246" x="3543300" y="6229350"/>
          <p14:tracePt t="123256" x="3543300" y="6235700"/>
          <p14:tracePt t="123273" x="3549650" y="6235700"/>
          <p14:tracePt t="123289" x="3556000" y="6242050"/>
          <p14:tracePt t="123310" x="3562350" y="6242050"/>
          <p14:tracePt t="123447" x="3562350" y="6235700"/>
          <p14:tracePt t="123575" x="3556000" y="6235700"/>
          <p14:tracePt t="123583" x="3549650" y="6235700"/>
          <p14:tracePt t="123599" x="3536950" y="6235700"/>
          <p14:tracePt t="123623" x="3530600" y="6235700"/>
          <p14:tracePt t="123631" x="3530600" y="6229350"/>
          <p14:tracePt t="123639" x="3524250" y="6229350"/>
          <p14:tracePt t="123662" x="3517900" y="6229350"/>
          <p14:tracePt t="123673" x="3511550" y="6229350"/>
          <p14:tracePt t="123689" x="3505200" y="6223000"/>
          <p14:tracePt t="123943" x="3511550" y="6223000"/>
          <p14:tracePt t="123950" x="3517900" y="6223000"/>
          <p14:tracePt t="123966" x="3524250" y="6216650"/>
          <p14:tracePt t="123983" x="3536950" y="6216650"/>
          <p14:tracePt t="123989" x="3543300" y="6216650"/>
          <p14:tracePt t="124006" x="3562350" y="6216650"/>
          <p14:tracePt t="124022" x="3575050" y="6210300"/>
          <p14:tracePt t="124039" x="3600450" y="6210300"/>
          <p14:tracePt t="124056" x="3619500" y="6210300"/>
          <p14:tracePt t="124073" x="3638550" y="6210300"/>
          <p14:tracePt t="124089" x="3644900" y="6210300"/>
          <p14:tracePt t="124106" x="3651250" y="6210300"/>
          <p14:tracePt t="124309" x="3651250" y="6216650"/>
          <p14:tracePt t="124317" x="3651250" y="6223000"/>
          <p14:tracePt t="124325" x="3644900" y="6229350"/>
          <p14:tracePt t="124339" x="3644900" y="6235700"/>
          <p14:tracePt t="124358" x="3644900" y="6242050"/>
          <p14:tracePt t="124373" x="3638550" y="6242050"/>
          <p14:tracePt t="124389" x="3632200" y="6248400"/>
          <p14:tracePt t="124406" x="3632200" y="6261100"/>
          <p14:tracePt t="124423" x="3625850" y="6261100"/>
          <p14:tracePt t="124439" x="3625850" y="6267450"/>
          <p14:tracePt t="124463" x="3625850" y="6273800"/>
          <p14:tracePt t="125126" x="3625850" y="6280150"/>
          <p14:tracePt t="125134" x="3619500" y="6286500"/>
          <p14:tracePt t="125142" x="3619500" y="6292850"/>
          <p14:tracePt t="125158" x="3619500" y="6299200"/>
          <p14:tracePt t="125173" x="3619500" y="6305550"/>
          <p14:tracePt t="125287" x="3619500" y="6311900"/>
          <p14:tracePt t="125447" x="3625850" y="6305550"/>
          <p14:tracePt t="125463" x="3625850" y="6299200"/>
          <p14:tracePt t="125503" x="3625850" y="6292850"/>
          <p14:tracePt t="125518" x="3632200" y="6292850"/>
          <p14:tracePt t="125975" x="3632200" y="6286500"/>
          <p14:tracePt t="125982" x="3638550" y="6280150"/>
          <p14:tracePt t="125989" x="3638550" y="6273800"/>
          <p14:tracePt t="126006" x="3644900" y="6267450"/>
          <p14:tracePt t="126024" x="3644900" y="6254750"/>
          <p14:tracePt t="126039" x="3651250" y="6235700"/>
          <p14:tracePt t="126057" x="3657600" y="6216650"/>
          <p14:tracePt t="126090" x="3657600" y="6178550"/>
          <p14:tracePt t="126123" x="3657600" y="6127750"/>
          <p14:tracePt t="126156" x="3657600" y="6076950"/>
          <p14:tracePt t="126173" x="3651250" y="6064250"/>
          <p14:tracePt t="126190" x="3651250" y="6051550"/>
          <p14:tracePt t="126239" x="3644900" y="6051550"/>
          <p14:tracePt t="126246" x="3638550" y="6051550"/>
          <p14:tracePt t="126262" x="3632200" y="6051550"/>
          <p14:tracePt t="126279" x="3619500" y="6057900"/>
          <p14:tracePt t="126294" x="3613150" y="6064250"/>
          <p14:tracePt t="126306" x="3606800" y="6070600"/>
          <p14:tracePt t="126323" x="3600450" y="6076950"/>
          <p14:tracePt t="126339" x="3594100" y="6083300"/>
          <p14:tracePt t="126356" x="3587750" y="6089650"/>
          <p14:tracePt t="126374" x="3575050" y="6102350"/>
          <p14:tracePt t="126389" x="3575050" y="6115050"/>
          <p14:tracePt t="126406" x="3568700" y="6127750"/>
          <p14:tracePt t="126423" x="3568700" y="6134100"/>
          <p14:tracePt t="127056" x="3568700" y="6127750"/>
          <p14:tracePt t="127062" x="3568700" y="6115050"/>
          <p14:tracePt t="127072" x="3568700" y="6096000"/>
          <p14:tracePt t="127089" x="3568700" y="6076950"/>
          <p14:tracePt t="127105" x="3568700" y="6051550"/>
          <p14:tracePt t="127122" x="3568700" y="6019800"/>
          <p14:tracePt t="127139" x="3575050" y="5994400"/>
          <p14:tracePt t="127156" x="3575050" y="5956300"/>
          <p14:tracePt t="127190" x="3581400" y="5829300"/>
          <p14:tracePt t="127224" x="3606800" y="5695950"/>
          <p14:tracePt t="127257" x="3606800" y="5657850"/>
          <p14:tracePt t="127273" x="3606800" y="5651500"/>
          <p14:tracePt t="127807" x="3613150" y="5651500"/>
          <p14:tracePt t="127830" x="3613150" y="5657850"/>
          <p14:tracePt t="127855" x="3613150" y="5664200"/>
          <p14:tracePt t="127879" x="3613150" y="5670550"/>
          <p14:tracePt t="127886" x="3619500" y="5670550"/>
          <p14:tracePt t="127902" x="3619500" y="5676900"/>
          <p14:tracePt t="127923" x="3619500" y="5683250"/>
          <p14:tracePt t="127958" x="3619500" y="5702300"/>
          <p14:tracePt t="127974" x="3619500" y="5708650"/>
          <p14:tracePt t="127989" x="3619500" y="5715000"/>
          <p14:tracePt t="128006" x="3619500" y="5721350"/>
          <p14:tracePt t="128022" x="3619500" y="5734050"/>
          <p14:tracePt t="128039" x="3619500" y="5753100"/>
          <p14:tracePt t="128056" x="3619500" y="5759450"/>
          <p14:tracePt t="128074" x="3606800" y="5784850"/>
          <p14:tracePt t="128089" x="3606800" y="5810250"/>
          <p14:tracePt t="128106" x="3600450" y="5816600"/>
          <p14:tracePt t="128122" x="3594100" y="5835650"/>
          <p14:tracePt t="128139" x="3587750" y="5861050"/>
          <p14:tracePt t="128156" x="3575050" y="5880100"/>
          <p14:tracePt t="128173" x="3562350" y="5911850"/>
          <p14:tracePt t="128189" x="3549650" y="5930900"/>
          <p14:tracePt t="128206" x="3549650" y="5943600"/>
          <p14:tracePt t="128223" x="3543300" y="5956300"/>
          <p14:tracePt t="128240" x="3543300" y="5975350"/>
          <p14:tracePt t="128256" x="3536950" y="5981700"/>
          <p14:tracePt t="128273" x="3530600" y="5994400"/>
          <p14:tracePt t="128289" x="3530600" y="6000750"/>
          <p14:tracePt t="128306" x="3524250" y="6007100"/>
          <p14:tracePt t="128323" x="3524250" y="6013450"/>
          <p14:tracePt t="128359" x="3524250" y="6019800"/>
          <p14:tracePt t="128374" x="3517900" y="6019800"/>
          <p14:tracePt t="128390" x="3517900" y="6026150"/>
          <p14:tracePt t="128406" x="3511550" y="6026150"/>
          <p14:tracePt t="128414" x="3511550" y="6032500"/>
          <p14:tracePt t="128422" x="3511550" y="6038850"/>
          <p14:tracePt t="128446" x="3511550" y="6045200"/>
          <p14:tracePt t="128456" x="3511550" y="6057900"/>
          <p14:tracePt t="128472" x="3511550" y="6064250"/>
          <p14:tracePt t="128489" x="3511550" y="6070600"/>
          <p14:tracePt t="128506" x="3511550" y="6076950"/>
          <p14:tracePt t="128584" x="3517900" y="6064250"/>
          <p14:tracePt t="128590" x="3524250" y="6057900"/>
          <p14:tracePt t="128606" x="3543300" y="6026150"/>
          <p14:tracePt t="128622" x="3562350" y="5994400"/>
          <p14:tracePt t="128639" x="3575050" y="5956300"/>
          <p14:tracePt t="128656" x="3581400" y="5905500"/>
          <p14:tracePt t="128672" x="3581400" y="5854700"/>
          <p14:tracePt t="128689" x="3581400" y="5816600"/>
          <p14:tracePt t="128706" x="3581400" y="5778500"/>
          <p14:tracePt t="128723" x="3581400" y="5759450"/>
          <p14:tracePt t="128739" x="3581400" y="5740400"/>
          <p14:tracePt t="128756" x="3581400" y="5734050"/>
          <p14:tracePt t="128774" x="3581400" y="5727700"/>
          <p14:tracePt t="128911" x="3575050" y="5727700"/>
          <p14:tracePt t="128959" x="3575050" y="5734050"/>
          <p14:tracePt t="128966" x="3575050" y="5740400"/>
          <p14:tracePt t="128974" x="3575050" y="5746750"/>
          <p14:tracePt t="128989" x="3575050" y="5759450"/>
          <p14:tracePt t="129006" x="3575050" y="5765800"/>
          <p14:tracePt t="129022" x="3581400" y="5784850"/>
          <p14:tracePt t="129039" x="3581400" y="5803900"/>
          <p14:tracePt t="129056" x="3594100" y="5829300"/>
          <p14:tracePt t="129072" x="3600450" y="5861050"/>
          <p14:tracePt t="129089" x="3613150" y="5892800"/>
          <p14:tracePt t="129106" x="3619500" y="5918200"/>
          <p14:tracePt t="129122" x="3619500" y="5937250"/>
          <p14:tracePt t="129139" x="3625850" y="5949950"/>
          <p14:tracePt t="129156" x="3625850" y="5956300"/>
          <p14:tracePt t="129174" x="3625850" y="5962650"/>
          <p14:tracePt t="129190" x="3625850" y="5975350"/>
          <p14:tracePt t="129206" x="3619500" y="5981700"/>
          <p14:tracePt t="129222" x="3619500" y="5994400"/>
          <p14:tracePt t="129239" x="3619500" y="6000750"/>
          <p14:tracePt t="129256" x="3619500" y="6007100"/>
          <p14:tracePt t="129273" x="3613150" y="6019800"/>
          <p14:tracePt t="129289" x="3613150" y="6026150"/>
          <p14:tracePt t="129306" x="3613150" y="6038850"/>
          <p14:tracePt t="129335" x="3613150" y="6045200"/>
          <p14:tracePt t="129389" x="3613150" y="6051550"/>
          <p14:tracePt t="129743" x="3613150" y="6057900"/>
          <p14:tracePt t="129749" x="3613150" y="6064250"/>
          <p14:tracePt t="129766" x="3613150" y="6070600"/>
          <p14:tracePt t="129782" x="3613150" y="6076950"/>
          <p14:tracePt t="129798" x="3613150" y="6083300"/>
          <p14:tracePt t="129814" x="3613150" y="6089650"/>
          <p14:tracePt t="129870" x="3619500" y="6089650"/>
          <p14:tracePt t="129967" x="3619500" y="6096000"/>
          <p14:tracePt t="130023" x="3619500" y="6102350"/>
          <p14:tracePt t="130030" x="3625850" y="6102350"/>
          <p14:tracePt t="130046" x="3625850" y="6108700"/>
          <p14:tracePt t="130056" x="3632200" y="6108700"/>
          <p14:tracePt t="130072" x="3638550" y="6115050"/>
          <p14:tracePt t="130089" x="3638550" y="6121400"/>
          <p14:tracePt t="130118" x="3644900" y="6127750"/>
          <p14:tracePt t="130231" x="3644900" y="6134100"/>
          <p14:tracePt t="130694" x="3644900" y="6140450"/>
          <p14:tracePt t="130710" x="3644900" y="6146800"/>
          <p14:tracePt t="130718" x="3651250" y="6146800"/>
          <p14:tracePt t="130759" x="3651250" y="6153150"/>
          <p14:tracePt t="130775" x="3651250" y="6159500"/>
          <p14:tracePt t="130782" x="3657600" y="6159500"/>
          <p14:tracePt t="130814" x="3657600" y="6165850"/>
          <p14:tracePt t="131047" x="3663950" y="6165850"/>
          <p14:tracePt t="131054" x="3663950" y="6159500"/>
          <p14:tracePt t="131078" x="3663950" y="6153150"/>
          <p14:tracePt t="131207" x="3663950" y="6159500"/>
          <p14:tracePt t="131214" x="3657600" y="6165850"/>
          <p14:tracePt t="131463" x="3663950" y="6165850"/>
          <p14:tracePt t="131470" x="3670300" y="6165850"/>
          <p14:tracePt t="131479" x="3689350" y="6165850"/>
          <p14:tracePt t="131489" x="3702050" y="6165850"/>
          <p14:tracePt t="131523" x="3752850" y="6159500"/>
          <p14:tracePt t="131557" x="3790950" y="6140450"/>
          <p14:tracePt t="131590" x="3841750" y="6102350"/>
          <p14:tracePt t="131606" x="3860800" y="6083300"/>
          <p14:tracePt t="131623" x="3867150" y="6070600"/>
          <p14:tracePt t="131639" x="3873500" y="6064250"/>
          <p14:tracePt t="131656" x="3879850" y="6057900"/>
          <p14:tracePt t="131719" x="3879850" y="6051550"/>
          <p14:tracePt t="131911" x="3879850" y="6057900"/>
          <p14:tracePt t="132055" x="3886200" y="6057900"/>
          <p14:tracePt t="132095" x="3892550" y="6057900"/>
          <p14:tracePt t="132134" x="3898900" y="6057900"/>
          <p14:tracePt t="132150" x="3905250" y="6057900"/>
          <p14:tracePt t="132166" x="3911600" y="6057900"/>
          <p14:tracePt t="132174" x="3917950" y="6057900"/>
          <p14:tracePt t="132207" x="3930650" y="6057900"/>
          <p14:tracePt t="132241" x="3943350" y="6064250"/>
          <p14:tracePt t="132274" x="3962400" y="6076950"/>
          <p14:tracePt t="132289" x="3968750" y="6083300"/>
          <p14:tracePt t="132306" x="3975100" y="6083300"/>
          <p14:tracePt t="132324" x="3981450" y="6089650"/>
          <p14:tracePt t="132350" x="3987800" y="6089650"/>
          <p14:tracePt t="132359" x="3994150" y="6089650"/>
          <p14:tracePt t="132374" x="4000500" y="6089650"/>
          <p14:tracePt t="132407" x="4006850" y="6089650"/>
          <p14:tracePt t="132446" x="4013200" y="6089650"/>
          <p14:tracePt t="132504" x="4019550" y="6089650"/>
          <p14:tracePt t="132510" x="4025900" y="6083300"/>
          <p14:tracePt t="132543" x="4032250" y="6083300"/>
          <p14:tracePt t="132550" x="4032250" y="6076950"/>
          <p14:tracePt t="132735" x="4044950" y="6076950"/>
          <p14:tracePt t="132743" x="4064000" y="6083300"/>
          <p14:tracePt t="132756" x="4083050" y="6102350"/>
          <p14:tracePt t="132772" x="4133850" y="6127750"/>
          <p14:tracePt t="132790" x="4222750" y="6159500"/>
          <p14:tracePt t="132805" x="4286250" y="6184900"/>
          <p14:tracePt t="132823" x="4330700" y="6184900"/>
          <p14:tracePt t="132839" x="4387850" y="6191250"/>
          <p14:tracePt t="132856" x="4406900" y="6191250"/>
          <p14:tracePt t="132873" x="4413250" y="6191250"/>
          <p14:tracePt t="133165" x="4413250" y="6184900"/>
          <p14:tracePt t="133173" x="4413250" y="6172200"/>
          <p14:tracePt t="133182" x="4413250" y="6159500"/>
          <p14:tracePt t="133189" x="4419600" y="6153150"/>
          <p14:tracePt t="133206" x="4432300" y="6115050"/>
          <p14:tracePt t="133222" x="4445000" y="6083300"/>
          <p14:tracePt t="133239" x="4457700" y="6038850"/>
          <p14:tracePt t="133256" x="4464050" y="5975350"/>
          <p14:tracePt t="133290" x="4476750" y="5848350"/>
          <p14:tracePt t="133325" x="4476750" y="5803900"/>
          <p14:tracePt t="133356" x="4470400" y="5778500"/>
          <p14:tracePt t="133374" x="4470400" y="5772150"/>
          <p14:tracePt t="133389" x="4464050" y="5772150"/>
          <p14:tracePt t="133414" x="4464050" y="5765800"/>
          <p14:tracePt t="133423" x="4457700" y="5765800"/>
          <p14:tracePt t="133455" x="4457700" y="5759450"/>
          <p14:tracePt t="133479" x="4457700" y="5753100"/>
          <p14:tracePt t="133495" x="4457700" y="5746750"/>
          <p14:tracePt t="133527" x="4457700" y="5740400"/>
          <p14:tracePt t="133566" x="4457700" y="5734050"/>
          <p14:tracePt t="133623" x="4457700" y="5727700"/>
          <p14:tracePt t="133751" x="4464050" y="5727700"/>
          <p14:tracePt t="133758" x="4464050" y="5734050"/>
          <p14:tracePt t="133774" x="4464050" y="5740400"/>
          <p14:tracePt t="133823" x="4470400" y="5753100"/>
          <p14:tracePt t="133846" x="4476750" y="5753100"/>
          <p14:tracePt t="133874" x="4476750" y="5759450"/>
          <p14:tracePt t="133907" x="4476750" y="5778500"/>
          <p14:tracePt t="133940" x="4464050" y="5829300"/>
          <p14:tracePt t="133956" x="4375150" y="5892800"/>
          <p14:tracePt t="133972" x="4318000" y="5911850"/>
          <p14:tracePt t="134695" x="4375150" y="5918200"/>
          <p14:tracePt t="134703" x="4419600" y="5930900"/>
          <p14:tracePt t="134710" x="4476750" y="5943600"/>
          <p14:tracePt t="134723" x="4527550" y="5962650"/>
          <p14:tracePt t="134739" x="4705350" y="5981700"/>
          <p14:tracePt t="134755" x="4946650" y="6013450"/>
          <p14:tracePt t="134773" x="5346700" y="6083300"/>
          <p14:tracePt t="134807" x="5626100" y="6140450"/>
          <p14:tracePt t="134840" x="5905500" y="6153150"/>
          <p14:tracePt t="134874" x="6223000" y="6140450"/>
          <p14:tracePt t="134889" x="6381750" y="6102350"/>
          <p14:tracePt t="134906" x="6540500" y="6070600"/>
          <p14:tracePt t="134922" x="6648450" y="6045200"/>
          <p14:tracePt t="134939" x="6705600" y="6026150"/>
          <p14:tracePt t="134956" x="6724650" y="6013450"/>
          <p14:tracePt t="134974" x="6737350" y="6007100"/>
          <p14:tracePt t="134990" x="6743700" y="6007100"/>
          <p14:tracePt t="135015" x="6743700" y="6000750"/>
          <p14:tracePt t="135023" x="6750050" y="6000750"/>
          <p14:tracePt t="135063" x="6756400" y="6000750"/>
          <p14:tracePt t="135175" x="6762750" y="6000750"/>
          <p14:tracePt t="135198" x="6762750" y="6007100"/>
          <p14:tracePt t="135206" x="6762750" y="6013450"/>
          <p14:tracePt t="135223" x="6762750" y="6026150"/>
          <p14:tracePt t="135239" x="6762750" y="6032500"/>
          <p14:tracePt t="135256" x="6769100" y="6038850"/>
          <p14:tracePt t="135273" x="6775450" y="6051550"/>
          <p14:tracePt t="135289" x="6781800" y="6057900"/>
          <p14:tracePt t="135306" x="6800850" y="6064250"/>
          <p14:tracePt t="135323" x="6819900" y="6070600"/>
          <p14:tracePt t="135339" x="6838950" y="6089650"/>
          <p14:tracePt t="135356" x="6877050" y="6089650"/>
          <p14:tracePt t="135372" x="6908800" y="6108700"/>
          <p14:tracePt t="135389" x="6959600" y="6115050"/>
          <p14:tracePt t="135406" x="6985000" y="6127750"/>
          <p14:tracePt t="135423" x="7010400" y="6127750"/>
          <p14:tracePt t="135438" x="7035800" y="6134100"/>
          <p14:tracePt t="135456" x="7061200" y="6146800"/>
          <p14:tracePt t="135472" x="7092950" y="6146800"/>
          <p14:tracePt t="135489" x="7124700" y="6159500"/>
          <p14:tracePt t="135506" x="7150100" y="6165850"/>
          <p14:tracePt t="135523" x="7181850" y="6172200"/>
          <p14:tracePt t="135539" x="7200900" y="6178550"/>
          <p14:tracePt t="135556" x="7226300" y="6184900"/>
          <p14:tracePt t="135573" x="7232650" y="6184900"/>
          <p14:tracePt t="135589" x="7251700" y="6184900"/>
          <p14:tracePt t="135606" x="7258050" y="6184900"/>
          <p14:tracePt t="135630" x="7264400" y="6184900"/>
          <p14:tracePt t="135639" x="7270750" y="6184900"/>
          <p14:tracePt t="135662" x="7277100" y="6184900"/>
          <p14:tracePt t="135743" x="7283450" y="6184900"/>
          <p14:tracePt t="135775" x="7289800" y="6184900"/>
          <p14:tracePt t="135782" x="7296150" y="6184900"/>
          <p14:tracePt t="135814" x="7302500" y="6184900"/>
          <p14:tracePt t="135854" x="7308850" y="6184900"/>
          <p14:tracePt t="135870" x="7315200" y="6184900"/>
          <p14:tracePt t="135878" x="7321550" y="6191250"/>
          <p14:tracePt t="135895" x="7327900" y="6191250"/>
          <p14:tracePt t="135909" x="7334250" y="6191250"/>
          <p14:tracePt t="135926" x="7346950" y="6191250"/>
          <p14:tracePt t="135939" x="7346950" y="6197600"/>
          <p14:tracePt t="135956" x="7353300" y="6197600"/>
          <p14:tracePt t="135973" x="7378700" y="6210300"/>
          <p14:tracePt t="135989" x="7404100" y="6210300"/>
          <p14:tracePt t="136006" x="7410450" y="6223000"/>
          <p14:tracePt t="136022" x="7423150" y="6223000"/>
          <p14:tracePt t="136039" x="7442200" y="6223000"/>
          <p14:tracePt t="136056" x="7454900" y="6223000"/>
          <p14:tracePt t="136072" x="7461250" y="6223000"/>
          <p14:tracePt t="136089" x="7473950" y="6223000"/>
          <p14:tracePt t="136106" x="7486650" y="6223000"/>
          <p14:tracePt t="136122" x="7493000" y="6223000"/>
          <p14:tracePt t="136139" x="7499350" y="6223000"/>
          <p14:tracePt t="136159" x="7505700" y="6223000"/>
          <p14:tracePt t="136183" x="7512050" y="6223000"/>
          <p14:tracePt t="136190" x="7518400" y="6223000"/>
          <p14:tracePt t="136206" x="7524750" y="6223000"/>
          <p14:tracePt t="136222" x="7537450" y="6216650"/>
          <p14:tracePt t="136239" x="7543800" y="6216650"/>
          <p14:tracePt t="136256" x="7556500" y="6210300"/>
          <p14:tracePt t="136272" x="7569200" y="6203950"/>
          <p14:tracePt t="136289" x="7575550" y="6197600"/>
          <p14:tracePt t="136305" x="7588250" y="6191250"/>
          <p14:tracePt t="136323" x="7600950" y="6184900"/>
          <p14:tracePt t="136339" x="7613650" y="6172200"/>
          <p14:tracePt t="136356" x="7620000" y="6165850"/>
          <p14:tracePt t="136373" x="7620000" y="6153150"/>
          <p14:tracePt t="136389" x="7626350" y="6153150"/>
          <p14:tracePt t="136423" x="7626350" y="6146800"/>
          <p14:tracePt t="136503" x="7626350" y="6140450"/>
          <p14:tracePt t="136534" x="7626350" y="6134100"/>
          <p14:tracePt t="136543" x="7626350" y="6127750"/>
          <p14:tracePt t="136566" x="7620000" y="6121400"/>
          <p14:tracePt t="136574" x="7613650" y="6121400"/>
          <p14:tracePt t="136589" x="7607300" y="6108700"/>
          <p14:tracePt t="136606" x="7600950" y="6108700"/>
          <p14:tracePt t="136622" x="7594600" y="6102350"/>
          <p14:tracePt t="136671" x="7588250" y="6102350"/>
          <p14:tracePt t="136711" x="7581900" y="6102350"/>
          <p14:tracePt t="136910" x="7581900" y="6096000"/>
          <p14:tracePt t="136926" x="7588250" y="6096000"/>
          <p14:tracePt t="136934" x="7594600" y="6089650"/>
          <p14:tracePt t="136943" x="7594600" y="6083300"/>
          <p14:tracePt t="136955" x="7600950" y="6083300"/>
          <p14:tracePt t="136973" x="7607300" y="6076950"/>
          <p14:tracePt t="137007" x="7639050" y="6057900"/>
          <p14:tracePt t="137041" x="7677150" y="6032500"/>
          <p14:tracePt t="137074" x="7721600" y="6000750"/>
          <p14:tracePt t="137089" x="7734300" y="5994400"/>
          <p14:tracePt t="137106" x="7740650" y="5975350"/>
          <p14:tracePt t="137122" x="7740650" y="5943600"/>
          <p14:tracePt t="137139" x="7721600" y="5892800"/>
          <p14:tracePt t="137156" x="7658100" y="5829300"/>
          <p14:tracePt t="137172" x="7569200" y="5765800"/>
          <p14:tracePt t="137189" x="7461250" y="5702300"/>
          <p14:tracePt t="137206" x="7448550" y="5695950"/>
          <p14:tracePt t="137222" x="7448550" y="5689600"/>
          <p14:tracePt t="137320" x="7442200" y="5689600"/>
          <p14:tracePt t="137367" x="7435850" y="5689600"/>
          <p14:tracePt t="137639" x="7416800" y="5689600"/>
          <p14:tracePt t="137647" x="7378700" y="5689600"/>
          <p14:tracePt t="137656" x="7321550" y="5689600"/>
          <p14:tracePt t="137672" x="7169150" y="5676900"/>
          <p14:tracePt t="137689" x="6807200" y="5613400"/>
          <p14:tracePt t="137706" x="6350000" y="5524500"/>
          <p14:tracePt t="137722" x="5880100" y="5353050"/>
          <p14:tracePt t="137739" x="5537200" y="5207000"/>
          <p14:tracePt t="137791" x="5149850" y="4800600"/>
          <p14:tracePt t="137823" x="4864100" y="4400550"/>
          <p14:tracePt t="137856" x="4159250" y="3517900"/>
          <p14:tracePt t="137872" x="3683000" y="2927350"/>
          <p14:tracePt t="137889" x="3155950" y="2279650"/>
          <p14:tracePt t="137906" x="2692400" y="1670050"/>
          <p14:tracePt t="137922" x="2305050" y="1136650"/>
          <p14:tracePt t="137940" x="1993900" y="673100"/>
          <p14:tracePt t="137956" x="1816100" y="336550"/>
          <p14:tracePt t="137973" x="1714500" y="31750"/>
          <p14:tracePt t="137989" x="1701800" y="0"/>
          <p14:tracePt t="138031" x="1708150" y="0"/>
          <p14:tracePt t="138039" x="1714500" y="0"/>
          <p14:tracePt t="138056" x="1733550" y="0"/>
          <p14:tracePt t="138072" x="1746250" y="0"/>
          <p14:tracePt t="138089" x="1771650" y="0"/>
          <p14:tracePt t="138106" x="1822450" y="0"/>
          <p14:tracePt t="138123" x="1885950" y="0"/>
          <p14:tracePt t="138139" x="1955800" y="0"/>
          <p14:tracePt t="138156" x="2012950" y="0"/>
          <p14:tracePt t="138172" x="2051050" y="0"/>
          <p14:tracePt t="138189" x="2082800" y="0"/>
          <p14:tracePt t="138206" x="2108200" y="0"/>
          <p14:tracePt t="138222" x="2120900" y="0"/>
          <p14:tracePt t="138239" x="2127250" y="0"/>
          <p14:tracePt t="138319" x="2101850" y="0"/>
          <p14:tracePt t="138327" x="2076450" y="0"/>
          <p14:tracePt t="138339" x="2025650" y="0"/>
          <p14:tracePt t="138356" x="1917700" y="0"/>
          <p14:tracePt t="138372" x="1790700" y="0"/>
          <p14:tracePt t="138391" x="1587500" y="0"/>
          <p14:tracePt t="138406" x="1492250" y="0"/>
          <p14:tracePt t="138422" x="1435100" y="0"/>
          <p14:tracePt t="138439" x="1397000" y="6350"/>
          <p14:tracePt t="138456" x="1377950" y="6350"/>
          <p14:tracePt t="138472" x="1352550" y="12700"/>
          <p14:tracePt t="138490" x="1327150" y="19050"/>
          <p14:tracePt t="138506" x="1289050" y="25400"/>
          <p14:tracePt t="138523" x="1238250" y="25400"/>
          <p14:tracePt t="138539" x="1149350" y="25400"/>
          <p14:tracePt t="139288" x="1047750" y="38100"/>
          <p14:tracePt t="139423" x="1047750" y="50800"/>
          <p14:tracePt t="139438" x="1054100" y="5715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32232" y="211574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34" y="4761049"/>
            <a:ext cx="1781666" cy="2186591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7B8F4E8-3188-6125-9D5B-31A897213E5E}"/>
              </a:ext>
            </a:extLst>
          </p:cNvPr>
          <p:cNvSpPr txBox="1">
            <a:spLocks/>
          </p:cNvSpPr>
          <p:nvPr/>
        </p:nvSpPr>
        <p:spPr>
          <a:xfrm>
            <a:off x="138133" y="2154193"/>
            <a:ext cx="11113921" cy="29450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60000" indent="-457200" algn="just">
              <a:lnSpc>
                <a:spcPct val="100000"/>
              </a:lnSpc>
            </a:pP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азайту алгоритмімен таныстыңыздар;</a:t>
            </a:r>
          </a:p>
          <a:p>
            <a:pPr marL="360000" indent="-457200" algn="just">
              <a:lnSpc>
                <a:spcPct val="100000"/>
              </a:lnSpc>
            </a:pP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азайтуды үйрендіңіздер.</a:t>
            </a:r>
          </a:p>
          <a:p>
            <a:pPr marL="342900" indent="-342900" algn="just">
              <a:lnSpc>
                <a:spcPct val="100000"/>
              </a:lnSpc>
            </a:pPr>
            <a:endParaRPr lang="kk-KZ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569">
        <p:fade/>
      </p:transition>
    </mc:Choice>
    <mc:Fallback xmlns="">
      <p:transition spd="med" advTm="1056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.7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6|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6|6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157</Words>
  <Application>Microsoft Office PowerPoint</Application>
  <PresentationFormat>Широкоэкранный</PresentationFormat>
  <Paragraphs>73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Бөлімдері бірдей аралас сандарды азайту үшін:</vt:lpstr>
      <vt:lpstr>Бөлімдері әртүрлі аралас сандарды азайту үшін: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Маржан Амиреева</dc:creator>
  <cp:lastModifiedBy>Huawei</cp:lastModifiedBy>
  <cp:revision>28</cp:revision>
  <dcterms:created xsi:type="dcterms:W3CDTF">2024-01-28T08:54:06Z</dcterms:created>
  <dcterms:modified xsi:type="dcterms:W3CDTF">2024-08-13T05:53:23Z</dcterms:modified>
</cp:coreProperties>
</file>