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0" autoAdjust="0"/>
  </p:normalViewPr>
  <p:slideViewPr>
    <p:cSldViewPr>
      <p:cViewPr varScale="1">
        <p:scale>
          <a:sx n="81" d="100"/>
          <a:sy n="81" d="100"/>
        </p:scale>
        <p:origin x="108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0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5BE18BE-54F1-415D-881A-C75BA6ECA3BE}" type="datetimeFigureOut">
              <a:rPr lang="ru-RU" smtClean="0"/>
              <a:t>02.11.2021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5BB7A9-CB79-4A17-870E-6B65EC1B955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8%D1%81%D1%81%D0%B5%D0%B4%D0%BE%D0%BD%D0%B4%D0%B0%D1%80" TargetMode="External"/><Relationship Id="rId2" Type="http://schemas.openxmlformats.org/officeDocument/2006/relationships/hyperlink" Target="https://kk.wikipedia.org/wiki/%D0%9C%D0%B0%D1%81%D1%81%D0%B0%D0%B3%D0%B5%D1%82%D1%82%D0%B5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A1%D0%B0%D1%80%D0%BC%D0%B0%D1%82%D1%82%D0%B0%D1%80" TargetMode="External"/><Relationship Id="rId5" Type="http://schemas.openxmlformats.org/officeDocument/2006/relationships/hyperlink" Target="https://kk.wikipedia.org/w/index.php?title=%D0%9A%D0%B0%D1%81%D0%BF%D0%B8%D0%B9%D0%BB%D0%B5%D1%80&amp;action=edit&amp;redlink=1" TargetMode="External"/><Relationship Id="rId4" Type="http://schemas.openxmlformats.org/officeDocument/2006/relationships/hyperlink" Target="https://kk.wikipedia.org/wiki/%D0%90%D0%BB%D0%B0%D0%BD%D0%B4%D0%B0%D1%8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/index.php?title=%D0%A5%D0%B0%D0%BE%D0%BC%D0%B0&amp;action=edit&amp;redlink=1" TargetMode="External"/><Relationship Id="rId3" Type="http://schemas.openxmlformats.org/officeDocument/2006/relationships/hyperlink" Target="https://kk.wikipedia.org/wiki/%D0%9A%D0%B0%D1%81%D0%BF%D0%B8%D0%B9_%D1%82%D0%B5%D2%A3%D1%96%D0%B7%D1%96" TargetMode="External"/><Relationship Id="rId7" Type="http://schemas.openxmlformats.org/officeDocument/2006/relationships/hyperlink" Target="https://kk.wikipedia.org/w/index.php?title=%D0%A5%D0%B0%D0%BE%D0%BC%D0%B0%D0%B2%D0%B0%D1%80%D0%B3%D0%B0&amp;action=edit&amp;redlink=1" TargetMode="External"/><Relationship Id="rId2" Type="http://schemas.openxmlformats.org/officeDocument/2006/relationships/hyperlink" Target="https://kk.wikipedia.org/w/index.php?title=%D0%9F%D0%B0%D1%80%D0%B0%D0%B4%D0%B0%D1%80%D0%B0%D1%8F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A1%D1%8B%D1%80%D0%B4%D0%B0%D1%80%D0%B8%D1%8F" TargetMode="External"/><Relationship Id="rId11" Type="http://schemas.openxmlformats.org/officeDocument/2006/relationships/hyperlink" Target="https://kk.wikipedia.org/wiki/%D0%96%D0%B5%D1%82%D1%96%D1%81%D1%83" TargetMode="External"/><Relationship Id="rId5" Type="http://schemas.openxmlformats.org/officeDocument/2006/relationships/hyperlink" Target="https://kk.wikipedia.org/wiki/%D0%90%D1%80%D0%B0%D0%BB_%D1%82%D0%B5%D2%A3%D1%96%D0%B7%D1%96" TargetMode="External"/><Relationship Id="rId10" Type="http://schemas.openxmlformats.org/officeDocument/2006/relationships/hyperlink" Target="https://kk.wikipedia.org/w/index.php?title=%D0%A2%D0%B8%D0%B3%D1%80%D0%B0%D1%85%D0%B0%D1%83%D0%B4%D0%B0&amp;action=edit&amp;redlink=1" TargetMode="External"/><Relationship Id="rId4" Type="http://schemas.openxmlformats.org/officeDocument/2006/relationships/hyperlink" Target="https://kk.wikipedia.org/wiki/%D0%95%D1%83%D1%80%D0%BE%D0%BF%D0%B0" TargetMode="External"/><Relationship Id="rId9" Type="http://schemas.openxmlformats.org/officeDocument/2006/relationships/hyperlink" Target="https://kk.wikipedia.org/w/index.php?title=%D0%A4%D0%B5%D1%80%D2%93%D0%B0%D0%BD%D0%B0_%D0%B0%D0%BB%D2%9B%D0%B0%D0%B1%D1%8B&amp;action=edit&amp;redlink=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kk.wikipedia.org/w/index.php?title=%D0%95%D1%81%D1%96%D0%BA_%D3%A9%D0%B7%D0%B5%D0%BD%D1%96&amp;action=edit&amp;redlink=1" TargetMode="External"/><Relationship Id="rId3" Type="http://schemas.openxmlformats.org/officeDocument/2006/relationships/hyperlink" Target="https://kk.wikipedia.org/wiki/%D0%95%D1%81%D1%96%D0%BA" TargetMode="External"/><Relationship Id="rId7" Type="http://schemas.openxmlformats.org/officeDocument/2006/relationships/hyperlink" Target="https://kk.wikipedia.org/wiki/%D0%90%D0%BB%D0%BC%D0%B0%D1%82%D1%8B_%D0%BE%D0%B1%D0%BB%D1%8B%D1%81%D1%8B" TargetMode="External"/><Relationship Id="rId12" Type="http://schemas.openxmlformats.org/officeDocument/2006/relationships/image" Target="../media/image2.jpeg"/><Relationship Id="rId2" Type="http://schemas.openxmlformats.org/officeDocument/2006/relationships/hyperlink" Target="https://kk.wikipedia.org/wiki/197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kk.wikipedia.org/wiki/%D0%97%D0%B8%D1%80%D0%B0%D1%82" TargetMode="External"/><Relationship Id="rId11" Type="http://schemas.openxmlformats.org/officeDocument/2006/relationships/hyperlink" Target="https://kk.wikipedia.org/wiki/%D0%9A%D0%B5%D0%BC%D0%B5%D0%BB_%D0%90%D2%9B%D1%8B%D1%88%D0%B5%D0%B2" TargetMode="External"/><Relationship Id="rId5" Type="http://schemas.openxmlformats.org/officeDocument/2006/relationships/hyperlink" Target="https://kk.wikipedia.org/wiki/%D0%9A%D3%A9%D1%81%D0%B5%D0%BC" TargetMode="External"/><Relationship Id="rId10" Type="http://schemas.openxmlformats.org/officeDocument/2006/relationships/hyperlink" Target="https://kk.wikipedia.org/wiki/1969" TargetMode="External"/><Relationship Id="rId4" Type="http://schemas.openxmlformats.org/officeDocument/2006/relationships/hyperlink" Target="https://kk.wikipedia.org/wiki/%D0%A1%D0%B0%D2%9B%D1%82%D0%B0%D1%80" TargetMode="External"/><Relationship Id="rId9" Type="http://schemas.openxmlformats.org/officeDocument/2006/relationships/hyperlink" Target="https://kk.wikipedia.org/wiki/%D0%A2%D0%B5%D0%BC%D1%96%D1%80_%D0%B4%D3%99%D1%83%D1%96%D1%80%D1%96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5400600"/>
          </a:xfrm>
        </p:spPr>
        <p:txBody>
          <a:bodyPr>
            <a:normAutofit/>
          </a:bodyPr>
          <a:lstStyle/>
          <a:p>
            <a:pPr algn="ctr"/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САҚТАР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80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4400" dirty="0" smtClean="0"/>
              <a:t>Александр Македонскидің сақ  </a:t>
            </a:r>
            <a:r>
              <a:rPr lang="kk-KZ" sz="4400" dirty="0"/>
              <a:t>еліне </a:t>
            </a:r>
            <a:r>
              <a:rPr lang="kk-KZ" sz="4400" dirty="0" smtClean="0"/>
              <a:t>жорығы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Б.з.б</a:t>
            </a:r>
            <a:r>
              <a:rPr lang="ru-RU" dirty="0"/>
              <a:t>. </a:t>
            </a:r>
            <a:r>
              <a:rPr lang="en-US" dirty="0"/>
              <a:t>IV </a:t>
            </a:r>
            <a:r>
              <a:rPr lang="ru-RU" dirty="0" err="1"/>
              <a:t>ғасырда</a:t>
            </a:r>
            <a:r>
              <a:rPr lang="ru-RU" dirty="0"/>
              <a:t> Александр Македонский (</a:t>
            </a:r>
            <a:r>
              <a:rPr lang="ru-RU" dirty="0" err="1"/>
              <a:t>Ескендір</a:t>
            </a:r>
            <a:r>
              <a:rPr lang="ru-RU" dirty="0"/>
              <a:t> </a:t>
            </a:r>
            <a:r>
              <a:rPr lang="ru-RU" dirty="0" err="1"/>
              <a:t>Зұлқарнайын</a:t>
            </a:r>
            <a:r>
              <a:rPr lang="ru-RU" dirty="0"/>
              <a:t>) </a:t>
            </a:r>
            <a:r>
              <a:rPr lang="ru-RU" dirty="0" err="1"/>
              <a:t>бастаған</a:t>
            </a:r>
            <a:r>
              <a:rPr lang="ru-RU" dirty="0"/>
              <a:t> </a:t>
            </a:r>
            <a:r>
              <a:rPr lang="ru-RU" dirty="0" err="1"/>
              <a:t>гректер</a:t>
            </a:r>
            <a:r>
              <a:rPr lang="ru-RU" dirty="0"/>
              <a:t> Орта </a:t>
            </a:r>
            <a:r>
              <a:rPr lang="ru-RU" dirty="0" err="1"/>
              <a:t>Азияға</a:t>
            </a:r>
            <a:r>
              <a:rPr lang="ru-RU" dirty="0"/>
              <a:t> </a:t>
            </a:r>
            <a:r>
              <a:rPr lang="ru-RU" dirty="0" err="1"/>
              <a:t>басып</a:t>
            </a:r>
            <a:r>
              <a:rPr lang="ru-RU" dirty="0"/>
              <a:t> </a:t>
            </a:r>
            <a:r>
              <a:rPr lang="ru-RU" dirty="0" err="1"/>
              <a:t>кіріп</a:t>
            </a:r>
            <a:r>
              <a:rPr lang="ru-RU" dirty="0"/>
              <a:t>, </a:t>
            </a:r>
            <a:r>
              <a:rPr lang="ru-RU" dirty="0" err="1"/>
              <a:t>Сырдарияға</a:t>
            </a:r>
            <a:r>
              <a:rPr lang="ru-RU" dirty="0"/>
              <a:t> </a:t>
            </a:r>
            <a:r>
              <a:rPr lang="ru-RU" dirty="0" err="1"/>
              <a:t>аттанды</a:t>
            </a:r>
            <a:r>
              <a:rPr lang="ru-RU" dirty="0"/>
              <a:t>. </a:t>
            </a:r>
            <a:r>
              <a:rPr lang="ru-RU" dirty="0" err="1"/>
              <a:t>Ежелгі</a:t>
            </a:r>
            <a:r>
              <a:rPr lang="ru-RU" dirty="0"/>
              <a:t> грек </a:t>
            </a:r>
            <a:r>
              <a:rPr lang="ru-RU" dirty="0" err="1"/>
              <a:t>тарихшысы</a:t>
            </a:r>
            <a:r>
              <a:rPr lang="ru-RU" dirty="0"/>
              <a:t> </a:t>
            </a:r>
            <a:r>
              <a:rPr lang="ru-RU" dirty="0" err="1"/>
              <a:t>Арриан</a:t>
            </a:r>
            <a:r>
              <a:rPr lang="ru-RU" dirty="0"/>
              <a:t> </a:t>
            </a:r>
            <a:r>
              <a:rPr lang="ru-RU" dirty="0" err="1"/>
              <a:t>А.Македонскийдің</a:t>
            </a:r>
            <a:r>
              <a:rPr lang="ru-RU" dirty="0"/>
              <a:t> </a:t>
            </a:r>
            <a:r>
              <a:rPr lang="ru-RU" dirty="0" err="1"/>
              <a:t>Сырдариядан</a:t>
            </a:r>
            <a:r>
              <a:rPr lang="ru-RU" dirty="0"/>
              <a:t> </a:t>
            </a:r>
            <a:r>
              <a:rPr lang="ru-RU" dirty="0" err="1"/>
              <a:t>жүзіп</a:t>
            </a:r>
            <a:r>
              <a:rPr lang="ru-RU" dirty="0"/>
              <a:t> </a:t>
            </a:r>
            <a:r>
              <a:rPr lang="ru-RU" dirty="0" err="1"/>
              <a:t>өтіп</a:t>
            </a:r>
            <a:r>
              <a:rPr lang="ru-RU" dirty="0"/>
              <a:t>, </a:t>
            </a:r>
            <a:r>
              <a:rPr lang="ru-RU" dirty="0" err="1"/>
              <a:t>сақтармен</a:t>
            </a:r>
            <a:r>
              <a:rPr lang="ru-RU" dirty="0"/>
              <a:t> </a:t>
            </a:r>
            <a:r>
              <a:rPr lang="ru-RU" dirty="0" err="1"/>
              <a:t>соғысқанын</a:t>
            </a:r>
            <a:r>
              <a:rPr lang="ru-RU" dirty="0"/>
              <a:t> </a:t>
            </a:r>
            <a:r>
              <a:rPr lang="ru-RU" dirty="0" err="1"/>
              <a:t>жазған</a:t>
            </a:r>
            <a:r>
              <a:rPr lang="ru-RU" dirty="0"/>
              <a:t>.</a:t>
            </a:r>
          </a:p>
          <a:p>
            <a:r>
              <a:rPr lang="ru-RU" dirty="0" err="1"/>
              <a:t>Сақ</a:t>
            </a:r>
            <a:r>
              <a:rPr lang="ru-RU" dirty="0"/>
              <a:t> батыры </a:t>
            </a:r>
            <a:r>
              <a:rPr lang="en-US" dirty="0"/>
              <a:t>C</a:t>
            </a:r>
            <a:r>
              <a:rPr lang="ru-RU" dirty="0" err="1"/>
              <a:t>питамен</a:t>
            </a:r>
            <a:r>
              <a:rPr lang="ru-RU" dirty="0"/>
              <a:t> 3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бойы</a:t>
            </a:r>
            <a:r>
              <a:rPr lang="ru-RU" dirty="0"/>
              <a:t> партизан </a:t>
            </a:r>
            <a:r>
              <a:rPr lang="ru-RU" dirty="0" err="1"/>
              <a:t>соғысын</a:t>
            </a:r>
            <a:r>
              <a:rPr lang="ru-RU" dirty="0"/>
              <a:t> </a:t>
            </a:r>
            <a:r>
              <a:rPr lang="ru-RU" dirty="0" err="1"/>
              <a:t>жүргізіп</a:t>
            </a:r>
            <a:r>
              <a:rPr lang="ru-RU" dirty="0"/>
              <a:t>, грек гарнизоны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Маракананы</a:t>
            </a:r>
            <a:r>
              <a:rPr lang="ru-RU" dirty="0"/>
              <a:t> (</a:t>
            </a:r>
            <a:r>
              <a:rPr lang="ru-RU" dirty="0" err="1"/>
              <a:t>Самарқан</a:t>
            </a:r>
            <a:r>
              <a:rPr lang="ru-RU" dirty="0"/>
              <a:t>) </a:t>
            </a:r>
            <a:r>
              <a:rPr lang="ru-RU" dirty="0" err="1"/>
              <a:t>қоршауға</a:t>
            </a:r>
            <a:r>
              <a:rPr lang="ru-RU" dirty="0"/>
              <a:t> </a:t>
            </a:r>
            <a:r>
              <a:rPr lang="ru-RU" dirty="0" err="1"/>
              <a:t>алды</a:t>
            </a:r>
            <a:r>
              <a:rPr lang="ru-RU" dirty="0"/>
              <a:t>. </a:t>
            </a:r>
            <a:r>
              <a:rPr lang="ru-RU" dirty="0" err="1"/>
              <a:t>Сақтар</a:t>
            </a:r>
            <a:r>
              <a:rPr lang="ru-RU" dirty="0"/>
              <a:t> </a:t>
            </a:r>
            <a:r>
              <a:rPr lang="ru-RU" dirty="0" err="1"/>
              <a:t>А.Македонскийдің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әскери</a:t>
            </a:r>
            <a:r>
              <a:rPr lang="ru-RU" dirty="0"/>
              <a:t> </a:t>
            </a:r>
            <a:r>
              <a:rPr lang="ru-RU" dirty="0" err="1"/>
              <a:t>бөлімін</a:t>
            </a:r>
            <a:r>
              <a:rPr lang="ru-RU" dirty="0"/>
              <a:t> </a:t>
            </a:r>
            <a:r>
              <a:rPr lang="ru-RU" dirty="0" err="1"/>
              <a:t>қоршауға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, </a:t>
            </a:r>
            <a:r>
              <a:rPr lang="ru-RU" dirty="0" err="1"/>
              <a:t>түгел</a:t>
            </a:r>
            <a:r>
              <a:rPr lang="ru-RU" dirty="0"/>
              <a:t> </a:t>
            </a:r>
            <a:r>
              <a:rPr lang="ru-RU" dirty="0" err="1"/>
              <a:t>қырып</a:t>
            </a:r>
            <a:r>
              <a:rPr lang="ru-RU" dirty="0"/>
              <a:t> </a:t>
            </a:r>
            <a:r>
              <a:rPr lang="ru-RU" dirty="0" err="1"/>
              <a:t>салды</a:t>
            </a:r>
            <a:r>
              <a:rPr lang="ru-RU" dirty="0"/>
              <a:t>. “</a:t>
            </a:r>
            <a:r>
              <a:rPr lang="ru-RU" dirty="0" err="1"/>
              <a:t>Скифтер</a:t>
            </a:r>
            <a:r>
              <a:rPr lang="ru-RU" dirty="0"/>
              <a:t> мен </a:t>
            </a:r>
            <a:r>
              <a:rPr lang="ru-RU" dirty="0" err="1"/>
              <a:t>Спитаменнің</a:t>
            </a:r>
            <a:r>
              <a:rPr lang="ru-RU" dirty="0"/>
              <a:t> </a:t>
            </a:r>
            <a:r>
              <a:rPr lang="ru-RU" dirty="0" err="1"/>
              <a:t>атты</a:t>
            </a:r>
            <a:r>
              <a:rPr lang="ru-RU" dirty="0"/>
              <a:t> </a:t>
            </a:r>
            <a:r>
              <a:rPr lang="ru-RU" dirty="0" err="1"/>
              <a:t>әскері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қоршауға</a:t>
            </a:r>
            <a:r>
              <a:rPr lang="ru-RU" dirty="0"/>
              <a:t> </a:t>
            </a:r>
            <a:r>
              <a:rPr lang="ru-RU" dirty="0" err="1"/>
              <a:t>алды</a:t>
            </a:r>
            <a:r>
              <a:rPr lang="ru-RU" dirty="0"/>
              <a:t> да, </a:t>
            </a:r>
            <a:r>
              <a:rPr lang="ru-RU" dirty="0" err="1"/>
              <a:t>садақпен</a:t>
            </a:r>
            <a:r>
              <a:rPr lang="ru-RU" dirty="0"/>
              <a:t> </a:t>
            </a:r>
            <a:r>
              <a:rPr lang="ru-RU" dirty="0" err="1"/>
              <a:t>атып</a:t>
            </a:r>
            <a:r>
              <a:rPr lang="ru-RU" dirty="0"/>
              <a:t>, </a:t>
            </a:r>
            <a:r>
              <a:rPr lang="ru-RU" dirty="0" err="1"/>
              <a:t>түгел</a:t>
            </a:r>
            <a:r>
              <a:rPr lang="ru-RU" dirty="0"/>
              <a:t> </a:t>
            </a:r>
            <a:r>
              <a:rPr lang="ru-RU" dirty="0" err="1"/>
              <a:t>қырып</a:t>
            </a:r>
            <a:r>
              <a:rPr lang="ru-RU" dirty="0"/>
              <a:t> </a:t>
            </a:r>
            <a:r>
              <a:rPr lang="ru-RU" dirty="0" err="1"/>
              <a:t>салды</a:t>
            </a:r>
            <a:r>
              <a:rPr lang="ru-RU" dirty="0"/>
              <a:t>” -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жазады</a:t>
            </a:r>
            <a:r>
              <a:rPr lang="ru-RU" dirty="0"/>
              <a:t> </a:t>
            </a:r>
            <a:r>
              <a:rPr lang="ru-RU" dirty="0" err="1"/>
              <a:t>Арриан</a:t>
            </a:r>
            <a:r>
              <a:rPr lang="ru-RU" dirty="0"/>
              <a:t>.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деректерде</a:t>
            </a:r>
            <a:r>
              <a:rPr lang="ru-RU" dirty="0"/>
              <a:t> осы </a:t>
            </a:r>
            <a:r>
              <a:rPr lang="ru-RU" dirty="0" err="1"/>
              <a:t>соғыста</a:t>
            </a:r>
            <a:r>
              <a:rPr lang="ru-RU" dirty="0"/>
              <a:t> </a:t>
            </a:r>
            <a:r>
              <a:rPr lang="ru-RU" dirty="0" err="1"/>
              <a:t>Александрға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сарбазының</a:t>
            </a:r>
            <a:r>
              <a:rPr lang="ru-RU" dirty="0"/>
              <a:t> </a:t>
            </a:r>
            <a:r>
              <a:rPr lang="ru-RU" dirty="0" err="1"/>
              <a:t>жебесі</a:t>
            </a:r>
            <a:r>
              <a:rPr lang="ru-RU" dirty="0"/>
              <a:t> </a:t>
            </a:r>
            <a:r>
              <a:rPr lang="ru-RU" dirty="0" err="1"/>
              <a:t>тиіп</a:t>
            </a:r>
            <a:r>
              <a:rPr lang="ru-RU" dirty="0"/>
              <a:t>, </a:t>
            </a:r>
            <a:r>
              <a:rPr lang="ru-RU" dirty="0" err="1"/>
              <a:t>санынан</a:t>
            </a:r>
            <a:r>
              <a:rPr lang="ru-RU" dirty="0"/>
              <a:t> </a:t>
            </a:r>
            <a:r>
              <a:rPr lang="ru-RU" dirty="0" err="1"/>
              <a:t>жараланды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 smtClean="0"/>
              <a:t>көрсетеді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200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Қорытынды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Қорыта айтқанда,б.з.б. </a:t>
            </a:r>
            <a:r>
              <a:rPr lang="en-US" dirty="0" smtClean="0"/>
              <a:t> VIII –IV</a:t>
            </a:r>
            <a:r>
              <a:rPr lang="kk-KZ" dirty="0" smtClean="0"/>
              <a:t> ғғ.темір дәуірінің алғашқы кезінде өмір сүрген сақ тайпаларының өзіндік мәдениеті дамыған,жартылай көшпелі мал шаруашылығымен айналысқан,саяси жағынан дербес,мемлекеттік дәрежеге көтерілген тайпалар бірлестігі болғанын көреміз.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87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Пайдаланылған әдебиеттер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kk-KZ" dirty="0" smtClean="0"/>
              <a:t>К.С. Мұсабаков  «Қазақстан тарихы» 2015 жыл. Астана баспасы.</a:t>
            </a:r>
          </a:p>
          <a:p>
            <a:pPr marL="514350" indent="-514350">
              <a:buAutoNum type="arabicPeriod"/>
            </a:pPr>
            <a:r>
              <a:rPr lang="kk-KZ" dirty="0" smtClean="0"/>
              <a:t>Н.А. Абдурахманов </a:t>
            </a:r>
            <a:r>
              <a:rPr lang="ru-RU" dirty="0" smtClean="0"/>
              <a:t>«</a:t>
            </a:r>
            <a:r>
              <a:rPr lang="kk-KZ" dirty="0" smtClean="0"/>
              <a:t>Қазақстан тарихы» 2014 жыл Алматы «Элвиро».</a:t>
            </a:r>
          </a:p>
          <a:p>
            <a:pPr marL="514350" indent="-514350">
              <a:buAutoNum type="arabicPeriod"/>
            </a:pPr>
            <a:r>
              <a:rPr lang="kk-KZ" smtClean="0"/>
              <a:t>Интернет желісі.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34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Жоспар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.Кіріспе</a:t>
            </a:r>
          </a:p>
          <a:p>
            <a:pPr marL="0" indent="0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Негізгі бөлім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а)Сақтар туралы деректер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ә)Сақтардың қоғамы мен шаруашылығы</a:t>
            </a: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б)Сақтардың тәуелсіздік үшін күресі</a:t>
            </a:r>
          </a:p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Қорытынды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50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Сақтар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800" i="1" dirty="0" err="1">
                <a:latin typeface="Times New Roman" pitchFamily="18" charset="0"/>
                <a:cs typeface="Times New Roman" pitchFamily="18" charset="0"/>
              </a:rPr>
              <a:t>сақалар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 —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б.з.б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1-мыңжылдықта Орта Азия мен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Түркістан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аумағын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мекен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еткен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тайпа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қуатты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тайпалық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одақтары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2" tooltip="Массагеттер"/>
              </a:rPr>
              <a:t>массагеттер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3" tooltip="Исседондар"/>
              </a:rPr>
              <a:t>исседондар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4" tooltip="Аландар"/>
              </a:rPr>
              <a:t>аландар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  <a:hlinkClick r:id="rId5" tooltip="Каспийлер (мұндай бет жоқ)"/>
              </a:rPr>
              <a:t>каспийлер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  <a:hlinkClick r:id="rId6" tooltip="Сарматтар"/>
              </a:rPr>
              <a:t>сарматтардан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тұрған.Оларды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көне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гректер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скифтер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атаған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грек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тарихшысы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Геродот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еңбегінде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5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томында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жағрапияшы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Страбон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Жағрапиясында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жазып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қалдырған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Бұларды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грек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тарихшысы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Страбон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азиялық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скифтер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жазды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76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Сақ атауының бірнеше мағынасы бар: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Парсы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жазбаларындағы «сақ» сөзінің мағынасы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«құдіретті еркектер»;</a:t>
            </a:r>
          </a:p>
          <a:p>
            <a:pPr>
              <a:buFontTx/>
              <a:buChar char="-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Иран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жазбаларында сақтар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«жүйрік атты турлар»;</a:t>
            </a:r>
          </a:p>
          <a:p>
            <a:pPr>
              <a:buFontTx/>
              <a:buChar char="-"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Грек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деректерінде сақтар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«азиялық скифтер» деген атпен белгілі болды.</a:t>
            </a:r>
          </a:p>
        </p:txBody>
      </p:sp>
    </p:spTree>
    <p:extLst>
      <p:ext uri="{BB962C8B-B14F-4D97-AF65-F5344CB8AC3E}">
        <p14:creationId xmlns:p14="http://schemas.microsoft.com/office/powerpoint/2010/main" val="182431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  <a:hlinkClick r:id="rId2" tooltip="Парадарая (мұндай бет жоқ)"/>
              </a:rPr>
              <a:t>парадарая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  <a:hlinkClick r:id="rId3" tooltip="Каспий теңізі"/>
              </a:rPr>
              <a:t>теңіздің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арғы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бетіндегі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сақалар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 —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4" tooltip="Еуропа"/>
              </a:rPr>
              <a:t>еуропалық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скифтер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5" tooltip="Арал теңізі"/>
              </a:rPr>
              <a:t>Арал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5" tooltip="Арал теңізі"/>
              </a:rPr>
              <a:t>теңізі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6" tooltip="Сырдария"/>
              </a:rPr>
              <a:t>Сырдарияның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арғы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жағындағылар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  <a:hlinkClick r:id="rId7" tooltip="Хаомаварга (мұндай бет жоқ)"/>
              </a:rPr>
              <a:t>хаомаварга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  <a:hlinkClick r:id="rId8" tooltip="Хаома (мұндай бет жоқ)"/>
              </a:rPr>
              <a:t>хаома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сусынына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  <a:hlinkClick r:id="rId9" tooltip="Ферғана алқабы (мұндай бет жоқ)"/>
              </a:rPr>
              <a:t>Ферғана</a:t>
            </a:r>
            <a:r>
              <a:rPr lang="ru-RU" u="sng" dirty="0">
                <a:latin typeface="Times New Roman" pitchFamily="18" charset="0"/>
                <a:cs typeface="Times New Roman" pitchFamily="18" charset="0"/>
                <a:hlinkClick r:id="rId9" tooltip="Ферғана алқабы (мұндай бет жоқ)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  <a:hlinkClick r:id="rId9" tooltip="Ферғана алқабы (мұндай бет жоқ)"/>
              </a:rPr>
              <a:t>алқабын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мекендеушілер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  <a:hlinkClick r:id="rId10" tooltip="Тиграхауда (мұндай бет жоқ)"/>
              </a:rPr>
              <a:t>тиграхауда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шошақ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бөрікті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сақалар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 —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6" tooltip="Сырдария"/>
              </a:rPr>
              <a:t>Сырдарияның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орта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ағынын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1" tooltip="Жетісу"/>
              </a:rPr>
              <a:t>Жетісуды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мекендеушілер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2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Сақтардың қоғамы 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ке бөлінді:</a:t>
            </a:r>
          </a:p>
          <a:p>
            <a:pPr>
              <a:buFontTx/>
              <a:buChar char="-"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Абыздар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ақ түсті киім киді,олар ерекше бас киімі мен ағаш тостағанымен ерекшеленді;</a:t>
            </a:r>
          </a:p>
          <a:p>
            <a:pPr>
              <a:buFontTx/>
              <a:buChar char="-"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Жауынгерлер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қызыл,сары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қызыл түсті киім киді,үнді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иран тілінде ратайштар,яғни арбада тұрғандар деп аталды;</a:t>
            </a:r>
          </a:p>
          <a:p>
            <a:pPr>
              <a:buFontTx/>
              <a:buChar char="-"/>
            </a:pP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Малшылар мен егіншілер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сары немесе көк түсті киім киді,оларды сегіз аяқталар деп атады,яғни соқаға жегілген екі өгізі бар дегенді білдірді.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65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90864" cy="4954562"/>
          </a:xfrm>
        </p:spPr>
        <p:txBody>
          <a:bodyPr>
            <a:norm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260648"/>
            <a:ext cx="4474840" cy="58655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«Алтын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 —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 tooltip="1970"/>
              </a:rPr>
              <a:t>1970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-ші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жылдарының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3" tooltip="Есік"/>
              </a:rPr>
              <a:t>Есік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қорғанында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4" tooltip="Сақтар"/>
              </a:rPr>
              <a:t>сақтар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тайпасының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5" tooltip="Көсем"/>
              </a:rPr>
              <a:t>көсемінің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6" tooltip="Зират"/>
              </a:rPr>
              <a:t>зираты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табылды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Дәлірек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айтқанда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7" tooltip="Алматы облысы"/>
              </a:rPr>
              <a:t>Алматы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7" tooltip="Алматы облысы"/>
              </a:rPr>
              <a:t>облысы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3" tooltip="Есік"/>
              </a:rPr>
              <a:t>Есік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қаласының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солтүстігіндегі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8" tooltip="Есік өзені (мұндай бет жоқ)"/>
              </a:rPr>
              <a:t>Есік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8" tooltip="Есік өзені (мұндай бет жоқ)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8" tooltip="Есік өзені (мұндай бет жоқ)"/>
              </a:rPr>
              <a:t>өзенінің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жағалауындағы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9" tooltip="Темір дәуірі"/>
              </a:rPr>
              <a:t>темір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9" tooltip="Темір дәуірі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  <a:hlinkClick r:id="rId9" tooltip="Темір дәуірі"/>
              </a:rPr>
              <a:t>дәуірінен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сақталған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обасынан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табылған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алтын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жауынгерінің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мүрдесі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0" tooltip="1969"/>
              </a:rPr>
              <a:t>1969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 tooltip="1970"/>
              </a:rPr>
              <a:t>1970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жылдары археолог 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11" tooltip="Кемел Ақышев"/>
              </a:rPr>
              <a:t>К.А.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hlinkClick r:id="rId11" tooltip="Кемел Ақышев"/>
              </a:rPr>
              <a:t>Ақышев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тапқан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intex\Documents\9023c034ae22a660da512f66151ad0ca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0223"/>
            <a:ext cx="3456384" cy="5565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2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Кир әскерінің басып кіруі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Б.з.б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530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Кир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бастаған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парсы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әскері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Сырдарияға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соғысты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Томирис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патшайымның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Спаргапис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парсылардың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қаза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Геродот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жазбаларында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парсылармен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соғысы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баяндайды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әскерлер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садақпен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атысады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Садақ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біткеннен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жекпе-жекке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қылыш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найзамен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соғысады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Нәтижесінде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массагеттер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жеңіп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Парсы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жауынгерлерінің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көбі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қырылып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Кир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өлтіріледі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13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        Шырақтың ерлігі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Кир </a:t>
            </a:r>
            <a:r>
              <a:rPr lang="ru-RU" dirty="0" err="1"/>
              <a:t>қайтыс</a:t>
            </a:r>
            <a:r>
              <a:rPr lang="ru-RU" dirty="0"/>
              <a:t> </a:t>
            </a:r>
            <a:r>
              <a:rPr lang="ru-RU" dirty="0" err="1"/>
              <a:t>болғаннан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11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өткен</a:t>
            </a:r>
            <a:r>
              <a:rPr lang="ru-RU" dirty="0"/>
              <a:t> </a:t>
            </a:r>
            <a:r>
              <a:rPr lang="ru-RU" dirty="0" err="1"/>
              <a:t>соң</a:t>
            </a:r>
            <a:r>
              <a:rPr lang="ru-RU" dirty="0"/>
              <a:t>, </a:t>
            </a:r>
            <a:r>
              <a:rPr lang="ru-RU" dirty="0" err="1"/>
              <a:t>парсылар</a:t>
            </a:r>
            <a:r>
              <a:rPr lang="ru-RU" dirty="0"/>
              <a:t> </a:t>
            </a:r>
            <a:r>
              <a:rPr lang="ru-RU" dirty="0" err="1"/>
              <a:t>сақтарға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шабуылдады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жорықты</a:t>
            </a:r>
            <a:r>
              <a:rPr lang="ru-RU" dirty="0"/>
              <a:t> Дарий </a:t>
            </a:r>
            <a:r>
              <a:rPr lang="ru-RU" dirty="0" err="1"/>
              <a:t>патша</a:t>
            </a:r>
            <a:r>
              <a:rPr lang="ru-RU" dirty="0"/>
              <a:t> </a:t>
            </a:r>
            <a:r>
              <a:rPr lang="ru-RU" dirty="0" err="1"/>
              <a:t>басқарған</a:t>
            </a:r>
            <a:r>
              <a:rPr lang="ru-RU" dirty="0"/>
              <a:t>. “Мен </a:t>
            </a:r>
            <a:r>
              <a:rPr lang="ru-RU" dirty="0" err="1"/>
              <a:t>әскеріммен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жеріне</a:t>
            </a:r>
            <a:r>
              <a:rPr lang="ru-RU" dirty="0"/>
              <a:t> </a:t>
            </a:r>
            <a:r>
              <a:rPr lang="ru-RU" dirty="0" err="1"/>
              <a:t>жорыққа</a:t>
            </a:r>
            <a:r>
              <a:rPr lang="ru-RU" dirty="0"/>
              <a:t> </a:t>
            </a:r>
            <a:r>
              <a:rPr lang="ru-RU" dirty="0" err="1"/>
              <a:t>шықтым</a:t>
            </a:r>
            <a:r>
              <a:rPr lang="ru-RU" dirty="0"/>
              <a:t>” -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Дарийдің</a:t>
            </a:r>
            <a:r>
              <a:rPr lang="ru-RU" dirty="0"/>
              <a:t> </a:t>
            </a:r>
            <a:r>
              <a:rPr lang="ru-RU" dirty="0" err="1"/>
              <a:t>сөздері</a:t>
            </a:r>
            <a:r>
              <a:rPr lang="ru-RU" dirty="0"/>
              <a:t> </a:t>
            </a:r>
            <a:r>
              <a:rPr lang="ru-RU" dirty="0" err="1"/>
              <a:t>Бехистун</a:t>
            </a:r>
            <a:r>
              <a:rPr lang="ru-RU" dirty="0"/>
              <a:t> </a:t>
            </a:r>
            <a:r>
              <a:rPr lang="ru-RU" dirty="0" err="1"/>
              <a:t>жазбаларында</a:t>
            </a:r>
            <a:r>
              <a:rPr lang="ru-RU" dirty="0"/>
              <a:t> </a:t>
            </a:r>
            <a:r>
              <a:rPr lang="ru-RU" dirty="0" err="1"/>
              <a:t>жазылған</a:t>
            </a:r>
            <a:r>
              <a:rPr lang="ru-RU" dirty="0"/>
              <a:t>.</a:t>
            </a:r>
          </a:p>
          <a:p>
            <a:r>
              <a:rPr lang="ru-RU" dirty="0" err="1"/>
              <a:t>Б.з.б</a:t>
            </a:r>
            <a:r>
              <a:rPr lang="ru-RU" dirty="0"/>
              <a:t>. 519 </a:t>
            </a:r>
            <a:r>
              <a:rPr lang="ru-RU" dirty="0" err="1"/>
              <a:t>жылы</a:t>
            </a:r>
            <a:r>
              <a:rPr lang="ru-RU" dirty="0"/>
              <a:t> Дарий </a:t>
            </a:r>
            <a:r>
              <a:rPr lang="ru-RU" dirty="0" err="1"/>
              <a:t>бастаған</a:t>
            </a:r>
            <a:r>
              <a:rPr lang="ru-RU" dirty="0"/>
              <a:t> </a:t>
            </a:r>
            <a:r>
              <a:rPr lang="ru-RU" dirty="0" err="1"/>
              <a:t>парсылар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жеріне</a:t>
            </a:r>
            <a:r>
              <a:rPr lang="ru-RU" dirty="0"/>
              <a:t> </a:t>
            </a:r>
            <a:r>
              <a:rPr lang="ru-RU" dirty="0" err="1"/>
              <a:t>шабуылдады</a:t>
            </a:r>
            <a:r>
              <a:rPr lang="ru-RU" dirty="0"/>
              <a:t>. </a:t>
            </a:r>
            <a:r>
              <a:rPr lang="en-US" dirty="0"/>
              <a:t>C</a:t>
            </a:r>
            <a:r>
              <a:rPr lang="ru-RU" dirty="0" err="1"/>
              <a:t>ақтардың</a:t>
            </a:r>
            <a:r>
              <a:rPr lang="ru-RU" dirty="0"/>
              <a:t> </a:t>
            </a:r>
            <a:r>
              <a:rPr lang="ru-RU" dirty="0" err="1"/>
              <a:t>көсемі</a:t>
            </a:r>
            <a:r>
              <a:rPr lang="ru-RU" dirty="0"/>
              <a:t> </a:t>
            </a:r>
            <a:r>
              <a:rPr lang="ru-RU" dirty="0" err="1"/>
              <a:t>Скунха</a:t>
            </a:r>
            <a:r>
              <a:rPr lang="ru-RU" dirty="0"/>
              <a:t> </a:t>
            </a:r>
            <a:r>
              <a:rPr lang="ru-RU" dirty="0" err="1"/>
              <a:t>жеңіліп</a:t>
            </a:r>
            <a:r>
              <a:rPr lang="ru-RU" dirty="0"/>
              <a:t>, парсы </a:t>
            </a:r>
            <a:r>
              <a:rPr lang="ru-RU" dirty="0" err="1"/>
              <a:t>әскері</a:t>
            </a:r>
            <a:r>
              <a:rPr lang="ru-RU" dirty="0"/>
              <a:t> </a:t>
            </a:r>
            <a:r>
              <a:rPr lang="ru-RU" dirty="0" err="1"/>
              <a:t>Сырдариядан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.</a:t>
            </a:r>
          </a:p>
          <a:p>
            <a:r>
              <a:rPr lang="ru-RU" dirty="0"/>
              <a:t>Грек </a:t>
            </a:r>
            <a:r>
              <a:rPr lang="ru-RU" dirty="0" err="1"/>
              <a:t>тарихшысы</a:t>
            </a:r>
            <a:r>
              <a:rPr lang="ru-RU" dirty="0"/>
              <a:t> </a:t>
            </a:r>
            <a:r>
              <a:rPr lang="ru-RU" dirty="0" err="1"/>
              <a:t>Полиэн</a:t>
            </a:r>
            <a:r>
              <a:rPr lang="ru-RU" dirty="0"/>
              <a:t>: “</a:t>
            </a:r>
            <a:r>
              <a:rPr lang="ru-RU" dirty="0" err="1"/>
              <a:t>Шырақ</a:t>
            </a:r>
            <a:r>
              <a:rPr lang="ru-RU" dirty="0"/>
              <a:t> </a:t>
            </a:r>
            <a:r>
              <a:rPr lang="ru-RU" dirty="0" err="1"/>
              <a:t>есімді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денесін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жаралап</a:t>
            </a:r>
            <a:r>
              <a:rPr lang="ru-RU" dirty="0"/>
              <a:t>, </a:t>
            </a:r>
            <a:r>
              <a:rPr lang="ru-RU" dirty="0" err="1"/>
              <a:t>парсыларға</a:t>
            </a:r>
            <a:r>
              <a:rPr lang="ru-RU" dirty="0"/>
              <a:t> </a:t>
            </a:r>
            <a:r>
              <a:rPr lang="ru-RU" dirty="0" err="1"/>
              <a:t>қашып</a:t>
            </a:r>
            <a:r>
              <a:rPr lang="ru-RU" dirty="0"/>
              <a:t> </a:t>
            </a:r>
            <a:r>
              <a:rPr lang="ru-RU" dirty="0" err="1"/>
              <a:t>барып</a:t>
            </a:r>
            <a:r>
              <a:rPr lang="ru-RU" dirty="0"/>
              <a:t>, </a:t>
            </a:r>
            <a:r>
              <a:rPr lang="ru-RU" dirty="0" err="1"/>
              <a:t>өзін</a:t>
            </a:r>
            <a:r>
              <a:rPr lang="ru-RU" dirty="0"/>
              <a:t> </a:t>
            </a:r>
            <a:r>
              <a:rPr lang="ru-RU" dirty="0" err="1"/>
              <a:t>сақ</a:t>
            </a:r>
            <a:r>
              <a:rPr lang="ru-RU" dirty="0"/>
              <a:t> </a:t>
            </a:r>
            <a:r>
              <a:rPr lang="ru-RU" dirty="0" err="1"/>
              <a:t>көсемдерінен</a:t>
            </a:r>
            <a:r>
              <a:rPr lang="ru-RU" dirty="0"/>
              <a:t> </a:t>
            </a:r>
            <a:r>
              <a:rPr lang="ru-RU" dirty="0" err="1"/>
              <a:t>жәбір</a:t>
            </a:r>
            <a:r>
              <a:rPr lang="ru-RU" dirty="0"/>
              <a:t> </a:t>
            </a:r>
            <a:r>
              <a:rPr lang="ru-RU" dirty="0" err="1"/>
              <a:t>көрген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 Парсы </a:t>
            </a:r>
            <a:r>
              <a:rPr lang="ru-RU" dirty="0" err="1"/>
              <a:t>әскерлерін</a:t>
            </a:r>
            <a:r>
              <a:rPr lang="ru-RU" dirty="0"/>
              <a:t> </a:t>
            </a:r>
            <a:r>
              <a:rPr lang="ru-RU" dirty="0" err="1"/>
              <a:t>алдап</a:t>
            </a:r>
            <a:r>
              <a:rPr lang="ru-RU" dirty="0"/>
              <a:t>, </a:t>
            </a:r>
            <a:r>
              <a:rPr lang="ru-RU" dirty="0" err="1"/>
              <a:t>шөлге</a:t>
            </a:r>
            <a:r>
              <a:rPr lang="ru-RU" dirty="0"/>
              <a:t> </a:t>
            </a:r>
            <a:r>
              <a:rPr lang="ru-RU" dirty="0" err="1"/>
              <a:t>апарып</a:t>
            </a:r>
            <a:r>
              <a:rPr lang="ru-RU" dirty="0"/>
              <a:t> </a:t>
            </a:r>
            <a:r>
              <a:rPr lang="ru-RU" dirty="0" err="1"/>
              <a:t>қырады</a:t>
            </a:r>
            <a:r>
              <a:rPr lang="ru-RU" dirty="0"/>
              <a:t>” -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жазған</a:t>
            </a:r>
            <a:r>
              <a:rPr lang="ru-RU" dirty="0"/>
              <a:t>.</a:t>
            </a:r>
          </a:p>
          <a:p>
            <a:r>
              <a:rPr lang="ru-RU" dirty="0"/>
              <a:t>Дарий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әскерінен</a:t>
            </a:r>
            <a:r>
              <a:rPr lang="ru-RU" dirty="0"/>
              <a:t> </a:t>
            </a:r>
            <a:r>
              <a:rPr lang="ru-RU" dirty="0" err="1"/>
              <a:t>айырылып</a:t>
            </a:r>
            <a:r>
              <a:rPr lang="ru-RU" dirty="0"/>
              <a:t>, </a:t>
            </a:r>
            <a:r>
              <a:rPr lang="ru-RU" dirty="0" err="1"/>
              <a:t>Персияға</a:t>
            </a:r>
            <a:r>
              <a:rPr lang="ru-RU" dirty="0"/>
              <a:t> </a:t>
            </a:r>
            <a:r>
              <a:rPr lang="ru-RU" dirty="0" err="1"/>
              <a:t>қайтуға</a:t>
            </a:r>
            <a:r>
              <a:rPr lang="ru-RU" dirty="0"/>
              <a:t> </a:t>
            </a:r>
            <a:r>
              <a:rPr lang="ru-RU" dirty="0" err="1"/>
              <a:t>мәжбүр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Шырақтың</a:t>
            </a:r>
            <a:r>
              <a:rPr lang="ru-RU" dirty="0"/>
              <a:t> </a:t>
            </a:r>
            <a:r>
              <a:rPr lang="ru-RU" dirty="0" err="1"/>
              <a:t>ерлігі</a:t>
            </a:r>
            <a:r>
              <a:rPr lang="ru-RU" dirty="0"/>
              <a:t> </a:t>
            </a:r>
            <a:r>
              <a:rPr lang="ru-RU" dirty="0" err="1"/>
              <a:t>арқасында</a:t>
            </a:r>
            <a:r>
              <a:rPr lang="ru-RU" dirty="0"/>
              <a:t> </a:t>
            </a:r>
            <a:r>
              <a:rPr lang="ru-RU" dirty="0" err="1"/>
              <a:t>сақтар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тәуелсіздігін</a:t>
            </a:r>
            <a:r>
              <a:rPr lang="ru-RU" dirty="0"/>
              <a:t> </a:t>
            </a:r>
            <a:r>
              <a:rPr lang="ru-RU" dirty="0" err="1"/>
              <a:t>сақтап</a:t>
            </a:r>
            <a:r>
              <a:rPr lang="ru-RU" dirty="0"/>
              <a:t> </a:t>
            </a:r>
            <a:r>
              <a:rPr lang="ru-RU" dirty="0" err="1"/>
              <a:t>қалды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60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TM04033929[[fn=Сланец]]</Template>
  <TotalTime>142</TotalTime>
  <Words>488</Words>
  <Application>Microsoft Office PowerPoint</Application>
  <PresentationFormat>Экран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Constantia</vt:lpstr>
      <vt:lpstr>Times New Roman</vt:lpstr>
      <vt:lpstr>Wingdings 2</vt:lpstr>
      <vt:lpstr>Поток</vt:lpstr>
      <vt:lpstr>САҚТАР       </vt:lpstr>
      <vt:lpstr>Жоспар</vt:lpstr>
      <vt:lpstr>   </vt:lpstr>
      <vt:lpstr>   </vt:lpstr>
      <vt:lpstr>   </vt:lpstr>
      <vt:lpstr>   </vt:lpstr>
      <vt:lpstr>    </vt:lpstr>
      <vt:lpstr>Кир әскерінің басып кіруі</vt:lpstr>
      <vt:lpstr>        Шырақтың ерлігі</vt:lpstr>
      <vt:lpstr>Александр Македонскидің сақ  еліне жорығы</vt:lpstr>
      <vt:lpstr>Қорытынды</vt:lpstr>
      <vt:lpstr>Пайдаланылған әдебиеттер</vt:lpstr>
    </vt:vector>
  </TitlesOfParts>
  <Company>Romeo1994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ҚАЗАҚСТАН РЕСПУБЛИКАСЫНЫҢ ДЕНСАУЛЫҚ САҚТАУ МИНИСТІРЛІГІ  Оңтүстік Қазақстан Мемелекеттік Фармацептика Академиясы  Қазақстан тарихы және қоғамдық-әлеуметтік пәндер кафедрасы</dc:title>
  <dc:creator>intex</dc:creator>
  <cp:lastModifiedBy>КазИТУ</cp:lastModifiedBy>
  <cp:revision>13</cp:revision>
  <dcterms:created xsi:type="dcterms:W3CDTF">2016-09-18T16:26:35Z</dcterms:created>
  <dcterms:modified xsi:type="dcterms:W3CDTF">2021-11-02T16:21:26Z</dcterms:modified>
</cp:coreProperties>
</file>