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showMasterSp="0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fmla="val 1272" name="adj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20" name="Google Shape;20;p2"/>
          <p:cNvGrpSpPr/>
          <p:nvPr/>
        </p:nvGrpSpPr>
        <p:grpSpPr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21" name="Google Shape;21;p2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-3905250" y="4294188"/>
              <a:ext cx="13011150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26" name="Google Shape;26;p2"/>
          <p:cNvSpPr txBox="1"/>
          <p:nvPr>
            <p:ph type="ctrTitle"/>
          </p:nvPr>
        </p:nvSpPr>
        <p:spPr>
          <a:xfrm>
            <a:off x="685800" y="1600200"/>
            <a:ext cx="7772400" cy="17801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"/>
          <p:cNvSpPr txBox="1"/>
          <p:nvPr>
            <p:ph idx="1" type="subTitle"/>
          </p:nvPr>
        </p:nvSpPr>
        <p:spPr>
          <a:xfrm>
            <a:off x="1371600" y="3556001"/>
            <a:ext cx="6400800" cy="14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FFFF"/>
                </a:solidFill>
              </a:defRPr>
            </a:lvl1pPr>
            <a:lvl2pPr lvl="1" algn="ctr">
              <a:spcBef>
                <a:spcPts val="440"/>
              </a:spcBef>
              <a:spcAft>
                <a:spcPts val="0"/>
              </a:spcAft>
              <a:buSzPts val="2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2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1"/>
          <p:cNvSpPr txBox="1"/>
          <p:nvPr>
            <p:ph idx="1" type="body"/>
          </p:nvPr>
        </p:nvSpPr>
        <p:spPr>
          <a:xfrm rot="5400000">
            <a:off x="2850886" y="696649"/>
            <a:ext cx="3450696" cy="74083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*"/>
              <a:defRPr/>
            </a:lvl1pPr>
            <a:lvl2pPr indent="-368300" lvl="1" marL="914400" algn="l">
              <a:spcBef>
                <a:spcPts val="440"/>
              </a:spcBef>
              <a:spcAft>
                <a:spcPts val="0"/>
              </a:spcAft>
              <a:buSzPts val="2200"/>
              <a:buChar char="*"/>
              <a:defRPr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*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*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12" name="Google Shape;112;p11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1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1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showMasterSp="0" type="vertTitleAndTx">
  <p:cSld name="VERTICAL_TITLE_AND_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2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fmla="val 7136" name="adj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7" name="Google Shape;117;p12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2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2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  <p:grpSp>
        <p:nvGrpSpPr>
          <p:cNvPr id="120" name="Google Shape;120;p12"/>
          <p:cNvGrpSpPr/>
          <p:nvPr/>
        </p:nvGrpSpPr>
        <p:grpSpPr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21" name="Google Shape;121;p12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2" name="Google Shape;122;p12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3" name="Google Shape;123;p12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4" name="Google Shape;124;p12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5" name="Google Shape;125;p12"/>
            <p:cNvSpPr/>
            <p:nvPr/>
          </p:nvSpPr>
          <p:spPr>
            <a:xfrm>
              <a:off x="-3905250" y="4294188"/>
              <a:ext cx="13011150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26" name="Google Shape;126;p12"/>
          <p:cNvSpPr txBox="1"/>
          <p:nvPr>
            <p:ph type="title"/>
          </p:nvPr>
        </p:nvSpPr>
        <p:spPr>
          <a:xfrm rot="5400000">
            <a:off x="5414433" y="2662767"/>
            <a:ext cx="448733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ndara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2"/>
          <p:cNvSpPr txBox="1"/>
          <p:nvPr>
            <p:ph idx="1" type="body"/>
          </p:nvPr>
        </p:nvSpPr>
        <p:spPr>
          <a:xfrm rot="5400000">
            <a:off x="1223433" y="681567"/>
            <a:ext cx="448733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*"/>
              <a:defRPr/>
            </a:lvl1pPr>
            <a:lvl2pPr indent="-368300" lvl="1" marL="91440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Char char="*"/>
              <a:defRPr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*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*"/>
              <a:defRPr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Char char="*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"/>
          <p:cNvSpPr txBox="1"/>
          <p:nvPr>
            <p:ph idx="1" type="body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  <p:sp>
        <p:nvSpPr>
          <p:cNvPr id="36" name="Google Shape;36;p3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showMasterSp="0" type="blank">
  <p:cSld name="BLANK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fmla="val 7136" name="adj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39" name="Google Shape;39;p4"/>
          <p:cNvGrpSpPr/>
          <p:nvPr/>
        </p:nvGrpSpPr>
        <p:grpSpPr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40" name="Google Shape;40;p4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-3905251" y="4294188"/>
              <a:ext cx="13027839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45" name="Google Shape;45;p4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4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showMasterSp="0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5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fmla="val 1272" name="adj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50" name="Google Shape;50;p5"/>
          <p:cNvSpPr/>
          <p:nvPr/>
        </p:nvSpPr>
        <p:spPr>
          <a:xfrm>
            <a:off x="6047438" y="4203592"/>
            <a:ext cx="2876429" cy="714026"/>
          </a:xfrm>
          <a:custGeom>
            <a:rect b="b" l="l" r="r" t="t"/>
            <a:pathLst>
              <a:path extrusionOk="0" h="640" w="2706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lt2">
              <a:alpha val="28627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2619320" y="4075290"/>
            <a:ext cx="5544515" cy="850138"/>
          </a:xfrm>
          <a:custGeom>
            <a:rect b="b" l="l" r="r" t="t"/>
            <a:pathLst>
              <a:path extrusionOk="0" h="762" w="5216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lt2">
              <a:alpha val="40000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52" name="Google Shape;52;p5"/>
          <p:cNvSpPr/>
          <p:nvPr/>
        </p:nvSpPr>
        <p:spPr>
          <a:xfrm>
            <a:off x="2828728" y="4087562"/>
            <a:ext cx="5467980" cy="774272"/>
          </a:xfrm>
          <a:custGeom>
            <a:rect b="b" l="l" r="r" t="t"/>
            <a:pathLst>
              <a:path extrusionOk="0" h="694" w="514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53" name="Google Shape;53;p5"/>
          <p:cNvSpPr/>
          <p:nvPr/>
        </p:nvSpPr>
        <p:spPr>
          <a:xfrm>
            <a:off x="5609489" y="4074174"/>
            <a:ext cx="3308000" cy="651549"/>
          </a:xfrm>
          <a:custGeom>
            <a:rect b="b" l="l" r="r" t="t"/>
            <a:pathLst>
              <a:path extrusionOk="0" h="584" w="3112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211665" y="4058555"/>
            <a:ext cx="8723376" cy="1329874"/>
          </a:xfrm>
          <a:custGeom>
            <a:rect b="b" l="l" r="r" t="t"/>
            <a:pathLst>
              <a:path extrusionOk="0" h="1192" w="8196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55" name="Google Shape;55;p5"/>
          <p:cNvSpPr txBox="1"/>
          <p:nvPr>
            <p:ph type="title"/>
          </p:nvPr>
        </p:nvSpPr>
        <p:spPr>
          <a:xfrm>
            <a:off x="690032" y="246356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"/>
          <p:cNvSpPr txBox="1"/>
          <p:nvPr>
            <p:ph idx="1" type="body"/>
          </p:nvPr>
        </p:nvSpPr>
        <p:spPr>
          <a:xfrm>
            <a:off x="1367365" y="1437448"/>
            <a:ext cx="6417734" cy="9398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FFFF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7" name="Google Shape;57;p5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5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5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6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6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6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  <p:sp>
        <p:nvSpPr>
          <p:cNvPr id="65" name="Google Shape;65;p6"/>
          <p:cNvSpPr txBox="1"/>
          <p:nvPr>
            <p:ph idx="1" type="body"/>
          </p:nvPr>
        </p:nvSpPr>
        <p:spPr>
          <a:xfrm>
            <a:off x="676655" y="2679192"/>
            <a:ext cx="3822192" cy="3447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66" name="Google Shape;66;p6"/>
          <p:cNvSpPr txBox="1"/>
          <p:nvPr>
            <p:ph idx="2" type="body"/>
          </p:nvPr>
        </p:nvSpPr>
        <p:spPr>
          <a:xfrm>
            <a:off x="4645152" y="2679192"/>
            <a:ext cx="3822192" cy="3447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7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7"/>
          <p:cNvSpPr txBox="1"/>
          <p:nvPr>
            <p:ph idx="1" type="body"/>
          </p:nvPr>
        </p:nvSpPr>
        <p:spPr>
          <a:xfrm>
            <a:off x="676656" y="2678114"/>
            <a:ext cx="3822192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2400"/>
              <a:buNone/>
              <a:defRPr b="0" sz="24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0" name="Google Shape;70;p7"/>
          <p:cNvSpPr txBox="1"/>
          <p:nvPr>
            <p:ph idx="2" type="body"/>
          </p:nvPr>
        </p:nvSpPr>
        <p:spPr>
          <a:xfrm>
            <a:off x="677332" y="3429000"/>
            <a:ext cx="3820055" cy="2697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spcBef>
                <a:spcPts val="400"/>
              </a:spcBef>
              <a:spcAft>
                <a:spcPts val="0"/>
              </a:spcAft>
              <a:buSzPts val="2000"/>
              <a:buChar char="*"/>
              <a:defRPr sz="20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 sz="18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SzPts val="1600"/>
              <a:buChar char="*"/>
              <a:defRPr sz="1600"/>
            </a:lvl3pPr>
            <a:lvl4pPr indent="-317500" lvl="3" marL="1828800" algn="l">
              <a:spcBef>
                <a:spcPts val="280"/>
              </a:spcBef>
              <a:spcAft>
                <a:spcPts val="0"/>
              </a:spcAft>
              <a:buSzPts val="1400"/>
              <a:buChar char="*"/>
              <a:defRPr sz="1400"/>
            </a:lvl4pPr>
            <a:lvl5pPr indent="-317500" lvl="4" marL="2286000" algn="l">
              <a:spcBef>
                <a:spcPts val="280"/>
              </a:spcBef>
              <a:spcAft>
                <a:spcPts val="0"/>
              </a:spcAft>
              <a:buSzPts val="1400"/>
              <a:buChar char="*"/>
              <a:defRPr sz="1400"/>
            </a:lvl5pPr>
            <a:lvl6pPr indent="-330200" lvl="5" marL="27432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6pPr>
            <a:lvl7pPr indent="-330200" lvl="6" marL="32004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8pPr>
            <a:lvl9pPr indent="-330200" lvl="8" marL="41148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9pPr>
          </a:lstStyle>
          <a:p/>
        </p:txBody>
      </p:sp>
      <p:sp>
        <p:nvSpPr>
          <p:cNvPr id="71" name="Google Shape;71;p7"/>
          <p:cNvSpPr txBox="1"/>
          <p:nvPr>
            <p:ph idx="3" type="body"/>
          </p:nvPr>
        </p:nvSpPr>
        <p:spPr>
          <a:xfrm>
            <a:off x="4648200" y="2678113"/>
            <a:ext cx="3822192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2400"/>
              <a:buNone/>
              <a:defRPr b="0" i="0" sz="24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7"/>
          <p:cNvSpPr txBox="1"/>
          <p:nvPr>
            <p:ph idx="4" type="body"/>
          </p:nvPr>
        </p:nvSpPr>
        <p:spPr>
          <a:xfrm>
            <a:off x="4645025" y="3429000"/>
            <a:ext cx="3822192" cy="2697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spcBef>
                <a:spcPts val="400"/>
              </a:spcBef>
              <a:spcAft>
                <a:spcPts val="0"/>
              </a:spcAft>
              <a:buSzPts val="2000"/>
              <a:buChar char="*"/>
              <a:defRPr sz="20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 sz="18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SzPts val="1600"/>
              <a:buChar char="*"/>
              <a:defRPr sz="1600"/>
            </a:lvl3pPr>
            <a:lvl4pPr indent="-317500" lvl="3" marL="1828800" algn="l">
              <a:spcBef>
                <a:spcPts val="280"/>
              </a:spcBef>
              <a:spcAft>
                <a:spcPts val="0"/>
              </a:spcAft>
              <a:buSzPts val="1400"/>
              <a:buChar char="*"/>
              <a:defRPr sz="1400"/>
            </a:lvl4pPr>
            <a:lvl5pPr indent="-317500" lvl="4" marL="2286000" algn="l">
              <a:spcBef>
                <a:spcPts val="280"/>
              </a:spcBef>
              <a:spcAft>
                <a:spcPts val="0"/>
              </a:spcAft>
              <a:buSzPts val="1400"/>
              <a:buChar char="*"/>
              <a:defRPr sz="1400"/>
            </a:lvl5pPr>
            <a:lvl6pPr indent="-330200" lvl="5" marL="27432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6pPr>
            <a:lvl7pPr indent="-330200" lvl="6" marL="32004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8pPr>
            <a:lvl9pPr indent="-330200" lvl="8" marL="41148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9pPr>
          </a:lstStyle>
          <a:p/>
        </p:txBody>
      </p:sp>
      <p:sp>
        <p:nvSpPr>
          <p:cNvPr id="73" name="Google Shape;73;p7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7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7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8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8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8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fmla="val 7136" name="adj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83" name="Google Shape;83;p9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9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9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  <p:sp>
        <p:nvSpPr>
          <p:cNvPr id="86" name="Google Shape;86;p9"/>
          <p:cNvSpPr txBox="1"/>
          <p:nvPr>
            <p:ph idx="1" type="body"/>
          </p:nvPr>
        </p:nvSpPr>
        <p:spPr>
          <a:xfrm>
            <a:off x="914400" y="3581400"/>
            <a:ext cx="3352800" cy="19050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grpSp>
        <p:nvGrpSpPr>
          <p:cNvPr id="87" name="Google Shape;87;p9"/>
          <p:cNvGrpSpPr/>
          <p:nvPr/>
        </p:nvGrpSpPr>
        <p:grpSpPr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88" name="Google Shape;88;p9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89" name="Google Shape;89;p9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0" name="Google Shape;90;p9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1" name="Google Shape;91;p9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2" name="Google Shape;92;p9"/>
            <p:cNvSpPr/>
            <p:nvPr/>
          </p:nvSpPr>
          <p:spPr>
            <a:xfrm>
              <a:off x="-3905250" y="4294188"/>
              <a:ext cx="13011150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93" name="Google Shape;93;p9"/>
          <p:cNvSpPr txBox="1"/>
          <p:nvPr>
            <p:ph type="title"/>
          </p:nvPr>
        </p:nvSpPr>
        <p:spPr>
          <a:xfrm>
            <a:off x="914400" y="2286000"/>
            <a:ext cx="33528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ndara"/>
              <a:buNone/>
              <a:defRPr sz="3200"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9"/>
          <p:cNvSpPr txBox="1"/>
          <p:nvPr>
            <p:ph idx="2" type="body"/>
          </p:nvPr>
        </p:nvSpPr>
        <p:spPr>
          <a:xfrm>
            <a:off x="4651962" y="1828800"/>
            <a:ext cx="3904076" cy="381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368300" lvl="0" marL="457200" algn="l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Char char="*"/>
              <a:defRPr sz="2200">
                <a:solidFill>
                  <a:schemeClr val="dk2"/>
                </a:solidFill>
              </a:defRPr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*"/>
              <a:defRPr sz="2000">
                <a:solidFill>
                  <a:schemeClr val="dk2"/>
                </a:solidFill>
              </a:defRPr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*"/>
              <a:defRPr sz="1800">
                <a:solidFill>
                  <a:schemeClr val="dk2"/>
                </a:solidFill>
              </a:defRPr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*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*"/>
              <a:defRPr sz="1600">
                <a:solidFill>
                  <a:schemeClr val="dk2"/>
                </a:solidFill>
              </a:defRPr>
            </a:lvl5pPr>
            <a:lvl6pPr indent="-355600" lvl="5" marL="2743200" algn="l">
              <a:spcBef>
                <a:spcPts val="384"/>
              </a:spcBef>
              <a:spcAft>
                <a:spcPts val="0"/>
              </a:spcAft>
              <a:buSzPts val="2000"/>
              <a:buChar char="●"/>
              <a:defRPr sz="2000"/>
            </a:lvl6pPr>
            <a:lvl7pPr indent="-355600" lvl="6" marL="3200400" algn="l">
              <a:spcBef>
                <a:spcPts val="384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algn="l">
              <a:spcBef>
                <a:spcPts val="384"/>
              </a:spcBef>
              <a:spcAft>
                <a:spcPts val="0"/>
              </a:spcAft>
              <a:buSzPts val="2000"/>
              <a:buChar char="●"/>
              <a:defRPr sz="2000"/>
            </a:lvl8pPr>
            <a:lvl9pPr indent="-355600" lvl="8" marL="4114800" algn="l">
              <a:spcBef>
                <a:spcPts val="384"/>
              </a:spcBef>
              <a:spcAft>
                <a:spcPts val="0"/>
              </a:spcAft>
              <a:buSzPts val="2000"/>
              <a:buChar char="●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0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fmla="val 1272" name="adj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97" name="Google Shape;97;p10"/>
          <p:cNvGrpSpPr/>
          <p:nvPr/>
        </p:nvGrpSpPr>
        <p:grpSpPr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98" name="Google Shape;98;p10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9" name="Google Shape;99;p10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0" name="Google Shape;100;p10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1" name="Google Shape;101;p10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2" name="Google Shape;102;p10"/>
            <p:cNvSpPr/>
            <p:nvPr/>
          </p:nvSpPr>
          <p:spPr>
            <a:xfrm>
              <a:off x="-3905250" y="4294188"/>
              <a:ext cx="13011150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03" name="Google Shape;103;p10"/>
          <p:cNvSpPr txBox="1"/>
          <p:nvPr>
            <p:ph type="title"/>
          </p:nvPr>
        </p:nvSpPr>
        <p:spPr>
          <a:xfrm>
            <a:off x="4874155" y="338667"/>
            <a:ext cx="3812645" cy="2429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ndara"/>
              <a:buNone/>
              <a:defRPr b="0" sz="28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0"/>
          <p:cNvSpPr txBox="1"/>
          <p:nvPr>
            <p:ph idx="1" type="body"/>
          </p:nvPr>
        </p:nvSpPr>
        <p:spPr>
          <a:xfrm>
            <a:off x="4868333" y="2785533"/>
            <a:ext cx="3818467" cy="24214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5" name="Google Shape;105;p10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0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0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  <p:sp>
        <p:nvSpPr>
          <p:cNvPr id="108" name="Google Shape;108;p10"/>
          <p:cNvSpPr/>
          <p:nvPr>
            <p:ph idx="2" type="pic"/>
          </p:nvPr>
        </p:nvSpPr>
        <p:spPr>
          <a:xfrm>
            <a:off x="838200" y="1371600"/>
            <a:ext cx="3566160" cy="2926080"/>
          </a:xfrm>
          <a:prstGeom prst="roundRect">
            <a:avLst>
              <a:gd fmla="val 3924" name="adj"/>
            </a:avLst>
          </a:prstGeom>
          <a:solidFill>
            <a:schemeClr val="accent1"/>
          </a:solidFill>
          <a:ln>
            <a:noFill/>
          </a:ln>
          <a:effectLst>
            <a:reflection blurRad="0" dir="5400000" dist="5000" endA="0" endPos="30000" fadeDir="5400000" kx="0" rotWithShape="0" algn="bl" stA="30000" stPos="0" sy="-100000" ky="0"/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None/>
              <a:defRPr b="0" i="0" sz="2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lvl="6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lvl="7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lvl="8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fmla="val 3362" name="adj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7" name="Google Shape;7;p1"/>
          <p:cNvGrpSpPr/>
          <p:nvPr/>
        </p:nvGrpSpPr>
        <p:grpSpPr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8" name="Google Shape;8;p1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" name="Google Shape;9;p1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-3905251" y="4294188"/>
              <a:ext cx="13027839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3" name="Google Shape;13;p1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  <p:sp>
        <p:nvSpPr>
          <p:cNvPr id="17" name="Google Shape;17;p1"/>
          <p:cNvSpPr txBox="1"/>
          <p:nvPr>
            <p:ph idx="1" type="body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*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*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*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*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*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"/>
          <p:cNvSpPr txBox="1"/>
          <p:nvPr>
            <p:ph type="ctrTitle"/>
          </p:nvPr>
        </p:nvSpPr>
        <p:spPr>
          <a:xfrm>
            <a:off x="683568" y="2060848"/>
            <a:ext cx="8134672" cy="23042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imes New Roman"/>
              <a:buNone/>
            </a:pPr>
            <a:r>
              <a:rPr b="1" lang="kk-KZ">
                <a:latin typeface="Times New Roman"/>
                <a:ea typeface="Times New Roman"/>
                <a:cs typeface="Times New Roman"/>
                <a:sym typeface="Times New Roman"/>
              </a:rPr>
              <a:t>6- сынып. Кіріспе</a:t>
            </a:r>
            <a:br>
              <a:rPr b="1" lang="kk-KZ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4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lang="kk-KZ" sz="3200">
                <a:latin typeface="Times New Roman"/>
                <a:ea typeface="Times New Roman"/>
                <a:cs typeface="Times New Roman"/>
                <a:sym typeface="Times New Roman"/>
              </a:rPr>
              <a:t>Техника қауіпсіздік ережесі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" name="Google Shape;138;p14"/>
          <p:cNvSpPr txBox="1"/>
          <p:nvPr>
            <p:ph idx="1" type="body"/>
          </p:nvPr>
        </p:nvSpPr>
        <p:spPr>
          <a:xfrm>
            <a:off x="323528" y="2675467"/>
            <a:ext cx="8568951" cy="34506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60"/>
              <a:buChar char="*"/>
            </a:pPr>
            <a:r>
              <a:rPr lang="kk-KZ" sz="186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Мұғалімнің рұқсатынсыз компьютерді тоққа қосуға, ажыратуға, экранды қолмен ұстауға болмайды.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372"/>
              </a:spcBef>
              <a:spcAft>
                <a:spcPts val="0"/>
              </a:spcAft>
              <a:buSzPts val="1860"/>
              <a:buChar char="*"/>
            </a:pPr>
            <a:r>
              <a:rPr lang="kk-KZ" sz="186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 не дымқыл қолмен, киіммен жұмыс істеуге болмайды.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372"/>
              </a:spcBef>
              <a:spcAft>
                <a:spcPts val="0"/>
              </a:spcAft>
              <a:buSzPts val="1860"/>
              <a:buChar char="*"/>
            </a:pPr>
            <a:r>
              <a:rPr lang="kk-KZ" sz="186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Клавиатураға, мониторға, компьютер қойылған үстелге артық заттар қоюға, салмақ түсіруге, шаң- тозаң түсіруге тиым салынады.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372"/>
              </a:spcBef>
              <a:spcAft>
                <a:spcPts val="0"/>
              </a:spcAft>
              <a:buSzPts val="1860"/>
              <a:buChar char="*"/>
            </a:pPr>
            <a:r>
              <a:rPr lang="kk-KZ" sz="186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Мұғалімнің рұқсатынсыз жүруге, басқа оқушыларға бөгет жасауға болмайды.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372"/>
              </a:spcBef>
              <a:spcAft>
                <a:spcPts val="0"/>
              </a:spcAft>
              <a:buSzPts val="1860"/>
              <a:buChar char="*"/>
            </a:pPr>
            <a:r>
              <a:rPr lang="kk-KZ" sz="186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Сынып ішінде жүгіруге, ойындар ойнауға тиым салынады.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372"/>
              </a:spcBef>
              <a:spcAft>
                <a:spcPts val="0"/>
              </a:spcAft>
              <a:buSzPts val="1860"/>
              <a:buChar char="*"/>
            </a:pPr>
            <a:r>
              <a:rPr lang="kk-KZ" sz="186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Сыныпқа тамақ, сусын алып кіруге болмайды.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372"/>
              </a:spcBef>
              <a:spcAft>
                <a:spcPts val="0"/>
              </a:spcAft>
              <a:buSzPts val="1860"/>
              <a:buChar char="*"/>
            </a:pPr>
            <a:r>
              <a:rPr lang="kk-KZ" sz="186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Компьютер не басқа техника жұмысында ақаулар байқалса, өз бетімен жөндеу жұмыстарын жүргізуге болмайды. 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372"/>
              </a:spcBef>
              <a:spcAft>
                <a:spcPts val="0"/>
              </a:spcAft>
              <a:buSzPts val="1860"/>
              <a:buChar char="*"/>
            </a:pPr>
            <a:r>
              <a:rPr lang="kk-KZ" sz="186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Жайсыз жағдайлар орын алса, дереу мұғалімді хабардар етіңіз.  </a:t>
            </a:r>
            <a:endParaRPr/>
          </a:p>
          <a:p>
            <a:pPr indent="-274320" lvl="0" marL="274320" rtl="0" algn="l">
              <a:lnSpc>
                <a:spcPct val="80000"/>
              </a:lnSpc>
              <a:spcBef>
                <a:spcPts val="372"/>
              </a:spcBef>
              <a:spcAft>
                <a:spcPts val="0"/>
              </a:spcAft>
              <a:buSzPts val="1860"/>
              <a:buChar char="*"/>
            </a:pPr>
            <a:r>
              <a:rPr lang="kk-KZ" sz="186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Компьютерде көп отырған жағдайда көз жаттығуларын жасап тұрыңыз. </a:t>
            </a:r>
            <a:endParaRPr sz="186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3568" y="2709713"/>
            <a:ext cx="7632848" cy="4148287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5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lang="kk-KZ" sz="3200">
                <a:latin typeface="Times New Roman"/>
                <a:ea typeface="Times New Roman"/>
                <a:cs typeface="Times New Roman"/>
                <a:sym typeface="Times New Roman"/>
              </a:rPr>
              <a:t>Жұмыс орнын ұйымдастыру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5" name="Google Shape;145;p15"/>
          <p:cNvSpPr txBox="1"/>
          <p:nvPr>
            <p:ph idx="1" type="body"/>
          </p:nvPr>
        </p:nvSpPr>
        <p:spPr>
          <a:xfrm>
            <a:off x="251520" y="1916832"/>
            <a:ext cx="8640959" cy="4209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b="1" lang="kk-KZ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Компьютермен жұмыс кезінде отыру:</a:t>
            </a:r>
            <a:endParaRPr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6"/>
          <p:cNvSpPr txBox="1"/>
          <p:nvPr>
            <p:ph idx="1" type="body"/>
          </p:nvPr>
        </p:nvSpPr>
        <p:spPr>
          <a:xfrm>
            <a:off x="251520" y="2204864"/>
            <a:ext cx="8640960" cy="4170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b="1" lang="kk-KZ" sz="2000">
                <a:solidFill>
                  <a:schemeClr val="dk1"/>
                </a:solidFill>
              </a:rPr>
              <a:t>А</a:t>
            </a:r>
            <a:r>
              <a:rPr b="1"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қпарат және ақпараттық үдерістер </a:t>
            </a:r>
            <a:endParaRPr b="1"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000"/>
              <a:buChar char="*"/>
            </a:pPr>
            <a:r>
              <a:rPr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информатика, ақпарат, ақпараттардың алуан түрлілігі және оларды өңдеудің тәсілдері; 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000"/>
              <a:buChar char="*"/>
            </a:pPr>
            <a:r>
              <a:rPr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ақпарат саны, ақпарат өлшем бірлігі.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b="1"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Компьютер </a:t>
            </a:r>
            <a:endParaRPr b="1"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000"/>
              <a:buChar char="*"/>
            </a:pPr>
            <a:r>
              <a:rPr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компьютер, компьютердің негізгі құрылғыларының міндеттері және мүмкіндіктері; пернетақта;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000"/>
              <a:buChar char="*"/>
            </a:pPr>
            <a:r>
              <a:rPr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программалық қамтамасыз етудің жалпы сипаттамасы және жіктелуі, операциялық жүйе ұғымы, операциялық жүйені басқарудың негізгі тәсілдері және объектілері;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000"/>
              <a:buChar char="*"/>
            </a:pPr>
            <a:r>
              <a:rPr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файлдар, бумалар және белгішелер, бумалар мен белгішелерді құру, атын өзгерту,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000"/>
              <a:buChar char="*"/>
            </a:pPr>
            <a:r>
              <a:rPr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объектілерді іздеу, объектілерді көшірмелеу, орнын ауыстыру және жою, ақпаратты жазу және санау, ақпаратты тасымалдаушылар.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1" name="Google Shape;151;p16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959"/>
              <a:buFont typeface="Times New Roman"/>
              <a:buNone/>
            </a:pPr>
            <a:r>
              <a:rPr lang="kk-KZ" sz="3959">
                <a:latin typeface="Times New Roman"/>
                <a:ea typeface="Times New Roman"/>
                <a:cs typeface="Times New Roman"/>
                <a:sym typeface="Times New Roman"/>
              </a:rPr>
              <a:t>5- сынып тақырыптарын жалпы шолу</a:t>
            </a:r>
            <a:endParaRPr sz="3959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7"/>
          <p:cNvSpPr txBox="1"/>
          <p:nvPr>
            <p:ph idx="1" type="body"/>
          </p:nvPr>
        </p:nvSpPr>
        <p:spPr>
          <a:xfrm>
            <a:off x="251520" y="2420888"/>
            <a:ext cx="8640960" cy="3954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b="1"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Ақпараттық-коммуникациялық технологиялар </a:t>
            </a:r>
            <a:endParaRPr b="1"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400"/>
              </a:spcBef>
              <a:spcAft>
                <a:spcPts val="0"/>
              </a:spcAft>
              <a:buSzPts val="2000"/>
              <a:buChar char="*"/>
            </a:pPr>
            <a:r>
              <a:rPr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қарапайым графикалық редакторы, суретті ашу, сақтау, графикалық редактордың сурет салу құралдары, суреттің үзінділерін ерекшелеу, суреттің үзінділерімен жұмыс, масштаб, графиктік ақпаратты өңдеу (бейнелерді масштабтау, трансформациялау), баспаға дайындау, баспадан шығару; 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400"/>
              </a:spcBef>
              <a:spcAft>
                <a:spcPts val="0"/>
              </a:spcAft>
              <a:buSzPts val="2000"/>
              <a:buChar char="*"/>
            </a:pPr>
            <a:r>
              <a:rPr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қарапайым мәтіндік редакторы, редактор интерфейсі, мәтінді теру ережесі, мәтін бойымен жылжыту, мәтіннің үзіндісін ерекшелеу, мәтінді пішімдеу және редакциялау, қаріп, абзац, графиктік және мәтіндік ақпараттарды өңдеу, аралас құжаттарды құру;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400"/>
              </a:spcBef>
              <a:spcAft>
                <a:spcPts val="0"/>
              </a:spcAft>
              <a:buSzPts val="2000"/>
              <a:buChar char="*"/>
            </a:pPr>
            <a:r>
              <a:rPr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калькулятор, блокнот;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400"/>
              </a:spcBef>
              <a:spcAft>
                <a:spcPts val="0"/>
              </a:spcAft>
              <a:buSzPts val="2000"/>
              <a:buChar char="*"/>
            </a:pPr>
            <a:r>
              <a:rPr lang="kk-KZ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дыбыстық ақпаратты өңдеу, дыбысты жазу.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" name="Google Shape;157;p17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959"/>
              <a:buFont typeface="Times New Roman"/>
              <a:buNone/>
            </a:pPr>
            <a:r>
              <a:rPr lang="kk-KZ" sz="3959">
                <a:latin typeface="Times New Roman"/>
                <a:ea typeface="Times New Roman"/>
                <a:cs typeface="Times New Roman"/>
                <a:sym typeface="Times New Roman"/>
              </a:rPr>
              <a:t>5- сынып тақырыптарын жалпы шолу</a:t>
            </a:r>
            <a:endParaRPr sz="3959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8"/>
          <p:cNvSpPr txBox="1"/>
          <p:nvPr>
            <p:ph idx="4294967295" type="title"/>
          </p:nvPr>
        </p:nvSpPr>
        <p:spPr>
          <a:xfrm>
            <a:off x="0" y="2286000"/>
            <a:ext cx="3352800" cy="12525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959"/>
              <a:buFont typeface="Times New Roman"/>
              <a:buNone/>
            </a:pPr>
            <a:r>
              <a:rPr lang="kk-KZ" sz="3959">
                <a:latin typeface="Times New Roman"/>
                <a:ea typeface="Times New Roman"/>
                <a:cs typeface="Times New Roman"/>
                <a:sym typeface="Times New Roman"/>
              </a:rPr>
              <a:t>6- сынып тақырыптары</a:t>
            </a:r>
            <a:endParaRPr sz="3959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63" name="Google Shape;163;p18"/>
          <p:cNvGrpSpPr/>
          <p:nvPr/>
        </p:nvGrpSpPr>
        <p:grpSpPr>
          <a:xfrm>
            <a:off x="683568" y="1638984"/>
            <a:ext cx="7704856" cy="5092200"/>
            <a:chOff x="0" y="10184"/>
            <a:chExt cx="7704856" cy="5092200"/>
          </a:xfrm>
        </p:grpSpPr>
        <p:sp>
          <p:nvSpPr>
            <p:cNvPr id="164" name="Google Shape;164;p18"/>
            <p:cNvSpPr/>
            <p:nvPr/>
          </p:nvSpPr>
          <p:spPr>
            <a:xfrm>
              <a:off x="0" y="349664"/>
              <a:ext cx="7704856" cy="5796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18"/>
            <p:cNvSpPr/>
            <p:nvPr/>
          </p:nvSpPr>
          <p:spPr>
            <a:xfrm>
              <a:off x="385242" y="10184"/>
              <a:ext cx="5393399" cy="67896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18"/>
            <p:cNvSpPr txBox="1"/>
            <p:nvPr/>
          </p:nvSpPr>
          <p:spPr>
            <a:xfrm>
              <a:off x="418386" y="43328"/>
              <a:ext cx="5327111" cy="6126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03850" spcFirstLastPara="1" rIns="2038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kk-KZ" sz="23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Ақпарат және ақпараттық үдерістер </a:t>
              </a:r>
              <a:endParaRPr b="1" sz="23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7" name="Google Shape;167;p18"/>
            <p:cNvSpPr/>
            <p:nvPr/>
          </p:nvSpPr>
          <p:spPr>
            <a:xfrm>
              <a:off x="0" y="1392944"/>
              <a:ext cx="7704856" cy="5796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18"/>
            <p:cNvSpPr/>
            <p:nvPr/>
          </p:nvSpPr>
          <p:spPr>
            <a:xfrm>
              <a:off x="385242" y="1053464"/>
              <a:ext cx="5393399" cy="67896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18"/>
            <p:cNvSpPr txBox="1"/>
            <p:nvPr/>
          </p:nvSpPr>
          <p:spPr>
            <a:xfrm>
              <a:off x="418386" y="1086608"/>
              <a:ext cx="5327111" cy="6126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03850" spcFirstLastPara="1" rIns="2038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kk-KZ" sz="23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Компьютер</a:t>
              </a:r>
              <a:endParaRPr b="1" sz="23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70" name="Google Shape;170;p18"/>
            <p:cNvSpPr/>
            <p:nvPr/>
          </p:nvSpPr>
          <p:spPr>
            <a:xfrm>
              <a:off x="0" y="2436224"/>
              <a:ext cx="7704856" cy="5796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18"/>
            <p:cNvSpPr/>
            <p:nvPr/>
          </p:nvSpPr>
          <p:spPr>
            <a:xfrm>
              <a:off x="385242" y="2096744"/>
              <a:ext cx="5393399" cy="67896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18"/>
            <p:cNvSpPr txBox="1"/>
            <p:nvPr/>
          </p:nvSpPr>
          <p:spPr>
            <a:xfrm>
              <a:off x="418386" y="2129888"/>
              <a:ext cx="5327111" cy="6126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03850" spcFirstLastPara="1" rIns="2038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kk-KZ" sz="23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Алгоритмдеу және модельдеу </a:t>
              </a:r>
              <a:endParaRPr b="1" sz="23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73" name="Google Shape;173;p18"/>
            <p:cNvSpPr/>
            <p:nvPr/>
          </p:nvSpPr>
          <p:spPr>
            <a:xfrm>
              <a:off x="0" y="3479504"/>
              <a:ext cx="7704856" cy="5796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18"/>
            <p:cNvSpPr/>
            <p:nvPr/>
          </p:nvSpPr>
          <p:spPr>
            <a:xfrm>
              <a:off x="385242" y="3140024"/>
              <a:ext cx="5393399" cy="67896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8"/>
            <p:cNvSpPr txBox="1"/>
            <p:nvPr/>
          </p:nvSpPr>
          <p:spPr>
            <a:xfrm>
              <a:off x="418386" y="3173168"/>
              <a:ext cx="5327111" cy="6126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03850" spcFirstLastPara="1" rIns="2038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kk-KZ" sz="23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Ақпараттық-коммуникациялық технологиялар </a:t>
              </a:r>
              <a:endParaRPr b="1" sz="23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76" name="Google Shape;176;p18"/>
            <p:cNvSpPr/>
            <p:nvPr/>
          </p:nvSpPr>
          <p:spPr>
            <a:xfrm>
              <a:off x="0" y="4522784"/>
              <a:ext cx="7704856" cy="5796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18"/>
            <p:cNvSpPr/>
            <p:nvPr/>
          </p:nvSpPr>
          <p:spPr>
            <a:xfrm>
              <a:off x="385242" y="4183304"/>
              <a:ext cx="5393399" cy="67896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8"/>
            <p:cNvSpPr txBox="1"/>
            <p:nvPr/>
          </p:nvSpPr>
          <p:spPr>
            <a:xfrm>
              <a:off x="418386" y="4216448"/>
              <a:ext cx="5327111" cy="6126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03850" spcFirstLastPara="1" rIns="2038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kk-KZ" sz="23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Телекоммуникациялар</a:t>
              </a:r>
              <a:endParaRPr b="1" sz="23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79" name="Google Shape;179;p18"/>
          <p:cNvSpPr txBox="1"/>
          <p:nvPr/>
        </p:nvSpPr>
        <p:spPr>
          <a:xfrm>
            <a:off x="251520" y="188640"/>
            <a:ext cx="889248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k-KZ" sz="3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6- сынып Информатика пәнінің негізгі бөлімдері</a:t>
            </a:r>
            <a:endParaRPr b="1" sz="3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9"/>
          <p:cNvSpPr txBox="1"/>
          <p:nvPr>
            <p:ph idx="4294967295" type="title"/>
          </p:nvPr>
        </p:nvSpPr>
        <p:spPr>
          <a:xfrm>
            <a:off x="0" y="2286000"/>
            <a:ext cx="3352800" cy="12525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959"/>
              <a:buFont typeface="Times New Roman"/>
              <a:buNone/>
            </a:pPr>
            <a:r>
              <a:rPr lang="kk-KZ" sz="3959">
                <a:latin typeface="Times New Roman"/>
                <a:ea typeface="Times New Roman"/>
                <a:cs typeface="Times New Roman"/>
                <a:sym typeface="Times New Roman"/>
              </a:rPr>
              <a:t>6- сынып тақырыптары</a:t>
            </a:r>
            <a:endParaRPr sz="3959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85" name="Google Shape;185;p19"/>
          <p:cNvGrpSpPr/>
          <p:nvPr/>
        </p:nvGrpSpPr>
        <p:grpSpPr>
          <a:xfrm>
            <a:off x="683568" y="1682723"/>
            <a:ext cx="8280920" cy="5004720"/>
            <a:chOff x="0" y="53923"/>
            <a:chExt cx="8280920" cy="5004720"/>
          </a:xfrm>
        </p:grpSpPr>
        <p:sp>
          <p:nvSpPr>
            <p:cNvPr id="186" name="Google Shape;186;p19"/>
            <p:cNvSpPr/>
            <p:nvPr/>
          </p:nvSpPr>
          <p:spPr>
            <a:xfrm>
              <a:off x="0" y="260563"/>
              <a:ext cx="8280920" cy="352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9"/>
            <p:cNvSpPr/>
            <p:nvPr/>
          </p:nvSpPr>
          <p:spPr>
            <a:xfrm>
              <a:off x="414046" y="53923"/>
              <a:ext cx="5796644" cy="41328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19"/>
            <p:cNvSpPr txBox="1"/>
            <p:nvPr/>
          </p:nvSpPr>
          <p:spPr>
            <a:xfrm>
              <a:off x="434221" y="74098"/>
              <a:ext cx="5756294" cy="372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19075" spcFirstLastPara="1" rIns="21907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kk-KZ" sz="1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Ақпарат ұғымын білу </a:t>
              </a:r>
              <a:endParaRPr b="0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9" name="Google Shape;189;p19"/>
            <p:cNvSpPr/>
            <p:nvPr/>
          </p:nvSpPr>
          <p:spPr>
            <a:xfrm>
              <a:off x="0" y="895603"/>
              <a:ext cx="8280920" cy="352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19"/>
            <p:cNvSpPr/>
            <p:nvPr/>
          </p:nvSpPr>
          <p:spPr>
            <a:xfrm>
              <a:off x="414046" y="688963"/>
              <a:ext cx="5796644" cy="41328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19"/>
            <p:cNvSpPr txBox="1"/>
            <p:nvPr/>
          </p:nvSpPr>
          <p:spPr>
            <a:xfrm>
              <a:off x="434221" y="709138"/>
              <a:ext cx="5756294" cy="372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19075" spcFirstLastPara="1" rIns="21907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kk-KZ" sz="1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Вирусқа қарсы программалар туралы  білу</a:t>
              </a:r>
              <a:endParaRPr b="0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2" name="Google Shape;192;p19"/>
            <p:cNvSpPr/>
            <p:nvPr/>
          </p:nvSpPr>
          <p:spPr>
            <a:xfrm>
              <a:off x="0" y="1530643"/>
              <a:ext cx="8280920" cy="352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19"/>
            <p:cNvSpPr/>
            <p:nvPr/>
          </p:nvSpPr>
          <p:spPr>
            <a:xfrm>
              <a:off x="414046" y="1324004"/>
              <a:ext cx="5796644" cy="41328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19"/>
            <p:cNvSpPr txBox="1"/>
            <p:nvPr/>
          </p:nvSpPr>
          <p:spPr>
            <a:xfrm>
              <a:off x="434221" y="1344179"/>
              <a:ext cx="5756294" cy="372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19075" spcFirstLastPara="1" rIns="21907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k-KZ" sz="1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Компьютердің негізгі құрылғыларының міндеттерімен, мүмкіндіктерімен танысу</a:t>
              </a:r>
              <a:endParaRPr b="1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5" name="Google Shape;195;p19"/>
            <p:cNvSpPr/>
            <p:nvPr/>
          </p:nvSpPr>
          <p:spPr>
            <a:xfrm>
              <a:off x="0" y="2165684"/>
              <a:ext cx="8280920" cy="352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19"/>
            <p:cNvSpPr/>
            <p:nvPr/>
          </p:nvSpPr>
          <p:spPr>
            <a:xfrm>
              <a:off x="414046" y="1959044"/>
              <a:ext cx="5796644" cy="41328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19"/>
            <p:cNvSpPr txBox="1"/>
            <p:nvPr/>
          </p:nvSpPr>
          <p:spPr>
            <a:xfrm>
              <a:off x="434221" y="1979219"/>
              <a:ext cx="5756294" cy="372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19075" spcFirstLastPara="1" rIns="21907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kk-KZ" sz="1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Мәтінмен</a:t>
              </a:r>
              <a:r>
                <a:rPr b="0" lang="kk-KZ" sz="1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жұмыс істеуді меңгеру</a:t>
              </a:r>
              <a:endParaRPr b="0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8" name="Google Shape;198;p19"/>
            <p:cNvSpPr/>
            <p:nvPr/>
          </p:nvSpPr>
          <p:spPr>
            <a:xfrm>
              <a:off x="0" y="2800724"/>
              <a:ext cx="8280920" cy="352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19"/>
            <p:cNvSpPr/>
            <p:nvPr/>
          </p:nvSpPr>
          <p:spPr>
            <a:xfrm>
              <a:off x="414046" y="2594083"/>
              <a:ext cx="5796644" cy="41328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19"/>
            <p:cNvSpPr txBox="1"/>
            <p:nvPr/>
          </p:nvSpPr>
          <p:spPr>
            <a:xfrm>
              <a:off x="434221" y="2614258"/>
              <a:ext cx="5756294" cy="372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19075" spcFirstLastPara="1" rIns="21907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k-KZ" sz="1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Сандық, дыбыстық ақпараттарды өңдеу бойынша программаларда жұмыс істеу тәсілдерін меңгеру</a:t>
              </a:r>
              <a:endPara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1" name="Google Shape;201;p19"/>
            <p:cNvSpPr/>
            <p:nvPr/>
          </p:nvSpPr>
          <p:spPr>
            <a:xfrm>
              <a:off x="0" y="3435764"/>
              <a:ext cx="8280920" cy="352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19"/>
            <p:cNvSpPr/>
            <p:nvPr/>
          </p:nvSpPr>
          <p:spPr>
            <a:xfrm>
              <a:off x="414046" y="3229123"/>
              <a:ext cx="5796644" cy="41328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19"/>
            <p:cNvSpPr txBox="1"/>
            <p:nvPr/>
          </p:nvSpPr>
          <p:spPr>
            <a:xfrm>
              <a:off x="434221" y="3249298"/>
              <a:ext cx="5756294" cy="372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19075" spcFirstLastPara="1" rIns="21907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kk-KZ" sz="1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Алгоритм ұғымымен танысу</a:t>
              </a:r>
              <a:endParaRPr b="0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4" name="Google Shape;204;p19"/>
            <p:cNvSpPr/>
            <p:nvPr/>
          </p:nvSpPr>
          <p:spPr>
            <a:xfrm>
              <a:off x="0" y="4070804"/>
              <a:ext cx="8280920" cy="352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19"/>
            <p:cNvSpPr/>
            <p:nvPr/>
          </p:nvSpPr>
          <p:spPr>
            <a:xfrm>
              <a:off x="414046" y="3864164"/>
              <a:ext cx="5796644" cy="41328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19"/>
            <p:cNvSpPr txBox="1"/>
            <p:nvPr/>
          </p:nvSpPr>
          <p:spPr>
            <a:xfrm>
              <a:off x="434221" y="3884339"/>
              <a:ext cx="5756294" cy="372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19075" spcFirstLastPara="1" rIns="21907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k-KZ" sz="1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Презентация дайындауды игеру</a:t>
              </a:r>
              <a:endPara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7" name="Google Shape;207;p19"/>
            <p:cNvSpPr/>
            <p:nvPr/>
          </p:nvSpPr>
          <p:spPr>
            <a:xfrm>
              <a:off x="0" y="4705843"/>
              <a:ext cx="8280920" cy="3528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5875">
              <a:solidFill>
                <a:srgbClr val="30B6F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19"/>
            <p:cNvSpPr/>
            <p:nvPr/>
          </p:nvSpPr>
          <p:spPr>
            <a:xfrm>
              <a:off x="414046" y="4499204"/>
              <a:ext cx="5796644" cy="413280"/>
            </a:xfrm>
            <a:prstGeom prst="roundRect">
              <a:avLst>
                <a:gd fmla="val 16667" name="adj"/>
              </a:avLst>
            </a:prstGeom>
            <a:solidFill>
              <a:srgbClr val="30B6FB"/>
            </a:solidFill>
            <a:ln cap="flat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19"/>
            <p:cNvSpPr txBox="1"/>
            <p:nvPr/>
          </p:nvSpPr>
          <p:spPr>
            <a:xfrm>
              <a:off x="434221" y="4519379"/>
              <a:ext cx="5756294" cy="372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19075" spcFirstLastPara="1" rIns="21907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k-KZ" sz="14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Интернетте ақпарат іздеу әдістерін түсіну</a:t>
              </a:r>
              <a:endPara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210" name="Google Shape;210;p19"/>
          <p:cNvSpPr txBox="1"/>
          <p:nvPr/>
        </p:nvSpPr>
        <p:spPr>
          <a:xfrm>
            <a:off x="251520" y="188640"/>
            <a:ext cx="889248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kk-KZ" sz="3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6- сынып Информатика пәнінің мақсаты</a:t>
            </a:r>
            <a:endParaRPr b="1" sz="3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Волна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