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6" r:id="rId2"/>
    <p:sldId id="258" r:id="rId3"/>
    <p:sldId id="267" r:id="rId4"/>
    <p:sldId id="268" r:id="rId5"/>
    <p:sldId id="265" r:id="rId6"/>
    <p:sldId id="264" r:id="rId7"/>
    <p:sldId id="269" r:id="rId8"/>
    <p:sldId id="270" r:id="rId9"/>
    <p:sldId id="271" r:id="rId10"/>
    <p:sldId id="272" r:id="rId11"/>
    <p:sldId id="273" r:id="rId12"/>
    <p:sldId id="259" r:id="rId13"/>
    <p:sldId id="260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96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1659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473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0258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4447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60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3892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114267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936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338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833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670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4808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4287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67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876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854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0EFCB-11F1-410A-8529-413DBEE5D742}" type="datetimeFigureOut">
              <a:rPr lang="ru-RU" smtClean="0"/>
              <a:pPr/>
              <a:t>06.10.2017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7EE5494-3C27-4121-A0D3-ECD6D9202A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081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6oW26trotw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farm1.static.flickr.com/102/252350178_72215029e4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http://www.hsu.edu/uploadedImages/Biology/foliose%20lichens200.jpg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1342" y="394692"/>
            <a:ext cx="7766936" cy="1646302"/>
          </a:xfrm>
        </p:spPr>
        <p:txBody>
          <a:bodyPr/>
          <a:lstStyle/>
          <a:p>
            <a:pPr algn="ctr"/>
            <a:r>
              <a:rPr lang="kk-KZ" dirty="0" smtClean="0"/>
              <a:t>«</a:t>
            </a:r>
            <a:r>
              <a:rPr lang="kk-KZ" sz="7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Ыстық орындық»</a:t>
            </a:r>
            <a:endParaRPr lang="ru-RU" sz="7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Картинки по запросу горячий стул игра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8426" t="66025" r="33380"/>
          <a:stretch/>
        </p:blipFill>
        <p:spPr bwMode="auto">
          <a:xfrm>
            <a:off x="3995122" y="2449160"/>
            <a:ext cx="3091478" cy="3666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46330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№1 </a:t>
            </a:r>
            <a:endParaRPr lang="ru-RU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10574599" cy="3880773"/>
          </a:xfrm>
        </p:spPr>
        <p:txBody>
          <a:bodyPr>
            <a:normAutofit/>
          </a:bodyPr>
          <a:lstStyle/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 пайдаланып қаланың (ауылдың) ортасын белгілеп сызба сызыңыз.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 қашықтықта кезігетін қыналардың санын анықтаңыз, оны сызбада белгілеңіз.(қынаның әр түрі үшін шартты белгі қолдануға болады)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 графикке түсіріңіз. (Х –осіне қашықтықты, У осіне қыналар санын белгілеңіз)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  жасаңыз.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6297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r>
              <a:rPr lang="ru-RU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r>
              <a:rPr lang="ru-RU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10574599" cy="3880773"/>
          </a:xfrm>
        </p:spPr>
        <p:txBody>
          <a:bodyPr>
            <a:normAutofit/>
          </a:bodyPr>
          <a:lstStyle/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 пайдаланып қаланың (ауылдың) ортасын белгілеп сызба сызыңыз.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 қашықтықта кезігетін қыналардың санын анықтаңыз, оны сызбада белгілеңіз.(қынаның әр түрі үшін шартты белгі қолдануға болады)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 графикке түсіріңіз. (Х –осіне қашықтықты, У осіне қыналар санын белгілеңіз)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  жасаңыз.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9683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5800" y="2424879"/>
            <a:ext cx="9848850" cy="2328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80000"/>
              </a:lnSpc>
              <a:spcBef>
                <a:spcPts val="670"/>
              </a:spcBef>
              <a:spcAft>
                <a:spcPts val="30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1.Мен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……..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жасадым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</a:t>
            </a:r>
            <a:endParaRPr lang="ru-RU" sz="2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80000"/>
              </a:lnSpc>
              <a:spcBef>
                <a:spcPts val="670"/>
              </a:spcBef>
              <a:spcAft>
                <a:spcPts val="3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2.Мен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жұмысыма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</a:t>
            </a:r>
            <a:endParaRPr lang="ru-RU" sz="2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80000"/>
              </a:lnSpc>
              <a:spcBef>
                <a:spcPts val="670"/>
              </a:spcBef>
              <a:spcAft>
                <a:spcPts val="3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……. 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endParaRPr lang="ru-RU" sz="2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80000"/>
              </a:lnSpc>
              <a:spcBef>
                <a:spcPts val="670"/>
              </a:spcBef>
              <a:spcAft>
                <a:spcPts val="3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материал мен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</a:t>
            </a:r>
            <a:endParaRPr lang="ru-RU" sz="2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80000"/>
              </a:lnSpc>
              <a:spcBef>
                <a:spcPts val="670"/>
              </a:spcBef>
              <a:spcAft>
                <a:spcPts val="30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……..,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endParaRPr lang="ru-RU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62100" y="457200"/>
            <a:ext cx="9267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5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</a:t>
            </a:r>
            <a:r>
              <a:rPr lang="kk-KZ" sz="5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5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Аргументтеу»</a:t>
            </a:r>
            <a:endParaRPr lang="ru-RU" sz="5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3181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38550" y="352425"/>
            <a:ext cx="7429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5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 тапсырма</a:t>
            </a:r>
            <a:endParaRPr lang="ru-RU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33475" y="2635096"/>
            <a:ext cx="8896350" cy="1056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«Экожүйені қорғау», эссе жазу, </a:t>
            </a:r>
            <a:r>
              <a:rPr lang="kk-KZ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</a:p>
          <a:p>
            <a:pPr>
              <a:lnSpc>
                <a:spcPts val="1300"/>
              </a:lnSpc>
              <a:spcBef>
                <a:spcPts val="300"/>
              </a:spcBef>
              <a:spcAft>
                <a:spcPts val="300"/>
              </a:spcAft>
            </a:pPr>
            <a:endParaRPr lang="kk-KZ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Bef>
                <a:spcPts val="300"/>
              </a:spcBef>
              <a:spcAft>
                <a:spcPts val="300"/>
              </a:spcAft>
            </a:pPr>
            <a:endParaRPr lang="kk-KZ" sz="3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300"/>
              </a:lnSpc>
              <a:spcBef>
                <a:spcPts val="300"/>
              </a:spcBef>
              <a:spcAft>
                <a:spcPts val="300"/>
              </a:spcAft>
            </a:pPr>
            <a:r>
              <a:rPr lang="kk-KZ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идеялар мен шешімдер ұсыну.</a:t>
            </a:r>
            <a:endParaRPr lang="ru-RU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157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7002" y="465807"/>
            <a:ext cx="81733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</a:t>
            </a:r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ақтың тақырыбы: </a:t>
            </a: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әсері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 мақсаты: </a:t>
            </a:r>
          </a:p>
          <a:p>
            <a:pPr algn="ctr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7.3.2.2 адам тіршілігінің экожүйеге кері әсерін тигізетін салаларының мысалдарын келтіру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ртинки по запросу техника безопасност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56674" y="752621"/>
            <a:ext cx="2468880" cy="246888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728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5300" y="4987504"/>
            <a:ext cx="10953750" cy="1259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13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Адам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экожүйенің бөлігі бола алама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ts val="13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kk-KZ" sz="2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3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3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Мысал келтіру арқылы дәлелдей аласыз 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ба?</a:t>
            </a:r>
          </a:p>
          <a:p>
            <a:pPr marL="342900" lvl="0" indent="-342900">
              <a:lnSpc>
                <a:spcPts val="13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kk-KZ" sz="2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3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kk-KZ" sz="28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3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Адам </a:t>
            </a:r>
            <a:r>
              <a:rPr lang="kk-KZ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 экожүйе арасында қандай қатынас болуы мүмкін 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5122" name="Picture 2" descr="Картинки по запросу мозговой штур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0483" y="1247775"/>
            <a:ext cx="4807940" cy="3624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52626" y="209550"/>
            <a:ext cx="6134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5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«Миға шабуыл»</a:t>
            </a:r>
            <a:endParaRPr lang="ru-RU" sz="5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5962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6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мақсаты</a:t>
            </a:r>
            <a:endParaRPr lang="ru-RU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10781241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 етістіктерді пайдаланып, мақсатты анықтайық</a:t>
            </a:r>
            <a:endParaRPr lang="ru-RU" sz="4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білу,анықтау, түсіну,дәлелдеу, жинақтау, жүйелеу,салыстыру,баға беру, істей алу</a:t>
            </a:r>
            <a:endParaRPr lang="ru-RU" sz="4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803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3531" y="1348800"/>
            <a:ext cx="96669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Оқушылар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мақсатына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жетеді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err="1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«экожүйе»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ұғымына мысалдар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келтіреді;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 да экожүйенің бөлігі бола алатынын өз сөзімен түсіндіреді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 күнделікті тіршілігінде экожүйемен қатынасына баға бере отырып, оның «оң» және «теріс» болуы мүмкін екенін ажыратады.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 тіршілігінің экожүйеге кері әсерін тигізетін салаларының мысалдарын келтіреді;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90700" y="356755"/>
            <a:ext cx="39116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Жетістік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критерийі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4059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и по запросу виде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4506" y="2092239"/>
            <a:ext cx="3000117" cy="300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387091" y="3007522"/>
            <a:ext cx="531267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u="sng" dirty="0">
                <a:hlinkClick r:id="rId3"/>
              </a:rPr>
              <a:t>https://www.youtube</a:t>
            </a:r>
            <a:r>
              <a:rPr lang="kk-KZ" sz="3200" u="sng" dirty="0" smtClean="0">
                <a:hlinkClick r:id="rId3"/>
              </a:rPr>
              <a:t>.</a:t>
            </a:r>
          </a:p>
          <a:p>
            <a:r>
              <a:rPr lang="kk-KZ" sz="3200" u="sng" dirty="0" smtClean="0">
                <a:hlinkClick r:id="rId3"/>
              </a:rPr>
              <a:t>com/watch?v=A6oW26trotw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17639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Қышқылдық жауын себебі</a:t>
            </a: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835080" cy="3880773"/>
          </a:xfrm>
        </p:spPr>
        <p:txBody>
          <a:bodyPr>
            <a:no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Автокөліктің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таскөмір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мұнайдың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күкірт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оксиді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азот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оксидтері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түзіледі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Күкірт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оксиді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жанартау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атқылау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Дымқыл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ауада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ерудің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қышқылдық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жаңбырдың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айналады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Картинки по запросу кислотный дождь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8867" y="2160588"/>
            <a:ext cx="4081053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10683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Қышқылдық жауын әсері</a:t>
            </a: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835080" cy="3880773"/>
          </a:xfrm>
        </p:spPr>
        <p:txBody>
          <a:bodyPr>
            <a:no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электростанциялары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автокөлік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металлургиялық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химиялық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өндірістер-қышқылдық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қалдықтардың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қалдықтардан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зардап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шегушілер-адамзат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жануар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қоймасы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ғимарат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ескерткіштер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металл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</a:t>
            </a:r>
            <a:r>
              <a:rPr lang="ru-RU" sz="2400" dirty="0"/>
              <a:t>.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Картинки по запросу кислотный дождь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8225" y="2112303"/>
            <a:ext cx="3533775" cy="406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2904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Қыналар ауа тазалығының көрсеткіші болып табылады.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68437" y="1749291"/>
            <a:ext cx="10970637" cy="3880773"/>
          </a:xfrm>
        </p:spPr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Қыналар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пішіндеріне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Ағаштың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діңіне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жабысып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қаспақ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тәрізді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сары-қызыл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көгілдір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қоңыр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Орманда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діңіне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түбіріне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зкабысып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пішініне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үқсастары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тәрізді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қыналар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Қарағайлы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орман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төсемікте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бүтақталған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ақшыл-жасыл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түстілері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тәрізді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қыналар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1028" name="Picture 4" descr="http://farm1.static.flickr.com/102/252350178_72215029e4.jpg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504" r="64015" b="34390"/>
          <a:stretch>
            <a:fillRect/>
          </a:stretch>
        </p:blipFill>
        <p:spPr bwMode="auto">
          <a:xfrm>
            <a:off x="60236" y="3875763"/>
            <a:ext cx="3033100" cy="203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https://upload.wikimedia.org/wikipedia/commons/thumb/3/37/Peltigera_polydactyla_2006.jpg/240px-Peltigera_polydactyla_200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02821" y="3728718"/>
            <a:ext cx="2702535" cy="2182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Foliose Lichen"/>
          <p:cNvPicPr>
            <a:picLocks noChangeAspect="1" noChangeArrowheads="1"/>
          </p:cNvPicPr>
          <p:nvPr/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14841" y="3787267"/>
            <a:ext cx="2863565" cy="2065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-157518" y="5976489"/>
            <a:ext cx="3250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қаспақ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тәрізді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қына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494998" y="5976489"/>
            <a:ext cx="339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тәрізді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қына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508733" y="5911133"/>
            <a:ext cx="2531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тәрізді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қыналар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9409530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125</TotalTime>
  <Words>462</Words>
  <Application>Microsoft Office PowerPoint</Application>
  <PresentationFormat>Произвольный</PresentationFormat>
  <Paragraphs>59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Грань</vt:lpstr>
      <vt:lpstr>«Ыстық орындық»</vt:lpstr>
      <vt:lpstr>Слайд 2</vt:lpstr>
      <vt:lpstr>Слайд 3</vt:lpstr>
      <vt:lpstr>Сабақтың мақсаты</vt:lpstr>
      <vt:lpstr>Слайд 5</vt:lpstr>
      <vt:lpstr>Слайд 6</vt:lpstr>
      <vt:lpstr>Қышқылдық жауын себебі</vt:lpstr>
      <vt:lpstr>Қышқылдық жауын әсері</vt:lpstr>
      <vt:lpstr>Қыналар ауа тазалығының көрсеткіші болып табылады. </vt:lpstr>
      <vt:lpstr>Тапсырма №1 </vt:lpstr>
      <vt:lpstr>Тапсырма №2 </vt:lpstr>
      <vt:lpstr>Слайд 12</vt:lpstr>
      <vt:lpstr>Слайд 13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nis fm</dc:creator>
  <cp:lastModifiedBy>Актау</cp:lastModifiedBy>
  <cp:revision>20</cp:revision>
  <dcterms:created xsi:type="dcterms:W3CDTF">2017-01-19T17:13:09Z</dcterms:created>
  <dcterms:modified xsi:type="dcterms:W3CDTF">2017-10-06T18:30:52Z</dcterms:modified>
</cp:coreProperties>
</file>