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3" r:id="rId1"/>
  </p:sldMasterIdLst>
  <p:notesMasterIdLst>
    <p:notesMasterId r:id="rId59"/>
  </p:notesMasterIdLst>
  <p:handoutMasterIdLst>
    <p:handoutMasterId r:id="rId60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</p:sldIdLst>
  <p:sldSz cx="5759450" cy="3240088"/>
  <p:notesSz cx="6858000" cy="9144000"/>
  <p:embeddedFontLst>
    <p:embeddedFont>
      <p:font typeface="Comfortaa" panose="020B0604020202020204" charset="0"/>
      <p:regular r:id="rId61"/>
      <p:bold r:id="rId62"/>
    </p:embeddedFont>
    <p:embeddedFont>
      <p:font typeface="Verdana" panose="020B0604030504040204" pitchFamily="34" charset="0"/>
      <p:regular r:id="rId63"/>
      <p:bold r:id="rId64"/>
      <p:italic r:id="rId65"/>
      <p:boldItalic r:id="rId6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0" d="100"/>
          <a:sy n="140" d="100"/>
        </p:scale>
        <p:origin x="86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3120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font" Target="fonts/font3.fntdata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font" Target="fonts/font6.fntdata"/><Relationship Id="rId5" Type="http://schemas.openxmlformats.org/officeDocument/2006/relationships/slide" Target="slides/slide4.xml"/><Relationship Id="rId61" Type="http://schemas.openxmlformats.org/officeDocument/2006/relationships/font" Target="fonts/font1.fntdata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font" Target="fonts/font4.fntdata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font" Target="fonts/font2.fntdata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65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52436-3CE5-48EB-A4A4-C6E476AE1B2D}" type="datetimeFigureOut">
              <a:rPr lang="ru-RU" smtClean="0"/>
              <a:t>09.01.2024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3E458E-AF8E-40D2-B49D-B8613462CB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5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297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6374369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g6cf5c116c0_0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" name="Google Shape;41;g6cf5c116c0_0_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483105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6cfd53c2fc_0_28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" name="Google Shape;256;g6cfd53c2fc_0_28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464088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6cfd53c2fc_0_28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3" name="Google Shape;283;g6cfd53c2fc_0_28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074944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g6cfd53c2fc_0_29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0" name="Google Shape;310;g6cfd53c2fc_0_29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359413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6cfd53c2fc_0_29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7" name="Google Shape;337;g6cfd53c2fc_0_29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978249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g6cfd53c2fc_0_29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4" name="Google Shape;364;g6cfd53c2fc_0_29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885837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g6cfd53c2fc_0_16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1" name="Google Shape;391;g6cfd53c2fc_0_16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210759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g6cfd53c2fc_0_16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0" name="Google Shape;420;g6cfd53c2fc_0_16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824831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Google Shape;448;g6cfd53c2fc_0_16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9" name="Google Shape;449;g6cfd53c2fc_0_16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578912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g6cfd53c2fc_0_12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8" name="Google Shape;478;g6cfd53c2fc_0_12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393975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Google Shape;506;g6cfd53c2fc_0_12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7" name="Google Shape;507;g6cfd53c2fc_0_12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68820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6cf5c116c0_0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6cf5c116c0_0_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3014296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Google Shape;535;g6cfd53c2fc_0_12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6" name="Google Shape;536;g6cfd53c2fc_0_12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1284976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g6cfd53c2fc_0_13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5" name="Google Shape;565;g6cfd53c2fc_0_13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7388864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Google Shape;593;g6cfd53c2fc_0_13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4" name="Google Shape;594;g6cfd53c2fc_0_13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767945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Google Shape;622;g6cfd53c2fc_0_13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3" name="Google Shape;623;g6cfd53c2fc_0_13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157934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g6cfd53c2fc_0_14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2" name="Google Shape;652;g6cfd53c2fc_0_14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3007146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" name="Google Shape;680;g6cfd53c2fc_0_14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1" name="Google Shape;681;g6cfd53c2fc_0_14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341591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Google Shape;709;g6cfd53c2fc_0_14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0" name="Google Shape;710;g6cfd53c2fc_0_14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8303671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" name="Google Shape;738;g6cfd53c2fc_0_14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9" name="Google Shape;739;g6cfd53c2fc_0_14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2153040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7" name="Google Shape;767;g6cfd53c2fc_0_2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8" name="Google Shape;768;g6cfd53c2fc_0_2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7615816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" name="Google Shape;797;g6cfd53c2fc_0_2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8" name="Google Shape;798;g6cfd53c2fc_0_2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499993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6cfd53c2fc_0_20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6cfd53c2fc_0_20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328312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" name="Google Shape;827;g6cfd53c2fc_0_2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8" name="Google Shape;828;g6cfd53c2fc_0_2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7373559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" name="Google Shape;857;g6cfd53c2fc_0_3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8" name="Google Shape;858;g6cfd53c2fc_0_3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1860620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" name="Google Shape;887;g6cfd53c2fc_0_2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8" name="Google Shape;888;g6cfd53c2fc_0_2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5280710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7" name="Google Shape;917;g6cfd53c2fc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8" name="Google Shape;918;g6cfd53c2fc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4396255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" name="Google Shape;946;g6cfd53c2fc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7" name="Google Shape;947;g6cfd53c2fc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9224322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5" name="Google Shape;975;g6cfd53c2fc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6" name="Google Shape;976;g6cfd53c2fc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3972230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" name="Google Shape;1004;g6cfd53c2fc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5" name="Google Shape;1005;g6cfd53c2fc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5849997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Google Shape;1033;g6cfd53c2fc_0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4" name="Google Shape;1034;g6cfd53c2fc_0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4220913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2" name="Google Shape;1062;g6cfd53c2fc_0_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3" name="Google Shape;1063;g6cfd53c2fc_0_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6266123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g6cfd53c2fc_0_8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2" name="Google Shape;1092;g6cfd53c2fc_0_8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18970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6cfd53c2fc_0_27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6cfd53c2fc_0_27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7892517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" name="Google Shape;1120;g6cfd53c2fc_0_8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1" name="Google Shape;1121;g6cfd53c2fc_0_8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1393915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9" name="Google Shape;1149;g6cfd53c2fc_0_9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0" name="Google Shape;1150;g6cfd53c2fc_0_9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8086512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g6cfd53c2fc_0_9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9" name="Google Shape;1179;g6cfd53c2fc_0_9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6627304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7" name="Google Shape;1207;g6cfd53c2fc_0_9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8" name="Google Shape;1208;g6cfd53c2fc_0_9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8323689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6" name="Google Shape;1236;g6cfd53c2fc_0_9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7" name="Google Shape;1237;g6cfd53c2fc_0_9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9637738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5" name="Google Shape;1265;g6cfd53c2fc_0_10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6" name="Google Shape;1266;g6cfd53c2fc_0_10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72675039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4" name="Google Shape;1294;g6cfd53c2fc_0_10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5" name="Google Shape;1295;g6cfd53c2fc_0_10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56771678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" name="Google Shape;1321;g6cfd53c2fc_0_29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2" name="Google Shape;1322;g6cfd53c2fc_0_29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2325172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8" name="Google Shape;1348;g6cfd53c2fc_0_30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9" name="Google Shape;1349;g6cfd53c2fc_0_30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78337664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5" name="Google Shape;1375;g6cfd53c2fc_0_30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6" name="Google Shape;1376;g6cfd53c2fc_0_30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07211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6cfd53c2fc_0_15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6cfd53c2fc_0_15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39981875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" name="Google Shape;1402;g6cfd53c2fc_0_30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3" name="Google Shape;1403;g6cfd53c2fc_0_30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5771227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g6cfd53c2fc_0_30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0" name="Google Shape;1430;g6cfd53c2fc_0_30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6294143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6" name="Google Shape;1456;g6cfd53c2fc_0_31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7" name="Google Shape;1457;g6cfd53c2fc_0_31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87375704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3" name="Google Shape;1483;g6cfd53c2fc_0_31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4" name="Google Shape;1484;g6cfd53c2fc_0_31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86124791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0" name="Google Shape;1510;g6cfd53c2fc_0_31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1" name="Google Shape;1511;g6cfd53c2fc_0_31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75114720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" name="Google Shape;1537;g6cfd53c2fc_0_32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8" name="Google Shape;1538;g6cfd53c2fc_0_32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48958294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4" name="Google Shape;1564;g6cfd53c2fc_0_21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5" name="Google Shape;1565;g6cfd53c2fc_0_21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12650844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" name="Google Shape;1576;g6cfd53c2fc_0_27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7" name="Google Shape;1577;g6cfd53c2fc_0_27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74793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6cfd53c2fc_0_27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6cfd53c2fc_0_27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279801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6cfd53c2fc_0_27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6cfd53c2fc_0_27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468309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6cfd53c2fc_0_27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6cfd53c2fc_0_27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600944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6cfd53c2fc_0_28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g6cfd53c2fc_0_28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60095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plash" type="blank">
  <p:cSld name="BLANK">
    <p:bg>
      <p:bgPr>
        <a:solidFill>
          <a:srgbClr val="434343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5336981" y="2937459"/>
            <a:ext cx="345900" cy="247800"/>
          </a:xfrm>
          <a:prstGeom prst="rect">
            <a:avLst/>
          </a:prstGeom>
        </p:spPr>
        <p:txBody>
          <a:bodyPr spcFirstLastPara="1" wrap="square" lIns="57625" tIns="57625" rIns="57625" bIns="576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>
  <p:cSld name="CUSTOM_2">
    <p:bg>
      <p:bgPr>
        <a:solidFill>
          <a:srgbClr val="F3F3F3"/>
        </a:soli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sldNum" idx="12"/>
          </p:nvPr>
        </p:nvSpPr>
        <p:spPr>
          <a:xfrm>
            <a:off x="5336981" y="2937459"/>
            <a:ext cx="345900" cy="247800"/>
          </a:xfrm>
          <a:prstGeom prst="rect">
            <a:avLst/>
          </a:prstGeom>
        </p:spPr>
        <p:txBody>
          <a:bodyPr spcFirstLastPara="1" wrap="square" lIns="57625" tIns="57625" rIns="57625" bIns="576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Gameplay">
  <p:cSld name="CUSTOM">
    <p:bg>
      <p:bgPr>
        <a:solidFill>
          <a:srgbClr val="F3F3F3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5336981" y="2937459"/>
            <a:ext cx="345900" cy="247800"/>
          </a:xfrm>
          <a:prstGeom prst="rect">
            <a:avLst/>
          </a:prstGeom>
        </p:spPr>
        <p:txBody>
          <a:bodyPr spcFirstLastPara="1" wrap="square" lIns="57625" tIns="57625" rIns="57625" bIns="576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5" name="Google Shape;15;p4"/>
          <p:cNvSpPr txBox="1"/>
          <p:nvPr/>
        </p:nvSpPr>
        <p:spPr>
          <a:xfrm>
            <a:off x="0" y="90000"/>
            <a:ext cx="1964724" cy="8343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0000" tIns="54000" rIns="90000" bIns="540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>
                <a:solidFill>
                  <a:srgbClr val="FF0000"/>
                </a:solidFill>
                <a:latin typeface="Comfortaa"/>
                <a:ea typeface="Comfortaa"/>
                <a:cs typeface="Comfortaa"/>
                <a:sym typeface="Comfortaa"/>
              </a:rPr>
              <a:t>КРАСНЫЕ</a:t>
            </a:r>
            <a:endParaRPr sz="2400" b="1" dirty="0">
              <a:solidFill>
                <a:srgbClr val="FF00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6" name="Google Shape;16;p4"/>
          <p:cNvSpPr/>
          <p:nvPr/>
        </p:nvSpPr>
        <p:spPr>
          <a:xfrm>
            <a:off x="0" y="0"/>
            <a:ext cx="2880000" cy="9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4"/>
          <p:cNvSpPr/>
          <p:nvPr/>
        </p:nvSpPr>
        <p:spPr>
          <a:xfrm>
            <a:off x="2880000" y="0"/>
            <a:ext cx="2880000" cy="90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4"/>
          <p:cNvSpPr txBox="1"/>
          <p:nvPr/>
        </p:nvSpPr>
        <p:spPr>
          <a:xfrm>
            <a:off x="4234249" y="90000"/>
            <a:ext cx="1525751" cy="8343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0000" tIns="54000" rIns="90000" bIns="540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>
                <a:solidFill>
                  <a:srgbClr val="0000FF"/>
                </a:solidFill>
                <a:latin typeface="Comfortaa"/>
                <a:ea typeface="Comfortaa"/>
                <a:cs typeface="Comfortaa"/>
                <a:sym typeface="Comfortaa"/>
              </a:rPr>
              <a:t>СИНИЕ</a:t>
            </a:r>
            <a:endParaRPr sz="2400" b="1" dirty="0">
              <a:solidFill>
                <a:srgbClr val="0000F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9" name="Google Shape;19;p4"/>
          <p:cNvSpPr/>
          <p:nvPr/>
        </p:nvSpPr>
        <p:spPr>
          <a:xfrm>
            <a:off x="2160000" y="3024000"/>
            <a:ext cx="144000" cy="216000"/>
          </a:xfrm>
          <a:prstGeom prst="trapezoid">
            <a:avLst>
              <a:gd name="adj" fmla="val 25000"/>
            </a:avLst>
          </a:prstGeom>
          <a:solidFill>
            <a:srgbClr val="FF0000"/>
          </a:solidFill>
          <a:ln w="19050" cap="flat" cmpd="sng">
            <a:solidFill>
              <a:srgbClr val="CC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3456000" y="3024000"/>
            <a:ext cx="144000" cy="216000"/>
          </a:xfrm>
          <a:prstGeom prst="trapezoid">
            <a:avLst>
              <a:gd name="adj" fmla="val 25000"/>
            </a:avLst>
          </a:prstGeom>
          <a:solidFill>
            <a:srgbClr val="3C78D8"/>
          </a:solidFill>
          <a:ln w="19050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Winstate">
  <p:cSld name="CUSTOM_1">
    <p:bg>
      <p:bgPr>
        <a:solidFill>
          <a:srgbClr val="FF7F7F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/>
          <p:nvPr/>
        </p:nvSpPr>
        <p:spPr>
          <a:xfrm>
            <a:off x="0" y="0"/>
            <a:ext cx="5760000" cy="9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5"/>
          <p:cNvSpPr txBox="1"/>
          <p:nvPr/>
        </p:nvSpPr>
        <p:spPr>
          <a:xfrm>
            <a:off x="0" y="90000"/>
            <a:ext cx="5760000" cy="18000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0000" tIns="54000" rIns="90000" bIns="540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400" b="1" dirty="0">
                <a:solidFill>
                  <a:srgbClr val="FF0000"/>
                </a:solidFill>
                <a:latin typeface="Comfortaa"/>
                <a:ea typeface="Comfortaa"/>
                <a:cs typeface="Comfortaa"/>
                <a:sym typeface="Comfortaa"/>
              </a:rPr>
              <a:t>КРАСНЫЕ</a:t>
            </a:r>
            <a:r>
              <a:rPr lang="ru-RU" sz="4400" b="1" baseline="0" dirty="0">
                <a:solidFill>
                  <a:srgbClr val="FF0000"/>
                </a:solidFill>
                <a:latin typeface="Comfortaa"/>
                <a:ea typeface="Comfortaa"/>
                <a:cs typeface="Comfortaa"/>
                <a:sym typeface="Comfortaa"/>
              </a:rPr>
              <a:t> ЗАТАЩИЛИ</a:t>
            </a:r>
            <a:r>
              <a:rPr lang="en-GB" sz="4400" b="1" dirty="0">
                <a:solidFill>
                  <a:srgbClr val="FF0000"/>
                </a:solidFill>
                <a:latin typeface="Comfortaa"/>
                <a:ea typeface="Comfortaa"/>
                <a:cs typeface="Comfortaa"/>
                <a:sym typeface="Comfortaa"/>
              </a:rPr>
              <a:t>!</a:t>
            </a:r>
            <a:endParaRPr sz="4400" b="1" dirty="0">
              <a:solidFill>
                <a:srgbClr val="FF00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4" name="Google Shape;24;p5"/>
          <p:cNvSpPr/>
          <p:nvPr/>
        </p:nvSpPr>
        <p:spPr>
          <a:xfrm>
            <a:off x="2160000" y="3024000"/>
            <a:ext cx="144000" cy="216000"/>
          </a:xfrm>
          <a:prstGeom prst="trapezoid">
            <a:avLst>
              <a:gd name="adj" fmla="val 25000"/>
            </a:avLst>
          </a:prstGeom>
          <a:solidFill>
            <a:srgbClr val="FF0000"/>
          </a:solidFill>
          <a:ln w="19050" cap="flat" cmpd="sng">
            <a:solidFill>
              <a:srgbClr val="CC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5"/>
          <p:cNvSpPr/>
          <p:nvPr/>
        </p:nvSpPr>
        <p:spPr>
          <a:xfrm>
            <a:off x="3456000" y="3024000"/>
            <a:ext cx="144000" cy="216000"/>
          </a:xfrm>
          <a:prstGeom prst="trapezoid">
            <a:avLst>
              <a:gd name="adj" fmla="val 25000"/>
            </a:avLst>
          </a:prstGeom>
          <a:solidFill>
            <a:srgbClr val="3C78D8"/>
          </a:solidFill>
          <a:ln w="19050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5"/>
          <p:cNvSpPr txBox="1"/>
          <p:nvPr/>
        </p:nvSpPr>
        <p:spPr>
          <a:xfrm rot="-899428">
            <a:off x="359901" y="1080170"/>
            <a:ext cx="900029" cy="900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latin typeface="Comfortaa"/>
                <a:ea typeface="Comfortaa"/>
                <a:cs typeface="Comfortaa"/>
                <a:sym typeface="Comfortaa"/>
              </a:rPr>
              <a:t>😄</a:t>
            </a:r>
            <a:endParaRPr sz="30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7" name="Google Shape;27;p5"/>
          <p:cNvSpPr txBox="1"/>
          <p:nvPr/>
        </p:nvSpPr>
        <p:spPr>
          <a:xfrm rot="1800044">
            <a:off x="4499998" y="1079998"/>
            <a:ext cx="899980" cy="8999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👍</a:t>
            </a:r>
            <a:endParaRPr/>
          </a:p>
        </p:txBody>
      </p:sp>
      <p:sp>
        <p:nvSpPr>
          <p:cNvPr id="28" name="Google Shape;28;p5"/>
          <p:cNvSpPr txBox="1"/>
          <p:nvPr/>
        </p:nvSpPr>
        <p:spPr>
          <a:xfrm rot="899428">
            <a:off x="4680087" y="359950"/>
            <a:ext cx="900029" cy="900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😍</a:t>
            </a:r>
            <a:endParaRPr/>
          </a:p>
        </p:txBody>
      </p:sp>
      <p:sp>
        <p:nvSpPr>
          <p:cNvPr id="29" name="Google Shape;29;p5"/>
          <p:cNvSpPr txBox="1"/>
          <p:nvPr/>
        </p:nvSpPr>
        <p:spPr>
          <a:xfrm rot="-1800044">
            <a:off x="179998" y="359998"/>
            <a:ext cx="899980" cy="8999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✌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Winstate 2">
  <p:cSld name="CUSTOM_1_2">
    <p:bg>
      <p:bgPr>
        <a:solidFill>
          <a:srgbClr val="7F7FFF"/>
        </a:solid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/>
          <p:nvPr/>
        </p:nvSpPr>
        <p:spPr>
          <a:xfrm>
            <a:off x="0" y="0"/>
            <a:ext cx="5760000" cy="90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6"/>
          <p:cNvSpPr txBox="1"/>
          <p:nvPr/>
        </p:nvSpPr>
        <p:spPr>
          <a:xfrm>
            <a:off x="0" y="90000"/>
            <a:ext cx="5760000" cy="18000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0000" tIns="54000" rIns="90000" bIns="540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400" b="1" dirty="0">
                <a:solidFill>
                  <a:srgbClr val="0000FF"/>
                </a:solidFill>
                <a:latin typeface="Comfortaa"/>
                <a:ea typeface="Comfortaa"/>
                <a:cs typeface="Comfortaa"/>
                <a:sym typeface="Comfortaa"/>
              </a:rPr>
              <a:t>СИНИЕ ЗАТАЩИЛИ!</a:t>
            </a:r>
          </a:p>
        </p:txBody>
      </p:sp>
      <p:sp>
        <p:nvSpPr>
          <p:cNvPr id="33" name="Google Shape;33;p6"/>
          <p:cNvSpPr/>
          <p:nvPr/>
        </p:nvSpPr>
        <p:spPr>
          <a:xfrm>
            <a:off x="2160000" y="3024000"/>
            <a:ext cx="144000" cy="216000"/>
          </a:xfrm>
          <a:prstGeom prst="trapezoid">
            <a:avLst>
              <a:gd name="adj" fmla="val 25000"/>
            </a:avLst>
          </a:prstGeom>
          <a:solidFill>
            <a:srgbClr val="FF0000"/>
          </a:solidFill>
          <a:ln w="19050" cap="flat" cmpd="sng">
            <a:solidFill>
              <a:srgbClr val="CC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/>
          <p:nvPr/>
        </p:nvSpPr>
        <p:spPr>
          <a:xfrm>
            <a:off x="3456000" y="3024000"/>
            <a:ext cx="144000" cy="216000"/>
          </a:xfrm>
          <a:prstGeom prst="trapezoid">
            <a:avLst>
              <a:gd name="adj" fmla="val 25000"/>
            </a:avLst>
          </a:prstGeom>
          <a:solidFill>
            <a:srgbClr val="3C78D8"/>
          </a:solidFill>
          <a:ln w="19050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6"/>
          <p:cNvSpPr txBox="1"/>
          <p:nvPr/>
        </p:nvSpPr>
        <p:spPr>
          <a:xfrm rot="-899428">
            <a:off x="359901" y="1080170"/>
            <a:ext cx="900029" cy="900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latin typeface="Comfortaa"/>
                <a:ea typeface="Comfortaa"/>
                <a:cs typeface="Comfortaa"/>
                <a:sym typeface="Comfortaa"/>
              </a:rPr>
              <a:t>😄</a:t>
            </a:r>
            <a:endParaRPr sz="30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36" name="Google Shape;36;p6"/>
          <p:cNvSpPr txBox="1"/>
          <p:nvPr/>
        </p:nvSpPr>
        <p:spPr>
          <a:xfrm rot="1800044">
            <a:off x="4499998" y="1079998"/>
            <a:ext cx="899980" cy="8999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👍</a:t>
            </a:r>
            <a:endParaRPr/>
          </a:p>
        </p:txBody>
      </p:sp>
      <p:sp>
        <p:nvSpPr>
          <p:cNvPr id="37" name="Google Shape;37;p6"/>
          <p:cNvSpPr txBox="1"/>
          <p:nvPr/>
        </p:nvSpPr>
        <p:spPr>
          <a:xfrm rot="899428">
            <a:off x="4680087" y="359950"/>
            <a:ext cx="900029" cy="900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😍</a:t>
            </a:r>
            <a:endParaRPr/>
          </a:p>
        </p:txBody>
      </p:sp>
      <p:sp>
        <p:nvSpPr>
          <p:cNvPr id="38" name="Google Shape;38;p6"/>
          <p:cNvSpPr txBox="1"/>
          <p:nvPr/>
        </p:nvSpPr>
        <p:spPr>
          <a:xfrm rot="-1800044">
            <a:off x="179998" y="359998"/>
            <a:ext cx="899980" cy="8999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✌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96346" y="280331"/>
            <a:ext cx="53673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625" tIns="57625" rIns="57625" bIns="576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700"/>
              <a:buFont typeface="Comfortaa"/>
              <a:buNone/>
              <a:defRPr sz="170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96346" y="725969"/>
            <a:ext cx="5367300" cy="215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625" tIns="57625" rIns="57625" bIns="57625" anchor="t" anchorCtr="0">
            <a:noAutofit/>
          </a:bodyPr>
          <a:lstStyle>
            <a:lvl1pPr marL="457200" lvl="0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omfortaa"/>
              <a:buChar char="●"/>
              <a:defRPr sz="110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lvl="1" indent="-285750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2"/>
              </a:buClr>
              <a:buSzPts val="900"/>
              <a:buFont typeface="Comfortaa"/>
              <a:buChar char="○"/>
              <a:defRPr sz="90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lvl="2" indent="-285750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2"/>
              </a:buClr>
              <a:buSzPts val="900"/>
              <a:buFont typeface="Comfortaa"/>
              <a:buChar char="■"/>
              <a:defRPr sz="90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lvl="3" indent="-285750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2"/>
              </a:buClr>
              <a:buSzPts val="900"/>
              <a:buFont typeface="Comfortaa"/>
              <a:buChar char="●"/>
              <a:defRPr sz="90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lvl="4" indent="-285750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2"/>
              </a:buClr>
              <a:buSzPts val="900"/>
              <a:buFont typeface="Comfortaa"/>
              <a:buChar char="○"/>
              <a:defRPr sz="90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lvl="5" indent="-285750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2"/>
              </a:buClr>
              <a:buSzPts val="900"/>
              <a:buFont typeface="Comfortaa"/>
              <a:buChar char="■"/>
              <a:defRPr sz="90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lvl="6" indent="-285750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2"/>
              </a:buClr>
              <a:buSzPts val="900"/>
              <a:buFont typeface="Comfortaa"/>
              <a:buChar char="●"/>
              <a:defRPr sz="90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lvl="7" indent="-285750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2"/>
              </a:buClr>
              <a:buSzPts val="900"/>
              <a:buFont typeface="Comfortaa"/>
              <a:buChar char="○"/>
              <a:defRPr sz="90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lvl="8" indent="-285750"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  <a:buClr>
                <a:schemeClr val="dk2"/>
              </a:buClr>
              <a:buSzPts val="900"/>
              <a:buFont typeface="Comfortaa"/>
              <a:buChar char="■"/>
              <a:defRPr sz="90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5336981" y="2937459"/>
            <a:ext cx="345900" cy="2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625" tIns="57625" rIns="57625" bIns="57625" anchor="ctr" anchorCtr="0">
            <a:noAutofit/>
          </a:bodyPr>
          <a:lstStyle>
            <a:lvl1pPr lvl="0" algn="r">
              <a:buNone/>
              <a:defRPr sz="600">
                <a:solidFill>
                  <a:schemeClr val="dk2"/>
                </a:solidFill>
              </a:defRPr>
            </a:lvl1pPr>
            <a:lvl2pPr lvl="1" algn="r">
              <a:buNone/>
              <a:defRPr sz="600">
                <a:solidFill>
                  <a:schemeClr val="dk2"/>
                </a:solidFill>
              </a:defRPr>
            </a:lvl2pPr>
            <a:lvl3pPr lvl="2" algn="r">
              <a:buNone/>
              <a:defRPr sz="600">
                <a:solidFill>
                  <a:schemeClr val="dk2"/>
                </a:solidFill>
              </a:defRPr>
            </a:lvl3pPr>
            <a:lvl4pPr lvl="3" algn="r">
              <a:buNone/>
              <a:defRPr sz="600">
                <a:solidFill>
                  <a:schemeClr val="dk2"/>
                </a:solidFill>
              </a:defRPr>
            </a:lvl4pPr>
            <a:lvl5pPr lvl="4" algn="r">
              <a:buNone/>
              <a:defRPr sz="600">
                <a:solidFill>
                  <a:schemeClr val="dk2"/>
                </a:solidFill>
              </a:defRPr>
            </a:lvl5pPr>
            <a:lvl6pPr lvl="5" algn="r">
              <a:buNone/>
              <a:defRPr sz="600">
                <a:solidFill>
                  <a:schemeClr val="dk2"/>
                </a:solidFill>
              </a:defRPr>
            </a:lvl6pPr>
            <a:lvl7pPr lvl="6" algn="r">
              <a:buNone/>
              <a:defRPr sz="600">
                <a:solidFill>
                  <a:schemeClr val="dk2"/>
                </a:solidFill>
              </a:defRPr>
            </a:lvl7pPr>
            <a:lvl8pPr lvl="7" algn="r">
              <a:buNone/>
              <a:defRPr sz="600">
                <a:solidFill>
                  <a:schemeClr val="dk2"/>
                </a:solidFill>
              </a:defRPr>
            </a:lvl8pPr>
            <a:lvl9pPr lvl="8" algn="r">
              <a:buNone/>
              <a:defRPr sz="6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png"/><Relationship Id="rId11" Type="http://schemas.openxmlformats.org/officeDocument/2006/relationships/slide" Target="slide3.xml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png"/><Relationship Id="rId11" Type="http://schemas.openxmlformats.org/officeDocument/2006/relationships/slide" Target="slide3.xml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png"/><Relationship Id="rId11" Type="http://schemas.openxmlformats.org/officeDocument/2006/relationships/slide" Target="slide3.xml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png"/><Relationship Id="rId11" Type="http://schemas.openxmlformats.org/officeDocument/2006/relationships/slide" Target="slide3.xml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png"/><Relationship Id="rId11" Type="http://schemas.openxmlformats.org/officeDocument/2006/relationships/slide" Target="slide3.xml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22.png"/><Relationship Id="rId3" Type="http://schemas.openxmlformats.org/officeDocument/2006/relationships/image" Target="../media/image10.png"/><Relationship Id="rId7" Type="http://schemas.openxmlformats.org/officeDocument/2006/relationships/image" Target="../media/image18.png"/><Relationship Id="rId12" Type="http://schemas.openxmlformats.org/officeDocument/2006/relationships/image" Target="../media/image21.png"/><Relationship Id="rId2" Type="http://schemas.openxmlformats.org/officeDocument/2006/relationships/notesSlide" Target="../notesSlides/notesSlide15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png"/><Relationship Id="rId11" Type="http://schemas.openxmlformats.org/officeDocument/2006/relationships/image" Target="../media/image20.png"/><Relationship Id="rId5" Type="http://schemas.openxmlformats.org/officeDocument/2006/relationships/image" Target="../media/image16.png"/><Relationship Id="rId15" Type="http://schemas.openxmlformats.org/officeDocument/2006/relationships/image" Target="../media/image4.png"/><Relationship Id="rId10" Type="http://schemas.openxmlformats.org/officeDocument/2006/relationships/image" Target="../media/image19.png"/><Relationship Id="rId4" Type="http://schemas.openxmlformats.org/officeDocument/2006/relationships/image" Target="../media/image15.png"/><Relationship Id="rId9" Type="http://schemas.openxmlformats.org/officeDocument/2006/relationships/image" Target="../media/image14.png"/><Relationship Id="rId1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3.png"/><Relationship Id="rId7" Type="http://schemas.openxmlformats.org/officeDocument/2006/relationships/image" Target="../media/image25.pn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png"/><Relationship Id="rId11" Type="http://schemas.openxmlformats.org/officeDocument/2006/relationships/image" Target="../media/image4.png"/><Relationship Id="rId5" Type="http://schemas.openxmlformats.org/officeDocument/2006/relationships/image" Target="../media/image17.png"/><Relationship Id="rId10" Type="http://schemas.openxmlformats.org/officeDocument/2006/relationships/image" Target="../media/image20.png"/><Relationship Id="rId4" Type="http://schemas.openxmlformats.org/officeDocument/2006/relationships/image" Target="../media/image24.png"/><Relationship Id="rId9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14.png"/><Relationship Id="rId3" Type="http://schemas.openxmlformats.org/officeDocument/2006/relationships/image" Target="../media/image18.png"/><Relationship Id="rId7" Type="http://schemas.openxmlformats.org/officeDocument/2006/relationships/image" Target="../media/image10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17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11" Type="http://schemas.openxmlformats.org/officeDocument/2006/relationships/image" Target="../media/image12.png"/><Relationship Id="rId5" Type="http://schemas.openxmlformats.org/officeDocument/2006/relationships/image" Target="../media/image8.png"/><Relationship Id="rId15" Type="http://schemas.openxmlformats.org/officeDocument/2006/relationships/image" Target="../media/image4.png"/><Relationship Id="rId10" Type="http://schemas.openxmlformats.org/officeDocument/2006/relationships/image" Target="../media/image11.png"/><Relationship Id="rId4" Type="http://schemas.openxmlformats.org/officeDocument/2006/relationships/image" Target="../media/image7.png"/><Relationship Id="rId9" Type="http://schemas.openxmlformats.org/officeDocument/2006/relationships/image" Target="../media/image22.png"/><Relationship Id="rId14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1.png"/><Relationship Id="rId3" Type="http://schemas.openxmlformats.org/officeDocument/2006/relationships/image" Target="../media/image9.png"/><Relationship Id="rId7" Type="http://schemas.openxmlformats.org/officeDocument/2006/relationships/image" Target="../media/image7.png"/><Relationship Id="rId12" Type="http://schemas.openxmlformats.org/officeDocument/2006/relationships/image" Target="../media/image22.png"/><Relationship Id="rId2" Type="http://schemas.openxmlformats.org/officeDocument/2006/relationships/notesSlide" Target="../notesSlides/notesSlide18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11" Type="http://schemas.openxmlformats.org/officeDocument/2006/relationships/image" Target="../media/image19.png"/><Relationship Id="rId5" Type="http://schemas.openxmlformats.org/officeDocument/2006/relationships/image" Target="../media/image15.png"/><Relationship Id="rId15" Type="http://schemas.openxmlformats.org/officeDocument/2006/relationships/image" Target="../media/image4.png"/><Relationship Id="rId10" Type="http://schemas.openxmlformats.org/officeDocument/2006/relationships/image" Target="../media/image14.png"/><Relationship Id="rId4" Type="http://schemas.openxmlformats.org/officeDocument/2006/relationships/image" Target="../media/image10.png"/><Relationship Id="rId9" Type="http://schemas.openxmlformats.org/officeDocument/2006/relationships/image" Target="../media/image13.png"/><Relationship Id="rId1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png"/><Relationship Id="rId11" Type="http://schemas.openxmlformats.org/officeDocument/2006/relationships/image" Target="../media/image4.png"/><Relationship Id="rId5" Type="http://schemas.openxmlformats.org/officeDocument/2006/relationships/image" Target="../media/image24.png"/><Relationship Id="rId10" Type="http://schemas.openxmlformats.org/officeDocument/2006/relationships/image" Target="../media/image21.png"/><Relationship Id="rId4" Type="http://schemas.openxmlformats.org/officeDocument/2006/relationships/image" Target="../media/image23.png"/><Relationship Id="rId9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1.png"/><Relationship Id="rId3" Type="http://schemas.openxmlformats.org/officeDocument/2006/relationships/image" Target="../media/image10.png"/><Relationship Id="rId7" Type="http://schemas.openxmlformats.org/officeDocument/2006/relationships/image" Target="../media/image18.png"/><Relationship Id="rId12" Type="http://schemas.openxmlformats.org/officeDocument/2006/relationships/image" Target="../media/image22.png"/><Relationship Id="rId2" Type="http://schemas.openxmlformats.org/officeDocument/2006/relationships/notesSlide" Target="../notesSlides/notesSlide20.xml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png"/><Relationship Id="rId11" Type="http://schemas.openxmlformats.org/officeDocument/2006/relationships/image" Target="../media/image21.png"/><Relationship Id="rId5" Type="http://schemas.openxmlformats.org/officeDocument/2006/relationships/image" Target="../media/image16.png"/><Relationship Id="rId15" Type="http://schemas.openxmlformats.org/officeDocument/2006/relationships/image" Target="../media/image19.png"/><Relationship Id="rId10" Type="http://schemas.openxmlformats.org/officeDocument/2006/relationships/image" Target="../media/image5.png"/><Relationship Id="rId4" Type="http://schemas.openxmlformats.org/officeDocument/2006/relationships/image" Target="../media/image15.png"/><Relationship Id="rId9" Type="http://schemas.openxmlformats.org/officeDocument/2006/relationships/image" Target="../media/image4.png"/><Relationship Id="rId14" Type="http://schemas.openxmlformats.org/officeDocument/2006/relationships/image" Target="../media/image14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png"/><Relationship Id="rId7" Type="http://schemas.openxmlformats.org/officeDocument/2006/relationships/image" Target="../media/image10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5.png"/><Relationship Id="rId9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5.png"/><Relationship Id="rId3" Type="http://schemas.openxmlformats.org/officeDocument/2006/relationships/image" Target="../media/image4.png"/><Relationship Id="rId7" Type="http://schemas.openxmlformats.org/officeDocument/2006/relationships/image" Target="../media/image23.png"/><Relationship Id="rId12" Type="http://schemas.openxmlformats.org/officeDocument/2006/relationships/image" Target="../media/image20.png"/><Relationship Id="rId2" Type="http://schemas.openxmlformats.org/officeDocument/2006/relationships/notesSlide" Target="../notesSlides/notesSlide22.xml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png"/><Relationship Id="rId11" Type="http://schemas.openxmlformats.org/officeDocument/2006/relationships/image" Target="../media/image19.png"/><Relationship Id="rId5" Type="http://schemas.openxmlformats.org/officeDocument/2006/relationships/image" Target="../media/image15.png"/><Relationship Id="rId15" Type="http://schemas.openxmlformats.org/officeDocument/2006/relationships/image" Target="../media/image21.png"/><Relationship Id="rId10" Type="http://schemas.openxmlformats.org/officeDocument/2006/relationships/image" Target="../media/image18.png"/><Relationship Id="rId4" Type="http://schemas.openxmlformats.org/officeDocument/2006/relationships/image" Target="../media/image5.png"/><Relationship Id="rId9" Type="http://schemas.openxmlformats.org/officeDocument/2006/relationships/image" Target="../media/image17.png"/><Relationship Id="rId14" Type="http://schemas.openxmlformats.org/officeDocument/2006/relationships/image" Target="../media/image26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0.png"/><Relationship Id="rId3" Type="http://schemas.openxmlformats.org/officeDocument/2006/relationships/image" Target="../media/image24.png"/><Relationship Id="rId7" Type="http://schemas.openxmlformats.org/officeDocument/2006/relationships/image" Target="../media/image16.png"/><Relationship Id="rId12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.png"/><Relationship Id="rId11" Type="http://schemas.openxmlformats.org/officeDocument/2006/relationships/image" Target="../media/image22.png"/><Relationship Id="rId5" Type="http://schemas.openxmlformats.org/officeDocument/2006/relationships/image" Target="../media/image18.png"/><Relationship Id="rId15" Type="http://schemas.openxmlformats.org/officeDocument/2006/relationships/image" Target="../media/image4.png"/><Relationship Id="rId10" Type="http://schemas.openxmlformats.org/officeDocument/2006/relationships/image" Target="../media/image21.png"/><Relationship Id="rId4" Type="http://schemas.openxmlformats.org/officeDocument/2006/relationships/image" Target="../media/image17.png"/><Relationship Id="rId9" Type="http://schemas.openxmlformats.org/officeDocument/2006/relationships/image" Target="../media/image26.png"/><Relationship Id="rId14" Type="http://schemas.openxmlformats.org/officeDocument/2006/relationships/image" Target="../media/image25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11" Type="http://schemas.openxmlformats.org/officeDocument/2006/relationships/image" Target="../media/image4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22.png"/><Relationship Id="rId3" Type="http://schemas.openxmlformats.org/officeDocument/2006/relationships/image" Target="../media/image10.png"/><Relationship Id="rId7" Type="http://schemas.openxmlformats.org/officeDocument/2006/relationships/image" Target="../media/image18.png"/><Relationship Id="rId12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png"/><Relationship Id="rId11" Type="http://schemas.openxmlformats.org/officeDocument/2006/relationships/image" Target="../media/image20.png"/><Relationship Id="rId5" Type="http://schemas.openxmlformats.org/officeDocument/2006/relationships/image" Target="../media/image16.png"/><Relationship Id="rId15" Type="http://schemas.openxmlformats.org/officeDocument/2006/relationships/image" Target="../media/image4.png"/><Relationship Id="rId10" Type="http://schemas.openxmlformats.org/officeDocument/2006/relationships/image" Target="../media/image19.png"/><Relationship Id="rId4" Type="http://schemas.openxmlformats.org/officeDocument/2006/relationships/image" Target="../media/image15.png"/><Relationship Id="rId9" Type="http://schemas.openxmlformats.org/officeDocument/2006/relationships/image" Target="../media/image14.png"/><Relationship Id="rId14" Type="http://schemas.openxmlformats.org/officeDocument/2006/relationships/image" Target="../media/image11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3.png"/><Relationship Id="rId7" Type="http://schemas.openxmlformats.org/officeDocument/2006/relationships/image" Target="../media/image25.pn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png"/><Relationship Id="rId11" Type="http://schemas.openxmlformats.org/officeDocument/2006/relationships/image" Target="../media/image4.png"/><Relationship Id="rId5" Type="http://schemas.openxmlformats.org/officeDocument/2006/relationships/image" Target="../media/image17.png"/><Relationship Id="rId10" Type="http://schemas.openxmlformats.org/officeDocument/2006/relationships/image" Target="../media/image20.png"/><Relationship Id="rId4" Type="http://schemas.openxmlformats.org/officeDocument/2006/relationships/image" Target="../media/image24.png"/><Relationship Id="rId9" Type="http://schemas.openxmlformats.org/officeDocument/2006/relationships/image" Target="../media/image21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14.png"/><Relationship Id="rId3" Type="http://schemas.openxmlformats.org/officeDocument/2006/relationships/image" Target="../media/image18.png"/><Relationship Id="rId7" Type="http://schemas.openxmlformats.org/officeDocument/2006/relationships/image" Target="../media/image10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27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11" Type="http://schemas.openxmlformats.org/officeDocument/2006/relationships/image" Target="../media/image12.png"/><Relationship Id="rId5" Type="http://schemas.openxmlformats.org/officeDocument/2006/relationships/image" Target="../media/image8.png"/><Relationship Id="rId15" Type="http://schemas.openxmlformats.org/officeDocument/2006/relationships/image" Target="../media/image4.png"/><Relationship Id="rId10" Type="http://schemas.openxmlformats.org/officeDocument/2006/relationships/image" Target="../media/image11.png"/><Relationship Id="rId4" Type="http://schemas.openxmlformats.org/officeDocument/2006/relationships/image" Target="../media/image7.png"/><Relationship Id="rId9" Type="http://schemas.openxmlformats.org/officeDocument/2006/relationships/image" Target="../media/image22.png"/><Relationship Id="rId14" Type="http://schemas.openxmlformats.org/officeDocument/2006/relationships/image" Target="../media/image19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1.png"/><Relationship Id="rId3" Type="http://schemas.openxmlformats.org/officeDocument/2006/relationships/image" Target="../media/image9.png"/><Relationship Id="rId7" Type="http://schemas.openxmlformats.org/officeDocument/2006/relationships/image" Target="../media/image7.png"/><Relationship Id="rId12" Type="http://schemas.openxmlformats.org/officeDocument/2006/relationships/image" Target="../media/image22.png"/><Relationship Id="rId2" Type="http://schemas.openxmlformats.org/officeDocument/2006/relationships/notesSlide" Target="../notesSlides/notesSlide28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11" Type="http://schemas.openxmlformats.org/officeDocument/2006/relationships/image" Target="../media/image19.png"/><Relationship Id="rId5" Type="http://schemas.openxmlformats.org/officeDocument/2006/relationships/image" Target="../media/image15.png"/><Relationship Id="rId15" Type="http://schemas.openxmlformats.org/officeDocument/2006/relationships/image" Target="../media/image4.png"/><Relationship Id="rId10" Type="http://schemas.openxmlformats.org/officeDocument/2006/relationships/image" Target="../media/image14.png"/><Relationship Id="rId4" Type="http://schemas.openxmlformats.org/officeDocument/2006/relationships/image" Target="../media/image10.png"/><Relationship Id="rId9" Type="http://schemas.openxmlformats.org/officeDocument/2006/relationships/image" Target="../media/image13.png"/><Relationship Id="rId14" Type="http://schemas.openxmlformats.org/officeDocument/2006/relationships/image" Target="../media/image12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png"/><Relationship Id="rId11" Type="http://schemas.openxmlformats.org/officeDocument/2006/relationships/image" Target="../media/image4.png"/><Relationship Id="rId5" Type="http://schemas.openxmlformats.org/officeDocument/2006/relationships/image" Target="../media/image24.png"/><Relationship Id="rId10" Type="http://schemas.openxmlformats.org/officeDocument/2006/relationships/image" Target="../media/image21.png"/><Relationship Id="rId4" Type="http://schemas.openxmlformats.org/officeDocument/2006/relationships/image" Target="../media/image23.png"/><Relationship Id="rId9" Type="http://schemas.openxmlformats.org/officeDocument/2006/relationships/image" Target="../media/image2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1.png"/><Relationship Id="rId3" Type="http://schemas.openxmlformats.org/officeDocument/2006/relationships/image" Target="../media/image10.png"/><Relationship Id="rId7" Type="http://schemas.openxmlformats.org/officeDocument/2006/relationships/image" Target="../media/image18.png"/><Relationship Id="rId12" Type="http://schemas.openxmlformats.org/officeDocument/2006/relationships/image" Target="../media/image22.png"/><Relationship Id="rId2" Type="http://schemas.openxmlformats.org/officeDocument/2006/relationships/notesSlide" Target="../notesSlides/notesSlide30.xml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png"/><Relationship Id="rId11" Type="http://schemas.openxmlformats.org/officeDocument/2006/relationships/image" Target="../media/image21.png"/><Relationship Id="rId5" Type="http://schemas.openxmlformats.org/officeDocument/2006/relationships/image" Target="../media/image16.png"/><Relationship Id="rId15" Type="http://schemas.openxmlformats.org/officeDocument/2006/relationships/image" Target="../media/image19.png"/><Relationship Id="rId10" Type="http://schemas.openxmlformats.org/officeDocument/2006/relationships/image" Target="../media/image5.png"/><Relationship Id="rId4" Type="http://schemas.openxmlformats.org/officeDocument/2006/relationships/image" Target="../media/image15.png"/><Relationship Id="rId9" Type="http://schemas.openxmlformats.org/officeDocument/2006/relationships/image" Target="../media/image4.png"/><Relationship Id="rId14" Type="http://schemas.openxmlformats.org/officeDocument/2006/relationships/image" Target="../media/image14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png"/><Relationship Id="rId7" Type="http://schemas.openxmlformats.org/officeDocument/2006/relationships/image" Target="../media/image10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5.png"/><Relationship Id="rId9" Type="http://schemas.openxmlformats.org/officeDocument/2006/relationships/image" Target="../media/image12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5.png"/><Relationship Id="rId3" Type="http://schemas.openxmlformats.org/officeDocument/2006/relationships/image" Target="../media/image4.png"/><Relationship Id="rId7" Type="http://schemas.openxmlformats.org/officeDocument/2006/relationships/image" Target="../media/image23.png"/><Relationship Id="rId12" Type="http://schemas.openxmlformats.org/officeDocument/2006/relationships/image" Target="../media/image20.png"/><Relationship Id="rId2" Type="http://schemas.openxmlformats.org/officeDocument/2006/relationships/notesSlide" Target="../notesSlides/notesSlide32.xml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png"/><Relationship Id="rId11" Type="http://schemas.openxmlformats.org/officeDocument/2006/relationships/image" Target="../media/image19.png"/><Relationship Id="rId5" Type="http://schemas.openxmlformats.org/officeDocument/2006/relationships/image" Target="../media/image15.png"/><Relationship Id="rId15" Type="http://schemas.openxmlformats.org/officeDocument/2006/relationships/image" Target="../media/image21.png"/><Relationship Id="rId10" Type="http://schemas.openxmlformats.org/officeDocument/2006/relationships/image" Target="../media/image18.png"/><Relationship Id="rId4" Type="http://schemas.openxmlformats.org/officeDocument/2006/relationships/image" Target="../media/image5.png"/><Relationship Id="rId9" Type="http://schemas.openxmlformats.org/officeDocument/2006/relationships/image" Target="../media/image17.png"/><Relationship Id="rId14" Type="http://schemas.openxmlformats.org/officeDocument/2006/relationships/image" Target="../media/image26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0.png"/><Relationship Id="rId3" Type="http://schemas.openxmlformats.org/officeDocument/2006/relationships/image" Target="../media/image24.png"/><Relationship Id="rId7" Type="http://schemas.openxmlformats.org/officeDocument/2006/relationships/image" Target="../media/image16.png"/><Relationship Id="rId12" Type="http://schemas.openxmlformats.org/officeDocument/2006/relationships/image" Target="../media/image19.png"/><Relationship Id="rId2" Type="http://schemas.openxmlformats.org/officeDocument/2006/relationships/notesSlide" Target="../notesSlides/notesSlide33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.png"/><Relationship Id="rId11" Type="http://schemas.openxmlformats.org/officeDocument/2006/relationships/image" Target="../media/image22.png"/><Relationship Id="rId5" Type="http://schemas.openxmlformats.org/officeDocument/2006/relationships/image" Target="../media/image18.png"/><Relationship Id="rId15" Type="http://schemas.openxmlformats.org/officeDocument/2006/relationships/image" Target="../media/image4.png"/><Relationship Id="rId10" Type="http://schemas.openxmlformats.org/officeDocument/2006/relationships/image" Target="../media/image21.png"/><Relationship Id="rId4" Type="http://schemas.openxmlformats.org/officeDocument/2006/relationships/image" Target="../media/image17.png"/><Relationship Id="rId9" Type="http://schemas.openxmlformats.org/officeDocument/2006/relationships/image" Target="../media/image26.png"/><Relationship Id="rId14" Type="http://schemas.openxmlformats.org/officeDocument/2006/relationships/image" Target="../media/image25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11" Type="http://schemas.openxmlformats.org/officeDocument/2006/relationships/image" Target="../media/image4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22.png"/><Relationship Id="rId3" Type="http://schemas.openxmlformats.org/officeDocument/2006/relationships/image" Target="../media/image10.png"/><Relationship Id="rId7" Type="http://schemas.openxmlformats.org/officeDocument/2006/relationships/image" Target="../media/image18.png"/><Relationship Id="rId12" Type="http://schemas.openxmlformats.org/officeDocument/2006/relationships/image" Target="../media/image21.png"/><Relationship Id="rId2" Type="http://schemas.openxmlformats.org/officeDocument/2006/relationships/notesSlide" Target="../notesSlides/notesSlide35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png"/><Relationship Id="rId11" Type="http://schemas.openxmlformats.org/officeDocument/2006/relationships/image" Target="../media/image20.png"/><Relationship Id="rId5" Type="http://schemas.openxmlformats.org/officeDocument/2006/relationships/image" Target="../media/image16.png"/><Relationship Id="rId15" Type="http://schemas.openxmlformats.org/officeDocument/2006/relationships/image" Target="../media/image4.png"/><Relationship Id="rId10" Type="http://schemas.openxmlformats.org/officeDocument/2006/relationships/image" Target="../media/image19.png"/><Relationship Id="rId4" Type="http://schemas.openxmlformats.org/officeDocument/2006/relationships/image" Target="../media/image15.png"/><Relationship Id="rId9" Type="http://schemas.openxmlformats.org/officeDocument/2006/relationships/image" Target="../media/image14.png"/><Relationship Id="rId14" Type="http://schemas.openxmlformats.org/officeDocument/2006/relationships/image" Target="../media/image11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3.png"/><Relationship Id="rId7" Type="http://schemas.openxmlformats.org/officeDocument/2006/relationships/image" Target="../media/image25.pn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png"/><Relationship Id="rId11" Type="http://schemas.openxmlformats.org/officeDocument/2006/relationships/image" Target="../media/image4.png"/><Relationship Id="rId5" Type="http://schemas.openxmlformats.org/officeDocument/2006/relationships/image" Target="../media/image17.png"/><Relationship Id="rId10" Type="http://schemas.openxmlformats.org/officeDocument/2006/relationships/image" Target="../media/image20.png"/><Relationship Id="rId4" Type="http://schemas.openxmlformats.org/officeDocument/2006/relationships/image" Target="../media/image24.png"/><Relationship Id="rId9" Type="http://schemas.openxmlformats.org/officeDocument/2006/relationships/image" Target="../media/image21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14.png"/><Relationship Id="rId3" Type="http://schemas.openxmlformats.org/officeDocument/2006/relationships/image" Target="../media/image18.png"/><Relationship Id="rId7" Type="http://schemas.openxmlformats.org/officeDocument/2006/relationships/image" Target="../media/image10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37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11" Type="http://schemas.openxmlformats.org/officeDocument/2006/relationships/image" Target="../media/image12.png"/><Relationship Id="rId5" Type="http://schemas.openxmlformats.org/officeDocument/2006/relationships/image" Target="../media/image8.png"/><Relationship Id="rId15" Type="http://schemas.openxmlformats.org/officeDocument/2006/relationships/image" Target="../media/image4.png"/><Relationship Id="rId10" Type="http://schemas.openxmlformats.org/officeDocument/2006/relationships/image" Target="../media/image11.png"/><Relationship Id="rId4" Type="http://schemas.openxmlformats.org/officeDocument/2006/relationships/image" Target="../media/image7.png"/><Relationship Id="rId9" Type="http://schemas.openxmlformats.org/officeDocument/2006/relationships/image" Target="../media/image22.png"/><Relationship Id="rId14" Type="http://schemas.openxmlformats.org/officeDocument/2006/relationships/image" Target="../media/image19.png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1.png"/><Relationship Id="rId3" Type="http://schemas.openxmlformats.org/officeDocument/2006/relationships/image" Target="../media/image9.png"/><Relationship Id="rId7" Type="http://schemas.openxmlformats.org/officeDocument/2006/relationships/image" Target="../media/image7.png"/><Relationship Id="rId12" Type="http://schemas.openxmlformats.org/officeDocument/2006/relationships/image" Target="../media/image22.png"/><Relationship Id="rId2" Type="http://schemas.openxmlformats.org/officeDocument/2006/relationships/notesSlide" Target="../notesSlides/notesSlide38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11" Type="http://schemas.openxmlformats.org/officeDocument/2006/relationships/image" Target="../media/image19.png"/><Relationship Id="rId5" Type="http://schemas.openxmlformats.org/officeDocument/2006/relationships/image" Target="../media/image15.png"/><Relationship Id="rId15" Type="http://schemas.openxmlformats.org/officeDocument/2006/relationships/image" Target="../media/image4.png"/><Relationship Id="rId10" Type="http://schemas.openxmlformats.org/officeDocument/2006/relationships/image" Target="../media/image14.png"/><Relationship Id="rId4" Type="http://schemas.openxmlformats.org/officeDocument/2006/relationships/image" Target="../media/image10.png"/><Relationship Id="rId9" Type="http://schemas.openxmlformats.org/officeDocument/2006/relationships/image" Target="../media/image13.png"/><Relationship Id="rId14" Type="http://schemas.openxmlformats.org/officeDocument/2006/relationships/image" Target="../media/image12.pn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png"/><Relationship Id="rId11" Type="http://schemas.openxmlformats.org/officeDocument/2006/relationships/image" Target="../media/image4.png"/><Relationship Id="rId5" Type="http://schemas.openxmlformats.org/officeDocument/2006/relationships/image" Target="../media/image24.png"/><Relationship Id="rId10" Type="http://schemas.openxmlformats.org/officeDocument/2006/relationships/image" Target="../media/image21.png"/><Relationship Id="rId4" Type="http://schemas.openxmlformats.org/officeDocument/2006/relationships/image" Target="../media/image23.png"/><Relationship Id="rId9" Type="http://schemas.openxmlformats.org/officeDocument/2006/relationships/image" Target="../media/image2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3.xml"/><Relationship Id="rId4" Type="http://schemas.openxmlformats.org/officeDocument/2006/relationships/image" Target="../media/image6.png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1.png"/><Relationship Id="rId3" Type="http://schemas.openxmlformats.org/officeDocument/2006/relationships/image" Target="../media/image10.png"/><Relationship Id="rId7" Type="http://schemas.openxmlformats.org/officeDocument/2006/relationships/image" Target="../media/image18.png"/><Relationship Id="rId12" Type="http://schemas.openxmlformats.org/officeDocument/2006/relationships/image" Target="../media/image22.png"/><Relationship Id="rId2" Type="http://schemas.openxmlformats.org/officeDocument/2006/relationships/notesSlide" Target="../notesSlides/notesSlide40.xml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png"/><Relationship Id="rId11" Type="http://schemas.openxmlformats.org/officeDocument/2006/relationships/image" Target="../media/image21.png"/><Relationship Id="rId5" Type="http://schemas.openxmlformats.org/officeDocument/2006/relationships/image" Target="../media/image16.png"/><Relationship Id="rId15" Type="http://schemas.openxmlformats.org/officeDocument/2006/relationships/image" Target="../media/image19.png"/><Relationship Id="rId10" Type="http://schemas.openxmlformats.org/officeDocument/2006/relationships/image" Target="../media/image5.png"/><Relationship Id="rId4" Type="http://schemas.openxmlformats.org/officeDocument/2006/relationships/image" Target="../media/image15.png"/><Relationship Id="rId9" Type="http://schemas.openxmlformats.org/officeDocument/2006/relationships/image" Target="../media/image4.png"/><Relationship Id="rId14" Type="http://schemas.openxmlformats.org/officeDocument/2006/relationships/image" Target="../media/image14.png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png"/><Relationship Id="rId7" Type="http://schemas.openxmlformats.org/officeDocument/2006/relationships/image" Target="../media/image10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5.png"/><Relationship Id="rId9" Type="http://schemas.openxmlformats.org/officeDocument/2006/relationships/image" Target="../media/image12.png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5.png"/><Relationship Id="rId3" Type="http://schemas.openxmlformats.org/officeDocument/2006/relationships/image" Target="../media/image4.png"/><Relationship Id="rId7" Type="http://schemas.openxmlformats.org/officeDocument/2006/relationships/image" Target="../media/image23.png"/><Relationship Id="rId12" Type="http://schemas.openxmlformats.org/officeDocument/2006/relationships/image" Target="../media/image20.png"/><Relationship Id="rId2" Type="http://schemas.openxmlformats.org/officeDocument/2006/relationships/notesSlide" Target="../notesSlides/notesSlide42.xml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png"/><Relationship Id="rId11" Type="http://schemas.openxmlformats.org/officeDocument/2006/relationships/image" Target="../media/image19.png"/><Relationship Id="rId5" Type="http://schemas.openxmlformats.org/officeDocument/2006/relationships/image" Target="../media/image15.png"/><Relationship Id="rId15" Type="http://schemas.openxmlformats.org/officeDocument/2006/relationships/image" Target="../media/image21.png"/><Relationship Id="rId10" Type="http://schemas.openxmlformats.org/officeDocument/2006/relationships/image" Target="../media/image18.png"/><Relationship Id="rId4" Type="http://schemas.openxmlformats.org/officeDocument/2006/relationships/image" Target="../media/image5.png"/><Relationship Id="rId9" Type="http://schemas.openxmlformats.org/officeDocument/2006/relationships/image" Target="../media/image17.png"/><Relationship Id="rId14" Type="http://schemas.openxmlformats.org/officeDocument/2006/relationships/image" Target="../media/image26.png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0.png"/><Relationship Id="rId3" Type="http://schemas.openxmlformats.org/officeDocument/2006/relationships/image" Target="../media/image24.png"/><Relationship Id="rId7" Type="http://schemas.openxmlformats.org/officeDocument/2006/relationships/image" Target="../media/image16.png"/><Relationship Id="rId12" Type="http://schemas.openxmlformats.org/officeDocument/2006/relationships/image" Target="../media/image19.png"/><Relationship Id="rId2" Type="http://schemas.openxmlformats.org/officeDocument/2006/relationships/notesSlide" Target="../notesSlides/notesSlide43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.png"/><Relationship Id="rId11" Type="http://schemas.openxmlformats.org/officeDocument/2006/relationships/image" Target="../media/image22.png"/><Relationship Id="rId5" Type="http://schemas.openxmlformats.org/officeDocument/2006/relationships/image" Target="../media/image18.png"/><Relationship Id="rId15" Type="http://schemas.openxmlformats.org/officeDocument/2006/relationships/image" Target="../media/image4.png"/><Relationship Id="rId10" Type="http://schemas.openxmlformats.org/officeDocument/2006/relationships/image" Target="../media/image21.png"/><Relationship Id="rId4" Type="http://schemas.openxmlformats.org/officeDocument/2006/relationships/image" Target="../media/image17.png"/><Relationship Id="rId9" Type="http://schemas.openxmlformats.org/officeDocument/2006/relationships/image" Target="../media/image26.png"/><Relationship Id="rId14" Type="http://schemas.openxmlformats.org/officeDocument/2006/relationships/image" Target="../media/image25.png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11" Type="http://schemas.openxmlformats.org/officeDocument/2006/relationships/image" Target="../media/image4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22.png"/><Relationship Id="rId3" Type="http://schemas.openxmlformats.org/officeDocument/2006/relationships/image" Target="../media/image10.png"/><Relationship Id="rId7" Type="http://schemas.openxmlformats.org/officeDocument/2006/relationships/image" Target="../media/image18.png"/><Relationship Id="rId12" Type="http://schemas.openxmlformats.org/officeDocument/2006/relationships/image" Target="../media/image21.png"/><Relationship Id="rId2" Type="http://schemas.openxmlformats.org/officeDocument/2006/relationships/notesSlide" Target="../notesSlides/notesSlide45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png"/><Relationship Id="rId11" Type="http://schemas.openxmlformats.org/officeDocument/2006/relationships/image" Target="../media/image20.png"/><Relationship Id="rId5" Type="http://schemas.openxmlformats.org/officeDocument/2006/relationships/image" Target="../media/image16.png"/><Relationship Id="rId15" Type="http://schemas.openxmlformats.org/officeDocument/2006/relationships/image" Target="../media/image4.png"/><Relationship Id="rId10" Type="http://schemas.openxmlformats.org/officeDocument/2006/relationships/image" Target="../media/image19.png"/><Relationship Id="rId4" Type="http://schemas.openxmlformats.org/officeDocument/2006/relationships/image" Target="../media/image15.png"/><Relationship Id="rId9" Type="http://schemas.openxmlformats.org/officeDocument/2006/relationships/image" Target="../media/image14.png"/><Relationship Id="rId14" Type="http://schemas.openxmlformats.org/officeDocument/2006/relationships/image" Target="../media/image11.png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3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png"/><Relationship Id="rId11" Type="http://schemas.openxmlformats.org/officeDocument/2006/relationships/slide" Target="slide3.xml"/><Relationship Id="rId5" Type="http://schemas.openxmlformats.org/officeDocument/2006/relationships/image" Target="../media/image17.png"/><Relationship Id="rId10" Type="http://schemas.openxmlformats.org/officeDocument/2006/relationships/image" Target="../media/image20.png"/><Relationship Id="rId4" Type="http://schemas.openxmlformats.org/officeDocument/2006/relationships/image" Target="../media/image24.png"/><Relationship Id="rId9" Type="http://schemas.openxmlformats.org/officeDocument/2006/relationships/image" Target="../media/image21.png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3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png"/><Relationship Id="rId11" Type="http://schemas.openxmlformats.org/officeDocument/2006/relationships/slide" Target="slide3.xml"/><Relationship Id="rId5" Type="http://schemas.openxmlformats.org/officeDocument/2006/relationships/image" Target="../media/image17.png"/><Relationship Id="rId10" Type="http://schemas.openxmlformats.org/officeDocument/2006/relationships/image" Target="../media/image20.png"/><Relationship Id="rId4" Type="http://schemas.openxmlformats.org/officeDocument/2006/relationships/image" Target="../media/image24.png"/><Relationship Id="rId9" Type="http://schemas.openxmlformats.org/officeDocument/2006/relationships/image" Target="../media/image21.png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3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png"/><Relationship Id="rId11" Type="http://schemas.openxmlformats.org/officeDocument/2006/relationships/slide" Target="slide3.xml"/><Relationship Id="rId5" Type="http://schemas.openxmlformats.org/officeDocument/2006/relationships/image" Target="../media/image17.png"/><Relationship Id="rId10" Type="http://schemas.openxmlformats.org/officeDocument/2006/relationships/image" Target="../media/image20.png"/><Relationship Id="rId4" Type="http://schemas.openxmlformats.org/officeDocument/2006/relationships/image" Target="../media/image24.png"/><Relationship Id="rId9" Type="http://schemas.openxmlformats.org/officeDocument/2006/relationships/image" Target="../media/image21.png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3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png"/><Relationship Id="rId11" Type="http://schemas.openxmlformats.org/officeDocument/2006/relationships/slide" Target="slide3.xml"/><Relationship Id="rId5" Type="http://schemas.openxmlformats.org/officeDocument/2006/relationships/image" Target="../media/image17.png"/><Relationship Id="rId10" Type="http://schemas.openxmlformats.org/officeDocument/2006/relationships/image" Target="../media/image20.png"/><Relationship Id="rId4" Type="http://schemas.openxmlformats.org/officeDocument/2006/relationships/image" Target="../media/image24.png"/><Relationship Id="rId9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png"/><Relationship Id="rId11" Type="http://schemas.openxmlformats.org/officeDocument/2006/relationships/slide" Target="slide3.xml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3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png"/><Relationship Id="rId11" Type="http://schemas.openxmlformats.org/officeDocument/2006/relationships/slide" Target="slide3.xml"/><Relationship Id="rId5" Type="http://schemas.openxmlformats.org/officeDocument/2006/relationships/image" Target="../media/image17.png"/><Relationship Id="rId10" Type="http://schemas.openxmlformats.org/officeDocument/2006/relationships/image" Target="../media/image20.png"/><Relationship Id="rId4" Type="http://schemas.openxmlformats.org/officeDocument/2006/relationships/image" Target="../media/image24.png"/><Relationship Id="rId9" Type="http://schemas.openxmlformats.org/officeDocument/2006/relationships/image" Target="../media/image21.png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3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png"/><Relationship Id="rId11" Type="http://schemas.openxmlformats.org/officeDocument/2006/relationships/slide" Target="slide3.xml"/><Relationship Id="rId5" Type="http://schemas.openxmlformats.org/officeDocument/2006/relationships/image" Target="../media/image17.png"/><Relationship Id="rId10" Type="http://schemas.openxmlformats.org/officeDocument/2006/relationships/image" Target="../media/image20.png"/><Relationship Id="rId4" Type="http://schemas.openxmlformats.org/officeDocument/2006/relationships/image" Target="../media/image24.png"/><Relationship Id="rId9" Type="http://schemas.openxmlformats.org/officeDocument/2006/relationships/image" Target="../media/image21.png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3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png"/><Relationship Id="rId11" Type="http://schemas.openxmlformats.org/officeDocument/2006/relationships/slide" Target="slide3.xml"/><Relationship Id="rId5" Type="http://schemas.openxmlformats.org/officeDocument/2006/relationships/image" Target="../media/image17.png"/><Relationship Id="rId10" Type="http://schemas.openxmlformats.org/officeDocument/2006/relationships/image" Target="../media/image20.png"/><Relationship Id="rId4" Type="http://schemas.openxmlformats.org/officeDocument/2006/relationships/image" Target="../media/image24.png"/><Relationship Id="rId9" Type="http://schemas.openxmlformats.org/officeDocument/2006/relationships/image" Target="../media/image21.png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3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png"/><Relationship Id="rId11" Type="http://schemas.openxmlformats.org/officeDocument/2006/relationships/slide" Target="slide3.xml"/><Relationship Id="rId5" Type="http://schemas.openxmlformats.org/officeDocument/2006/relationships/image" Target="../media/image17.png"/><Relationship Id="rId10" Type="http://schemas.openxmlformats.org/officeDocument/2006/relationships/image" Target="../media/image20.png"/><Relationship Id="rId4" Type="http://schemas.openxmlformats.org/officeDocument/2006/relationships/image" Target="../media/image24.png"/><Relationship Id="rId9" Type="http://schemas.openxmlformats.org/officeDocument/2006/relationships/image" Target="../media/image21.png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3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png"/><Relationship Id="rId11" Type="http://schemas.openxmlformats.org/officeDocument/2006/relationships/slide" Target="slide3.xml"/><Relationship Id="rId5" Type="http://schemas.openxmlformats.org/officeDocument/2006/relationships/image" Target="../media/image17.png"/><Relationship Id="rId10" Type="http://schemas.openxmlformats.org/officeDocument/2006/relationships/image" Target="../media/image20.png"/><Relationship Id="rId4" Type="http://schemas.openxmlformats.org/officeDocument/2006/relationships/image" Target="../media/image24.png"/><Relationship Id="rId9" Type="http://schemas.openxmlformats.org/officeDocument/2006/relationships/image" Target="../media/image21.png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3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png"/><Relationship Id="rId11" Type="http://schemas.openxmlformats.org/officeDocument/2006/relationships/slide" Target="slide3.xml"/><Relationship Id="rId5" Type="http://schemas.openxmlformats.org/officeDocument/2006/relationships/image" Target="../media/image17.png"/><Relationship Id="rId10" Type="http://schemas.openxmlformats.org/officeDocument/2006/relationships/image" Target="../media/image20.png"/><Relationship Id="rId4" Type="http://schemas.openxmlformats.org/officeDocument/2006/relationships/image" Target="../media/image24.png"/><Relationship Id="rId9" Type="http://schemas.openxmlformats.org/officeDocument/2006/relationships/image" Target="../media/image21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slide" Target="slide3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png"/><Relationship Id="rId11" Type="http://schemas.openxmlformats.org/officeDocument/2006/relationships/slide" Target="slide3.xml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png"/><Relationship Id="rId11" Type="http://schemas.openxmlformats.org/officeDocument/2006/relationships/slide" Target="slide3.xml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png"/><Relationship Id="rId11" Type="http://schemas.openxmlformats.org/officeDocument/2006/relationships/slide" Target="slide3.xml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png"/><Relationship Id="rId11" Type="http://schemas.openxmlformats.org/officeDocument/2006/relationships/slide" Target="slide3.xml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/>
          <p:nvPr/>
        </p:nvSpPr>
        <p:spPr>
          <a:xfrm>
            <a:off x="0" y="0"/>
            <a:ext cx="90000" cy="900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44" name="Google Shape;44;p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5760000" cy="32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7"/>
          <p:cNvSpPr/>
          <p:nvPr/>
        </p:nvSpPr>
        <p:spPr>
          <a:xfrm>
            <a:off x="0" y="810000"/>
            <a:ext cx="5760000" cy="16200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7"/>
          <p:cNvSpPr txBox="1"/>
          <p:nvPr/>
        </p:nvSpPr>
        <p:spPr>
          <a:xfrm>
            <a:off x="1080000" y="990000"/>
            <a:ext cx="3600000" cy="63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dirty="0">
                <a:solidFill>
                  <a:srgbClr val="666666"/>
                </a:solidFill>
                <a:latin typeface="Comfortaa"/>
                <a:ea typeface="Comfortaa"/>
                <a:cs typeface="Comfortaa"/>
                <a:sym typeface="Comfortaa"/>
              </a:rPr>
              <a:t>By Marvin Damstra</a:t>
            </a:r>
            <a:endParaRPr sz="2400" b="1" dirty="0">
              <a:solidFill>
                <a:srgbClr val="666666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48" name="Google Shape;48;p7"/>
          <p:cNvSpPr/>
          <p:nvPr/>
        </p:nvSpPr>
        <p:spPr>
          <a:xfrm>
            <a:off x="0" y="811899"/>
            <a:ext cx="3042000" cy="16167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7"/>
          <p:cNvSpPr txBox="1"/>
          <p:nvPr/>
        </p:nvSpPr>
        <p:spPr>
          <a:xfrm>
            <a:off x="1080000" y="990000"/>
            <a:ext cx="2152800" cy="63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dirty="0">
                <a:solidFill>
                  <a:srgbClr val="666666"/>
                </a:solidFill>
                <a:latin typeface="Comfortaa"/>
                <a:ea typeface="Comfortaa"/>
                <a:cs typeface="Comfortaa"/>
                <a:sym typeface="Comfortaa"/>
              </a:rPr>
              <a:t>By Marvin</a:t>
            </a:r>
            <a:endParaRPr sz="2400" b="1" dirty="0">
              <a:solidFill>
                <a:srgbClr val="666666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50" name="Google Shape;50;p7"/>
          <p:cNvSpPr/>
          <p:nvPr/>
        </p:nvSpPr>
        <p:spPr>
          <a:xfrm>
            <a:off x="0" y="808475"/>
            <a:ext cx="1836000" cy="16167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7"/>
          <p:cNvSpPr txBox="1"/>
          <p:nvPr/>
        </p:nvSpPr>
        <p:spPr>
          <a:xfrm>
            <a:off x="1080000" y="990000"/>
            <a:ext cx="943200" cy="63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dirty="0">
                <a:solidFill>
                  <a:srgbClr val="666666"/>
                </a:solidFill>
                <a:latin typeface="Comfortaa"/>
                <a:ea typeface="Comfortaa"/>
                <a:cs typeface="Comfortaa"/>
                <a:sym typeface="Comfortaa"/>
              </a:rPr>
              <a:t>By</a:t>
            </a:r>
            <a:endParaRPr sz="2400" b="1" dirty="0">
              <a:solidFill>
                <a:srgbClr val="666666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52" name="Google Shape;52;p7"/>
          <p:cNvSpPr/>
          <p:nvPr/>
        </p:nvSpPr>
        <p:spPr>
          <a:xfrm>
            <a:off x="0" y="808475"/>
            <a:ext cx="1368000" cy="16167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3913E42-6E2D-4861-84D0-74F8DCE61379}"/>
              </a:ext>
            </a:extLst>
          </p:cNvPr>
          <p:cNvGrpSpPr/>
          <p:nvPr/>
        </p:nvGrpSpPr>
        <p:grpSpPr>
          <a:xfrm>
            <a:off x="0" y="1426237"/>
            <a:ext cx="5760000" cy="986400"/>
            <a:chOff x="0" y="1443600"/>
            <a:chExt cx="5760000" cy="986400"/>
          </a:xfrm>
        </p:grpSpPr>
        <p:pic>
          <p:nvPicPr>
            <p:cNvPr id="54" name="Google Shape;54;p7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197459" y="1443600"/>
              <a:ext cx="1800000" cy="6768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5" name="Google Shape;55;p7"/>
            <p:cNvSpPr txBox="1"/>
            <p:nvPr/>
          </p:nvSpPr>
          <p:spPr>
            <a:xfrm>
              <a:off x="0" y="1890000"/>
              <a:ext cx="5760000" cy="540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100" b="1">
                  <a:solidFill>
                    <a:srgbClr val="666666"/>
                  </a:solidFill>
                  <a:latin typeface="Comfortaa"/>
                  <a:ea typeface="Comfortaa"/>
                  <a:cs typeface="Comfortaa"/>
                  <a:sym typeface="Comfortaa"/>
                </a:rPr>
                <a:t>December 2019</a:t>
              </a:r>
              <a:endParaRPr sz="1100" b="1">
                <a:solidFill>
                  <a:srgbClr val="666666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AF154CE3-EBD0-49B4-884E-341A19341C58}"/>
                </a:ext>
              </a:extLst>
            </p:cNvPr>
            <p:cNvGrpSpPr/>
            <p:nvPr/>
          </p:nvGrpSpPr>
          <p:grpSpPr>
            <a:xfrm>
              <a:off x="2993948" y="1484209"/>
              <a:ext cx="1453234" cy="550417"/>
              <a:chOff x="2038716" y="1484209"/>
              <a:chExt cx="1453234" cy="550417"/>
            </a:xfrm>
          </p:grpSpPr>
          <p:pic>
            <p:nvPicPr>
              <p:cNvPr id="3" name="Picture 2" descr="A close up of a sign&#10;&#10;Description automatically generated">
                <a:extLst>
                  <a:ext uri="{FF2B5EF4-FFF2-40B4-BE49-F238E27FC236}">
                    <a16:creationId xmlns:a16="http://schemas.microsoft.com/office/drawing/2014/main" id="{DBC81925-7565-468A-AC81-4841479BB35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/>
              <a:srcRect l="32928"/>
              <a:stretch/>
            </p:blipFill>
            <p:spPr>
              <a:xfrm>
                <a:off x="2348028" y="1484209"/>
                <a:ext cx="1143922" cy="550417"/>
              </a:xfrm>
              <a:prstGeom prst="rect">
                <a:avLst/>
              </a:prstGeom>
            </p:spPr>
          </p:pic>
          <p:pic>
            <p:nvPicPr>
              <p:cNvPr id="18" name="Picture 17" descr="A close up of a sign&#10;&#10;Description automatically generated">
                <a:extLst>
                  <a:ext uri="{FF2B5EF4-FFF2-40B4-BE49-F238E27FC236}">
                    <a16:creationId xmlns:a16="http://schemas.microsoft.com/office/drawing/2014/main" id="{2446B5F6-4D54-42A6-9E24-5D250F2D218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/>
              <a:srcRect l="896" r="66808"/>
              <a:stretch/>
            </p:blipFill>
            <p:spPr>
              <a:xfrm>
                <a:off x="2038716" y="1590992"/>
                <a:ext cx="362317" cy="362065"/>
              </a:xfrm>
              <a:prstGeom prst="rect">
                <a:avLst/>
              </a:prstGeom>
            </p:spPr>
          </p:pic>
        </p:grpSp>
      </p:grpSp>
      <p:sp>
        <p:nvSpPr>
          <p:cNvPr id="19" name="Прямоугольник 18"/>
          <p:cNvSpPr/>
          <p:nvPr/>
        </p:nvSpPr>
        <p:spPr>
          <a:xfrm>
            <a:off x="1115747" y="2535382"/>
            <a:ext cx="352853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@</a:t>
            </a:r>
            <a:r>
              <a:rPr lang="en-US" sz="1600" b="0" cap="none" spc="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uk.online_bilim</a:t>
            </a:r>
            <a:r>
              <a:rPr lang="en-US" sz="16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kk-KZ" sz="16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басқа да ойындар</a:t>
            </a:r>
            <a:endParaRPr lang="ru-RU" sz="16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 spd="slow" advClick="0" advTm="5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8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8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8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6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8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8" name="Google Shape;258;p17"/>
          <p:cNvGrpSpPr/>
          <p:nvPr/>
        </p:nvGrpSpPr>
        <p:grpSpPr>
          <a:xfrm>
            <a:off x="-349200" y="2509200"/>
            <a:ext cx="5092272" cy="730800"/>
            <a:chOff x="514800" y="2509200"/>
            <a:chExt cx="5092272" cy="730800"/>
          </a:xfrm>
        </p:grpSpPr>
        <p:pic>
          <p:nvPicPr>
            <p:cNvPr id="259" name="Google Shape;259;p17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814400" y="2509200"/>
              <a:ext cx="47867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60" name="Google Shape;260;p17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184400" y="2509200"/>
              <a:ext cx="49694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61" name="Google Shape;261;p17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514800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62" name="Google Shape;262;p17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 flipH="1">
              <a:off x="3767328" y="2509200"/>
              <a:ext cx="49694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63" name="Google Shape;263;p17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 flipH="1">
              <a:off x="4488084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64" name="Google Shape;264;p17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 flipH="1">
              <a:off x="5157630" y="2509200"/>
              <a:ext cx="449442" cy="730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65" name="Google Shape;265;p17"/>
          <p:cNvGrpSpPr/>
          <p:nvPr/>
        </p:nvGrpSpPr>
        <p:grpSpPr>
          <a:xfrm>
            <a:off x="-352800" y="2682000"/>
            <a:ext cx="5085350" cy="324000"/>
            <a:chOff x="337325" y="2682000"/>
            <a:chExt cx="5085350" cy="324000"/>
          </a:xfrm>
        </p:grpSpPr>
        <p:sp>
          <p:nvSpPr>
            <p:cNvPr id="266" name="Google Shape;266;p17"/>
            <p:cNvSpPr/>
            <p:nvPr/>
          </p:nvSpPr>
          <p:spPr>
            <a:xfrm>
              <a:off x="360000" y="2689200"/>
              <a:ext cx="5040000" cy="36000"/>
            </a:xfrm>
            <a:prstGeom prst="rect">
              <a:avLst/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17"/>
            <p:cNvSpPr/>
            <p:nvPr/>
          </p:nvSpPr>
          <p:spPr>
            <a:xfrm>
              <a:off x="2844000" y="2682000"/>
              <a:ext cx="72000" cy="54000"/>
            </a:xfrm>
            <a:prstGeom prst="rect">
              <a:avLst/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 </a:t>
              </a:r>
              <a:endParaRPr/>
            </a:p>
          </p:txBody>
        </p:sp>
        <p:sp>
          <p:nvSpPr>
            <p:cNvPr id="268" name="Google Shape;268;p17"/>
            <p:cNvSpPr/>
            <p:nvPr/>
          </p:nvSpPr>
          <p:spPr>
            <a:xfrm>
              <a:off x="3492000" y="2682000"/>
              <a:ext cx="72000" cy="54000"/>
            </a:xfrm>
            <a:prstGeom prst="rect">
              <a:avLst/>
            </a:prstGeom>
            <a:solidFill>
              <a:srgbClr val="3C78D8"/>
            </a:solidFill>
            <a:ln w="19050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17"/>
            <p:cNvSpPr/>
            <p:nvPr/>
          </p:nvSpPr>
          <p:spPr>
            <a:xfrm>
              <a:off x="2196000" y="2682000"/>
              <a:ext cx="72000" cy="54000"/>
            </a:xfrm>
            <a:prstGeom prst="rect">
              <a:avLst/>
            </a:prstGeom>
            <a:solidFill>
              <a:srgbClr val="FF0000"/>
            </a:solidFill>
            <a:ln w="19050" cap="flat" cmpd="sng">
              <a:solidFill>
                <a:srgbClr val="CC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17"/>
            <p:cNvSpPr/>
            <p:nvPr/>
          </p:nvSpPr>
          <p:spPr>
            <a:xfrm rot="5400000">
              <a:off x="2745000" y="2835000"/>
              <a:ext cx="270000" cy="720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17"/>
            <p:cNvSpPr/>
            <p:nvPr/>
          </p:nvSpPr>
          <p:spPr>
            <a:xfrm rot="5400000">
              <a:off x="525707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17"/>
            <p:cNvSpPr/>
            <p:nvPr/>
          </p:nvSpPr>
          <p:spPr>
            <a:xfrm rot="-5400000" flipH="1">
              <a:off x="23292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3" name="Google Shape;273;p17"/>
          <p:cNvGrpSpPr/>
          <p:nvPr/>
        </p:nvGrpSpPr>
        <p:grpSpPr>
          <a:xfrm>
            <a:off x="-432000" y="2296800"/>
            <a:ext cx="5261472" cy="471600"/>
            <a:chOff x="432000" y="2296800"/>
            <a:chExt cx="5261472" cy="471600"/>
          </a:xfrm>
        </p:grpSpPr>
        <p:pic>
          <p:nvPicPr>
            <p:cNvPr id="274" name="Google Shape;274;p17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1764000" y="2296800"/>
              <a:ext cx="245232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75" name="Google Shape;275;p17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10872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76" name="Google Shape;276;p17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4320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77" name="Google Shape;277;p17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 flipH="1">
              <a:off x="4097376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78" name="Google Shape;278;p17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 flipH="1">
              <a:off x="4752576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79" name="Google Shape;279;p17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 flipH="1">
              <a:off x="5424660" y="2296800"/>
              <a:ext cx="268812" cy="471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80" name="Google Shape;280;p17">
            <a:hlinkClick r:id="rId11" action="ppaction://hlinksldjump"/>
          </p:cNvPr>
          <p:cNvSpPr/>
          <p:nvPr/>
        </p:nvSpPr>
        <p:spPr>
          <a:xfrm>
            <a:off x="2160000" y="1800000"/>
            <a:ext cx="1440000" cy="288000"/>
          </a:xfrm>
          <a:prstGeom prst="roundRect">
            <a:avLst>
              <a:gd name="adj" fmla="val 16667"/>
            </a:avLst>
          </a:prstGeom>
          <a:solidFill>
            <a:srgbClr val="CCCCCC"/>
          </a:solidFill>
          <a:ln w="19050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00" b="1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НАЗАД В МЕНЮ</a:t>
            </a:r>
            <a:endParaRPr sz="800" b="1" dirty="0">
              <a:solidFill>
                <a:srgbClr val="434343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5" name="Google Shape;285;p18"/>
          <p:cNvGrpSpPr/>
          <p:nvPr/>
        </p:nvGrpSpPr>
        <p:grpSpPr>
          <a:xfrm>
            <a:off x="-349200" y="2509200"/>
            <a:ext cx="5092272" cy="730800"/>
            <a:chOff x="514800" y="2509200"/>
            <a:chExt cx="5092272" cy="730800"/>
          </a:xfrm>
        </p:grpSpPr>
        <p:pic>
          <p:nvPicPr>
            <p:cNvPr id="286" name="Google Shape;286;p18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814400" y="2509200"/>
              <a:ext cx="47867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87" name="Google Shape;287;p18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184400" y="2509200"/>
              <a:ext cx="49694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88" name="Google Shape;288;p18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514800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89" name="Google Shape;289;p18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 flipH="1">
              <a:off x="3767328" y="2509200"/>
              <a:ext cx="49694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90" name="Google Shape;290;p18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 flipH="1">
              <a:off x="4488084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91" name="Google Shape;291;p18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 flipH="1">
              <a:off x="5157630" y="2509200"/>
              <a:ext cx="449442" cy="730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92" name="Google Shape;292;p18"/>
          <p:cNvGrpSpPr/>
          <p:nvPr/>
        </p:nvGrpSpPr>
        <p:grpSpPr>
          <a:xfrm>
            <a:off x="-352800" y="2682000"/>
            <a:ext cx="5085350" cy="324000"/>
            <a:chOff x="337325" y="2682000"/>
            <a:chExt cx="5085350" cy="324000"/>
          </a:xfrm>
        </p:grpSpPr>
        <p:sp>
          <p:nvSpPr>
            <p:cNvPr id="293" name="Google Shape;293;p18"/>
            <p:cNvSpPr/>
            <p:nvPr/>
          </p:nvSpPr>
          <p:spPr>
            <a:xfrm>
              <a:off x="360000" y="2689200"/>
              <a:ext cx="5040000" cy="36000"/>
            </a:xfrm>
            <a:prstGeom prst="rect">
              <a:avLst/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18"/>
            <p:cNvSpPr/>
            <p:nvPr/>
          </p:nvSpPr>
          <p:spPr>
            <a:xfrm>
              <a:off x="2844000" y="2682000"/>
              <a:ext cx="72000" cy="54000"/>
            </a:xfrm>
            <a:prstGeom prst="rect">
              <a:avLst/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 </a:t>
              </a:r>
              <a:endParaRPr/>
            </a:p>
          </p:txBody>
        </p:sp>
        <p:sp>
          <p:nvSpPr>
            <p:cNvPr id="295" name="Google Shape;295;p18"/>
            <p:cNvSpPr/>
            <p:nvPr/>
          </p:nvSpPr>
          <p:spPr>
            <a:xfrm>
              <a:off x="3492000" y="2682000"/>
              <a:ext cx="72000" cy="54000"/>
            </a:xfrm>
            <a:prstGeom prst="rect">
              <a:avLst/>
            </a:prstGeom>
            <a:solidFill>
              <a:srgbClr val="3C78D8"/>
            </a:solidFill>
            <a:ln w="19050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18"/>
            <p:cNvSpPr/>
            <p:nvPr/>
          </p:nvSpPr>
          <p:spPr>
            <a:xfrm>
              <a:off x="2196000" y="2682000"/>
              <a:ext cx="72000" cy="54000"/>
            </a:xfrm>
            <a:prstGeom prst="rect">
              <a:avLst/>
            </a:prstGeom>
            <a:solidFill>
              <a:srgbClr val="FF0000"/>
            </a:solidFill>
            <a:ln w="19050" cap="flat" cmpd="sng">
              <a:solidFill>
                <a:srgbClr val="CC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18"/>
            <p:cNvSpPr/>
            <p:nvPr/>
          </p:nvSpPr>
          <p:spPr>
            <a:xfrm rot="5400000">
              <a:off x="2745000" y="2835000"/>
              <a:ext cx="270000" cy="720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18"/>
            <p:cNvSpPr/>
            <p:nvPr/>
          </p:nvSpPr>
          <p:spPr>
            <a:xfrm rot="5400000">
              <a:off x="525707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18"/>
            <p:cNvSpPr/>
            <p:nvPr/>
          </p:nvSpPr>
          <p:spPr>
            <a:xfrm rot="-5400000" flipH="1">
              <a:off x="23292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0" name="Google Shape;300;p18"/>
          <p:cNvGrpSpPr/>
          <p:nvPr/>
        </p:nvGrpSpPr>
        <p:grpSpPr>
          <a:xfrm>
            <a:off x="-432000" y="2296800"/>
            <a:ext cx="5261472" cy="471600"/>
            <a:chOff x="432000" y="2296800"/>
            <a:chExt cx="5261472" cy="471600"/>
          </a:xfrm>
        </p:grpSpPr>
        <p:pic>
          <p:nvPicPr>
            <p:cNvPr id="301" name="Google Shape;301;p18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1764000" y="2296800"/>
              <a:ext cx="245232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02" name="Google Shape;302;p18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10872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03" name="Google Shape;303;p18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4320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04" name="Google Shape;304;p18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 flipH="1">
              <a:off x="4097376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05" name="Google Shape;305;p18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 flipH="1">
              <a:off x="4752576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06" name="Google Shape;306;p18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 flipH="1">
              <a:off x="5424660" y="2296800"/>
              <a:ext cx="268812" cy="471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07" name="Google Shape;307;p18">
            <a:hlinkClick r:id="rId11" action="ppaction://hlinksldjump"/>
          </p:cNvPr>
          <p:cNvSpPr/>
          <p:nvPr/>
        </p:nvSpPr>
        <p:spPr>
          <a:xfrm>
            <a:off x="2160000" y="1800000"/>
            <a:ext cx="1440000" cy="288000"/>
          </a:xfrm>
          <a:prstGeom prst="roundRect">
            <a:avLst>
              <a:gd name="adj" fmla="val 16667"/>
            </a:avLst>
          </a:prstGeom>
          <a:solidFill>
            <a:srgbClr val="CCCCCC"/>
          </a:solidFill>
          <a:ln w="19050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00" b="1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НАЗАД В МЕНЮ</a:t>
            </a:r>
            <a:endParaRPr sz="800" b="1" dirty="0">
              <a:solidFill>
                <a:srgbClr val="434343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2" name="Google Shape;312;p19"/>
          <p:cNvGrpSpPr/>
          <p:nvPr/>
        </p:nvGrpSpPr>
        <p:grpSpPr>
          <a:xfrm>
            <a:off x="-349200" y="2509200"/>
            <a:ext cx="5092272" cy="730800"/>
            <a:chOff x="514800" y="2509200"/>
            <a:chExt cx="5092272" cy="730800"/>
          </a:xfrm>
        </p:grpSpPr>
        <p:pic>
          <p:nvPicPr>
            <p:cNvPr id="313" name="Google Shape;313;p19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814400" y="2509200"/>
              <a:ext cx="47867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14" name="Google Shape;314;p19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184400" y="2509200"/>
              <a:ext cx="49694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15" name="Google Shape;315;p19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514800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16" name="Google Shape;316;p19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 flipH="1">
              <a:off x="3767328" y="2509200"/>
              <a:ext cx="49694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17" name="Google Shape;317;p19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 flipH="1">
              <a:off x="4488084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18" name="Google Shape;318;p19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 flipH="1">
              <a:off x="5157630" y="2509200"/>
              <a:ext cx="449442" cy="730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19" name="Google Shape;319;p19"/>
          <p:cNvGrpSpPr/>
          <p:nvPr/>
        </p:nvGrpSpPr>
        <p:grpSpPr>
          <a:xfrm>
            <a:off x="-352800" y="2682000"/>
            <a:ext cx="5085350" cy="324000"/>
            <a:chOff x="337325" y="2682000"/>
            <a:chExt cx="5085350" cy="324000"/>
          </a:xfrm>
        </p:grpSpPr>
        <p:sp>
          <p:nvSpPr>
            <p:cNvPr id="320" name="Google Shape;320;p19"/>
            <p:cNvSpPr/>
            <p:nvPr/>
          </p:nvSpPr>
          <p:spPr>
            <a:xfrm>
              <a:off x="360000" y="2689200"/>
              <a:ext cx="5040000" cy="36000"/>
            </a:xfrm>
            <a:prstGeom prst="rect">
              <a:avLst/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19"/>
            <p:cNvSpPr/>
            <p:nvPr/>
          </p:nvSpPr>
          <p:spPr>
            <a:xfrm>
              <a:off x="2844000" y="2682000"/>
              <a:ext cx="72000" cy="54000"/>
            </a:xfrm>
            <a:prstGeom prst="rect">
              <a:avLst/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 </a:t>
              </a:r>
              <a:endParaRPr/>
            </a:p>
          </p:txBody>
        </p:sp>
        <p:sp>
          <p:nvSpPr>
            <p:cNvPr id="322" name="Google Shape;322;p19"/>
            <p:cNvSpPr/>
            <p:nvPr/>
          </p:nvSpPr>
          <p:spPr>
            <a:xfrm>
              <a:off x="3492000" y="2682000"/>
              <a:ext cx="72000" cy="54000"/>
            </a:xfrm>
            <a:prstGeom prst="rect">
              <a:avLst/>
            </a:prstGeom>
            <a:solidFill>
              <a:srgbClr val="3C78D8"/>
            </a:solidFill>
            <a:ln w="19050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19"/>
            <p:cNvSpPr/>
            <p:nvPr/>
          </p:nvSpPr>
          <p:spPr>
            <a:xfrm>
              <a:off x="2196000" y="2682000"/>
              <a:ext cx="72000" cy="54000"/>
            </a:xfrm>
            <a:prstGeom prst="rect">
              <a:avLst/>
            </a:prstGeom>
            <a:solidFill>
              <a:srgbClr val="FF0000"/>
            </a:solidFill>
            <a:ln w="19050" cap="flat" cmpd="sng">
              <a:solidFill>
                <a:srgbClr val="CC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19"/>
            <p:cNvSpPr/>
            <p:nvPr/>
          </p:nvSpPr>
          <p:spPr>
            <a:xfrm rot="5400000">
              <a:off x="2745000" y="2835000"/>
              <a:ext cx="270000" cy="720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19"/>
            <p:cNvSpPr/>
            <p:nvPr/>
          </p:nvSpPr>
          <p:spPr>
            <a:xfrm rot="5400000">
              <a:off x="525707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19"/>
            <p:cNvSpPr/>
            <p:nvPr/>
          </p:nvSpPr>
          <p:spPr>
            <a:xfrm rot="-5400000" flipH="1">
              <a:off x="23292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7" name="Google Shape;327;p19"/>
          <p:cNvGrpSpPr/>
          <p:nvPr/>
        </p:nvGrpSpPr>
        <p:grpSpPr>
          <a:xfrm>
            <a:off x="-432000" y="2296800"/>
            <a:ext cx="5261472" cy="471600"/>
            <a:chOff x="432000" y="2296800"/>
            <a:chExt cx="5261472" cy="471600"/>
          </a:xfrm>
        </p:grpSpPr>
        <p:pic>
          <p:nvPicPr>
            <p:cNvPr id="328" name="Google Shape;328;p19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1764000" y="2296800"/>
              <a:ext cx="245232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29" name="Google Shape;329;p19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10872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30" name="Google Shape;330;p19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4320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31" name="Google Shape;331;p19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 flipH="1">
              <a:off x="4097376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32" name="Google Shape;332;p19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 flipH="1">
              <a:off x="4752576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33" name="Google Shape;333;p19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 flipH="1">
              <a:off x="5424660" y="2296800"/>
              <a:ext cx="268812" cy="471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34" name="Google Shape;334;p19">
            <a:hlinkClick r:id="rId11" action="ppaction://hlinksldjump"/>
          </p:cNvPr>
          <p:cNvSpPr/>
          <p:nvPr/>
        </p:nvSpPr>
        <p:spPr>
          <a:xfrm>
            <a:off x="2160000" y="1800000"/>
            <a:ext cx="1440000" cy="288000"/>
          </a:xfrm>
          <a:prstGeom prst="roundRect">
            <a:avLst>
              <a:gd name="adj" fmla="val 16667"/>
            </a:avLst>
          </a:prstGeom>
          <a:solidFill>
            <a:srgbClr val="CCCCCC"/>
          </a:solidFill>
          <a:ln w="19050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00" b="1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НАЗАД В МЕНЮ</a:t>
            </a:r>
            <a:endParaRPr sz="800" b="1" dirty="0">
              <a:solidFill>
                <a:srgbClr val="434343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9" name="Google Shape;339;p20"/>
          <p:cNvGrpSpPr/>
          <p:nvPr/>
        </p:nvGrpSpPr>
        <p:grpSpPr>
          <a:xfrm>
            <a:off x="-349200" y="2509200"/>
            <a:ext cx="5092272" cy="730800"/>
            <a:chOff x="514800" y="2509200"/>
            <a:chExt cx="5092272" cy="730800"/>
          </a:xfrm>
        </p:grpSpPr>
        <p:pic>
          <p:nvPicPr>
            <p:cNvPr id="340" name="Google Shape;340;p20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814400" y="2509200"/>
              <a:ext cx="47867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41" name="Google Shape;341;p20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184400" y="2509200"/>
              <a:ext cx="49694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42" name="Google Shape;342;p20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514800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43" name="Google Shape;343;p20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 flipH="1">
              <a:off x="3767328" y="2509200"/>
              <a:ext cx="49694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44" name="Google Shape;344;p20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 flipH="1">
              <a:off x="4488084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45" name="Google Shape;345;p20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 flipH="1">
              <a:off x="5157630" y="2509200"/>
              <a:ext cx="449442" cy="730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46" name="Google Shape;346;p20"/>
          <p:cNvGrpSpPr/>
          <p:nvPr/>
        </p:nvGrpSpPr>
        <p:grpSpPr>
          <a:xfrm>
            <a:off x="-352800" y="2682000"/>
            <a:ext cx="5085350" cy="324000"/>
            <a:chOff x="337325" y="2682000"/>
            <a:chExt cx="5085350" cy="324000"/>
          </a:xfrm>
        </p:grpSpPr>
        <p:sp>
          <p:nvSpPr>
            <p:cNvPr id="347" name="Google Shape;347;p20"/>
            <p:cNvSpPr/>
            <p:nvPr/>
          </p:nvSpPr>
          <p:spPr>
            <a:xfrm>
              <a:off x="360000" y="2689200"/>
              <a:ext cx="5040000" cy="36000"/>
            </a:xfrm>
            <a:prstGeom prst="rect">
              <a:avLst/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20"/>
            <p:cNvSpPr/>
            <p:nvPr/>
          </p:nvSpPr>
          <p:spPr>
            <a:xfrm>
              <a:off x="2844000" y="2682000"/>
              <a:ext cx="72000" cy="54000"/>
            </a:xfrm>
            <a:prstGeom prst="rect">
              <a:avLst/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 </a:t>
              </a:r>
              <a:endParaRPr/>
            </a:p>
          </p:txBody>
        </p:sp>
        <p:sp>
          <p:nvSpPr>
            <p:cNvPr id="349" name="Google Shape;349;p20"/>
            <p:cNvSpPr/>
            <p:nvPr/>
          </p:nvSpPr>
          <p:spPr>
            <a:xfrm>
              <a:off x="3492000" y="2682000"/>
              <a:ext cx="72000" cy="54000"/>
            </a:xfrm>
            <a:prstGeom prst="rect">
              <a:avLst/>
            </a:prstGeom>
            <a:solidFill>
              <a:srgbClr val="3C78D8"/>
            </a:solidFill>
            <a:ln w="19050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20"/>
            <p:cNvSpPr/>
            <p:nvPr/>
          </p:nvSpPr>
          <p:spPr>
            <a:xfrm>
              <a:off x="2196000" y="2682000"/>
              <a:ext cx="72000" cy="54000"/>
            </a:xfrm>
            <a:prstGeom prst="rect">
              <a:avLst/>
            </a:prstGeom>
            <a:solidFill>
              <a:srgbClr val="FF0000"/>
            </a:solidFill>
            <a:ln w="19050" cap="flat" cmpd="sng">
              <a:solidFill>
                <a:srgbClr val="CC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20"/>
            <p:cNvSpPr/>
            <p:nvPr/>
          </p:nvSpPr>
          <p:spPr>
            <a:xfrm rot="5400000">
              <a:off x="2745000" y="2835000"/>
              <a:ext cx="270000" cy="720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20"/>
            <p:cNvSpPr/>
            <p:nvPr/>
          </p:nvSpPr>
          <p:spPr>
            <a:xfrm rot="5400000">
              <a:off x="525707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20"/>
            <p:cNvSpPr/>
            <p:nvPr/>
          </p:nvSpPr>
          <p:spPr>
            <a:xfrm rot="-5400000" flipH="1">
              <a:off x="23292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4" name="Google Shape;354;p20"/>
          <p:cNvGrpSpPr/>
          <p:nvPr/>
        </p:nvGrpSpPr>
        <p:grpSpPr>
          <a:xfrm>
            <a:off x="-432000" y="2296800"/>
            <a:ext cx="5261472" cy="471600"/>
            <a:chOff x="432000" y="2296800"/>
            <a:chExt cx="5261472" cy="471600"/>
          </a:xfrm>
        </p:grpSpPr>
        <p:pic>
          <p:nvPicPr>
            <p:cNvPr id="355" name="Google Shape;355;p20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1764000" y="2296800"/>
              <a:ext cx="245232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56" name="Google Shape;356;p20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10872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57" name="Google Shape;357;p20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4320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58" name="Google Shape;358;p20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 flipH="1">
              <a:off x="4097376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59" name="Google Shape;359;p20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 flipH="1">
              <a:off x="4752576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60" name="Google Shape;360;p20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 flipH="1">
              <a:off x="5424660" y="2296800"/>
              <a:ext cx="268812" cy="471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61" name="Google Shape;361;p20">
            <a:hlinkClick r:id="rId11" action="ppaction://hlinksldjump"/>
          </p:cNvPr>
          <p:cNvSpPr/>
          <p:nvPr/>
        </p:nvSpPr>
        <p:spPr>
          <a:xfrm>
            <a:off x="2160000" y="1800000"/>
            <a:ext cx="1440000" cy="288000"/>
          </a:xfrm>
          <a:prstGeom prst="roundRect">
            <a:avLst>
              <a:gd name="adj" fmla="val 16667"/>
            </a:avLst>
          </a:prstGeom>
          <a:solidFill>
            <a:srgbClr val="CCCCCC"/>
          </a:solidFill>
          <a:ln w="19050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00" b="1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НАЗАД В МЕНЮ</a:t>
            </a:r>
            <a:endParaRPr sz="800" b="1" dirty="0">
              <a:solidFill>
                <a:srgbClr val="434343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21"/>
          <p:cNvGrpSpPr/>
          <p:nvPr/>
        </p:nvGrpSpPr>
        <p:grpSpPr>
          <a:xfrm>
            <a:off x="-349200" y="2509200"/>
            <a:ext cx="5092272" cy="730800"/>
            <a:chOff x="514800" y="2509200"/>
            <a:chExt cx="5092272" cy="730800"/>
          </a:xfrm>
        </p:grpSpPr>
        <p:pic>
          <p:nvPicPr>
            <p:cNvPr id="367" name="Google Shape;367;p21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814400" y="2509200"/>
              <a:ext cx="47867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68" name="Google Shape;368;p21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184400" y="2509200"/>
              <a:ext cx="49694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69" name="Google Shape;369;p21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514800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70" name="Google Shape;370;p21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 flipH="1">
              <a:off x="3767328" y="2509200"/>
              <a:ext cx="49694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71" name="Google Shape;371;p21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 flipH="1">
              <a:off x="4488084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72" name="Google Shape;372;p21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 flipH="1">
              <a:off x="5157630" y="2509200"/>
              <a:ext cx="449442" cy="730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73" name="Google Shape;373;p21"/>
          <p:cNvGrpSpPr/>
          <p:nvPr/>
        </p:nvGrpSpPr>
        <p:grpSpPr>
          <a:xfrm>
            <a:off x="-352800" y="2682000"/>
            <a:ext cx="5085350" cy="324000"/>
            <a:chOff x="337325" y="2682000"/>
            <a:chExt cx="5085350" cy="324000"/>
          </a:xfrm>
        </p:grpSpPr>
        <p:sp>
          <p:nvSpPr>
            <p:cNvPr id="374" name="Google Shape;374;p21"/>
            <p:cNvSpPr/>
            <p:nvPr/>
          </p:nvSpPr>
          <p:spPr>
            <a:xfrm>
              <a:off x="360000" y="2689200"/>
              <a:ext cx="5040000" cy="36000"/>
            </a:xfrm>
            <a:prstGeom prst="rect">
              <a:avLst/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21"/>
            <p:cNvSpPr/>
            <p:nvPr/>
          </p:nvSpPr>
          <p:spPr>
            <a:xfrm>
              <a:off x="2844000" y="2682000"/>
              <a:ext cx="72000" cy="54000"/>
            </a:xfrm>
            <a:prstGeom prst="rect">
              <a:avLst/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 </a:t>
              </a:r>
              <a:endParaRPr/>
            </a:p>
          </p:txBody>
        </p:sp>
        <p:sp>
          <p:nvSpPr>
            <p:cNvPr id="376" name="Google Shape;376;p21"/>
            <p:cNvSpPr/>
            <p:nvPr/>
          </p:nvSpPr>
          <p:spPr>
            <a:xfrm>
              <a:off x="3492000" y="2682000"/>
              <a:ext cx="72000" cy="54000"/>
            </a:xfrm>
            <a:prstGeom prst="rect">
              <a:avLst/>
            </a:prstGeom>
            <a:solidFill>
              <a:srgbClr val="3C78D8"/>
            </a:solidFill>
            <a:ln w="19050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21"/>
            <p:cNvSpPr/>
            <p:nvPr/>
          </p:nvSpPr>
          <p:spPr>
            <a:xfrm>
              <a:off x="2196000" y="2682000"/>
              <a:ext cx="72000" cy="54000"/>
            </a:xfrm>
            <a:prstGeom prst="rect">
              <a:avLst/>
            </a:prstGeom>
            <a:solidFill>
              <a:srgbClr val="FF0000"/>
            </a:solidFill>
            <a:ln w="19050" cap="flat" cmpd="sng">
              <a:solidFill>
                <a:srgbClr val="CC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21"/>
            <p:cNvSpPr/>
            <p:nvPr/>
          </p:nvSpPr>
          <p:spPr>
            <a:xfrm rot="5400000">
              <a:off x="2745000" y="2835000"/>
              <a:ext cx="270000" cy="720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21"/>
            <p:cNvSpPr/>
            <p:nvPr/>
          </p:nvSpPr>
          <p:spPr>
            <a:xfrm rot="5400000">
              <a:off x="525707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21"/>
            <p:cNvSpPr/>
            <p:nvPr/>
          </p:nvSpPr>
          <p:spPr>
            <a:xfrm rot="-5400000" flipH="1">
              <a:off x="23292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1" name="Google Shape;381;p21"/>
          <p:cNvGrpSpPr/>
          <p:nvPr/>
        </p:nvGrpSpPr>
        <p:grpSpPr>
          <a:xfrm>
            <a:off x="-432000" y="2296800"/>
            <a:ext cx="5261472" cy="471600"/>
            <a:chOff x="432000" y="2296800"/>
            <a:chExt cx="5261472" cy="471600"/>
          </a:xfrm>
        </p:grpSpPr>
        <p:pic>
          <p:nvPicPr>
            <p:cNvPr id="382" name="Google Shape;382;p21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1764000" y="2296800"/>
              <a:ext cx="245232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83" name="Google Shape;383;p21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10872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84" name="Google Shape;384;p21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4320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85" name="Google Shape;385;p21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 flipH="1">
              <a:off x="4097376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86" name="Google Shape;386;p21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 flipH="1">
              <a:off x="4752576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87" name="Google Shape;387;p21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 flipH="1">
              <a:off x="5424660" y="2296800"/>
              <a:ext cx="268812" cy="471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88" name="Google Shape;388;p21">
            <a:hlinkClick r:id="rId11" action="ppaction://hlinksldjump"/>
          </p:cNvPr>
          <p:cNvSpPr/>
          <p:nvPr/>
        </p:nvSpPr>
        <p:spPr>
          <a:xfrm>
            <a:off x="2160000" y="1800000"/>
            <a:ext cx="1440000" cy="288000"/>
          </a:xfrm>
          <a:prstGeom prst="roundRect">
            <a:avLst>
              <a:gd name="adj" fmla="val 16667"/>
            </a:avLst>
          </a:prstGeom>
          <a:solidFill>
            <a:srgbClr val="CCCCCC"/>
          </a:solidFill>
          <a:ln w="19050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00" b="1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НАЗАД В МЕНЮ</a:t>
            </a:r>
            <a:endParaRPr sz="800" b="1" dirty="0">
              <a:solidFill>
                <a:srgbClr val="434343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4" name="Google Shape;394;p22"/>
          <p:cNvGrpSpPr/>
          <p:nvPr/>
        </p:nvGrpSpPr>
        <p:grpSpPr>
          <a:xfrm>
            <a:off x="-334800" y="2509200"/>
            <a:ext cx="5158494" cy="730800"/>
            <a:chOff x="529200" y="2509200"/>
            <a:chExt cx="5158494" cy="730800"/>
          </a:xfrm>
        </p:grpSpPr>
        <p:pic>
          <p:nvPicPr>
            <p:cNvPr id="395" name="Google Shape;395;p2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893600" y="2509200"/>
              <a:ext cx="44944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96" name="Google Shape;396;p22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260000" y="2509200"/>
              <a:ext cx="50425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97" name="Google Shape;397;p22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529200" y="2509200"/>
              <a:ext cx="46771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98" name="Google Shape;398;p22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 flipH="1">
              <a:off x="3873906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99" name="Google Shape;399;p22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 flipH="1">
              <a:off x="4529700" y="2509200"/>
              <a:ext cx="40559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00" name="Google Shape;400;p22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 flipH="1">
              <a:off x="5209020" y="2509200"/>
              <a:ext cx="478674" cy="730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401" name="Google Shape;401;p22"/>
          <p:cNvGrpSpPr/>
          <p:nvPr/>
        </p:nvGrpSpPr>
        <p:grpSpPr>
          <a:xfrm>
            <a:off x="-309600" y="2682000"/>
            <a:ext cx="5085350" cy="324000"/>
            <a:chOff x="337325" y="2682000"/>
            <a:chExt cx="5085350" cy="324000"/>
          </a:xfrm>
        </p:grpSpPr>
        <p:sp>
          <p:nvSpPr>
            <p:cNvPr id="402" name="Google Shape;402;p22"/>
            <p:cNvSpPr/>
            <p:nvPr/>
          </p:nvSpPr>
          <p:spPr>
            <a:xfrm>
              <a:off x="360000" y="2689200"/>
              <a:ext cx="5040000" cy="36000"/>
            </a:xfrm>
            <a:prstGeom prst="rect">
              <a:avLst/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22"/>
            <p:cNvSpPr/>
            <p:nvPr/>
          </p:nvSpPr>
          <p:spPr>
            <a:xfrm>
              <a:off x="2844000" y="2682000"/>
              <a:ext cx="72000" cy="54000"/>
            </a:xfrm>
            <a:prstGeom prst="rect">
              <a:avLst/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 </a:t>
              </a:r>
              <a:endParaRPr/>
            </a:p>
          </p:txBody>
        </p:sp>
        <p:sp>
          <p:nvSpPr>
            <p:cNvPr id="404" name="Google Shape;404;p22"/>
            <p:cNvSpPr/>
            <p:nvPr/>
          </p:nvSpPr>
          <p:spPr>
            <a:xfrm>
              <a:off x="3492000" y="2682000"/>
              <a:ext cx="72000" cy="54000"/>
            </a:xfrm>
            <a:prstGeom prst="rect">
              <a:avLst/>
            </a:prstGeom>
            <a:solidFill>
              <a:srgbClr val="3C78D8"/>
            </a:solidFill>
            <a:ln w="19050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22"/>
            <p:cNvSpPr/>
            <p:nvPr/>
          </p:nvSpPr>
          <p:spPr>
            <a:xfrm>
              <a:off x="2196000" y="2682000"/>
              <a:ext cx="72000" cy="54000"/>
            </a:xfrm>
            <a:prstGeom prst="rect">
              <a:avLst/>
            </a:prstGeom>
            <a:solidFill>
              <a:srgbClr val="FF0000"/>
            </a:solidFill>
            <a:ln w="19050" cap="flat" cmpd="sng">
              <a:solidFill>
                <a:srgbClr val="CC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22"/>
            <p:cNvSpPr/>
            <p:nvPr/>
          </p:nvSpPr>
          <p:spPr>
            <a:xfrm rot="5400000">
              <a:off x="2745000" y="2835000"/>
              <a:ext cx="270000" cy="720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22"/>
            <p:cNvSpPr/>
            <p:nvPr/>
          </p:nvSpPr>
          <p:spPr>
            <a:xfrm rot="5400000">
              <a:off x="525707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22"/>
            <p:cNvSpPr/>
            <p:nvPr/>
          </p:nvSpPr>
          <p:spPr>
            <a:xfrm rot="-5400000" flipH="1">
              <a:off x="23292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09" name="Google Shape;409;p22"/>
          <p:cNvGrpSpPr/>
          <p:nvPr/>
        </p:nvGrpSpPr>
        <p:grpSpPr>
          <a:xfrm>
            <a:off x="-388800" y="2296800"/>
            <a:ext cx="5262894" cy="471600"/>
            <a:chOff x="475200" y="2296800"/>
            <a:chExt cx="5262894" cy="471600"/>
          </a:xfrm>
        </p:grpSpPr>
        <p:pic>
          <p:nvPicPr>
            <p:cNvPr id="410" name="Google Shape;410;p22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1807200" y="2296800"/>
              <a:ext cx="268812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11" name="Google Shape;411;p22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1160730" y="2296800"/>
              <a:ext cx="306540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12" name="Google Shape;412;p22"/>
            <p:cNvPicPr preferRelativeResize="0"/>
            <p:nvPr/>
          </p:nvPicPr>
          <p:blipFill>
            <a:blip r:embed="rId11">
              <a:alphaModFix/>
            </a:blip>
            <a:stretch>
              <a:fillRect/>
            </a:stretch>
          </p:blipFill>
          <p:spPr>
            <a:xfrm>
              <a:off x="475200" y="2296800"/>
              <a:ext cx="249948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13" name="Google Shape;413;p22"/>
            <p:cNvPicPr preferRelativeResize="0"/>
            <p:nvPr/>
          </p:nvPicPr>
          <p:blipFill>
            <a:blip r:embed="rId12">
              <a:alphaModFix/>
            </a:blip>
            <a:stretch>
              <a:fillRect/>
            </a:stretch>
          </p:blipFill>
          <p:spPr>
            <a:xfrm flipH="1">
              <a:off x="4145598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14" name="Google Shape;414;p22"/>
            <p:cNvPicPr preferRelativeResize="0"/>
            <p:nvPr/>
          </p:nvPicPr>
          <p:blipFill>
            <a:blip r:embed="rId13">
              <a:alphaModFix/>
            </a:blip>
            <a:stretch>
              <a:fillRect/>
            </a:stretch>
          </p:blipFill>
          <p:spPr>
            <a:xfrm flipH="1">
              <a:off x="4753638" y="2296800"/>
              <a:ext cx="31125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15" name="Google Shape;415;p22"/>
            <p:cNvPicPr preferRelativeResize="0"/>
            <p:nvPr/>
          </p:nvPicPr>
          <p:blipFill>
            <a:blip r:embed="rId14">
              <a:alphaModFix/>
            </a:blip>
            <a:stretch>
              <a:fillRect/>
            </a:stretch>
          </p:blipFill>
          <p:spPr>
            <a:xfrm flipH="1">
              <a:off x="5492862" y="2296800"/>
              <a:ext cx="245232" cy="4716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416" name="Google Shape;416;p22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 rot="10800000">
            <a:off x="900000" y="1152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66675" dir="5400000" algn="bl" rotWithShape="0">
              <a:srgbClr val="000000">
                <a:alpha val="50000"/>
              </a:srgbClr>
            </a:outerShdw>
          </a:effectLst>
        </p:spPr>
      </p:pic>
      <p:pic>
        <p:nvPicPr>
          <p:cNvPr id="417" name="Google Shape;417;p22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4212000" y="1080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142875" dir="5400000" algn="bl" rotWithShape="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3" name="Google Shape;423;p23"/>
          <p:cNvGrpSpPr/>
          <p:nvPr/>
        </p:nvGrpSpPr>
        <p:grpSpPr>
          <a:xfrm>
            <a:off x="-273600" y="2509200"/>
            <a:ext cx="5102856" cy="730800"/>
            <a:chOff x="590400" y="2509200"/>
            <a:chExt cx="5102856" cy="730800"/>
          </a:xfrm>
        </p:grpSpPr>
        <p:pic>
          <p:nvPicPr>
            <p:cNvPr id="424" name="Google Shape;424;p2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951200" y="2509200"/>
              <a:ext cx="434826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25" name="Google Shape;425;p2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270800" y="2509200"/>
              <a:ext cx="493290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26" name="Google Shape;426;p2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590400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27" name="Google Shape;427;p23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 flipH="1">
              <a:off x="3915144" y="2509200"/>
              <a:ext cx="46771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28" name="Google Shape;428;p2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 flipH="1">
              <a:off x="4578030" y="2509200"/>
              <a:ext cx="434826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29" name="Google Shape;429;p2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 flipH="1">
              <a:off x="5199966" y="2509200"/>
              <a:ext cx="493290" cy="730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430" name="Google Shape;430;p23"/>
          <p:cNvGrpSpPr/>
          <p:nvPr/>
        </p:nvGrpSpPr>
        <p:grpSpPr>
          <a:xfrm>
            <a:off x="-266400" y="2682000"/>
            <a:ext cx="5085350" cy="324000"/>
            <a:chOff x="337325" y="2682000"/>
            <a:chExt cx="5085350" cy="324000"/>
          </a:xfrm>
        </p:grpSpPr>
        <p:sp>
          <p:nvSpPr>
            <p:cNvPr id="431" name="Google Shape;431;p23"/>
            <p:cNvSpPr/>
            <p:nvPr/>
          </p:nvSpPr>
          <p:spPr>
            <a:xfrm>
              <a:off x="360000" y="2689200"/>
              <a:ext cx="5040000" cy="36000"/>
            </a:xfrm>
            <a:prstGeom prst="rect">
              <a:avLst/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23"/>
            <p:cNvSpPr/>
            <p:nvPr/>
          </p:nvSpPr>
          <p:spPr>
            <a:xfrm>
              <a:off x="2844000" y="2682000"/>
              <a:ext cx="72000" cy="54000"/>
            </a:xfrm>
            <a:prstGeom prst="rect">
              <a:avLst/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 </a:t>
              </a:r>
              <a:endParaRPr/>
            </a:p>
          </p:txBody>
        </p:sp>
        <p:sp>
          <p:nvSpPr>
            <p:cNvPr id="433" name="Google Shape;433;p23"/>
            <p:cNvSpPr/>
            <p:nvPr/>
          </p:nvSpPr>
          <p:spPr>
            <a:xfrm>
              <a:off x="3492000" y="2682000"/>
              <a:ext cx="72000" cy="54000"/>
            </a:xfrm>
            <a:prstGeom prst="rect">
              <a:avLst/>
            </a:prstGeom>
            <a:solidFill>
              <a:srgbClr val="3C78D8"/>
            </a:solidFill>
            <a:ln w="19050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23"/>
            <p:cNvSpPr/>
            <p:nvPr/>
          </p:nvSpPr>
          <p:spPr>
            <a:xfrm>
              <a:off x="2196000" y="2682000"/>
              <a:ext cx="72000" cy="54000"/>
            </a:xfrm>
            <a:prstGeom prst="rect">
              <a:avLst/>
            </a:prstGeom>
            <a:solidFill>
              <a:srgbClr val="FF0000"/>
            </a:solidFill>
            <a:ln w="19050" cap="flat" cmpd="sng">
              <a:solidFill>
                <a:srgbClr val="CC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23"/>
            <p:cNvSpPr/>
            <p:nvPr/>
          </p:nvSpPr>
          <p:spPr>
            <a:xfrm rot="5400000">
              <a:off x="2745000" y="2835000"/>
              <a:ext cx="270000" cy="720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23"/>
            <p:cNvSpPr/>
            <p:nvPr/>
          </p:nvSpPr>
          <p:spPr>
            <a:xfrm rot="5400000">
              <a:off x="525707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23"/>
            <p:cNvSpPr/>
            <p:nvPr/>
          </p:nvSpPr>
          <p:spPr>
            <a:xfrm rot="-5400000" flipH="1">
              <a:off x="23292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8" name="Google Shape;438;p23"/>
          <p:cNvGrpSpPr/>
          <p:nvPr/>
        </p:nvGrpSpPr>
        <p:grpSpPr>
          <a:xfrm>
            <a:off x="-363600" y="2296800"/>
            <a:ext cx="5275656" cy="471600"/>
            <a:chOff x="500400" y="2296800"/>
            <a:chExt cx="5275656" cy="471600"/>
          </a:xfrm>
        </p:grpSpPr>
        <p:pic>
          <p:nvPicPr>
            <p:cNvPr id="439" name="Google Shape;439;p23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1854000" y="2296800"/>
              <a:ext cx="278244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40" name="Google Shape;440;p23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11880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41" name="Google Shape;441;p23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5004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42" name="Google Shape;442;p23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 flipH="1">
              <a:off x="4186908" y="2296800"/>
              <a:ext cx="249948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43" name="Google Shape;443;p23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 flipH="1">
              <a:off x="4831812" y="2296800"/>
              <a:ext cx="278244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44" name="Google Shape;444;p23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 flipH="1">
              <a:off x="551196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445" name="Google Shape;445;p23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 rot="10800000">
            <a:off x="900000" y="1080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142875" dir="5400000" algn="bl" rotWithShape="0">
              <a:srgbClr val="000000">
                <a:alpha val="50000"/>
              </a:srgbClr>
            </a:outerShdw>
          </a:effectLst>
        </p:spPr>
      </p:pic>
      <p:pic>
        <p:nvPicPr>
          <p:cNvPr id="446" name="Google Shape;446;p23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4212000" y="1152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66675" dir="5400000" algn="bl" rotWithShape="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2" name="Google Shape;452;p24"/>
          <p:cNvGrpSpPr/>
          <p:nvPr/>
        </p:nvGrpSpPr>
        <p:grpSpPr>
          <a:xfrm>
            <a:off x="-219600" y="2509200"/>
            <a:ext cx="5058459" cy="730800"/>
            <a:chOff x="644400" y="2509200"/>
            <a:chExt cx="5058459" cy="730800"/>
          </a:xfrm>
        </p:grpSpPr>
        <p:pic>
          <p:nvPicPr>
            <p:cNvPr id="453" name="Google Shape;453;p24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026800" y="2509200"/>
              <a:ext cx="40559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54" name="Google Shape;454;p24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274400" y="2509200"/>
              <a:ext cx="47867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55" name="Google Shape;455;p24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644400" y="2509200"/>
              <a:ext cx="49694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56" name="Google Shape;456;p24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 flipH="1">
              <a:off x="3950271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57" name="Google Shape;457;p24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 flipH="1">
              <a:off x="4619817" y="2509200"/>
              <a:ext cx="44944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58" name="Google Shape;458;p24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 flipH="1">
              <a:off x="5198607" y="2509200"/>
              <a:ext cx="504252" cy="730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459" name="Google Shape;459;p24"/>
          <p:cNvGrpSpPr/>
          <p:nvPr/>
        </p:nvGrpSpPr>
        <p:grpSpPr>
          <a:xfrm>
            <a:off x="-223200" y="2682000"/>
            <a:ext cx="5085350" cy="324000"/>
            <a:chOff x="337325" y="2682000"/>
            <a:chExt cx="5085350" cy="324000"/>
          </a:xfrm>
        </p:grpSpPr>
        <p:sp>
          <p:nvSpPr>
            <p:cNvPr id="460" name="Google Shape;460;p24"/>
            <p:cNvSpPr/>
            <p:nvPr/>
          </p:nvSpPr>
          <p:spPr>
            <a:xfrm>
              <a:off x="360000" y="2689200"/>
              <a:ext cx="5040000" cy="36000"/>
            </a:xfrm>
            <a:prstGeom prst="rect">
              <a:avLst/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24"/>
            <p:cNvSpPr/>
            <p:nvPr/>
          </p:nvSpPr>
          <p:spPr>
            <a:xfrm>
              <a:off x="2844000" y="2682000"/>
              <a:ext cx="72000" cy="54000"/>
            </a:xfrm>
            <a:prstGeom prst="rect">
              <a:avLst/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 </a:t>
              </a:r>
              <a:endParaRPr/>
            </a:p>
          </p:txBody>
        </p:sp>
        <p:sp>
          <p:nvSpPr>
            <p:cNvPr id="462" name="Google Shape;462;p24"/>
            <p:cNvSpPr/>
            <p:nvPr/>
          </p:nvSpPr>
          <p:spPr>
            <a:xfrm>
              <a:off x="3492000" y="2682000"/>
              <a:ext cx="72000" cy="54000"/>
            </a:xfrm>
            <a:prstGeom prst="rect">
              <a:avLst/>
            </a:prstGeom>
            <a:solidFill>
              <a:srgbClr val="3C78D8"/>
            </a:solidFill>
            <a:ln w="19050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24"/>
            <p:cNvSpPr/>
            <p:nvPr/>
          </p:nvSpPr>
          <p:spPr>
            <a:xfrm>
              <a:off x="2196000" y="2682000"/>
              <a:ext cx="72000" cy="54000"/>
            </a:xfrm>
            <a:prstGeom prst="rect">
              <a:avLst/>
            </a:prstGeom>
            <a:solidFill>
              <a:srgbClr val="FF0000"/>
            </a:solidFill>
            <a:ln w="19050" cap="flat" cmpd="sng">
              <a:solidFill>
                <a:srgbClr val="CC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24"/>
            <p:cNvSpPr/>
            <p:nvPr/>
          </p:nvSpPr>
          <p:spPr>
            <a:xfrm rot="5400000">
              <a:off x="2745000" y="2835000"/>
              <a:ext cx="270000" cy="720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24"/>
            <p:cNvSpPr/>
            <p:nvPr/>
          </p:nvSpPr>
          <p:spPr>
            <a:xfrm rot="5400000">
              <a:off x="525707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24"/>
            <p:cNvSpPr/>
            <p:nvPr/>
          </p:nvSpPr>
          <p:spPr>
            <a:xfrm rot="-5400000" flipH="1">
              <a:off x="23292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7" name="Google Shape;467;p24"/>
          <p:cNvGrpSpPr/>
          <p:nvPr/>
        </p:nvGrpSpPr>
        <p:grpSpPr>
          <a:xfrm>
            <a:off x="-316800" y="2296800"/>
            <a:ext cx="5258529" cy="471600"/>
            <a:chOff x="547200" y="2296800"/>
            <a:chExt cx="5258529" cy="471600"/>
          </a:xfrm>
        </p:grpSpPr>
        <p:pic>
          <p:nvPicPr>
            <p:cNvPr id="468" name="Google Shape;468;p24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1897200" y="2296800"/>
              <a:ext cx="31125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69" name="Google Shape;469;p24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1224000" y="2296800"/>
              <a:ext cx="245232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70" name="Google Shape;470;p24"/>
            <p:cNvPicPr preferRelativeResize="0"/>
            <p:nvPr/>
          </p:nvPicPr>
          <p:blipFill>
            <a:blip r:embed="rId11">
              <a:alphaModFix/>
            </a:blip>
            <a:stretch>
              <a:fillRect/>
            </a:stretch>
          </p:blipFill>
          <p:spPr>
            <a:xfrm>
              <a:off x="5472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71" name="Google Shape;471;p24"/>
            <p:cNvPicPr preferRelativeResize="0"/>
            <p:nvPr/>
          </p:nvPicPr>
          <p:blipFill>
            <a:blip r:embed="rId12">
              <a:alphaModFix/>
            </a:blip>
            <a:stretch>
              <a:fillRect/>
            </a:stretch>
          </p:blipFill>
          <p:spPr>
            <a:xfrm flipH="1">
              <a:off x="4214763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72" name="Google Shape;472;p24"/>
            <p:cNvPicPr preferRelativeResize="0"/>
            <p:nvPr/>
          </p:nvPicPr>
          <p:blipFill>
            <a:blip r:embed="rId13">
              <a:alphaModFix/>
            </a:blip>
            <a:stretch>
              <a:fillRect/>
            </a:stretch>
          </p:blipFill>
          <p:spPr>
            <a:xfrm flipH="1">
              <a:off x="4886847" y="2296800"/>
              <a:ext cx="268812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73" name="Google Shape;473;p24"/>
            <p:cNvPicPr preferRelativeResize="0"/>
            <p:nvPr/>
          </p:nvPicPr>
          <p:blipFill>
            <a:blip r:embed="rId14">
              <a:alphaModFix/>
            </a:blip>
            <a:stretch>
              <a:fillRect/>
            </a:stretch>
          </p:blipFill>
          <p:spPr>
            <a:xfrm flipH="1">
              <a:off x="5499189" y="2296800"/>
              <a:ext cx="306540" cy="4716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474" name="Google Shape;474;p24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 rot="10800000">
            <a:off x="900000" y="1152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66675" dir="5400000" algn="bl" rotWithShape="0">
              <a:srgbClr val="000000">
                <a:alpha val="50000"/>
              </a:srgbClr>
            </a:outerShdw>
          </a:effectLst>
        </p:spPr>
      </p:pic>
      <p:pic>
        <p:nvPicPr>
          <p:cNvPr id="475" name="Google Shape;475;p24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4212000" y="1080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142875" dir="5400000" algn="bl" rotWithShape="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1" name="Google Shape;481;p25"/>
          <p:cNvGrpSpPr/>
          <p:nvPr/>
        </p:nvGrpSpPr>
        <p:grpSpPr>
          <a:xfrm>
            <a:off x="-145530" y="2509200"/>
            <a:ext cx="5068197" cy="730800"/>
            <a:chOff x="288000" y="2509200"/>
            <a:chExt cx="5068197" cy="730800"/>
          </a:xfrm>
        </p:grpSpPr>
        <p:pic>
          <p:nvPicPr>
            <p:cNvPr id="482" name="Google Shape;482;p25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594800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83" name="Google Shape;483;p25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921600" y="2509200"/>
              <a:ext cx="44944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84" name="Google Shape;484;p25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288000" y="2509200"/>
              <a:ext cx="50425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85" name="Google Shape;485;p25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 flipH="1">
              <a:off x="3568203" y="2509200"/>
              <a:ext cx="40559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86" name="Google Shape;486;p25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 flipH="1">
              <a:off x="4247523" y="2509200"/>
              <a:ext cx="47867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87" name="Google Shape;487;p25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 flipH="1">
              <a:off x="4859253" y="2509200"/>
              <a:ext cx="496944" cy="730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488" name="Google Shape;488;p25"/>
          <p:cNvGrpSpPr/>
          <p:nvPr/>
        </p:nvGrpSpPr>
        <p:grpSpPr>
          <a:xfrm>
            <a:off x="-181530" y="2682000"/>
            <a:ext cx="5085350" cy="324000"/>
            <a:chOff x="337325" y="2682000"/>
            <a:chExt cx="5085350" cy="324000"/>
          </a:xfrm>
        </p:grpSpPr>
        <p:sp>
          <p:nvSpPr>
            <p:cNvPr id="489" name="Google Shape;489;p25"/>
            <p:cNvSpPr/>
            <p:nvPr/>
          </p:nvSpPr>
          <p:spPr>
            <a:xfrm>
              <a:off x="360000" y="2689200"/>
              <a:ext cx="5040000" cy="36000"/>
            </a:xfrm>
            <a:prstGeom prst="rect">
              <a:avLst/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25"/>
            <p:cNvSpPr/>
            <p:nvPr/>
          </p:nvSpPr>
          <p:spPr>
            <a:xfrm>
              <a:off x="2844000" y="2682000"/>
              <a:ext cx="72000" cy="54000"/>
            </a:xfrm>
            <a:prstGeom prst="rect">
              <a:avLst/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 </a:t>
              </a:r>
              <a:endParaRPr/>
            </a:p>
          </p:txBody>
        </p:sp>
        <p:sp>
          <p:nvSpPr>
            <p:cNvPr id="491" name="Google Shape;491;p25"/>
            <p:cNvSpPr/>
            <p:nvPr/>
          </p:nvSpPr>
          <p:spPr>
            <a:xfrm>
              <a:off x="3492000" y="2682000"/>
              <a:ext cx="72000" cy="54000"/>
            </a:xfrm>
            <a:prstGeom prst="rect">
              <a:avLst/>
            </a:prstGeom>
            <a:solidFill>
              <a:srgbClr val="3C78D8"/>
            </a:solidFill>
            <a:ln w="19050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25"/>
            <p:cNvSpPr/>
            <p:nvPr/>
          </p:nvSpPr>
          <p:spPr>
            <a:xfrm>
              <a:off x="2196000" y="2682000"/>
              <a:ext cx="72000" cy="54000"/>
            </a:xfrm>
            <a:prstGeom prst="rect">
              <a:avLst/>
            </a:prstGeom>
            <a:solidFill>
              <a:srgbClr val="FF0000"/>
            </a:solidFill>
            <a:ln w="19050" cap="flat" cmpd="sng">
              <a:solidFill>
                <a:srgbClr val="CC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25"/>
            <p:cNvSpPr/>
            <p:nvPr/>
          </p:nvSpPr>
          <p:spPr>
            <a:xfrm rot="5400000">
              <a:off x="2745000" y="2835000"/>
              <a:ext cx="270000" cy="720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5"/>
            <p:cNvSpPr/>
            <p:nvPr/>
          </p:nvSpPr>
          <p:spPr>
            <a:xfrm rot="5400000">
              <a:off x="525707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25"/>
            <p:cNvSpPr/>
            <p:nvPr/>
          </p:nvSpPr>
          <p:spPr>
            <a:xfrm rot="-5400000" flipH="1">
              <a:off x="23292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6" name="Google Shape;496;p25"/>
          <p:cNvGrpSpPr/>
          <p:nvPr/>
        </p:nvGrpSpPr>
        <p:grpSpPr>
          <a:xfrm>
            <a:off x="-248400" y="2296800"/>
            <a:ext cx="5268267" cy="471600"/>
            <a:chOff x="185130" y="2296800"/>
            <a:chExt cx="5268267" cy="471600"/>
          </a:xfrm>
        </p:grpSpPr>
        <p:pic>
          <p:nvPicPr>
            <p:cNvPr id="497" name="Google Shape;497;p25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15120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98" name="Google Shape;498;p25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835200" y="2296800"/>
              <a:ext cx="268812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99" name="Google Shape;499;p25"/>
            <p:cNvPicPr preferRelativeResize="0"/>
            <p:nvPr/>
          </p:nvPicPr>
          <p:blipFill>
            <a:blip r:embed="rId11">
              <a:alphaModFix/>
            </a:blip>
            <a:stretch>
              <a:fillRect/>
            </a:stretch>
          </p:blipFill>
          <p:spPr>
            <a:xfrm>
              <a:off x="185130" y="2296800"/>
              <a:ext cx="306540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00" name="Google Shape;500;p25"/>
            <p:cNvPicPr preferRelativeResize="0"/>
            <p:nvPr/>
          </p:nvPicPr>
          <p:blipFill>
            <a:blip r:embed="rId12">
              <a:alphaModFix/>
            </a:blip>
            <a:stretch>
              <a:fillRect/>
            </a:stretch>
          </p:blipFill>
          <p:spPr>
            <a:xfrm flipH="1">
              <a:off x="3792141" y="2296800"/>
              <a:ext cx="31125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01" name="Google Shape;501;p25"/>
            <p:cNvPicPr preferRelativeResize="0"/>
            <p:nvPr/>
          </p:nvPicPr>
          <p:blipFill>
            <a:blip r:embed="rId13">
              <a:alphaModFix/>
            </a:blip>
            <a:stretch>
              <a:fillRect/>
            </a:stretch>
          </p:blipFill>
          <p:spPr>
            <a:xfrm flipH="1">
              <a:off x="4531365" y="2296800"/>
              <a:ext cx="245232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02" name="Google Shape;502;p25"/>
            <p:cNvPicPr preferRelativeResize="0"/>
            <p:nvPr/>
          </p:nvPicPr>
          <p:blipFill>
            <a:blip r:embed="rId14">
              <a:alphaModFix/>
            </a:blip>
            <a:stretch>
              <a:fillRect/>
            </a:stretch>
          </p:blipFill>
          <p:spPr>
            <a:xfrm flipH="1">
              <a:off x="5189301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03" name="Google Shape;503;p25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 rot="10800000">
            <a:off x="900000" y="1080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142875" dir="5400000" algn="bl" rotWithShape="0">
              <a:srgbClr val="000000">
                <a:alpha val="50000"/>
              </a:srgbClr>
            </a:outerShdw>
          </a:effectLst>
        </p:spPr>
      </p:pic>
      <p:pic>
        <p:nvPicPr>
          <p:cNvPr id="504" name="Google Shape;504;p25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4212000" y="1152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66675" dir="5400000" algn="bl" rotWithShape="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0" name="Google Shape;510;p26"/>
          <p:cNvGrpSpPr/>
          <p:nvPr/>
        </p:nvGrpSpPr>
        <p:grpSpPr>
          <a:xfrm>
            <a:off x="-133200" y="2509200"/>
            <a:ext cx="5097213" cy="730800"/>
            <a:chOff x="298800" y="2509200"/>
            <a:chExt cx="5097213" cy="730800"/>
          </a:xfrm>
        </p:grpSpPr>
        <p:pic>
          <p:nvPicPr>
            <p:cNvPr id="511" name="Google Shape;511;p26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609200" y="2509200"/>
              <a:ext cx="46771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12" name="Google Shape;512;p26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979200" y="2509200"/>
              <a:ext cx="434826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13" name="Google Shape;513;p26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298800" y="2509200"/>
              <a:ext cx="493290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14" name="Google Shape;514;p26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 flipH="1">
              <a:off x="3600387" y="2509200"/>
              <a:ext cx="434826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15" name="Google Shape;515;p26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 flipH="1">
              <a:off x="4222323" y="2509200"/>
              <a:ext cx="493290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16" name="Google Shape;516;p26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 flipH="1">
              <a:off x="4950225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17" name="Google Shape;517;p26"/>
          <p:cNvGrpSpPr/>
          <p:nvPr/>
        </p:nvGrpSpPr>
        <p:grpSpPr>
          <a:xfrm>
            <a:off x="-136800" y="2682000"/>
            <a:ext cx="5085350" cy="324000"/>
            <a:chOff x="337325" y="2682000"/>
            <a:chExt cx="5085350" cy="324000"/>
          </a:xfrm>
        </p:grpSpPr>
        <p:sp>
          <p:nvSpPr>
            <p:cNvPr id="518" name="Google Shape;518;p26"/>
            <p:cNvSpPr/>
            <p:nvPr/>
          </p:nvSpPr>
          <p:spPr>
            <a:xfrm>
              <a:off x="360000" y="2689200"/>
              <a:ext cx="5040000" cy="36000"/>
            </a:xfrm>
            <a:prstGeom prst="rect">
              <a:avLst/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26"/>
            <p:cNvSpPr/>
            <p:nvPr/>
          </p:nvSpPr>
          <p:spPr>
            <a:xfrm>
              <a:off x="2844000" y="2682000"/>
              <a:ext cx="72000" cy="54000"/>
            </a:xfrm>
            <a:prstGeom prst="rect">
              <a:avLst/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 </a:t>
              </a:r>
              <a:endParaRPr/>
            </a:p>
          </p:txBody>
        </p:sp>
        <p:sp>
          <p:nvSpPr>
            <p:cNvPr id="520" name="Google Shape;520;p26"/>
            <p:cNvSpPr/>
            <p:nvPr/>
          </p:nvSpPr>
          <p:spPr>
            <a:xfrm>
              <a:off x="3492000" y="2682000"/>
              <a:ext cx="72000" cy="54000"/>
            </a:xfrm>
            <a:prstGeom prst="rect">
              <a:avLst/>
            </a:prstGeom>
            <a:solidFill>
              <a:srgbClr val="3C78D8"/>
            </a:solidFill>
            <a:ln w="19050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26"/>
            <p:cNvSpPr/>
            <p:nvPr/>
          </p:nvSpPr>
          <p:spPr>
            <a:xfrm>
              <a:off x="2196000" y="2682000"/>
              <a:ext cx="72000" cy="54000"/>
            </a:xfrm>
            <a:prstGeom prst="rect">
              <a:avLst/>
            </a:prstGeom>
            <a:solidFill>
              <a:srgbClr val="FF0000"/>
            </a:solidFill>
            <a:ln w="19050" cap="flat" cmpd="sng">
              <a:solidFill>
                <a:srgbClr val="CC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26"/>
            <p:cNvSpPr/>
            <p:nvPr/>
          </p:nvSpPr>
          <p:spPr>
            <a:xfrm rot="5400000">
              <a:off x="2745000" y="2835000"/>
              <a:ext cx="270000" cy="720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26"/>
            <p:cNvSpPr/>
            <p:nvPr/>
          </p:nvSpPr>
          <p:spPr>
            <a:xfrm rot="5400000">
              <a:off x="525707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26"/>
            <p:cNvSpPr/>
            <p:nvPr/>
          </p:nvSpPr>
          <p:spPr>
            <a:xfrm rot="-5400000" flipH="1">
              <a:off x="23292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25" name="Google Shape;525;p26"/>
          <p:cNvGrpSpPr/>
          <p:nvPr/>
        </p:nvGrpSpPr>
        <p:grpSpPr>
          <a:xfrm>
            <a:off x="-216000" y="2296800"/>
            <a:ext cx="5270013" cy="471600"/>
            <a:chOff x="216000" y="2296800"/>
            <a:chExt cx="5270013" cy="471600"/>
          </a:xfrm>
        </p:grpSpPr>
        <p:pic>
          <p:nvPicPr>
            <p:cNvPr id="526" name="Google Shape;526;p26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1555200" y="2296800"/>
              <a:ext cx="249948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27" name="Google Shape;527;p26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882000" y="2296800"/>
              <a:ext cx="278244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28" name="Google Shape;528;p26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2160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29" name="Google Shape;529;p26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 flipH="1">
              <a:off x="3854169" y="2296800"/>
              <a:ext cx="278244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30" name="Google Shape;530;p26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 flipH="1">
              <a:off x="4534317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31" name="Google Shape;531;p26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 flipH="1">
              <a:off x="5221917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32" name="Google Shape;532;p26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 rot="10800000">
            <a:off x="900000" y="1152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66675" dir="5400000" algn="bl" rotWithShape="0">
              <a:srgbClr val="000000">
                <a:alpha val="50000"/>
              </a:srgbClr>
            </a:outerShdw>
          </a:effectLst>
        </p:spPr>
      </p:pic>
      <p:pic>
        <p:nvPicPr>
          <p:cNvPr id="533" name="Google Shape;533;p26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4212000" y="1080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142875" dir="5400000" algn="bl" rotWithShape="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9"/>
          <p:cNvSpPr txBox="1"/>
          <p:nvPr/>
        </p:nvSpPr>
        <p:spPr>
          <a:xfrm>
            <a:off x="1728000" y="2160000"/>
            <a:ext cx="2304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300">
                <a:solidFill>
                  <a:srgbClr val="0000FF"/>
                </a:solidFill>
                <a:latin typeface="Comfortaa"/>
                <a:ea typeface="Comfortaa"/>
                <a:cs typeface="Comfortaa"/>
                <a:sym typeface="Comfortaa"/>
              </a:rPr>
              <a:t>!</a:t>
            </a:r>
            <a:r>
              <a:rPr lang="en-GB" sz="2300">
                <a:solidFill>
                  <a:srgbClr val="FF0000"/>
                </a:solidFill>
                <a:latin typeface="Comfortaa"/>
                <a:ea typeface="Comfortaa"/>
                <a:cs typeface="Comfortaa"/>
                <a:sym typeface="Comfortaa"/>
              </a:rPr>
              <a:t>!</a:t>
            </a:r>
            <a:r>
              <a:rPr lang="en-GB" sz="2300">
                <a:solidFill>
                  <a:srgbClr val="0000FF"/>
                </a:solidFill>
                <a:latin typeface="Comfortaa"/>
                <a:ea typeface="Comfortaa"/>
                <a:cs typeface="Comfortaa"/>
                <a:sym typeface="Comfortaa"/>
              </a:rPr>
              <a:t>!</a:t>
            </a:r>
            <a:r>
              <a:rPr lang="en-GB" sz="2300">
                <a:latin typeface="Comfortaa"/>
                <a:ea typeface="Comfortaa"/>
                <a:cs typeface="Comfortaa"/>
                <a:sym typeface="Comfortaa"/>
              </a:rPr>
              <a:t>                   </a:t>
            </a:r>
            <a:r>
              <a:rPr lang="en-GB" sz="2300">
                <a:solidFill>
                  <a:srgbClr val="0000FF"/>
                </a:solidFill>
                <a:latin typeface="Comfortaa"/>
                <a:ea typeface="Comfortaa"/>
                <a:cs typeface="Comfortaa"/>
                <a:sym typeface="Comfortaa"/>
              </a:rPr>
              <a:t>!</a:t>
            </a:r>
            <a:r>
              <a:rPr lang="en-GB" sz="2300">
                <a:solidFill>
                  <a:srgbClr val="FF0000"/>
                </a:solidFill>
                <a:latin typeface="Comfortaa"/>
                <a:ea typeface="Comfortaa"/>
                <a:cs typeface="Comfortaa"/>
                <a:sym typeface="Comfortaa"/>
              </a:rPr>
              <a:t>!</a:t>
            </a:r>
            <a:r>
              <a:rPr lang="en-GB" sz="2300">
                <a:solidFill>
                  <a:srgbClr val="0000FF"/>
                </a:solidFill>
                <a:latin typeface="Comfortaa"/>
                <a:ea typeface="Comfortaa"/>
                <a:cs typeface="Comfortaa"/>
                <a:sym typeface="Comfortaa"/>
              </a:rPr>
              <a:t>!</a:t>
            </a:r>
            <a:endParaRPr sz="2300">
              <a:solidFill>
                <a:srgbClr val="FF00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6" name="Google Shape;76;p9"/>
          <p:cNvSpPr/>
          <p:nvPr/>
        </p:nvSpPr>
        <p:spPr>
          <a:xfrm>
            <a:off x="1800000" y="1620000"/>
            <a:ext cx="2160000" cy="540000"/>
          </a:xfrm>
          <a:prstGeom prst="roundRect">
            <a:avLst>
              <a:gd name="adj" fmla="val 16667"/>
            </a:avLst>
          </a:prstGeom>
          <a:solidFill>
            <a:srgbClr val="EFEFEF"/>
          </a:solidFill>
          <a:ln w="19050" cap="flat" cmpd="sng">
            <a:solidFill>
              <a:srgbClr val="999999"/>
            </a:solidFill>
            <a:prstDash val="dash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rgbClr val="999999"/>
                </a:solidFill>
                <a:latin typeface="Comfortaa"/>
                <a:ea typeface="Comfortaa"/>
                <a:cs typeface="Comfortaa"/>
                <a:sym typeface="Comfortaa"/>
              </a:rPr>
              <a:t>START</a:t>
            </a:r>
            <a:endParaRPr sz="1800" b="1">
              <a:solidFill>
                <a:srgbClr val="999999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7" name="Google Shape;77;p9">
            <a:hlinkClick r:id="rId3" action="ppaction://hlinksldjump"/>
          </p:cNvPr>
          <p:cNvSpPr/>
          <p:nvPr/>
        </p:nvSpPr>
        <p:spPr>
          <a:xfrm>
            <a:off x="1800000" y="1620000"/>
            <a:ext cx="2160000" cy="540000"/>
          </a:xfrm>
          <a:prstGeom prst="roundRect">
            <a:avLst>
              <a:gd name="adj" fmla="val 16667"/>
            </a:avLst>
          </a:prstGeom>
          <a:solidFill>
            <a:srgbClr val="CCCCCC"/>
          </a:solidFill>
          <a:ln w="19050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СТАРТ</a:t>
            </a:r>
            <a:endParaRPr sz="1800" b="1" dirty="0">
              <a:solidFill>
                <a:srgbClr val="434343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8" name="Google Shape;78;p9"/>
          <p:cNvSpPr/>
          <p:nvPr/>
        </p:nvSpPr>
        <p:spPr>
          <a:xfrm>
            <a:off x="2160000" y="2700000"/>
            <a:ext cx="1440000" cy="287700"/>
          </a:xfrm>
          <a:prstGeom prst="roundRect">
            <a:avLst>
              <a:gd name="adj" fmla="val 16667"/>
            </a:avLst>
          </a:prstGeom>
          <a:solidFill>
            <a:srgbClr val="EFEFEF"/>
          </a:solidFill>
          <a:ln w="19050" cap="flat" cmpd="sng">
            <a:solidFill>
              <a:srgbClr val="999999"/>
            </a:solidFill>
            <a:prstDash val="dash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rgbClr val="999999"/>
                </a:solidFill>
                <a:latin typeface="Comfortaa"/>
                <a:ea typeface="Comfortaa"/>
                <a:cs typeface="Comfortaa"/>
                <a:sym typeface="Comfortaa"/>
              </a:rPr>
              <a:t>EXIT GAME</a:t>
            </a:r>
            <a:endParaRPr sz="800" b="1">
              <a:solidFill>
                <a:srgbClr val="999999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9" name="Google Shape;79;p9">
            <a:hlinkClick r:id="" action="ppaction://hlinkshowjump?jump=lastslide"/>
          </p:cNvPr>
          <p:cNvSpPr/>
          <p:nvPr/>
        </p:nvSpPr>
        <p:spPr>
          <a:xfrm>
            <a:off x="2160000" y="2700200"/>
            <a:ext cx="1440000" cy="287700"/>
          </a:xfrm>
          <a:prstGeom prst="roundRect">
            <a:avLst>
              <a:gd name="adj" fmla="val 16667"/>
            </a:avLst>
          </a:prstGeom>
          <a:solidFill>
            <a:srgbClr val="CCCCCC"/>
          </a:solidFill>
          <a:ln w="19050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00" b="1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Закончить игру</a:t>
            </a:r>
            <a:endParaRPr sz="800" b="1" dirty="0">
              <a:solidFill>
                <a:srgbClr val="434343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0" name="Google Shape;80;p9"/>
          <p:cNvSpPr txBox="1"/>
          <p:nvPr/>
        </p:nvSpPr>
        <p:spPr>
          <a:xfrm>
            <a:off x="0" y="341577"/>
            <a:ext cx="5760000" cy="10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800" b="1" dirty="0">
                <a:latin typeface="Comfortaa"/>
                <a:ea typeface="Comfortaa"/>
                <a:cs typeface="Comfortaa"/>
                <a:sym typeface="Comfortaa"/>
              </a:rPr>
              <a:t>Перетягивание каната</a:t>
            </a:r>
            <a:endParaRPr sz="4800" b="1" dirty="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1" name="Google Shape;81;p9"/>
          <p:cNvSpPr txBox="1"/>
          <p:nvPr/>
        </p:nvSpPr>
        <p:spPr>
          <a:xfrm>
            <a:off x="1800000" y="2160000"/>
            <a:ext cx="2160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00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Игра начнётся сразу после нажатия кнопки «СТАРТ»</a:t>
            </a:r>
            <a:endParaRPr sz="800" dirty="0">
              <a:solidFill>
                <a:srgbClr val="434343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82" name="Google Shape;82;p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9899998">
            <a:off x="540000" y="1980000"/>
            <a:ext cx="540000" cy="540000"/>
          </a:xfrm>
          <a:prstGeom prst="rect">
            <a:avLst/>
          </a:prstGeom>
          <a:noFill/>
          <a:ln>
            <a:noFill/>
          </a:ln>
          <a:effectLst>
            <a:outerShdw blurRad="57150" dist="142875" dir="5400000" algn="bl" rotWithShape="0">
              <a:srgbClr val="000000">
                <a:alpha val="50000"/>
              </a:srgbClr>
            </a:outerShdw>
          </a:effectLst>
        </p:spPr>
      </p:pic>
      <p:pic>
        <p:nvPicPr>
          <p:cNvPr id="83" name="Google Shape;83;p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899998">
            <a:off x="4680000" y="1980000"/>
            <a:ext cx="540000" cy="540000"/>
          </a:xfrm>
          <a:prstGeom prst="rect">
            <a:avLst/>
          </a:prstGeom>
          <a:noFill/>
          <a:ln>
            <a:noFill/>
          </a:ln>
          <a:effectLst>
            <a:outerShdw blurRad="57150" dist="142875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84" name="Google Shape;84;p9"/>
          <p:cNvSpPr/>
          <p:nvPr/>
        </p:nvSpPr>
        <p:spPr>
          <a:xfrm>
            <a:off x="0" y="0"/>
            <a:ext cx="2880000" cy="9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9"/>
          <p:cNvSpPr/>
          <p:nvPr/>
        </p:nvSpPr>
        <p:spPr>
          <a:xfrm>
            <a:off x="2880000" y="0"/>
            <a:ext cx="2880000" cy="90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86" name="Google Shape;86;p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900002">
            <a:off x="4662000" y="2052000"/>
            <a:ext cx="540000" cy="540000"/>
          </a:xfrm>
          <a:prstGeom prst="rect">
            <a:avLst/>
          </a:prstGeom>
          <a:noFill/>
          <a:ln>
            <a:noFill/>
          </a:ln>
          <a:effectLst>
            <a:outerShdw blurRad="57150" dist="66675" dir="5400000" algn="bl" rotWithShape="0">
              <a:srgbClr val="000000">
                <a:alpha val="50000"/>
              </a:srgbClr>
            </a:outerShdw>
          </a:effectLst>
        </p:spPr>
      </p:pic>
      <p:pic>
        <p:nvPicPr>
          <p:cNvPr id="87" name="Google Shape;87;p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9899998">
            <a:off x="558000" y="2052000"/>
            <a:ext cx="540000" cy="540000"/>
          </a:xfrm>
          <a:prstGeom prst="rect">
            <a:avLst/>
          </a:prstGeom>
          <a:noFill/>
          <a:ln>
            <a:noFill/>
          </a:ln>
          <a:effectLst>
            <a:outerShdw blurRad="57150" dist="66675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88" name="Google Shape;88;p9"/>
          <p:cNvSpPr/>
          <p:nvPr/>
        </p:nvSpPr>
        <p:spPr>
          <a:xfrm>
            <a:off x="180000" y="180000"/>
            <a:ext cx="180000" cy="1800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95;p10"/>
          <p:cNvSpPr txBox="1"/>
          <p:nvPr/>
        </p:nvSpPr>
        <p:spPr>
          <a:xfrm rot="-899853">
            <a:off x="59000" y="1547943"/>
            <a:ext cx="1439846" cy="1404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>
                <a:solidFill>
                  <a:srgbClr val="FF0000"/>
                </a:solidFill>
                <a:latin typeface="Comfortaa"/>
                <a:ea typeface="Comfortaa"/>
                <a:cs typeface="Comfortaa"/>
                <a:sym typeface="Comfortaa"/>
              </a:rPr>
              <a:t>Команда </a:t>
            </a:r>
            <a:r>
              <a:rPr lang="en-GB" b="1" dirty="0">
                <a:solidFill>
                  <a:srgbClr val="FF0000"/>
                </a:solidFill>
                <a:latin typeface="Comfortaa"/>
                <a:ea typeface="Comfortaa"/>
                <a:cs typeface="Comfortaa"/>
                <a:sym typeface="Comfortaa"/>
              </a:rPr>
              <a:t>1</a:t>
            </a:r>
            <a:endParaRPr b="1" dirty="0">
              <a:solidFill>
                <a:srgbClr val="FF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latin typeface="Comfortaa"/>
              <a:ea typeface="Comfortaa"/>
              <a:cs typeface="Comfortaa"/>
              <a:sym typeface="Comfortaa"/>
            </a:endParaRPr>
          </a:p>
          <a:p>
            <a:pPr lvl="0" algn="ctr"/>
            <a:r>
              <a:rPr lang="ru-RU" sz="1000" b="1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Тяните влево, если хотите выиграть!</a:t>
            </a:r>
          </a:p>
        </p:txBody>
      </p:sp>
      <p:sp>
        <p:nvSpPr>
          <p:cNvPr id="19" name="Google Shape;94;p10"/>
          <p:cNvSpPr txBox="1"/>
          <p:nvPr/>
        </p:nvSpPr>
        <p:spPr>
          <a:xfrm rot="899853">
            <a:off x="4260054" y="1547942"/>
            <a:ext cx="1439846" cy="1404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>
                <a:solidFill>
                  <a:srgbClr val="0000FF"/>
                </a:solidFill>
                <a:latin typeface="Comfortaa"/>
                <a:ea typeface="Comfortaa"/>
                <a:cs typeface="Comfortaa"/>
                <a:sym typeface="Comfortaa"/>
              </a:rPr>
              <a:t>Команда </a:t>
            </a:r>
            <a:r>
              <a:rPr lang="en-GB" b="1" dirty="0">
                <a:solidFill>
                  <a:srgbClr val="0000FF"/>
                </a:solidFill>
                <a:latin typeface="Comfortaa"/>
                <a:ea typeface="Comfortaa"/>
                <a:cs typeface="Comfortaa"/>
                <a:sym typeface="Comfortaa"/>
              </a:rPr>
              <a:t>2</a:t>
            </a:r>
            <a:endParaRPr b="1" dirty="0">
              <a:solidFill>
                <a:srgbClr val="0000FF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latin typeface="Comfortaa"/>
              <a:ea typeface="Comfortaa"/>
              <a:cs typeface="Comfortaa"/>
              <a:sym typeface="Comfortaa"/>
            </a:endParaRPr>
          </a:p>
          <a:p>
            <a:pPr lvl="0" algn="ctr"/>
            <a:r>
              <a:rPr lang="ru-RU" sz="1000" b="1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Тяните вправо, если хотите выиграть!</a:t>
            </a:r>
          </a:p>
        </p:txBody>
      </p:sp>
    </p:spTree>
  </p:cSld>
  <p:clrMapOvr>
    <a:masterClrMapping/>
  </p:clrMapOvr>
  <p:transition spd="slow" advClick="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5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6000"/>
                            </p:stCondLst>
                            <p:childTnLst>
                              <p:par>
                                <p:cTn id="9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6500"/>
                            </p:stCondLst>
                            <p:childTnLst>
                              <p:par>
                                <p:cTn id="10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8" name="Google Shape;538;p27"/>
          <p:cNvGrpSpPr/>
          <p:nvPr/>
        </p:nvGrpSpPr>
        <p:grpSpPr>
          <a:xfrm>
            <a:off x="-129600" y="2509200"/>
            <a:ext cx="5155242" cy="730800"/>
            <a:chOff x="302400" y="2509200"/>
            <a:chExt cx="5155242" cy="730800"/>
          </a:xfrm>
        </p:grpSpPr>
        <p:pic>
          <p:nvPicPr>
            <p:cNvPr id="539" name="Google Shape;539;p27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 flipH="1">
              <a:off x="3643800" y="2509200"/>
              <a:ext cx="44944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40" name="Google Shape;540;p27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 flipH="1">
              <a:off x="4222590" y="2509200"/>
              <a:ext cx="50425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41" name="Google Shape;541;p27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 flipH="1">
              <a:off x="4989930" y="2509200"/>
              <a:ext cx="46771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42" name="Google Shape;542;p27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1670400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43" name="Google Shape;543;p27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1054800" y="2509200"/>
              <a:ext cx="40559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44" name="Google Shape;544;p27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302400" y="2509200"/>
              <a:ext cx="478674" cy="7308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46" name="Google Shape;546;p27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 rot="10800000">
            <a:off x="900000" y="1080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142875" dir="5400000" algn="bl" rotWithShape="0">
              <a:srgbClr val="000000">
                <a:alpha val="50000"/>
              </a:srgbClr>
            </a:outerShdw>
          </a:effectLst>
        </p:spPr>
      </p:pic>
      <p:pic>
        <p:nvPicPr>
          <p:cNvPr id="547" name="Google Shape;547;p27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212000" y="1152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66675" dir="5400000" algn="bl" rotWithShape="0">
              <a:srgbClr val="000000">
                <a:alpha val="50000"/>
              </a:srgbClr>
            </a:outerShdw>
          </a:effectLst>
        </p:spPr>
      </p:pic>
      <p:grpSp>
        <p:nvGrpSpPr>
          <p:cNvPr id="548" name="Google Shape;548;p27"/>
          <p:cNvGrpSpPr/>
          <p:nvPr/>
        </p:nvGrpSpPr>
        <p:grpSpPr>
          <a:xfrm>
            <a:off x="-94675" y="2682000"/>
            <a:ext cx="5085350" cy="324000"/>
            <a:chOff x="337325" y="2682000"/>
            <a:chExt cx="5085350" cy="324000"/>
          </a:xfrm>
        </p:grpSpPr>
        <p:sp>
          <p:nvSpPr>
            <p:cNvPr id="549" name="Google Shape;549;p27"/>
            <p:cNvSpPr/>
            <p:nvPr/>
          </p:nvSpPr>
          <p:spPr>
            <a:xfrm>
              <a:off x="360000" y="2689200"/>
              <a:ext cx="5040000" cy="36000"/>
            </a:xfrm>
            <a:prstGeom prst="rect">
              <a:avLst/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27"/>
            <p:cNvSpPr/>
            <p:nvPr/>
          </p:nvSpPr>
          <p:spPr>
            <a:xfrm>
              <a:off x="2844000" y="2682000"/>
              <a:ext cx="72000" cy="54000"/>
            </a:xfrm>
            <a:prstGeom prst="rect">
              <a:avLst/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 </a:t>
              </a:r>
              <a:endParaRPr/>
            </a:p>
          </p:txBody>
        </p:sp>
        <p:sp>
          <p:nvSpPr>
            <p:cNvPr id="551" name="Google Shape;551;p27"/>
            <p:cNvSpPr/>
            <p:nvPr/>
          </p:nvSpPr>
          <p:spPr>
            <a:xfrm>
              <a:off x="3492000" y="2682000"/>
              <a:ext cx="72000" cy="54000"/>
            </a:xfrm>
            <a:prstGeom prst="rect">
              <a:avLst/>
            </a:prstGeom>
            <a:solidFill>
              <a:srgbClr val="3C78D8"/>
            </a:solidFill>
            <a:ln w="19050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27"/>
            <p:cNvSpPr/>
            <p:nvPr/>
          </p:nvSpPr>
          <p:spPr>
            <a:xfrm>
              <a:off x="2196000" y="2682000"/>
              <a:ext cx="72000" cy="54000"/>
            </a:xfrm>
            <a:prstGeom prst="rect">
              <a:avLst/>
            </a:prstGeom>
            <a:solidFill>
              <a:srgbClr val="FF0000"/>
            </a:solidFill>
            <a:ln w="19050" cap="flat" cmpd="sng">
              <a:solidFill>
                <a:srgbClr val="CC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27"/>
            <p:cNvSpPr/>
            <p:nvPr/>
          </p:nvSpPr>
          <p:spPr>
            <a:xfrm rot="5400000">
              <a:off x="2745000" y="2835000"/>
              <a:ext cx="270000" cy="720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27"/>
            <p:cNvSpPr/>
            <p:nvPr/>
          </p:nvSpPr>
          <p:spPr>
            <a:xfrm rot="5400000">
              <a:off x="525707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27"/>
            <p:cNvSpPr/>
            <p:nvPr/>
          </p:nvSpPr>
          <p:spPr>
            <a:xfrm rot="-5400000" flipH="1">
              <a:off x="23292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6" name="Google Shape;556;p27"/>
          <p:cNvGrpSpPr/>
          <p:nvPr/>
        </p:nvGrpSpPr>
        <p:grpSpPr>
          <a:xfrm>
            <a:off x="-180000" y="2296800"/>
            <a:ext cx="5259642" cy="471600"/>
            <a:chOff x="252000" y="2296800"/>
            <a:chExt cx="5259642" cy="471600"/>
          </a:xfrm>
        </p:grpSpPr>
        <p:pic>
          <p:nvPicPr>
            <p:cNvPr id="557" name="Google Shape;557;p27"/>
            <p:cNvPicPr preferRelativeResize="0"/>
            <p:nvPr/>
          </p:nvPicPr>
          <p:blipFill>
            <a:blip r:embed="rId11">
              <a:alphaModFix/>
            </a:blip>
            <a:stretch>
              <a:fillRect/>
            </a:stretch>
          </p:blipFill>
          <p:spPr>
            <a:xfrm>
              <a:off x="15804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58" name="Google Shape;558;p27"/>
            <p:cNvPicPr preferRelativeResize="0"/>
            <p:nvPr/>
          </p:nvPicPr>
          <p:blipFill>
            <a:blip r:embed="rId12">
              <a:alphaModFix/>
            </a:blip>
            <a:stretch>
              <a:fillRect/>
            </a:stretch>
          </p:blipFill>
          <p:spPr>
            <a:xfrm>
              <a:off x="925200" y="2296800"/>
              <a:ext cx="31125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59" name="Google Shape;559;p27"/>
            <p:cNvPicPr preferRelativeResize="0"/>
            <p:nvPr/>
          </p:nvPicPr>
          <p:blipFill>
            <a:blip r:embed="rId13">
              <a:alphaModFix/>
            </a:blip>
            <a:stretch>
              <a:fillRect/>
            </a:stretch>
          </p:blipFill>
          <p:spPr>
            <a:xfrm>
              <a:off x="252000" y="2296800"/>
              <a:ext cx="245232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60" name="Google Shape;560;p27"/>
            <p:cNvPicPr preferRelativeResize="0"/>
            <p:nvPr/>
          </p:nvPicPr>
          <p:blipFill>
            <a:blip r:embed="rId14">
              <a:alphaModFix/>
            </a:blip>
            <a:stretch>
              <a:fillRect/>
            </a:stretch>
          </p:blipFill>
          <p:spPr>
            <a:xfrm flipH="1">
              <a:off x="3910830" y="2296800"/>
              <a:ext cx="268812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61" name="Google Shape;561;p27"/>
            <p:cNvPicPr preferRelativeResize="0"/>
            <p:nvPr/>
          </p:nvPicPr>
          <p:blipFill>
            <a:blip r:embed="rId15">
              <a:alphaModFix/>
            </a:blip>
            <a:stretch>
              <a:fillRect/>
            </a:stretch>
          </p:blipFill>
          <p:spPr>
            <a:xfrm flipH="1">
              <a:off x="4519530" y="2296800"/>
              <a:ext cx="306540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62" name="Google Shape;562;p27"/>
            <p:cNvPicPr preferRelativeResize="0"/>
            <p:nvPr/>
          </p:nvPicPr>
          <p:blipFill>
            <a:blip r:embed="rId16">
              <a:alphaModFix/>
            </a:blip>
            <a:stretch>
              <a:fillRect/>
            </a:stretch>
          </p:blipFill>
          <p:spPr>
            <a:xfrm flipH="1">
              <a:off x="5261694" y="2296800"/>
              <a:ext cx="249948" cy="4716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8" name="Google Shape;568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0800000">
            <a:off x="900000" y="1152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66675" dir="5400000" algn="bl" rotWithShape="0">
              <a:srgbClr val="000000">
                <a:alpha val="50000"/>
              </a:srgbClr>
            </a:outerShdw>
          </a:effectLst>
        </p:spPr>
      </p:pic>
      <p:pic>
        <p:nvPicPr>
          <p:cNvPr id="569" name="Google Shape;569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12000" y="1080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142875" dir="5400000" algn="bl" rotWithShape="0">
              <a:srgbClr val="000000">
                <a:alpha val="50000"/>
              </a:srgbClr>
            </a:outerShdw>
          </a:effectLst>
        </p:spPr>
      </p:pic>
      <p:grpSp>
        <p:nvGrpSpPr>
          <p:cNvPr id="570" name="Google Shape;570;p28"/>
          <p:cNvGrpSpPr/>
          <p:nvPr/>
        </p:nvGrpSpPr>
        <p:grpSpPr>
          <a:xfrm>
            <a:off x="-50400" y="2509200"/>
            <a:ext cx="5092137" cy="730800"/>
            <a:chOff x="381600" y="2509200"/>
            <a:chExt cx="5092137" cy="730800"/>
          </a:xfrm>
        </p:grpSpPr>
        <p:pic>
          <p:nvPicPr>
            <p:cNvPr id="571" name="Google Shape;571;p28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1724400" y="2509200"/>
              <a:ext cx="49694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72" name="Google Shape;572;p28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1054800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73" name="Google Shape;573;p28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381600" y="2509200"/>
              <a:ext cx="44944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74" name="Google Shape;574;p28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 flipH="1">
              <a:off x="3695463" y="2509200"/>
              <a:ext cx="47867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75" name="Google Shape;575;p28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 flipH="1">
              <a:off x="4307193" y="2509200"/>
              <a:ext cx="49694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76" name="Google Shape;576;p28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 flipH="1">
              <a:off x="5027949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77" name="Google Shape;577;p28"/>
          <p:cNvGrpSpPr/>
          <p:nvPr/>
        </p:nvGrpSpPr>
        <p:grpSpPr>
          <a:xfrm>
            <a:off x="-50400" y="2682000"/>
            <a:ext cx="5085350" cy="324000"/>
            <a:chOff x="337325" y="2682000"/>
            <a:chExt cx="5085350" cy="324000"/>
          </a:xfrm>
        </p:grpSpPr>
        <p:sp>
          <p:nvSpPr>
            <p:cNvPr id="578" name="Google Shape;578;p28"/>
            <p:cNvSpPr/>
            <p:nvPr/>
          </p:nvSpPr>
          <p:spPr>
            <a:xfrm>
              <a:off x="360000" y="2689200"/>
              <a:ext cx="5040000" cy="36000"/>
            </a:xfrm>
            <a:prstGeom prst="rect">
              <a:avLst/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28"/>
            <p:cNvSpPr/>
            <p:nvPr/>
          </p:nvSpPr>
          <p:spPr>
            <a:xfrm>
              <a:off x="2844000" y="2682000"/>
              <a:ext cx="72000" cy="54000"/>
            </a:xfrm>
            <a:prstGeom prst="rect">
              <a:avLst/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 </a:t>
              </a:r>
              <a:endParaRPr/>
            </a:p>
          </p:txBody>
        </p:sp>
        <p:sp>
          <p:nvSpPr>
            <p:cNvPr id="580" name="Google Shape;580;p28"/>
            <p:cNvSpPr/>
            <p:nvPr/>
          </p:nvSpPr>
          <p:spPr>
            <a:xfrm>
              <a:off x="3492000" y="2682000"/>
              <a:ext cx="72000" cy="54000"/>
            </a:xfrm>
            <a:prstGeom prst="rect">
              <a:avLst/>
            </a:prstGeom>
            <a:solidFill>
              <a:srgbClr val="3C78D8"/>
            </a:solidFill>
            <a:ln w="19050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28"/>
            <p:cNvSpPr/>
            <p:nvPr/>
          </p:nvSpPr>
          <p:spPr>
            <a:xfrm>
              <a:off x="2196000" y="2682000"/>
              <a:ext cx="72000" cy="54000"/>
            </a:xfrm>
            <a:prstGeom prst="rect">
              <a:avLst/>
            </a:prstGeom>
            <a:solidFill>
              <a:srgbClr val="FF0000"/>
            </a:solidFill>
            <a:ln w="19050" cap="flat" cmpd="sng">
              <a:solidFill>
                <a:srgbClr val="CC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28"/>
            <p:cNvSpPr/>
            <p:nvPr/>
          </p:nvSpPr>
          <p:spPr>
            <a:xfrm rot="5400000">
              <a:off x="2745000" y="2835000"/>
              <a:ext cx="270000" cy="720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28"/>
            <p:cNvSpPr/>
            <p:nvPr/>
          </p:nvSpPr>
          <p:spPr>
            <a:xfrm rot="5400000">
              <a:off x="525707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28"/>
            <p:cNvSpPr/>
            <p:nvPr/>
          </p:nvSpPr>
          <p:spPr>
            <a:xfrm rot="-5400000" flipH="1">
              <a:off x="23292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85" name="Google Shape;585;p28"/>
          <p:cNvGrpSpPr/>
          <p:nvPr/>
        </p:nvGrpSpPr>
        <p:grpSpPr>
          <a:xfrm>
            <a:off x="-136800" y="2296800"/>
            <a:ext cx="5261337" cy="471600"/>
            <a:chOff x="295200" y="2296800"/>
            <a:chExt cx="5261337" cy="471600"/>
          </a:xfrm>
        </p:grpSpPr>
        <p:pic>
          <p:nvPicPr>
            <p:cNvPr id="586" name="Google Shape;586;p28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16272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87" name="Google Shape;587;p28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9720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88" name="Google Shape;588;p28"/>
            <p:cNvPicPr preferRelativeResize="0"/>
            <p:nvPr/>
          </p:nvPicPr>
          <p:blipFill>
            <a:blip r:embed="rId11">
              <a:alphaModFix/>
            </a:blip>
            <a:stretch>
              <a:fillRect/>
            </a:stretch>
          </p:blipFill>
          <p:spPr>
            <a:xfrm>
              <a:off x="295200" y="2296800"/>
              <a:ext cx="268812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89" name="Google Shape;589;p28"/>
            <p:cNvPicPr preferRelativeResize="0"/>
            <p:nvPr/>
          </p:nvPicPr>
          <p:blipFill>
            <a:blip r:embed="rId12">
              <a:alphaModFix/>
            </a:blip>
            <a:stretch>
              <a:fillRect/>
            </a:stretch>
          </p:blipFill>
          <p:spPr>
            <a:xfrm flipH="1">
              <a:off x="3979305" y="2296800"/>
              <a:ext cx="245232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90" name="Google Shape;590;p28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 flipH="1">
              <a:off x="4637241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91" name="Google Shape;591;p28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 flipH="1">
              <a:off x="5292441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7" name="Google Shape;597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0800000">
            <a:off x="900000" y="1080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142875" dir="5400000" algn="bl" rotWithShape="0">
              <a:srgbClr val="000000">
                <a:alpha val="50000"/>
              </a:srgbClr>
            </a:outerShdw>
          </a:effectLst>
        </p:spPr>
      </p:pic>
      <p:pic>
        <p:nvPicPr>
          <p:cNvPr id="598" name="Google Shape;598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12000" y="1152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66675" dir="5400000" algn="bl" rotWithShape="0">
              <a:srgbClr val="000000">
                <a:alpha val="50000"/>
              </a:srgbClr>
            </a:outerShdw>
          </a:effectLst>
        </p:spPr>
      </p:pic>
      <p:grpSp>
        <p:nvGrpSpPr>
          <p:cNvPr id="599" name="Google Shape;599;p29"/>
          <p:cNvGrpSpPr/>
          <p:nvPr/>
        </p:nvGrpSpPr>
        <p:grpSpPr>
          <a:xfrm>
            <a:off x="7200" y="2509200"/>
            <a:ext cx="5034645" cy="730800"/>
            <a:chOff x="439200" y="2509200"/>
            <a:chExt cx="5034645" cy="730800"/>
          </a:xfrm>
        </p:grpSpPr>
        <p:pic>
          <p:nvPicPr>
            <p:cNvPr id="600" name="Google Shape;600;p29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1800000" y="2509200"/>
              <a:ext cx="50425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01" name="Google Shape;601;p29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1069200" y="2509200"/>
              <a:ext cx="46771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02" name="Google Shape;602;p29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439200" y="2509200"/>
              <a:ext cx="434826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03" name="Google Shape;603;p29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 flipH="1">
              <a:off x="3684555" y="2509200"/>
              <a:ext cx="493290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04" name="Google Shape;604;p29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 flipH="1">
              <a:off x="4412457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05" name="Google Shape;605;p29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 flipH="1">
              <a:off x="5068251" y="2509200"/>
              <a:ext cx="405594" cy="730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606" name="Google Shape;606;p29"/>
          <p:cNvGrpSpPr/>
          <p:nvPr/>
        </p:nvGrpSpPr>
        <p:grpSpPr>
          <a:xfrm>
            <a:off x="-7200" y="2682000"/>
            <a:ext cx="5085350" cy="324000"/>
            <a:chOff x="337325" y="2682000"/>
            <a:chExt cx="5085350" cy="324000"/>
          </a:xfrm>
        </p:grpSpPr>
        <p:sp>
          <p:nvSpPr>
            <p:cNvPr id="607" name="Google Shape;607;p29"/>
            <p:cNvSpPr/>
            <p:nvPr/>
          </p:nvSpPr>
          <p:spPr>
            <a:xfrm>
              <a:off x="360000" y="2689200"/>
              <a:ext cx="5040000" cy="36000"/>
            </a:xfrm>
            <a:prstGeom prst="rect">
              <a:avLst/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29"/>
            <p:cNvSpPr/>
            <p:nvPr/>
          </p:nvSpPr>
          <p:spPr>
            <a:xfrm>
              <a:off x="2844000" y="2682000"/>
              <a:ext cx="72000" cy="54000"/>
            </a:xfrm>
            <a:prstGeom prst="rect">
              <a:avLst/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 </a:t>
              </a:r>
              <a:endParaRPr/>
            </a:p>
          </p:txBody>
        </p:sp>
        <p:sp>
          <p:nvSpPr>
            <p:cNvPr id="609" name="Google Shape;609;p29"/>
            <p:cNvSpPr/>
            <p:nvPr/>
          </p:nvSpPr>
          <p:spPr>
            <a:xfrm>
              <a:off x="3492000" y="2682000"/>
              <a:ext cx="72000" cy="54000"/>
            </a:xfrm>
            <a:prstGeom prst="rect">
              <a:avLst/>
            </a:prstGeom>
            <a:solidFill>
              <a:srgbClr val="3C78D8"/>
            </a:solidFill>
            <a:ln w="19050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29"/>
            <p:cNvSpPr/>
            <p:nvPr/>
          </p:nvSpPr>
          <p:spPr>
            <a:xfrm>
              <a:off x="2196000" y="2682000"/>
              <a:ext cx="72000" cy="54000"/>
            </a:xfrm>
            <a:prstGeom prst="rect">
              <a:avLst/>
            </a:prstGeom>
            <a:solidFill>
              <a:srgbClr val="FF0000"/>
            </a:solidFill>
            <a:ln w="19050" cap="flat" cmpd="sng">
              <a:solidFill>
                <a:srgbClr val="CC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29"/>
            <p:cNvSpPr/>
            <p:nvPr/>
          </p:nvSpPr>
          <p:spPr>
            <a:xfrm rot="5400000">
              <a:off x="2745000" y="2835000"/>
              <a:ext cx="270000" cy="720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29"/>
            <p:cNvSpPr/>
            <p:nvPr/>
          </p:nvSpPr>
          <p:spPr>
            <a:xfrm rot="5400000">
              <a:off x="525707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29"/>
            <p:cNvSpPr/>
            <p:nvPr/>
          </p:nvSpPr>
          <p:spPr>
            <a:xfrm rot="-5400000" flipH="1">
              <a:off x="23292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14" name="Google Shape;614;p29"/>
          <p:cNvGrpSpPr/>
          <p:nvPr/>
        </p:nvGrpSpPr>
        <p:grpSpPr>
          <a:xfrm>
            <a:off x="-90000" y="2296800"/>
            <a:ext cx="5261445" cy="471600"/>
            <a:chOff x="342000" y="2296800"/>
            <a:chExt cx="5261445" cy="471600"/>
          </a:xfrm>
        </p:grpSpPr>
        <p:pic>
          <p:nvPicPr>
            <p:cNvPr id="615" name="Google Shape;615;p29"/>
            <p:cNvPicPr preferRelativeResize="0"/>
            <p:nvPr/>
          </p:nvPicPr>
          <p:blipFill>
            <a:blip r:embed="rId11">
              <a:alphaModFix/>
            </a:blip>
            <a:stretch>
              <a:fillRect/>
            </a:stretch>
          </p:blipFill>
          <p:spPr>
            <a:xfrm>
              <a:off x="1736730" y="2296800"/>
              <a:ext cx="306540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16" name="Google Shape;616;p29"/>
            <p:cNvPicPr preferRelativeResize="0"/>
            <p:nvPr/>
          </p:nvPicPr>
          <p:blipFill>
            <a:blip r:embed="rId12">
              <a:alphaModFix/>
            </a:blip>
            <a:stretch>
              <a:fillRect/>
            </a:stretch>
          </p:blipFill>
          <p:spPr>
            <a:xfrm>
              <a:off x="1015200" y="2296800"/>
              <a:ext cx="249948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17" name="Google Shape;617;p29"/>
            <p:cNvPicPr preferRelativeResize="0"/>
            <p:nvPr/>
          </p:nvPicPr>
          <p:blipFill>
            <a:blip r:embed="rId13">
              <a:alphaModFix/>
            </a:blip>
            <a:stretch>
              <a:fillRect/>
            </a:stretch>
          </p:blipFill>
          <p:spPr>
            <a:xfrm>
              <a:off x="342000" y="2296800"/>
              <a:ext cx="278244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18" name="Google Shape;618;p29"/>
            <p:cNvPicPr preferRelativeResize="0"/>
            <p:nvPr/>
          </p:nvPicPr>
          <p:blipFill>
            <a:blip r:embed="rId14">
              <a:alphaModFix/>
            </a:blip>
            <a:stretch>
              <a:fillRect/>
            </a:stretch>
          </p:blipFill>
          <p:spPr>
            <a:xfrm flipH="1">
              <a:off x="3996549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19" name="Google Shape;619;p29"/>
            <p:cNvPicPr preferRelativeResize="0"/>
            <p:nvPr/>
          </p:nvPicPr>
          <p:blipFill>
            <a:blip r:embed="rId15">
              <a:alphaModFix/>
            </a:blip>
            <a:stretch>
              <a:fillRect/>
            </a:stretch>
          </p:blipFill>
          <p:spPr>
            <a:xfrm flipH="1">
              <a:off x="4684149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20" name="Google Shape;620;p29"/>
            <p:cNvPicPr preferRelativeResize="0"/>
            <p:nvPr/>
          </p:nvPicPr>
          <p:blipFill>
            <a:blip r:embed="rId16">
              <a:alphaModFix/>
            </a:blip>
            <a:stretch>
              <a:fillRect/>
            </a:stretch>
          </p:blipFill>
          <p:spPr>
            <a:xfrm flipH="1">
              <a:off x="5292189" y="2296800"/>
              <a:ext cx="311256" cy="4716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6" name="Google Shape;626;p30"/>
          <p:cNvGrpSpPr/>
          <p:nvPr/>
        </p:nvGrpSpPr>
        <p:grpSpPr>
          <a:xfrm>
            <a:off x="82800" y="2509200"/>
            <a:ext cx="5034726" cy="730800"/>
            <a:chOff x="514800" y="2509200"/>
            <a:chExt cx="5034726" cy="730800"/>
          </a:xfrm>
        </p:grpSpPr>
        <p:pic>
          <p:nvPicPr>
            <p:cNvPr id="627" name="Google Shape;627;p30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810800" y="2509200"/>
              <a:ext cx="493290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28" name="Google Shape;628;p30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130400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29" name="Google Shape;629;p30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514800" y="2509200"/>
              <a:ext cx="40559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30" name="Google Shape;630;p30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 flipH="1">
              <a:off x="3684474" y="2509200"/>
              <a:ext cx="50425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31" name="Google Shape;631;p30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 flipH="1">
              <a:off x="4451814" y="2509200"/>
              <a:ext cx="46771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32" name="Google Shape;632;p30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 flipH="1">
              <a:off x="5114700" y="2509200"/>
              <a:ext cx="434826" cy="730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633" name="Google Shape;633;p30"/>
          <p:cNvGrpSpPr/>
          <p:nvPr/>
        </p:nvGrpSpPr>
        <p:grpSpPr>
          <a:xfrm>
            <a:off x="36000" y="2682000"/>
            <a:ext cx="5085350" cy="324000"/>
            <a:chOff x="337325" y="2682000"/>
            <a:chExt cx="5085350" cy="324000"/>
          </a:xfrm>
        </p:grpSpPr>
        <p:sp>
          <p:nvSpPr>
            <p:cNvPr id="634" name="Google Shape;634;p30"/>
            <p:cNvSpPr/>
            <p:nvPr/>
          </p:nvSpPr>
          <p:spPr>
            <a:xfrm>
              <a:off x="360000" y="2689200"/>
              <a:ext cx="5040000" cy="36000"/>
            </a:xfrm>
            <a:prstGeom prst="rect">
              <a:avLst/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30"/>
            <p:cNvSpPr/>
            <p:nvPr/>
          </p:nvSpPr>
          <p:spPr>
            <a:xfrm>
              <a:off x="2844000" y="2682000"/>
              <a:ext cx="72000" cy="54000"/>
            </a:xfrm>
            <a:prstGeom prst="rect">
              <a:avLst/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 </a:t>
              </a:r>
              <a:endParaRPr/>
            </a:p>
          </p:txBody>
        </p:sp>
        <p:sp>
          <p:nvSpPr>
            <p:cNvPr id="636" name="Google Shape;636;p30"/>
            <p:cNvSpPr/>
            <p:nvPr/>
          </p:nvSpPr>
          <p:spPr>
            <a:xfrm>
              <a:off x="3492000" y="2682000"/>
              <a:ext cx="72000" cy="54000"/>
            </a:xfrm>
            <a:prstGeom prst="rect">
              <a:avLst/>
            </a:prstGeom>
            <a:solidFill>
              <a:srgbClr val="3C78D8"/>
            </a:solidFill>
            <a:ln w="19050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30"/>
            <p:cNvSpPr/>
            <p:nvPr/>
          </p:nvSpPr>
          <p:spPr>
            <a:xfrm>
              <a:off x="2196000" y="2682000"/>
              <a:ext cx="72000" cy="54000"/>
            </a:xfrm>
            <a:prstGeom prst="rect">
              <a:avLst/>
            </a:prstGeom>
            <a:solidFill>
              <a:srgbClr val="FF0000"/>
            </a:solidFill>
            <a:ln w="19050" cap="flat" cmpd="sng">
              <a:solidFill>
                <a:srgbClr val="CC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30"/>
            <p:cNvSpPr/>
            <p:nvPr/>
          </p:nvSpPr>
          <p:spPr>
            <a:xfrm rot="5400000">
              <a:off x="2745000" y="2835000"/>
              <a:ext cx="270000" cy="720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30"/>
            <p:cNvSpPr/>
            <p:nvPr/>
          </p:nvSpPr>
          <p:spPr>
            <a:xfrm rot="5400000">
              <a:off x="525707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30"/>
            <p:cNvSpPr/>
            <p:nvPr/>
          </p:nvSpPr>
          <p:spPr>
            <a:xfrm rot="-5400000" flipH="1">
              <a:off x="23292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41" name="Google Shape;641;p30"/>
          <p:cNvGrpSpPr/>
          <p:nvPr/>
        </p:nvGrpSpPr>
        <p:grpSpPr>
          <a:xfrm>
            <a:off x="-46800" y="2296800"/>
            <a:ext cx="5261526" cy="471600"/>
            <a:chOff x="385200" y="2296800"/>
            <a:chExt cx="5261526" cy="471600"/>
          </a:xfrm>
        </p:grpSpPr>
        <p:pic>
          <p:nvPicPr>
            <p:cNvPr id="642" name="Google Shape;642;p30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17280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43" name="Google Shape;643;p30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10404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44" name="Google Shape;644;p30"/>
            <p:cNvPicPr preferRelativeResize="0"/>
            <p:nvPr/>
          </p:nvPicPr>
          <p:blipFill>
            <a:blip r:embed="rId11">
              <a:alphaModFix/>
            </a:blip>
            <a:stretch>
              <a:fillRect/>
            </a:stretch>
          </p:blipFill>
          <p:spPr>
            <a:xfrm>
              <a:off x="385200" y="2296800"/>
              <a:ext cx="31125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45" name="Google Shape;645;p30"/>
            <p:cNvPicPr preferRelativeResize="0"/>
            <p:nvPr/>
          </p:nvPicPr>
          <p:blipFill>
            <a:blip r:embed="rId12">
              <a:alphaModFix/>
            </a:blip>
            <a:stretch>
              <a:fillRect/>
            </a:stretch>
          </p:blipFill>
          <p:spPr>
            <a:xfrm flipH="1">
              <a:off x="3983130" y="2296800"/>
              <a:ext cx="306540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46" name="Google Shape;646;p30"/>
            <p:cNvPicPr preferRelativeResize="0"/>
            <p:nvPr/>
          </p:nvPicPr>
          <p:blipFill>
            <a:blip r:embed="rId13">
              <a:alphaModFix/>
            </a:blip>
            <a:stretch>
              <a:fillRect/>
            </a:stretch>
          </p:blipFill>
          <p:spPr>
            <a:xfrm flipH="1">
              <a:off x="4723578" y="2296800"/>
              <a:ext cx="249948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47" name="Google Shape;647;p30"/>
            <p:cNvPicPr preferRelativeResize="0"/>
            <p:nvPr/>
          </p:nvPicPr>
          <p:blipFill>
            <a:blip r:embed="rId14">
              <a:alphaModFix/>
            </a:blip>
            <a:stretch>
              <a:fillRect/>
            </a:stretch>
          </p:blipFill>
          <p:spPr>
            <a:xfrm flipH="1">
              <a:off x="5368482" y="2296800"/>
              <a:ext cx="278244" cy="4716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648" name="Google Shape;648;p30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 rot="10800000">
            <a:off x="900000" y="1152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66675" dir="5400000" algn="bl" rotWithShape="0">
              <a:srgbClr val="000000">
                <a:alpha val="50000"/>
              </a:srgbClr>
            </a:outerShdw>
          </a:effectLst>
        </p:spPr>
      </p:pic>
      <p:pic>
        <p:nvPicPr>
          <p:cNvPr id="649" name="Google Shape;649;p30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4212000" y="1080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142875" dir="5400000" algn="bl" rotWithShape="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5" name="Google Shape;655;p31"/>
          <p:cNvGrpSpPr/>
          <p:nvPr/>
        </p:nvGrpSpPr>
        <p:grpSpPr>
          <a:xfrm>
            <a:off x="82800" y="2509200"/>
            <a:ext cx="5092272" cy="730800"/>
            <a:chOff x="514800" y="2509200"/>
            <a:chExt cx="5092272" cy="730800"/>
          </a:xfrm>
        </p:grpSpPr>
        <p:pic>
          <p:nvPicPr>
            <p:cNvPr id="656" name="Google Shape;656;p31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814400" y="2509200"/>
              <a:ext cx="47867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57" name="Google Shape;657;p31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184400" y="2509200"/>
              <a:ext cx="49694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58" name="Google Shape;658;p31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514800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59" name="Google Shape;659;p31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 flipH="1">
              <a:off x="3767328" y="2509200"/>
              <a:ext cx="49694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60" name="Google Shape;660;p31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 flipH="1">
              <a:off x="4488084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61" name="Google Shape;661;p31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 flipH="1">
              <a:off x="5157630" y="2509200"/>
              <a:ext cx="449442" cy="730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662" name="Google Shape;662;p31"/>
          <p:cNvGrpSpPr/>
          <p:nvPr/>
        </p:nvGrpSpPr>
        <p:grpSpPr>
          <a:xfrm>
            <a:off x="79200" y="2682000"/>
            <a:ext cx="5085350" cy="324000"/>
            <a:chOff x="337325" y="2682000"/>
            <a:chExt cx="5085350" cy="324000"/>
          </a:xfrm>
        </p:grpSpPr>
        <p:sp>
          <p:nvSpPr>
            <p:cNvPr id="663" name="Google Shape;663;p31"/>
            <p:cNvSpPr/>
            <p:nvPr/>
          </p:nvSpPr>
          <p:spPr>
            <a:xfrm>
              <a:off x="360000" y="2689200"/>
              <a:ext cx="5040000" cy="36000"/>
            </a:xfrm>
            <a:prstGeom prst="rect">
              <a:avLst/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31"/>
            <p:cNvSpPr/>
            <p:nvPr/>
          </p:nvSpPr>
          <p:spPr>
            <a:xfrm>
              <a:off x="2844000" y="2682000"/>
              <a:ext cx="72000" cy="54000"/>
            </a:xfrm>
            <a:prstGeom prst="rect">
              <a:avLst/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 </a:t>
              </a:r>
              <a:endParaRPr/>
            </a:p>
          </p:txBody>
        </p:sp>
        <p:sp>
          <p:nvSpPr>
            <p:cNvPr id="665" name="Google Shape;665;p31"/>
            <p:cNvSpPr/>
            <p:nvPr/>
          </p:nvSpPr>
          <p:spPr>
            <a:xfrm>
              <a:off x="3492000" y="2682000"/>
              <a:ext cx="72000" cy="54000"/>
            </a:xfrm>
            <a:prstGeom prst="rect">
              <a:avLst/>
            </a:prstGeom>
            <a:solidFill>
              <a:srgbClr val="3C78D8"/>
            </a:solidFill>
            <a:ln w="19050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31"/>
            <p:cNvSpPr/>
            <p:nvPr/>
          </p:nvSpPr>
          <p:spPr>
            <a:xfrm>
              <a:off x="2196000" y="2682000"/>
              <a:ext cx="72000" cy="54000"/>
            </a:xfrm>
            <a:prstGeom prst="rect">
              <a:avLst/>
            </a:prstGeom>
            <a:solidFill>
              <a:srgbClr val="FF0000"/>
            </a:solidFill>
            <a:ln w="19050" cap="flat" cmpd="sng">
              <a:solidFill>
                <a:srgbClr val="CC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31"/>
            <p:cNvSpPr/>
            <p:nvPr/>
          </p:nvSpPr>
          <p:spPr>
            <a:xfrm rot="5400000">
              <a:off x="2745000" y="2835000"/>
              <a:ext cx="270000" cy="720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31"/>
            <p:cNvSpPr/>
            <p:nvPr/>
          </p:nvSpPr>
          <p:spPr>
            <a:xfrm rot="5400000">
              <a:off x="525707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31"/>
            <p:cNvSpPr/>
            <p:nvPr/>
          </p:nvSpPr>
          <p:spPr>
            <a:xfrm rot="-5400000" flipH="1">
              <a:off x="23292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70" name="Google Shape;670;p31"/>
          <p:cNvGrpSpPr/>
          <p:nvPr/>
        </p:nvGrpSpPr>
        <p:grpSpPr>
          <a:xfrm>
            <a:off x="0" y="2296800"/>
            <a:ext cx="5261472" cy="471600"/>
            <a:chOff x="432000" y="2296800"/>
            <a:chExt cx="5261472" cy="471600"/>
          </a:xfrm>
        </p:grpSpPr>
        <p:pic>
          <p:nvPicPr>
            <p:cNvPr id="671" name="Google Shape;671;p31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1764000" y="2296800"/>
              <a:ext cx="245232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72" name="Google Shape;672;p31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10872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73" name="Google Shape;673;p31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4320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74" name="Google Shape;674;p31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 flipH="1">
              <a:off x="4097376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75" name="Google Shape;675;p31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 flipH="1">
              <a:off x="4752576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76" name="Google Shape;676;p31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 flipH="1">
              <a:off x="5424660" y="2296800"/>
              <a:ext cx="268812" cy="4716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677" name="Google Shape;677;p31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 rot="10800000">
            <a:off x="900000" y="1080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142875" dir="5400000" algn="bl" rotWithShape="0">
              <a:srgbClr val="000000">
                <a:alpha val="50000"/>
              </a:srgbClr>
            </a:outerShdw>
          </a:effectLst>
        </p:spPr>
      </p:pic>
      <p:pic>
        <p:nvPicPr>
          <p:cNvPr id="678" name="Google Shape;678;p31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4212000" y="1152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66675" dir="5400000" algn="bl" rotWithShape="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4" name="Google Shape;684;p32"/>
          <p:cNvGrpSpPr/>
          <p:nvPr/>
        </p:nvGrpSpPr>
        <p:grpSpPr>
          <a:xfrm>
            <a:off x="97200" y="2509200"/>
            <a:ext cx="5158494" cy="730800"/>
            <a:chOff x="529200" y="2509200"/>
            <a:chExt cx="5158494" cy="730800"/>
          </a:xfrm>
        </p:grpSpPr>
        <p:pic>
          <p:nvPicPr>
            <p:cNvPr id="685" name="Google Shape;685;p3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893600" y="2509200"/>
              <a:ext cx="44944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86" name="Google Shape;686;p32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260000" y="2509200"/>
              <a:ext cx="50425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87" name="Google Shape;687;p32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529200" y="2509200"/>
              <a:ext cx="46771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88" name="Google Shape;688;p32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 flipH="1">
              <a:off x="3873906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89" name="Google Shape;689;p32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 flipH="1">
              <a:off x="4529700" y="2509200"/>
              <a:ext cx="40559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90" name="Google Shape;690;p32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 flipH="1">
              <a:off x="5209020" y="2509200"/>
              <a:ext cx="478674" cy="730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691" name="Google Shape;691;p32"/>
          <p:cNvGrpSpPr/>
          <p:nvPr/>
        </p:nvGrpSpPr>
        <p:grpSpPr>
          <a:xfrm>
            <a:off x="122400" y="2682000"/>
            <a:ext cx="5085350" cy="324000"/>
            <a:chOff x="337325" y="2682000"/>
            <a:chExt cx="5085350" cy="324000"/>
          </a:xfrm>
        </p:grpSpPr>
        <p:sp>
          <p:nvSpPr>
            <p:cNvPr id="692" name="Google Shape;692;p32"/>
            <p:cNvSpPr/>
            <p:nvPr/>
          </p:nvSpPr>
          <p:spPr>
            <a:xfrm>
              <a:off x="360000" y="2689200"/>
              <a:ext cx="5040000" cy="36000"/>
            </a:xfrm>
            <a:prstGeom prst="rect">
              <a:avLst/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32"/>
            <p:cNvSpPr/>
            <p:nvPr/>
          </p:nvSpPr>
          <p:spPr>
            <a:xfrm>
              <a:off x="2844000" y="2682000"/>
              <a:ext cx="72000" cy="54000"/>
            </a:xfrm>
            <a:prstGeom prst="rect">
              <a:avLst/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 </a:t>
              </a:r>
              <a:endParaRPr/>
            </a:p>
          </p:txBody>
        </p:sp>
        <p:sp>
          <p:nvSpPr>
            <p:cNvPr id="694" name="Google Shape;694;p32"/>
            <p:cNvSpPr/>
            <p:nvPr/>
          </p:nvSpPr>
          <p:spPr>
            <a:xfrm>
              <a:off x="3492000" y="2682000"/>
              <a:ext cx="72000" cy="54000"/>
            </a:xfrm>
            <a:prstGeom prst="rect">
              <a:avLst/>
            </a:prstGeom>
            <a:solidFill>
              <a:srgbClr val="3C78D8"/>
            </a:solidFill>
            <a:ln w="19050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32"/>
            <p:cNvSpPr/>
            <p:nvPr/>
          </p:nvSpPr>
          <p:spPr>
            <a:xfrm>
              <a:off x="2196000" y="2682000"/>
              <a:ext cx="72000" cy="54000"/>
            </a:xfrm>
            <a:prstGeom prst="rect">
              <a:avLst/>
            </a:prstGeom>
            <a:solidFill>
              <a:srgbClr val="FF0000"/>
            </a:solidFill>
            <a:ln w="19050" cap="flat" cmpd="sng">
              <a:solidFill>
                <a:srgbClr val="CC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32"/>
            <p:cNvSpPr/>
            <p:nvPr/>
          </p:nvSpPr>
          <p:spPr>
            <a:xfrm rot="5400000">
              <a:off x="2745000" y="2835000"/>
              <a:ext cx="270000" cy="720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32"/>
            <p:cNvSpPr/>
            <p:nvPr/>
          </p:nvSpPr>
          <p:spPr>
            <a:xfrm rot="5400000">
              <a:off x="525707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32"/>
            <p:cNvSpPr/>
            <p:nvPr/>
          </p:nvSpPr>
          <p:spPr>
            <a:xfrm rot="-5400000" flipH="1">
              <a:off x="23292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99" name="Google Shape;699;p32"/>
          <p:cNvGrpSpPr/>
          <p:nvPr/>
        </p:nvGrpSpPr>
        <p:grpSpPr>
          <a:xfrm>
            <a:off x="43200" y="2296800"/>
            <a:ext cx="5262894" cy="471600"/>
            <a:chOff x="475200" y="2296800"/>
            <a:chExt cx="5262894" cy="471600"/>
          </a:xfrm>
        </p:grpSpPr>
        <p:pic>
          <p:nvPicPr>
            <p:cNvPr id="700" name="Google Shape;700;p32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1807200" y="2296800"/>
              <a:ext cx="268812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01" name="Google Shape;701;p32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1160730" y="2296800"/>
              <a:ext cx="306540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02" name="Google Shape;702;p32"/>
            <p:cNvPicPr preferRelativeResize="0"/>
            <p:nvPr/>
          </p:nvPicPr>
          <p:blipFill>
            <a:blip r:embed="rId11">
              <a:alphaModFix/>
            </a:blip>
            <a:stretch>
              <a:fillRect/>
            </a:stretch>
          </p:blipFill>
          <p:spPr>
            <a:xfrm>
              <a:off x="475200" y="2296800"/>
              <a:ext cx="249948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03" name="Google Shape;703;p32"/>
            <p:cNvPicPr preferRelativeResize="0"/>
            <p:nvPr/>
          </p:nvPicPr>
          <p:blipFill>
            <a:blip r:embed="rId12">
              <a:alphaModFix/>
            </a:blip>
            <a:stretch>
              <a:fillRect/>
            </a:stretch>
          </p:blipFill>
          <p:spPr>
            <a:xfrm flipH="1">
              <a:off x="4145598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04" name="Google Shape;704;p32"/>
            <p:cNvPicPr preferRelativeResize="0"/>
            <p:nvPr/>
          </p:nvPicPr>
          <p:blipFill>
            <a:blip r:embed="rId13">
              <a:alphaModFix/>
            </a:blip>
            <a:stretch>
              <a:fillRect/>
            </a:stretch>
          </p:blipFill>
          <p:spPr>
            <a:xfrm flipH="1">
              <a:off x="4753638" y="2296800"/>
              <a:ext cx="31125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05" name="Google Shape;705;p32"/>
            <p:cNvPicPr preferRelativeResize="0"/>
            <p:nvPr/>
          </p:nvPicPr>
          <p:blipFill>
            <a:blip r:embed="rId14">
              <a:alphaModFix/>
            </a:blip>
            <a:stretch>
              <a:fillRect/>
            </a:stretch>
          </p:blipFill>
          <p:spPr>
            <a:xfrm flipH="1">
              <a:off x="5492862" y="2296800"/>
              <a:ext cx="245232" cy="4716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706" name="Google Shape;706;p32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 rot="10800000">
            <a:off x="900000" y="1152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66675" dir="5400000" algn="bl" rotWithShape="0">
              <a:srgbClr val="000000">
                <a:alpha val="50000"/>
              </a:srgbClr>
            </a:outerShdw>
          </a:effectLst>
        </p:spPr>
      </p:pic>
      <p:pic>
        <p:nvPicPr>
          <p:cNvPr id="707" name="Google Shape;707;p32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4212000" y="1080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142875" dir="5400000" algn="bl" rotWithShape="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3" name="Google Shape;713;p33"/>
          <p:cNvGrpSpPr/>
          <p:nvPr/>
        </p:nvGrpSpPr>
        <p:grpSpPr>
          <a:xfrm>
            <a:off x="158400" y="2509200"/>
            <a:ext cx="5102856" cy="730800"/>
            <a:chOff x="590400" y="2509200"/>
            <a:chExt cx="5102856" cy="730800"/>
          </a:xfrm>
        </p:grpSpPr>
        <p:pic>
          <p:nvPicPr>
            <p:cNvPr id="714" name="Google Shape;714;p3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951200" y="2509200"/>
              <a:ext cx="434826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15" name="Google Shape;715;p3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270800" y="2509200"/>
              <a:ext cx="493290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16" name="Google Shape;716;p3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590400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17" name="Google Shape;717;p33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 flipH="1">
              <a:off x="3915144" y="2509200"/>
              <a:ext cx="46771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18" name="Google Shape;718;p3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 flipH="1">
              <a:off x="4578030" y="2509200"/>
              <a:ext cx="434826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19" name="Google Shape;719;p3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 flipH="1">
              <a:off x="5199966" y="2509200"/>
              <a:ext cx="493290" cy="730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720" name="Google Shape;720;p33"/>
          <p:cNvGrpSpPr/>
          <p:nvPr/>
        </p:nvGrpSpPr>
        <p:grpSpPr>
          <a:xfrm>
            <a:off x="165600" y="2682000"/>
            <a:ext cx="5085350" cy="324000"/>
            <a:chOff x="337325" y="2682000"/>
            <a:chExt cx="5085350" cy="324000"/>
          </a:xfrm>
        </p:grpSpPr>
        <p:sp>
          <p:nvSpPr>
            <p:cNvPr id="721" name="Google Shape;721;p33"/>
            <p:cNvSpPr/>
            <p:nvPr/>
          </p:nvSpPr>
          <p:spPr>
            <a:xfrm>
              <a:off x="360000" y="2689200"/>
              <a:ext cx="5040000" cy="36000"/>
            </a:xfrm>
            <a:prstGeom prst="rect">
              <a:avLst/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33"/>
            <p:cNvSpPr/>
            <p:nvPr/>
          </p:nvSpPr>
          <p:spPr>
            <a:xfrm>
              <a:off x="2844000" y="2682000"/>
              <a:ext cx="72000" cy="54000"/>
            </a:xfrm>
            <a:prstGeom prst="rect">
              <a:avLst/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 </a:t>
              </a:r>
              <a:endParaRPr/>
            </a:p>
          </p:txBody>
        </p:sp>
        <p:sp>
          <p:nvSpPr>
            <p:cNvPr id="723" name="Google Shape;723;p33"/>
            <p:cNvSpPr/>
            <p:nvPr/>
          </p:nvSpPr>
          <p:spPr>
            <a:xfrm>
              <a:off x="3492000" y="2682000"/>
              <a:ext cx="72000" cy="54000"/>
            </a:xfrm>
            <a:prstGeom prst="rect">
              <a:avLst/>
            </a:prstGeom>
            <a:solidFill>
              <a:srgbClr val="3C78D8"/>
            </a:solidFill>
            <a:ln w="19050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33"/>
            <p:cNvSpPr/>
            <p:nvPr/>
          </p:nvSpPr>
          <p:spPr>
            <a:xfrm>
              <a:off x="2196000" y="2682000"/>
              <a:ext cx="72000" cy="54000"/>
            </a:xfrm>
            <a:prstGeom prst="rect">
              <a:avLst/>
            </a:prstGeom>
            <a:solidFill>
              <a:srgbClr val="FF0000"/>
            </a:solidFill>
            <a:ln w="19050" cap="flat" cmpd="sng">
              <a:solidFill>
                <a:srgbClr val="CC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33"/>
            <p:cNvSpPr/>
            <p:nvPr/>
          </p:nvSpPr>
          <p:spPr>
            <a:xfrm rot="5400000">
              <a:off x="2745000" y="2835000"/>
              <a:ext cx="270000" cy="720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33"/>
            <p:cNvSpPr/>
            <p:nvPr/>
          </p:nvSpPr>
          <p:spPr>
            <a:xfrm rot="5400000">
              <a:off x="525707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33"/>
            <p:cNvSpPr/>
            <p:nvPr/>
          </p:nvSpPr>
          <p:spPr>
            <a:xfrm rot="-5400000" flipH="1">
              <a:off x="23292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28" name="Google Shape;728;p33"/>
          <p:cNvGrpSpPr/>
          <p:nvPr/>
        </p:nvGrpSpPr>
        <p:grpSpPr>
          <a:xfrm>
            <a:off x="68400" y="2296800"/>
            <a:ext cx="5275656" cy="471600"/>
            <a:chOff x="500400" y="2296800"/>
            <a:chExt cx="5275656" cy="471600"/>
          </a:xfrm>
        </p:grpSpPr>
        <p:pic>
          <p:nvPicPr>
            <p:cNvPr id="729" name="Google Shape;729;p33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1854000" y="2296800"/>
              <a:ext cx="278244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30" name="Google Shape;730;p33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11880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31" name="Google Shape;731;p33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5004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32" name="Google Shape;732;p33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 flipH="1">
              <a:off x="4186908" y="2296800"/>
              <a:ext cx="249948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33" name="Google Shape;733;p33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 flipH="1">
              <a:off x="4831812" y="2296800"/>
              <a:ext cx="278244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34" name="Google Shape;734;p33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 flipH="1">
              <a:off x="551196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735" name="Google Shape;735;p33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 rot="10800000">
            <a:off x="900000" y="1080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142875" dir="5400000" algn="bl" rotWithShape="0">
              <a:srgbClr val="000000">
                <a:alpha val="50000"/>
              </a:srgbClr>
            </a:outerShdw>
          </a:effectLst>
        </p:spPr>
      </p:pic>
      <p:pic>
        <p:nvPicPr>
          <p:cNvPr id="736" name="Google Shape;736;p33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4212000" y="1152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66675" dir="5400000" algn="bl" rotWithShape="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2" name="Google Shape;742;p34"/>
          <p:cNvGrpSpPr/>
          <p:nvPr/>
        </p:nvGrpSpPr>
        <p:grpSpPr>
          <a:xfrm>
            <a:off x="212400" y="2509200"/>
            <a:ext cx="5058459" cy="730800"/>
            <a:chOff x="644400" y="2509200"/>
            <a:chExt cx="5058459" cy="730800"/>
          </a:xfrm>
        </p:grpSpPr>
        <p:pic>
          <p:nvPicPr>
            <p:cNvPr id="743" name="Google Shape;743;p34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026800" y="2509200"/>
              <a:ext cx="40559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44" name="Google Shape;744;p34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274400" y="2509200"/>
              <a:ext cx="47867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45" name="Google Shape;745;p34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644400" y="2509200"/>
              <a:ext cx="49694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46" name="Google Shape;746;p34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 flipH="1">
              <a:off x="3950271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47" name="Google Shape;747;p34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 flipH="1">
              <a:off x="4619817" y="2509200"/>
              <a:ext cx="44944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48" name="Google Shape;748;p34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 flipH="1">
              <a:off x="5198607" y="2509200"/>
              <a:ext cx="504252" cy="730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749" name="Google Shape;749;p34"/>
          <p:cNvGrpSpPr/>
          <p:nvPr/>
        </p:nvGrpSpPr>
        <p:grpSpPr>
          <a:xfrm>
            <a:off x="208800" y="2682000"/>
            <a:ext cx="5085350" cy="324000"/>
            <a:chOff x="337325" y="2682000"/>
            <a:chExt cx="5085350" cy="324000"/>
          </a:xfrm>
        </p:grpSpPr>
        <p:sp>
          <p:nvSpPr>
            <p:cNvPr id="750" name="Google Shape;750;p34"/>
            <p:cNvSpPr/>
            <p:nvPr/>
          </p:nvSpPr>
          <p:spPr>
            <a:xfrm>
              <a:off x="360000" y="2689200"/>
              <a:ext cx="5040000" cy="36000"/>
            </a:xfrm>
            <a:prstGeom prst="rect">
              <a:avLst/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34"/>
            <p:cNvSpPr/>
            <p:nvPr/>
          </p:nvSpPr>
          <p:spPr>
            <a:xfrm>
              <a:off x="2844000" y="2682000"/>
              <a:ext cx="72000" cy="54000"/>
            </a:xfrm>
            <a:prstGeom prst="rect">
              <a:avLst/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 </a:t>
              </a:r>
              <a:endParaRPr/>
            </a:p>
          </p:txBody>
        </p:sp>
        <p:sp>
          <p:nvSpPr>
            <p:cNvPr id="752" name="Google Shape;752;p34"/>
            <p:cNvSpPr/>
            <p:nvPr/>
          </p:nvSpPr>
          <p:spPr>
            <a:xfrm>
              <a:off x="3492000" y="2682000"/>
              <a:ext cx="72000" cy="54000"/>
            </a:xfrm>
            <a:prstGeom prst="rect">
              <a:avLst/>
            </a:prstGeom>
            <a:solidFill>
              <a:srgbClr val="3C78D8"/>
            </a:solidFill>
            <a:ln w="19050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34"/>
            <p:cNvSpPr/>
            <p:nvPr/>
          </p:nvSpPr>
          <p:spPr>
            <a:xfrm>
              <a:off x="2196000" y="2682000"/>
              <a:ext cx="72000" cy="54000"/>
            </a:xfrm>
            <a:prstGeom prst="rect">
              <a:avLst/>
            </a:prstGeom>
            <a:solidFill>
              <a:srgbClr val="FF0000"/>
            </a:solidFill>
            <a:ln w="19050" cap="flat" cmpd="sng">
              <a:solidFill>
                <a:srgbClr val="CC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34"/>
            <p:cNvSpPr/>
            <p:nvPr/>
          </p:nvSpPr>
          <p:spPr>
            <a:xfrm rot="5400000">
              <a:off x="2745000" y="2835000"/>
              <a:ext cx="270000" cy="720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34"/>
            <p:cNvSpPr/>
            <p:nvPr/>
          </p:nvSpPr>
          <p:spPr>
            <a:xfrm rot="5400000">
              <a:off x="525707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34"/>
            <p:cNvSpPr/>
            <p:nvPr/>
          </p:nvSpPr>
          <p:spPr>
            <a:xfrm rot="-5400000" flipH="1">
              <a:off x="23292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57" name="Google Shape;757;p34"/>
          <p:cNvGrpSpPr/>
          <p:nvPr/>
        </p:nvGrpSpPr>
        <p:grpSpPr>
          <a:xfrm>
            <a:off x="115200" y="2296800"/>
            <a:ext cx="5258529" cy="471600"/>
            <a:chOff x="547200" y="2296800"/>
            <a:chExt cx="5258529" cy="471600"/>
          </a:xfrm>
        </p:grpSpPr>
        <p:pic>
          <p:nvPicPr>
            <p:cNvPr id="758" name="Google Shape;758;p34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1897200" y="2296800"/>
              <a:ext cx="31125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59" name="Google Shape;759;p34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1224000" y="2296800"/>
              <a:ext cx="245232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60" name="Google Shape;760;p34"/>
            <p:cNvPicPr preferRelativeResize="0"/>
            <p:nvPr/>
          </p:nvPicPr>
          <p:blipFill>
            <a:blip r:embed="rId11">
              <a:alphaModFix/>
            </a:blip>
            <a:stretch>
              <a:fillRect/>
            </a:stretch>
          </p:blipFill>
          <p:spPr>
            <a:xfrm>
              <a:off x="5472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61" name="Google Shape;761;p34"/>
            <p:cNvPicPr preferRelativeResize="0"/>
            <p:nvPr/>
          </p:nvPicPr>
          <p:blipFill>
            <a:blip r:embed="rId12">
              <a:alphaModFix/>
            </a:blip>
            <a:stretch>
              <a:fillRect/>
            </a:stretch>
          </p:blipFill>
          <p:spPr>
            <a:xfrm flipH="1">
              <a:off x="4214763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62" name="Google Shape;762;p34"/>
            <p:cNvPicPr preferRelativeResize="0"/>
            <p:nvPr/>
          </p:nvPicPr>
          <p:blipFill>
            <a:blip r:embed="rId13">
              <a:alphaModFix/>
            </a:blip>
            <a:stretch>
              <a:fillRect/>
            </a:stretch>
          </p:blipFill>
          <p:spPr>
            <a:xfrm flipH="1">
              <a:off x="4886847" y="2296800"/>
              <a:ext cx="268812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63" name="Google Shape;763;p34"/>
            <p:cNvPicPr preferRelativeResize="0"/>
            <p:nvPr/>
          </p:nvPicPr>
          <p:blipFill>
            <a:blip r:embed="rId14">
              <a:alphaModFix/>
            </a:blip>
            <a:stretch>
              <a:fillRect/>
            </a:stretch>
          </p:blipFill>
          <p:spPr>
            <a:xfrm flipH="1">
              <a:off x="5499189" y="2296800"/>
              <a:ext cx="306540" cy="4716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764" name="Google Shape;764;p34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 rot="10800000">
            <a:off x="900000" y="1152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66675" dir="5400000" algn="bl" rotWithShape="0">
              <a:srgbClr val="000000">
                <a:alpha val="50000"/>
              </a:srgbClr>
            </a:outerShdw>
          </a:effectLst>
        </p:spPr>
      </p:pic>
      <p:pic>
        <p:nvPicPr>
          <p:cNvPr id="765" name="Google Shape;765;p34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4212000" y="1080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142875" dir="5400000" algn="bl" rotWithShape="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Google Shape;771;p35"/>
          <p:cNvSpPr txBox="1"/>
          <p:nvPr/>
        </p:nvSpPr>
        <p:spPr>
          <a:xfrm>
            <a:off x="1944600" y="640650"/>
            <a:ext cx="1870800" cy="152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b="1" dirty="0">
                <a:solidFill>
                  <a:srgbClr val="D9D9D9"/>
                </a:solidFill>
                <a:latin typeface="Comfortaa"/>
                <a:ea typeface="Comfortaa"/>
                <a:cs typeface="Comfortaa"/>
                <a:sym typeface="Comfortaa"/>
              </a:rPr>
              <a:t>ТЯНИ!</a:t>
            </a:r>
            <a:endParaRPr sz="3600" b="1" dirty="0">
              <a:solidFill>
                <a:srgbClr val="D9D9D9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pSp>
        <p:nvGrpSpPr>
          <p:cNvPr id="772" name="Google Shape;772;p35"/>
          <p:cNvGrpSpPr/>
          <p:nvPr/>
        </p:nvGrpSpPr>
        <p:grpSpPr>
          <a:xfrm>
            <a:off x="288000" y="2509200"/>
            <a:ext cx="5068197" cy="730800"/>
            <a:chOff x="288000" y="2509200"/>
            <a:chExt cx="5068197" cy="730800"/>
          </a:xfrm>
        </p:grpSpPr>
        <p:pic>
          <p:nvPicPr>
            <p:cNvPr id="773" name="Google Shape;773;p35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594800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74" name="Google Shape;774;p35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921600" y="2509200"/>
              <a:ext cx="44944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75" name="Google Shape;775;p35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288000" y="2509200"/>
              <a:ext cx="50425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76" name="Google Shape;776;p35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 flipH="1">
              <a:off x="3568203" y="2509200"/>
              <a:ext cx="40559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77" name="Google Shape;777;p35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 flipH="1">
              <a:off x="4247523" y="2509200"/>
              <a:ext cx="47867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78" name="Google Shape;778;p35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 flipH="1">
              <a:off x="4859253" y="2509200"/>
              <a:ext cx="496944" cy="730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779" name="Google Shape;779;p35"/>
          <p:cNvGrpSpPr/>
          <p:nvPr/>
        </p:nvGrpSpPr>
        <p:grpSpPr>
          <a:xfrm>
            <a:off x="252000" y="2682000"/>
            <a:ext cx="5085350" cy="324000"/>
            <a:chOff x="337325" y="2682000"/>
            <a:chExt cx="5085350" cy="324000"/>
          </a:xfrm>
        </p:grpSpPr>
        <p:sp>
          <p:nvSpPr>
            <p:cNvPr id="780" name="Google Shape;780;p35"/>
            <p:cNvSpPr/>
            <p:nvPr/>
          </p:nvSpPr>
          <p:spPr>
            <a:xfrm>
              <a:off x="360000" y="2689200"/>
              <a:ext cx="5040000" cy="36000"/>
            </a:xfrm>
            <a:prstGeom prst="rect">
              <a:avLst/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35"/>
            <p:cNvSpPr/>
            <p:nvPr/>
          </p:nvSpPr>
          <p:spPr>
            <a:xfrm>
              <a:off x="2844000" y="2682000"/>
              <a:ext cx="72000" cy="54000"/>
            </a:xfrm>
            <a:prstGeom prst="rect">
              <a:avLst/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 </a:t>
              </a:r>
              <a:endParaRPr/>
            </a:p>
          </p:txBody>
        </p:sp>
        <p:sp>
          <p:nvSpPr>
            <p:cNvPr id="782" name="Google Shape;782;p35"/>
            <p:cNvSpPr/>
            <p:nvPr/>
          </p:nvSpPr>
          <p:spPr>
            <a:xfrm>
              <a:off x="3492000" y="2682000"/>
              <a:ext cx="72000" cy="54000"/>
            </a:xfrm>
            <a:prstGeom prst="rect">
              <a:avLst/>
            </a:prstGeom>
            <a:solidFill>
              <a:srgbClr val="3C78D8"/>
            </a:solidFill>
            <a:ln w="19050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35"/>
            <p:cNvSpPr/>
            <p:nvPr/>
          </p:nvSpPr>
          <p:spPr>
            <a:xfrm>
              <a:off x="2196000" y="2682000"/>
              <a:ext cx="72000" cy="54000"/>
            </a:xfrm>
            <a:prstGeom prst="rect">
              <a:avLst/>
            </a:prstGeom>
            <a:solidFill>
              <a:srgbClr val="FF0000"/>
            </a:solidFill>
            <a:ln w="19050" cap="flat" cmpd="sng">
              <a:solidFill>
                <a:srgbClr val="CC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35"/>
            <p:cNvSpPr/>
            <p:nvPr/>
          </p:nvSpPr>
          <p:spPr>
            <a:xfrm rot="5400000">
              <a:off x="2745000" y="2835000"/>
              <a:ext cx="270000" cy="720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35"/>
            <p:cNvSpPr/>
            <p:nvPr/>
          </p:nvSpPr>
          <p:spPr>
            <a:xfrm rot="5400000">
              <a:off x="525707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35"/>
            <p:cNvSpPr/>
            <p:nvPr/>
          </p:nvSpPr>
          <p:spPr>
            <a:xfrm rot="-5400000" flipH="1">
              <a:off x="23292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87" name="Google Shape;787;p35"/>
          <p:cNvGrpSpPr/>
          <p:nvPr/>
        </p:nvGrpSpPr>
        <p:grpSpPr>
          <a:xfrm>
            <a:off x="185130" y="2296800"/>
            <a:ext cx="5268267" cy="471600"/>
            <a:chOff x="185130" y="2296800"/>
            <a:chExt cx="5268267" cy="471600"/>
          </a:xfrm>
        </p:grpSpPr>
        <p:pic>
          <p:nvPicPr>
            <p:cNvPr id="788" name="Google Shape;788;p35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15120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89" name="Google Shape;789;p35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835200" y="2296800"/>
              <a:ext cx="268812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90" name="Google Shape;790;p35"/>
            <p:cNvPicPr preferRelativeResize="0"/>
            <p:nvPr/>
          </p:nvPicPr>
          <p:blipFill>
            <a:blip r:embed="rId11">
              <a:alphaModFix/>
            </a:blip>
            <a:stretch>
              <a:fillRect/>
            </a:stretch>
          </p:blipFill>
          <p:spPr>
            <a:xfrm>
              <a:off x="185130" y="2296800"/>
              <a:ext cx="306540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91" name="Google Shape;791;p35"/>
            <p:cNvPicPr preferRelativeResize="0"/>
            <p:nvPr/>
          </p:nvPicPr>
          <p:blipFill>
            <a:blip r:embed="rId12">
              <a:alphaModFix/>
            </a:blip>
            <a:stretch>
              <a:fillRect/>
            </a:stretch>
          </p:blipFill>
          <p:spPr>
            <a:xfrm flipH="1">
              <a:off x="3792141" y="2296800"/>
              <a:ext cx="31125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92" name="Google Shape;792;p35"/>
            <p:cNvPicPr preferRelativeResize="0"/>
            <p:nvPr/>
          </p:nvPicPr>
          <p:blipFill>
            <a:blip r:embed="rId13">
              <a:alphaModFix/>
            </a:blip>
            <a:stretch>
              <a:fillRect/>
            </a:stretch>
          </p:blipFill>
          <p:spPr>
            <a:xfrm flipH="1">
              <a:off x="4531365" y="2296800"/>
              <a:ext cx="245232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93" name="Google Shape;793;p35"/>
            <p:cNvPicPr preferRelativeResize="0"/>
            <p:nvPr/>
          </p:nvPicPr>
          <p:blipFill>
            <a:blip r:embed="rId14">
              <a:alphaModFix/>
            </a:blip>
            <a:stretch>
              <a:fillRect/>
            </a:stretch>
          </p:blipFill>
          <p:spPr>
            <a:xfrm flipH="1">
              <a:off x="5189301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794" name="Google Shape;794;p35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 rot="10800000">
            <a:off x="900000" y="1080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142875" dir="5400000" algn="bl" rotWithShape="0">
              <a:srgbClr val="000000">
                <a:alpha val="50000"/>
              </a:srgbClr>
            </a:outerShdw>
          </a:effectLst>
        </p:spPr>
      </p:pic>
      <p:pic>
        <p:nvPicPr>
          <p:cNvPr id="795" name="Google Shape;795;p35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4212000" y="1152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66675" dir="5400000" algn="bl" rotWithShape="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36"/>
          <p:cNvSpPr txBox="1"/>
          <p:nvPr/>
        </p:nvSpPr>
        <p:spPr>
          <a:xfrm>
            <a:off x="1944600" y="640650"/>
            <a:ext cx="1870800" cy="152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b="1" dirty="0">
                <a:solidFill>
                  <a:srgbClr val="999999"/>
                </a:solidFill>
                <a:latin typeface="Comfortaa"/>
                <a:ea typeface="Comfortaa"/>
                <a:cs typeface="Comfortaa"/>
                <a:sym typeface="Comfortaa"/>
              </a:rPr>
              <a:t>ТЯНИ!</a:t>
            </a:r>
            <a:endParaRPr sz="3600" b="1" dirty="0">
              <a:solidFill>
                <a:srgbClr val="999999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pSp>
        <p:nvGrpSpPr>
          <p:cNvPr id="802" name="Google Shape;802;p36"/>
          <p:cNvGrpSpPr/>
          <p:nvPr/>
        </p:nvGrpSpPr>
        <p:grpSpPr>
          <a:xfrm>
            <a:off x="298800" y="2509200"/>
            <a:ext cx="5097213" cy="730800"/>
            <a:chOff x="298800" y="2509200"/>
            <a:chExt cx="5097213" cy="730800"/>
          </a:xfrm>
        </p:grpSpPr>
        <p:pic>
          <p:nvPicPr>
            <p:cNvPr id="803" name="Google Shape;803;p36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609200" y="2509200"/>
              <a:ext cx="46771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04" name="Google Shape;804;p36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979200" y="2509200"/>
              <a:ext cx="434826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05" name="Google Shape;805;p36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298800" y="2509200"/>
              <a:ext cx="493290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06" name="Google Shape;806;p36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 flipH="1">
              <a:off x="3600387" y="2509200"/>
              <a:ext cx="434826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07" name="Google Shape;807;p36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 flipH="1">
              <a:off x="4222323" y="2509200"/>
              <a:ext cx="493290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08" name="Google Shape;808;p36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 flipH="1">
              <a:off x="4950225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809" name="Google Shape;809;p36"/>
          <p:cNvGrpSpPr/>
          <p:nvPr/>
        </p:nvGrpSpPr>
        <p:grpSpPr>
          <a:xfrm>
            <a:off x="295200" y="2682000"/>
            <a:ext cx="5085350" cy="324000"/>
            <a:chOff x="337325" y="2682000"/>
            <a:chExt cx="5085350" cy="324000"/>
          </a:xfrm>
        </p:grpSpPr>
        <p:sp>
          <p:nvSpPr>
            <p:cNvPr id="810" name="Google Shape;810;p36"/>
            <p:cNvSpPr/>
            <p:nvPr/>
          </p:nvSpPr>
          <p:spPr>
            <a:xfrm>
              <a:off x="360000" y="2689200"/>
              <a:ext cx="5040000" cy="36000"/>
            </a:xfrm>
            <a:prstGeom prst="rect">
              <a:avLst/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36"/>
            <p:cNvSpPr/>
            <p:nvPr/>
          </p:nvSpPr>
          <p:spPr>
            <a:xfrm>
              <a:off x="2844000" y="2682000"/>
              <a:ext cx="72000" cy="54000"/>
            </a:xfrm>
            <a:prstGeom prst="rect">
              <a:avLst/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 </a:t>
              </a:r>
              <a:endParaRPr/>
            </a:p>
          </p:txBody>
        </p:sp>
        <p:sp>
          <p:nvSpPr>
            <p:cNvPr id="812" name="Google Shape;812;p36"/>
            <p:cNvSpPr/>
            <p:nvPr/>
          </p:nvSpPr>
          <p:spPr>
            <a:xfrm>
              <a:off x="3492000" y="2682000"/>
              <a:ext cx="72000" cy="54000"/>
            </a:xfrm>
            <a:prstGeom prst="rect">
              <a:avLst/>
            </a:prstGeom>
            <a:solidFill>
              <a:srgbClr val="3C78D8"/>
            </a:solidFill>
            <a:ln w="19050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36"/>
            <p:cNvSpPr/>
            <p:nvPr/>
          </p:nvSpPr>
          <p:spPr>
            <a:xfrm>
              <a:off x="2196000" y="2682000"/>
              <a:ext cx="72000" cy="54000"/>
            </a:xfrm>
            <a:prstGeom prst="rect">
              <a:avLst/>
            </a:prstGeom>
            <a:solidFill>
              <a:srgbClr val="FF0000"/>
            </a:solidFill>
            <a:ln w="19050" cap="flat" cmpd="sng">
              <a:solidFill>
                <a:srgbClr val="CC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36"/>
            <p:cNvSpPr/>
            <p:nvPr/>
          </p:nvSpPr>
          <p:spPr>
            <a:xfrm rot="5400000">
              <a:off x="2745000" y="2835000"/>
              <a:ext cx="270000" cy="720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36"/>
            <p:cNvSpPr/>
            <p:nvPr/>
          </p:nvSpPr>
          <p:spPr>
            <a:xfrm rot="5400000">
              <a:off x="525707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36"/>
            <p:cNvSpPr/>
            <p:nvPr/>
          </p:nvSpPr>
          <p:spPr>
            <a:xfrm rot="-5400000" flipH="1">
              <a:off x="23292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17" name="Google Shape;817;p36"/>
          <p:cNvGrpSpPr/>
          <p:nvPr/>
        </p:nvGrpSpPr>
        <p:grpSpPr>
          <a:xfrm>
            <a:off x="216000" y="2296800"/>
            <a:ext cx="5270013" cy="471600"/>
            <a:chOff x="216000" y="2296800"/>
            <a:chExt cx="5270013" cy="471600"/>
          </a:xfrm>
        </p:grpSpPr>
        <p:pic>
          <p:nvPicPr>
            <p:cNvPr id="818" name="Google Shape;818;p36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1555200" y="2296800"/>
              <a:ext cx="249948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19" name="Google Shape;819;p36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882000" y="2296800"/>
              <a:ext cx="278244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20" name="Google Shape;820;p36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2160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21" name="Google Shape;821;p36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 flipH="1">
              <a:off x="3854169" y="2296800"/>
              <a:ext cx="278244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22" name="Google Shape;822;p36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 flipH="1">
              <a:off x="4534317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23" name="Google Shape;823;p36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 flipH="1">
              <a:off x="5221917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824" name="Google Shape;824;p36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 rot="10800000">
            <a:off x="900000" y="1152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66675" dir="5400000" algn="bl" rotWithShape="0">
              <a:srgbClr val="000000">
                <a:alpha val="50000"/>
              </a:srgbClr>
            </a:outerShdw>
          </a:effectLst>
        </p:spPr>
      </p:pic>
      <p:pic>
        <p:nvPicPr>
          <p:cNvPr id="825" name="Google Shape;825;p36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4212000" y="1080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142875" dir="5400000" algn="bl" rotWithShape="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0"/>
          <p:cNvSpPr txBox="1"/>
          <p:nvPr/>
        </p:nvSpPr>
        <p:spPr>
          <a:xfrm>
            <a:off x="1728000" y="2160000"/>
            <a:ext cx="2304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300">
                <a:solidFill>
                  <a:srgbClr val="0000FF"/>
                </a:solidFill>
                <a:latin typeface="Comfortaa"/>
                <a:ea typeface="Comfortaa"/>
                <a:cs typeface="Comfortaa"/>
                <a:sym typeface="Comfortaa"/>
              </a:rPr>
              <a:t>!</a:t>
            </a:r>
            <a:r>
              <a:rPr lang="en-GB" sz="2300">
                <a:solidFill>
                  <a:srgbClr val="FF0000"/>
                </a:solidFill>
                <a:latin typeface="Comfortaa"/>
                <a:ea typeface="Comfortaa"/>
                <a:cs typeface="Comfortaa"/>
                <a:sym typeface="Comfortaa"/>
              </a:rPr>
              <a:t>!</a:t>
            </a:r>
            <a:r>
              <a:rPr lang="en-GB" sz="2300">
                <a:solidFill>
                  <a:srgbClr val="0000FF"/>
                </a:solidFill>
                <a:latin typeface="Comfortaa"/>
                <a:ea typeface="Comfortaa"/>
                <a:cs typeface="Comfortaa"/>
                <a:sym typeface="Comfortaa"/>
              </a:rPr>
              <a:t>!</a:t>
            </a:r>
            <a:r>
              <a:rPr lang="en-GB" sz="2300">
                <a:latin typeface="Comfortaa"/>
                <a:ea typeface="Comfortaa"/>
                <a:cs typeface="Comfortaa"/>
                <a:sym typeface="Comfortaa"/>
              </a:rPr>
              <a:t>                   </a:t>
            </a:r>
            <a:r>
              <a:rPr lang="en-GB" sz="2300">
                <a:solidFill>
                  <a:srgbClr val="0000FF"/>
                </a:solidFill>
                <a:latin typeface="Comfortaa"/>
                <a:ea typeface="Comfortaa"/>
                <a:cs typeface="Comfortaa"/>
                <a:sym typeface="Comfortaa"/>
              </a:rPr>
              <a:t>!</a:t>
            </a:r>
            <a:r>
              <a:rPr lang="en-GB" sz="2300">
                <a:solidFill>
                  <a:srgbClr val="FF0000"/>
                </a:solidFill>
                <a:latin typeface="Comfortaa"/>
                <a:ea typeface="Comfortaa"/>
                <a:cs typeface="Comfortaa"/>
                <a:sym typeface="Comfortaa"/>
              </a:rPr>
              <a:t>!</a:t>
            </a:r>
            <a:r>
              <a:rPr lang="en-GB" sz="2300">
                <a:solidFill>
                  <a:srgbClr val="0000FF"/>
                </a:solidFill>
                <a:latin typeface="Comfortaa"/>
                <a:ea typeface="Comfortaa"/>
                <a:cs typeface="Comfortaa"/>
                <a:sym typeface="Comfortaa"/>
              </a:rPr>
              <a:t>!</a:t>
            </a:r>
            <a:endParaRPr sz="2300">
              <a:solidFill>
                <a:srgbClr val="FF00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94" name="Google Shape;94;p10"/>
          <p:cNvSpPr txBox="1"/>
          <p:nvPr/>
        </p:nvSpPr>
        <p:spPr>
          <a:xfrm rot="899853">
            <a:off x="4260054" y="1547942"/>
            <a:ext cx="1439846" cy="1404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>
                <a:solidFill>
                  <a:srgbClr val="0000FF"/>
                </a:solidFill>
                <a:latin typeface="Comfortaa"/>
                <a:ea typeface="Comfortaa"/>
                <a:cs typeface="Comfortaa"/>
                <a:sym typeface="Comfortaa"/>
              </a:rPr>
              <a:t>Команда </a:t>
            </a:r>
            <a:r>
              <a:rPr lang="en-GB" b="1" dirty="0">
                <a:solidFill>
                  <a:srgbClr val="0000FF"/>
                </a:solidFill>
                <a:latin typeface="Comfortaa"/>
                <a:ea typeface="Comfortaa"/>
                <a:cs typeface="Comfortaa"/>
                <a:sym typeface="Comfortaa"/>
              </a:rPr>
              <a:t>2</a:t>
            </a:r>
            <a:endParaRPr b="1" dirty="0">
              <a:solidFill>
                <a:srgbClr val="0000FF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latin typeface="Comfortaa"/>
              <a:ea typeface="Comfortaa"/>
              <a:cs typeface="Comfortaa"/>
              <a:sym typeface="Comfortaa"/>
            </a:endParaRPr>
          </a:p>
          <a:p>
            <a:pPr lvl="0" algn="ctr"/>
            <a:r>
              <a:rPr lang="ru-RU" sz="1000" b="1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Тяните вправо, если хотите выиграть!</a:t>
            </a:r>
          </a:p>
        </p:txBody>
      </p:sp>
      <p:sp>
        <p:nvSpPr>
          <p:cNvPr id="95" name="Google Shape;95;p10"/>
          <p:cNvSpPr txBox="1"/>
          <p:nvPr/>
        </p:nvSpPr>
        <p:spPr>
          <a:xfrm rot="-899853">
            <a:off x="59000" y="1547943"/>
            <a:ext cx="1439846" cy="1404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>
                <a:solidFill>
                  <a:srgbClr val="FF0000"/>
                </a:solidFill>
                <a:latin typeface="Comfortaa"/>
                <a:ea typeface="Comfortaa"/>
                <a:cs typeface="Comfortaa"/>
                <a:sym typeface="Comfortaa"/>
              </a:rPr>
              <a:t>Команда </a:t>
            </a:r>
            <a:r>
              <a:rPr lang="en-GB" b="1" dirty="0">
                <a:solidFill>
                  <a:srgbClr val="FF0000"/>
                </a:solidFill>
                <a:latin typeface="Comfortaa"/>
                <a:ea typeface="Comfortaa"/>
                <a:cs typeface="Comfortaa"/>
                <a:sym typeface="Comfortaa"/>
              </a:rPr>
              <a:t>1</a:t>
            </a:r>
            <a:endParaRPr b="1" dirty="0">
              <a:solidFill>
                <a:srgbClr val="FF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latin typeface="Comfortaa"/>
              <a:ea typeface="Comfortaa"/>
              <a:cs typeface="Comfortaa"/>
              <a:sym typeface="Comfortaa"/>
            </a:endParaRPr>
          </a:p>
          <a:p>
            <a:pPr lvl="0" algn="ctr"/>
            <a:r>
              <a:rPr lang="ru-RU" sz="1000" b="1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Тяните влево, если хотите выиграть!</a:t>
            </a:r>
          </a:p>
        </p:txBody>
      </p:sp>
      <p:sp>
        <p:nvSpPr>
          <p:cNvPr id="96" name="Google Shape;96;p10">
            <a:hlinkClick r:id="rId3" action="ppaction://hlinksldjump"/>
          </p:cNvPr>
          <p:cNvSpPr/>
          <p:nvPr/>
        </p:nvSpPr>
        <p:spPr>
          <a:xfrm>
            <a:off x="1800000" y="1620000"/>
            <a:ext cx="2160000" cy="540000"/>
          </a:xfrm>
          <a:prstGeom prst="roundRect">
            <a:avLst>
              <a:gd name="adj" fmla="val 16667"/>
            </a:avLst>
          </a:prstGeom>
          <a:solidFill>
            <a:srgbClr val="CCCCCC"/>
          </a:solidFill>
          <a:ln w="19050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СТАРТ</a:t>
            </a:r>
            <a:endParaRPr sz="1800" b="1" dirty="0">
              <a:solidFill>
                <a:srgbClr val="434343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97" name="Google Shape;97;p10">
            <a:hlinkClick r:id="" action="ppaction://hlinkshowjump?jump=lastslide"/>
          </p:cNvPr>
          <p:cNvSpPr/>
          <p:nvPr/>
        </p:nvSpPr>
        <p:spPr>
          <a:xfrm>
            <a:off x="2160000" y="2700000"/>
            <a:ext cx="1440000" cy="288000"/>
          </a:xfrm>
          <a:prstGeom prst="roundRect">
            <a:avLst>
              <a:gd name="adj" fmla="val 16667"/>
            </a:avLst>
          </a:prstGeom>
          <a:solidFill>
            <a:srgbClr val="CCCCCC"/>
          </a:solidFill>
          <a:ln w="19050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ru-RU" sz="800" b="1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Закончить игру</a:t>
            </a:r>
          </a:p>
        </p:txBody>
      </p:sp>
      <p:sp>
        <p:nvSpPr>
          <p:cNvPr id="98" name="Google Shape;98;p10"/>
          <p:cNvSpPr txBox="1"/>
          <p:nvPr/>
        </p:nvSpPr>
        <p:spPr>
          <a:xfrm>
            <a:off x="-550" y="353641"/>
            <a:ext cx="5760000" cy="10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ru-RU" sz="4800" b="1" dirty="0">
                <a:latin typeface="Comfortaa"/>
                <a:ea typeface="Comfortaa"/>
                <a:cs typeface="Comfortaa"/>
                <a:sym typeface="Comfortaa"/>
              </a:rPr>
              <a:t>Перетягивание каната</a:t>
            </a:r>
          </a:p>
        </p:txBody>
      </p:sp>
      <p:sp>
        <p:nvSpPr>
          <p:cNvPr id="99" name="Google Shape;99;p10"/>
          <p:cNvSpPr txBox="1"/>
          <p:nvPr/>
        </p:nvSpPr>
        <p:spPr>
          <a:xfrm>
            <a:off x="1800000" y="2160000"/>
            <a:ext cx="2160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ru-RU" sz="800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Игра начнётся сразу после нажатия кнопки «СТАРТ»</a:t>
            </a:r>
          </a:p>
        </p:txBody>
      </p:sp>
      <p:pic>
        <p:nvPicPr>
          <p:cNvPr id="100" name="Google Shape;100;p1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9899998">
            <a:off x="540000" y="1980000"/>
            <a:ext cx="540000" cy="540000"/>
          </a:xfrm>
          <a:prstGeom prst="rect">
            <a:avLst/>
          </a:prstGeom>
          <a:noFill/>
          <a:ln>
            <a:noFill/>
          </a:ln>
          <a:effectLst>
            <a:outerShdw blurRad="57150" dist="142875" dir="5400000" algn="bl" rotWithShape="0">
              <a:srgbClr val="000000">
                <a:alpha val="50000"/>
              </a:srgbClr>
            </a:outerShdw>
          </a:effectLst>
        </p:spPr>
      </p:pic>
      <p:pic>
        <p:nvPicPr>
          <p:cNvPr id="101" name="Google Shape;101;p1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899998">
            <a:off x="4680000" y="1980000"/>
            <a:ext cx="540000" cy="540000"/>
          </a:xfrm>
          <a:prstGeom prst="rect">
            <a:avLst/>
          </a:prstGeom>
          <a:noFill/>
          <a:ln>
            <a:noFill/>
          </a:ln>
          <a:effectLst>
            <a:outerShdw blurRad="57150" dist="142875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102" name="Google Shape;102;p10"/>
          <p:cNvSpPr/>
          <p:nvPr/>
        </p:nvSpPr>
        <p:spPr>
          <a:xfrm>
            <a:off x="0" y="0"/>
            <a:ext cx="2880000" cy="9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10"/>
          <p:cNvSpPr/>
          <p:nvPr/>
        </p:nvSpPr>
        <p:spPr>
          <a:xfrm>
            <a:off x="2880000" y="0"/>
            <a:ext cx="2880000" cy="90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4" name="Google Shape;104;p1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900002">
            <a:off x="4662000" y="2052000"/>
            <a:ext cx="540000" cy="540000"/>
          </a:xfrm>
          <a:prstGeom prst="rect">
            <a:avLst/>
          </a:prstGeom>
          <a:noFill/>
          <a:ln>
            <a:noFill/>
          </a:ln>
          <a:effectLst>
            <a:outerShdw blurRad="57150" dist="66675" dir="5400000" algn="bl" rotWithShape="0">
              <a:srgbClr val="000000">
                <a:alpha val="50000"/>
              </a:srgbClr>
            </a:outerShdw>
          </a:effectLst>
        </p:spPr>
      </p:pic>
      <p:pic>
        <p:nvPicPr>
          <p:cNvPr id="105" name="Google Shape;105;p1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9899998">
            <a:off x="558000" y="2052000"/>
            <a:ext cx="540000" cy="540000"/>
          </a:xfrm>
          <a:prstGeom prst="rect">
            <a:avLst/>
          </a:prstGeom>
          <a:noFill/>
          <a:ln>
            <a:noFill/>
          </a:ln>
          <a:effectLst>
            <a:outerShdw blurRad="57150" dist="66675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106" name="Google Shape;106;p10"/>
          <p:cNvSpPr/>
          <p:nvPr/>
        </p:nvSpPr>
        <p:spPr>
          <a:xfrm>
            <a:off x="180000" y="180000"/>
            <a:ext cx="180000" cy="1800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5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0" name="Google Shape;830;p37"/>
          <p:cNvGrpSpPr/>
          <p:nvPr/>
        </p:nvGrpSpPr>
        <p:grpSpPr>
          <a:xfrm>
            <a:off x="302400" y="2509200"/>
            <a:ext cx="5155242" cy="730800"/>
            <a:chOff x="302400" y="2509200"/>
            <a:chExt cx="5155242" cy="730800"/>
          </a:xfrm>
        </p:grpSpPr>
        <p:pic>
          <p:nvPicPr>
            <p:cNvPr id="831" name="Google Shape;831;p37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 flipH="1">
              <a:off x="3643800" y="2509200"/>
              <a:ext cx="44944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32" name="Google Shape;832;p37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 flipH="1">
              <a:off x="4222590" y="2509200"/>
              <a:ext cx="50425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33" name="Google Shape;833;p37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 flipH="1">
              <a:off x="4989930" y="2509200"/>
              <a:ext cx="46771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34" name="Google Shape;834;p37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1670400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35" name="Google Shape;835;p37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1054800" y="2509200"/>
              <a:ext cx="40559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36" name="Google Shape;836;p37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302400" y="2509200"/>
              <a:ext cx="478674" cy="7308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838" name="Google Shape;838;p37"/>
          <p:cNvSpPr txBox="1"/>
          <p:nvPr/>
        </p:nvSpPr>
        <p:spPr>
          <a:xfrm>
            <a:off x="1944600" y="640650"/>
            <a:ext cx="1870800" cy="152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b="1" dirty="0">
                <a:latin typeface="Comfortaa"/>
                <a:ea typeface="Comfortaa"/>
                <a:cs typeface="Comfortaa"/>
                <a:sym typeface="Comfortaa"/>
              </a:rPr>
              <a:t>ТЯНИ!</a:t>
            </a:r>
            <a:endParaRPr sz="6000" b="1" dirty="0"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839" name="Google Shape;839;p37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 rot="10800000">
            <a:off x="900000" y="1080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142875" dir="5400000" algn="bl" rotWithShape="0">
              <a:srgbClr val="000000">
                <a:alpha val="50000"/>
              </a:srgbClr>
            </a:outerShdw>
          </a:effectLst>
        </p:spPr>
      </p:pic>
      <p:pic>
        <p:nvPicPr>
          <p:cNvPr id="840" name="Google Shape;840;p37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212000" y="1152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66675" dir="5400000" algn="bl" rotWithShape="0">
              <a:srgbClr val="000000">
                <a:alpha val="50000"/>
              </a:srgbClr>
            </a:outerShdw>
          </a:effectLst>
        </p:spPr>
      </p:pic>
      <p:grpSp>
        <p:nvGrpSpPr>
          <p:cNvPr id="841" name="Google Shape;841;p37"/>
          <p:cNvGrpSpPr/>
          <p:nvPr/>
        </p:nvGrpSpPr>
        <p:grpSpPr>
          <a:xfrm>
            <a:off x="337325" y="2682000"/>
            <a:ext cx="5085350" cy="324000"/>
            <a:chOff x="337325" y="2682000"/>
            <a:chExt cx="5085350" cy="324000"/>
          </a:xfrm>
        </p:grpSpPr>
        <p:sp>
          <p:nvSpPr>
            <p:cNvPr id="842" name="Google Shape;842;p37"/>
            <p:cNvSpPr/>
            <p:nvPr/>
          </p:nvSpPr>
          <p:spPr>
            <a:xfrm>
              <a:off x="360000" y="2689200"/>
              <a:ext cx="5040000" cy="36000"/>
            </a:xfrm>
            <a:prstGeom prst="rect">
              <a:avLst/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37"/>
            <p:cNvSpPr/>
            <p:nvPr/>
          </p:nvSpPr>
          <p:spPr>
            <a:xfrm>
              <a:off x="2844000" y="2682000"/>
              <a:ext cx="72000" cy="54000"/>
            </a:xfrm>
            <a:prstGeom prst="rect">
              <a:avLst/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 </a:t>
              </a:r>
              <a:endParaRPr/>
            </a:p>
          </p:txBody>
        </p:sp>
        <p:sp>
          <p:nvSpPr>
            <p:cNvPr id="844" name="Google Shape;844;p37"/>
            <p:cNvSpPr/>
            <p:nvPr/>
          </p:nvSpPr>
          <p:spPr>
            <a:xfrm>
              <a:off x="3492000" y="2682000"/>
              <a:ext cx="72000" cy="54000"/>
            </a:xfrm>
            <a:prstGeom prst="rect">
              <a:avLst/>
            </a:prstGeom>
            <a:solidFill>
              <a:srgbClr val="3C78D8"/>
            </a:solidFill>
            <a:ln w="19050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37"/>
            <p:cNvSpPr/>
            <p:nvPr/>
          </p:nvSpPr>
          <p:spPr>
            <a:xfrm>
              <a:off x="2196000" y="2682000"/>
              <a:ext cx="72000" cy="54000"/>
            </a:xfrm>
            <a:prstGeom prst="rect">
              <a:avLst/>
            </a:prstGeom>
            <a:solidFill>
              <a:srgbClr val="FF0000"/>
            </a:solidFill>
            <a:ln w="19050" cap="flat" cmpd="sng">
              <a:solidFill>
                <a:srgbClr val="CC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37"/>
            <p:cNvSpPr/>
            <p:nvPr/>
          </p:nvSpPr>
          <p:spPr>
            <a:xfrm rot="5400000">
              <a:off x="2745000" y="2835000"/>
              <a:ext cx="270000" cy="720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37"/>
            <p:cNvSpPr/>
            <p:nvPr/>
          </p:nvSpPr>
          <p:spPr>
            <a:xfrm rot="5400000">
              <a:off x="525707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37"/>
            <p:cNvSpPr/>
            <p:nvPr/>
          </p:nvSpPr>
          <p:spPr>
            <a:xfrm rot="-5400000" flipH="1">
              <a:off x="23292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49" name="Google Shape;849;p37"/>
          <p:cNvGrpSpPr/>
          <p:nvPr/>
        </p:nvGrpSpPr>
        <p:grpSpPr>
          <a:xfrm>
            <a:off x="252000" y="2296800"/>
            <a:ext cx="5259642" cy="471600"/>
            <a:chOff x="252000" y="2296800"/>
            <a:chExt cx="5259642" cy="471600"/>
          </a:xfrm>
        </p:grpSpPr>
        <p:pic>
          <p:nvPicPr>
            <p:cNvPr id="850" name="Google Shape;850;p37"/>
            <p:cNvPicPr preferRelativeResize="0"/>
            <p:nvPr/>
          </p:nvPicPr>
          <p:blipFill>
            <a:blip r:embed="rId11">
              <a:alphaModFix/>
            </a:blip>
            <a:stretch>
              <a:fillRect/>
            </a:stretch>
          </p:blipFill>
          <p:spPr>
            <a:xfrm>
              <a:off x="15804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51" name="Google Shape;851;p37"/>
            <p:cNvPicPr preferRelativeResize="0"/>
            <p:nvPr/>
          </p:nvPicPr>
          <p:blipFill>
            <a:blip r:embed="rId12">
              <a:alphaModFix/>
            </a:blip>
            <a:stretch>
              <a:fillRect/>
            </a:stretch>
          </p:blipFill>
          <p:spPr>
            <a:xfrm>
              <a:off x="925200" y="2296800"/>
              <a:ext cx="31125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52" name="Google Shape;852;p37"/>
            <p:cNvPicPr preferRelativeResize="0"/>
            <p:nvPr/>
          </p:nvPicPr>
          <p:blipFill>
            <a:blip r:embed="rId13">
              <a:alphaModFix/>
            </a:blip>
            <a:stretch>
              <a:fillRect/>
            </a:stretch>
          </p:blipFill>
          <p:spPr>
            <a:xfrm>
              <a:off x="252000" y="2296800"/>
              <a:ext cx="245232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53" name="Google Shape;853;p37"/>
            <p:cNvPicPr preferRelativeResize="0"/>
            <p:nvPr/>
          </p:nvPicPr>
          <p:blipFill>
            <a:blip r:embed="rId14">
              <a:alphaModFix/>
            </a:blip>
            <a:stretch>
              <a:fillRect/>
            </a:stretch>
          </p:blipFill>
          <p:spPr>
            <a:xfrm flipH="1">
              <a:off x="3910830" y="2296800"/>
              <a:ext cx="268812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54" name="Google Shape;854;p37"/>
            <p:cNvPicPr preferRelativeResize="0"/>
            <p:nvPr/>
          </p:nvPicPr>
          <p:blipFill>
            <a:blip r:embed="rId15">
              <a:alphaModFix/>
            </a:blip>
            <a:stretch>
              <a:fillRect/>
            </a:stretch>
          </p:blipFill>
          <p:spPr>
            <a:xfrm flipH="1">
              <a:off x="4519530" y="2296800"/>
              <a:ext cx="306540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55" name="Google Shape;855;p37"/>
            <p:cNvPicPr preferRelativeResize="0"/>
            <p:nvPr/>
          </p:nvPicPr>
          <p:blipFill>
            <a:blip r:embed="rId16">
              <a:alphaModFix/>
            </a:blip>
            <a:stretch>
              <a:fillRect/>
            </a:stretch>
          </p:blipFill>
          <p:spPr>
            <a:xfrm flipH="1">
              <a:off x="5261694" y="2296800"/>
              <a:ext cx="249948" cy="4716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1" name="Google Shape;861;p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0800000">
            <a:off x="900000" y="1152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66675" dir="5400000" algn="bl" rotWithShape="0">
              <a:srgbClr val="000000">
                <a:alpha val="50000"/>
              </a:srgbClr>
            </a:outerShdw>
          </a:effectLst>
        </p:spPr>
      </p:pic>
      <p:pic>
        <p:nvPicPr>
          <p:cNvPr id="862" name="Google Shape;862;p3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12000" y="1080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142875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863" name="Google Shape;863;p38"/>
          <p:cNvSpPr txBox="1"/>
          <p:nvPr/>
        </p:nvSpPr>
        <p:spPr>
          <a:xfrm>
            <a:off x="1944600" y="640650"/>
            <a:ext cx="1870800" cy="152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b="1" dirty="0">
                <a:solidFill>
                  <a:srgbClr val="999999"/>
                </a:solidFill>
                <a:latin typeface="Comfortaa"/>
                <a:ea typeface="Comfortaa"/>
                <a:cs typeface="Comfortaa"/>
                <a:sym typeface="Comfortaa"/>
              </a:rPr>
              <a:t>ТЯНИ!</a:t>
            </a:r>
            <a:endParaRPr sz="3600" b="1" dirty="0">
              <a:solidFill>
                <a:srgbClr val="999999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pSp>
        <p:nvGrpSpPr>
          <p:cNvPr id="864" name="Google Shape;864;p38"/>
          <p:cNvGrpSpPr/>
          <p:nvPr/>
        </p:nvGrpSpPr>
        <p:grpSpPr>
          <a:xfrm>
            <a:off x="381600" y="2509200"/>
            <a:ext cx="5092137" cy="730800"/>
            <a:chOff x="381600" y="2509200"/>
            <a:chExt cx="5092137" cy="730800"/>
          </a:xfrm>
        </p:grpSpPr>
        <p:pic>
          <p:nvPicPr>
            <p:cNvPr id="865" name="Google Shape;865;p38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1724400" y="2509200"/>
              <a:ext cx="49694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66" name="Google Shape;866;p38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1054800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67" name="Google Shape;867;p38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381600" y="2509200"/>
              <a:ext cx="44944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68" name="Google Shape;868;p38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 flipH="1">
              <a:off x="3695463" y="2509200"/>
              <a:ext cx="47867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69" name="Google Shape;869;p38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 flipH="1">
              <a:off x="4307193" y="2509200"/>
              <a:ext cx="49694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70" name="Google Shape;870;p38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 flipH="1">
              <a:off x="5027949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871" name="Google Shape;871;p38"/>
          <p:cNvGrpSpPr/>
          <p:nvPr/>
        </p:nvGrpSpPr>
        <p:grpSpPr>
          <a:xfrm>
            <a:off x="381600" y="2682000"/>
            <a:ext cx="5085350" cy="324000"/>
            <a:chOff x="337325" y="2682000"/>
            <a:chExt cx="5085350" cy="324000"/>
          </a:xfrm>
        </p:grpSpPr>
        <p:sp>
          <p:nvSpPr>
            <p:cNvPr id="872" name="Google Shape;872;p38"/>
            <p:cNvSpPr/>
            <p:nvPr/>
          </p:nvSpPr>
          <p:spPr>
            <a:xfrm>
              <a:off x="360000" y="2689200"/>
              <a:ext cx="5040000" cy="36000"/>
            </a:xfrm>
            <a:prstGeom prst="rect">
              <a:avLst/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38"/>
            <p:cNvSpPr/>
            <p:nvPr/>
          </p:nvSpPr>
          <p:spPr>
            <a:xfrm>
              <a:off x="2844000" y="2682000"/>
              <a:ext cx="72000" cy="54000"/>
            </a:xfrm>
            <a:prstGeom prst="rect">
              <a:avLst/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 </a:t>
              </a:r>
              <a:endParaRPr/>
            </a:p>
          </p:txBody>
        </p:sp>
        <p:sp>
          <p:nvSpPr>
            <p:cNvPr id="874" name="Google Shape;874;p38"/>
            <p:cNvSpPr/>
            <p:nvPr/>
          </p:nvSpPr>
          <p:spPr>
            <a:xfrm>
              <a:off x="3492000" y="2682000"/>
              <a:ext cx="72000" cy="54000"/>
            </a:xfrm>
            <a:prstGeom prst="rect">
              <a:avLst/>
            </a:prstGeom>
            <a:solidFill>
              <a:srgbClr val="3C78D8"/>
            </a:solidFill>
            <a:ln w="19050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38"/>
            <p:cNvSpPr/>
            <p:nvPr/>
          </p:nvSpPr>
          <p:spPr>
            <a:xfrm>
              <a:off x="2196000" y="2682000"/>
              <a:ext cx="72000" cy="54000"/>
            </a:xfrm>
            <a:prstGeom prst="rect">
              <a:avLst/>
            </a:prstGeom>
            <a:solidFill>
              <a:srgbClr val="FF0000"/>
            </a:solidFill>
            <a:ln w="19050" cap="flat" cmpd="sng">
              <a:solidFill>
                <a:srgbClr val="CC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38"/>
            <p:cNvSpPr/>
            <p:nvPr/>
          </p:nvSpPr>
          <p:spPr>
            <a:xfrm rot="5400000">
              <a:off x="2745000" y="2835000"/>
              <a:ext cx="270000" cy="720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38"/>
            <p:cNvSpPr/>
            <p:nvPr/>
          </p:nvSpPr>
          <p:spPr>
            <a:xfrm rot="5400000">
              <a:off x="525707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38"/>
            <p:cNvSpPr/>
            <p:nvPr/>
          </p:nvSpPr>
          <p:spPr>
            <a:xfrm rot="-5400000" flipH="1">
              <a:off x="23292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79" name="Google Shape;879;p38"/>
          <p:cNvGrpSpPr/>
          <p:nvPr/>
        </p:nvGrpSpPr>
        <p:grpSpPr>
          <a:xfrm>
            <a:off x="295200" y="2296800"/>
            <a:ext cx="5261337" cy="471600"/>
            <a:chOff x="295200" y="2296800"/>
            <a:chExt cx="5261337" cy="471600"/>
          </a:xfrm>
        </p:grpSpPr>
        <p:pic>
          <p:nvPicPr>
            <p:cNvPr id="880" name="Google Shape;880;p38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16272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81" name="Google Shape;881;p38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9720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82" name="Google Shape;882;p38"/>
            <p:cNvPicPr preferRelativeResize="0"/>
            <p:nvPr/>
          </p:nvPicPr>
          <p:blipFill>
            <a:blip r:embed="rId11">
              <a:alphaModFix/>
            </a:blip>
            <a:stretch>
              <a:fillRect/>
            </a:stretch>
          </p:blipFill>
          <p:spPr>
            <a:xfrm>
              <a:off x="295200" y="2296800"/>
              <a:ext cx="268812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83" name="Google Shape;883;p38"/>
            <p:cNvPicPr preferRelativeResize="0"/>
            <p:nvPr/>
          </p:nvPicPr>
          <p:blipFill>
            <a:blip r:embed="rId12">
              <a:alphaModFix/>
            </a:blip>
            <a:stretch>
              <a:fillRect/>
            </a:stretch>
          </p:blipFill>
          <p:spPr>
            <a:xfrm flipH="1">
              <a:off x="3979305" y="2296800"/>
              <a:ext cx="245232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84" name="Google Shape;884;p38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 flipH="1">
              <a:off x="4637241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85" name="Google Shape;885;p38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 flipH="1">
              <a:off x="5292441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1" name="Google Shape;891;p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0800000">
            <a:off x="900000" y="1080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142875" dir="5400000" algn="bl" rotWithShape="0">
              <a:srgbClr val="000000">
                <a:alpha val="50000"/>
              </a:srgbClr>
            </a:outerShdw>
          </a:effectLst>
        </p:spPr>
      </p:pic>
      <p:pic>
        <p:nvPicPr>
          <p:cNvPr id="892" name="Google Shape;892;p3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12000" y="1152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66675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893" name="Google Shape;893;p39"/>
          <p:cNvSpPr txBox="1"/>
          <p:nvPr/>
        </p:nvSpPr>
        <p:spPr>
          <a:xfrm>
            <a:off x="1944600" y="640650"/>
            <a:ext cx="1870800" cy="152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b="1" dirty="0">
                <a:solidFill>
                  <a:srgbClr val="D9D9D9"/>
                </a:solidFill>
                <a:latin typeface="Comfortaa"/>
                <a:ea typeface="Comfortaa"/>
                <a:cs typeface="Comfortaa"/>
                <a:sym typeface="Comfortaa"/>
              </a:rPr>
              <a:t>ТЯНИ!</a:t>
            </a:r>
            <a:endParaRPr sz="3600" b="1" dirty="0">
              <a:solidFill>
                <a:srgbClr val="D9D9D9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pSp>
        <p:nvGrpSpPr>
          <p:cNvPr id="894" name="Google Shape;894;p39"/>
          <p:cNvGrpSpPr/>
          <p:nvPr/>
        </p:nvGrpSpPr>
        <p:grpSpPr>
          <a:xfrm>
            <a:off x="439200" y="2509200"/>
            <a:ext cx="5034645" cy="730800"/>
            <a:chOff x="439200" y="2509200"/>
            <a:chExt cx="5034645" cy="730800"/>
          </a:xfrm>
        </p:grpSpPr>
        <p:pic>
          <p:nvPicPr>
            <p:cNvPr id="895" name="Google Shape;895;p39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1800000" y="2509200"/>
              <a:ext cx="50425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96" name="Google Shape;896;p39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1069200" y="2509200"/>
              <a:ext cx="46771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97" name="Google Shape;897;p39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439200" y="2509200"/>
              <a:ext cx="434826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98" name="Google Shape;898;p39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 flipH="1">
              <a:off x="3684555" y="2509200"/>
              <a:ext cx="493290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99" name="Google Shape;899;p39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 flipH="1">
              <a:off x="4412457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00" name="Google Shape;900;p39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 flipH="1">
              <a:off x="5068251" y="2509200"/>
              <a:ext cx="405594" cy="730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901" name="Google Shape;901;p39"/>
          <p:cNvGrpSpPr/>
          <p:nvPr/>
        </p:nvGrpSpPr>
        <p:grpSpPr>
          <a:xfrm>
            <a:off x="424800" y="2682000"/>
            <a:ext cx="5085350" cy="324000"/>
            <a:chOff x="337325" y="2682000"/>
            <a:chExt cx="5085350" cy="324000"/>
          </a:xfrm>
        </p:grpSpPr>
        <p:sp>
          <p:nvSpPr>
            <p:cNvPr id="902" name="Google Shape;902;p39"/>
            <p:cNvSpPr/>
            <p:nvPr/>
          </p:nvSpPr>
          <p:spPr>
            <a:xfrm>
              <a:off x="360000" y="2689200"/>
              <a:ext cx="5040000" cy="36000"/>
            </a:xfrm>
            <a:prstGeom prst="rect">
              <a:avLst/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39"/>
            <p:cNvSpPr/>
            <p:nvPr/>
          </p:nvSpPr>
          <p:spPr>
            <a:xfrm>
              <a:off x="2844000" y="2682000"/>
              <a:ext cx="72000" cy="54000"/>
            </a:xfrm>
            <a:prstGeom prst="rect">
              <a:avLst/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 </a:t>
              </a:r>
              <a:endParaRPr/>
            </a:p>
          </p:txBody>
        </p:sp>
        <p:sp>
          <p:nvSpPr>
            <p:cNvPr id="904" name="Google Shape;904;p39"/>
            <p:cNvSpPr/>
            <p:nvPr/>
          </p:nvSpPr>
          <p:spPr>
            <a:xfrm>
              <a:off x="3492000" y="2682000"/>
              <a:ext cx="72000" cy="54000"/>
            </a:xfrm>
            <a:prstGeom prst="rect">
              <a:avLst/>
            </a:prstGeom>
            <a:solidFill>
              <a:srgbClr val="3C78D8"/>
            </a:solidFill>
            <a:ln w="19050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39"/>
            <p:cNvSpPr/>
            <p:nvPr/>
          </p:nvSpPr>
          <p:spPr>
            <a:xfrm>
              <a:off x="2196000" y="2682000"/>
              <a:ext cx="72000" cy="54000"/>
            </a:xfrm>
            <a:prstGeom prst="rect">
              <a:avLst/>
            </a:prstGeom>
            <a:solidFill>
              <a:srgbClr val="FF0000"/>
            </a:solidFill>
            <a:ln w="19050" cap="flat" cmpd="sng">
              <a:solidFill>
                <a:srgbClr val="CC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39"/>
            <p:cNvSpPr/>
            <p:nvPr/>
          </p:nvSpPr>
          <p:spPr>
            <a:xfrm rot="5400000">
              <a:off x="2745000" y="2835000"/>
              <a:ext cx="270000" cy="720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39"/>
            <p:cNvSpPr/>
            <p:nvPr/>
          </p:nvSpPr>
          <p:spPr>
            <a:xfrm rot="5400000">
              <a:off x="525707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39"/>
            <p:cNvSpPr/>
            <p:nvPr/>
          </p:nvSpPr>
          <p:spPr>
            <a:xfrm rot="-5400000" flipH="1">
              <a:off x="23292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09" name="Google Shape;909;p39"/>
          <p:cNvGrpSpPr/>
          <p:nvPr/>
        </p:nvGrpSpPr>
        <p:grpSpPr>
          <a:xfrm>
            <a:off x="342000" y="2296800"/>
            <a:ext cx="5261445" cy="471600"/>
            <a:chOff x="342000" y="2296800"/>
            <a:chExt cx="5261445" cy="471600"/>
          </a:xfrm>
        </p:grpSpPr>
        <p:pic>
          <p:nvPicPr>
            <p:cNvPr id="910" name="Google Shape;910;p39"/>
            <p:cNvPicPr preferRelativeResize="0"/>
            <p:nvPr/>
          </p:nvPicPr>
          <p:blipFill>
            <a:blip r:embed="rId11">
              <a:alphaModFix/>
            </a:blip>
            <a:stretch>
              <a:fillRect/>
            </a:stretch>
          </p:blipFill>
          <p:spPr>
            <a:xfrm>
              <a:off x="1736730" y="2296800"/>
              <a:ext cx="306540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11" name="Google Shape;911;p39"/>
            <p:cNvPicPr preferRelativeResize="0"/>
            <p:nvPr/>
          </p:nvPicPr>
          <p:blipFill>
            <a:blip r:embed="rId12">
              <a:alphaModFix/>
            </a:blip>
            <a:stretch>
              <a:fillRect/>
            </a:stretch>
          </p:blipFill>
          <p:spPr>
            <a:xfrm>
              <a:off x="1015200" y="2296800"/>
              <a:ext cx="249948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12" name="Google Shape;912;p39"/>
            <p:cNvPicPr preferRelativeResize="0"/>
            <p:nvPr/>
          </p:nvPicPr>
          <p:blipFill>
            <a:blip r:embed="rId13">
              <a:alphaModFix/>
            </a:blip>
            <a:stretch>
              <a:fillRect/>
            </a:stretch>
          </p:blipFill>
          <p:spPr>
            <a:xfrm>
              <a:off x="342000" y="2296800"/>
              <a:ext cx="278244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13" name="Google Shape;913;p39"/>
            <p:cNvPicPr preferRelativeResize="0"/>
            <p:nvPr/>
          </p:nvPicPr>
          <p:blipFill>
            <a:blip r:embed="rId14">
              <a:alphaModFix/>
            </a:blip>
            <a:stretch>
              <a:fillRect/>
            </a:stretch>
          </p:blipFill>
          <p:spPr>
            <a:xfrm flipH="1">
              <a:off x="3996549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14" name="Google Shape;914;p39"/>
            <p:cNvPicPr preferRelativeResize="0"/>
            <p:nvPr/>
          </p:nvPicPr>
          <p:blipFill>
            <a:blip r:embed="rId15">
              <a:alphaModFix/>
            </a:blip>
            <a:stretch>
              <a:fillRect/>
            </a:stretch>
          </p:blipFill>
          <p:spPr>
            <a:xfrm flipH="1">
              <a:off x="4684149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15" name="Google Shape;915;p39"/>
            <p:cNvPicPr preferRelativeResize="0"/>
            <p:nvPr/>
          </p:nvPicPr>
          <p:blipFill>
            <a:blip r:embed="rId16">
              <a:alphaModFix/>
            </a:blip>
            <a:stretch>
              <a:fillRect/>
            </a:stretch>
          </p:blipFill>
          <p:spPr>
            <a:xfrm flipH="1">
              <a:off x="5292189" y="2296800"/>
              <a:ext cx="311256" cy="4716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" name="Google Shape;921;p40"/>
          <p:cNvGrpSpPr/>
          <p:nvPr/>
        </p:nvGrpSpPr>
        <p:grpSpPr>
          <a:xfrm>
            <a:off x="514800" y="2509200"/>
            <a:ext cx="5034726" cy="730800"/>
            <a:chOff x="514800" y="2509200"/>
            <a:chExt cx="5034726" cy="730800"/>
          </a:xfrm>
        </p:grpSpPr>
        <p:pic>
          <p:nvPicPr>
            <p:cNvPr id="922" name="Google Shape;922;p40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810800" y="2509200"/>
              <a:ext cx="493290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23" name="Google Shape;923;p40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130400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24" name="Google Shape;924;p40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514800" y="2509200"/>
              <a:ext cx="40559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25" name="Google Shape;925;p40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 flipH="1">
              <a:off x="3684474" y="2509200"/>
              <a:ext cx="50425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26" name="Google Shape;926;p40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 flipH="1">
              <a:off x="4451814" y="2509200"/>
              <a:ext cx="46771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27" name="Google Shape;927;p40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 flipH="1">
              <a:off x="5114700" y="2509200"/>
              <a:ext cx="434826" cy="730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928" name="Google Shape;928;p40"/>
          <p:cNvGrpSpPr/>
          <p:nvPr/>
        </p:nvGrpSpPr>
        <p:grpSpPr>
          <a:xfrm>
            <a:off x="468000" y="2682000"/>
            <a:ext cx="5085350" cy="324000"/>
            <a:chOff x="337325" y="2682000"/>
            <a:chExt cx="5085350" cy="324000"/>
          </a:xfrm>
        </p:grpSpPr>
        <p:sp>
          <p:nvSpPr>
            <p:cNvPr id="929" name="Google Shape;929;p40"/>
            <p:cNvSpPr/>
            <p:nvPr/>
          </p:nvSpPr>
          <p:spPr>
            <a:xfrm>
              <a:off x="360000" y="2689200"/>
              <a:ext cx="5040000" cy="36000"/>
            </a:xfrm>
            <a:prstGeom prst="rect">
              <a:avLst/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40"/>
            <p:cNvSpPr/>
            <p:nvPr/>
          </p:nvSpPr>
          <p:spPr>
            <a:xfrm>
              <a:off x="2844000" y="2682000"/>
              <a:ext cx="72000" cy="54000"/>
            </a:xfrm>
            <a:prstGeom prst="rect">
              <a:avLst/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 </a:t>
              </a:r>
              <a:endParaRPr/>
            </a:p>
          </p:txBody>
        </p:sp>
        <p:sp>
          <p:nvSpPr>
            <p:cNvPr id="931" name="Google Shape;931;p40"/>
            <p:cNvSpPr/>
            <p:nvPr/>
          </p:nvSpPr>
          <p:spPr>
            <a:xfrm>
              <a:off x="3492000" y="2682000"/>
              <a:ext cx="72000" cy="54000"/>
            </a:xfrm>
            <a:prstGeom prst="rect">
              <a:avLst/>
            </a:prstGeom>
            <a:solidFill>
              <a:srgbClr val="3C78D8"/>
            </a:solidFill>
            <a:ln w="19050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40"/>
            <p:cNvSpPr/>
            <p:nvPr/>
          </p:nvSpPr>
          <p:spPr>
            <a:xfrm>
              <a:off x="2196000" y="2682000"/>
              <a:ext cx="72000" cy="54000"/>
            </a:xfrm>
            <a:prstGeom prst="rect">
              <a:avLst/>
            </a:prstGeom>
            <a:solidFill>
              <a:srgbClr val="FF0000"/>
            </a:solidFill>
            <a:ln w="19050" cap="flat" cmpd="sng">
              <a:solidFill>
                <a:srgbClr val="CC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40"/>
            <p:cNvSpPr/>
            <p:nvPr/>
          </p:nvSpPr>
          <p:spPr>
            <a:xfrm rot="5400000">
              <a:off x="2745000" y="2835000"/>
              <a:ext cx="270000" cy="720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40"/>
            <p:cNvSpPr/>
            <p:nvPr/>
          </p:nvSpPr>
          <p:spPr>
            <a:xfrm rot="5400000">
              <a:off x="525707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40"/>
            <p:cNvSpPr/>
            <p:nvPr/>
          </p:nvSpPr>
          <p:spPr>
            <a:xfrm rot="-5400000" flipH="1">
              <a:off x="23292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36" name="Google Shape;936;p40"/>
          <p:cNvGrpSpPr/>
          <p:nvPr/>
        </p:nvGrpSpPr>
        <p:grpSpPr>
          <a:xfrm>
            <a:off x="385200" y="2296800"/>
            <a:ext cx="5261526" cy="471600"/>
            <a:chOff x="385200" y="2296800"/>
            <a:chExt cx="5261526" cy="471600"/>
          </a:xfrm>
        </p:grpSpPr>
        <p:pic>
          <p:nvPicPr>
            <p:cNvPr id="937" name="Google Shape;937;p40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17280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38" name="Google Shape;938;p40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10404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39" name="Google Shape;939;p40"/>
            <p:cNvPicPr preferRelativeResize="0"/>
            <p:nvPr/>
          </p:nvPicPr>
          <p:blipFill>
            <a:blip r:embed="rId11">
              <a:alphaModFix/>
            </a:blip>
            <a:stretch>
              <a:fillRect/>
            </a:stretch>
          </p:blipFill>
          <p:spPr>
            <a:xfrm>
              <a:off x="385200" y="2296800"/>
              <a:ext cx="31125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40" name="Google Shape;940;p40"/>
            <p:cNvPicPr preferRelativeResize="0"/>
            <p:nvPr/>
          </p:nvPicPr>
          <p:blipFill>
            <a:blip r:embed="rId12">
              <a:alphaModFix/>
            </a:blip>
            <a:stretch>
              <a:fillRect/>
            </a:stretch>
          </p:blipFill>
          <p:spPr>
            <a:xfrm flipH="1">
              <a:off x="3983130" y="2296800"/>
              <a:ext cx="306540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41" name="Google Shape;941;p40"/>
            <p:cNvPicPr preferRelativeResize="0"/>
            <p:nvPr/>
          </p:nvPicPr>
          <p:blipFill>
            <a:blip r:embed="rId13">
              <a:alphaModFix/>
            </a:blip>
            <a:stretch>
              <a:fillRect/>
            </a:stretch>
          </p:blipFill>
          <p:spPr>
            <a:xfrm flipH="1">
              <a:off x="4723578" y="2296800"/>
              <a:ext cx="249948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42" name="Google Shape;942;p40"/>
            <p:cNvPicPr preferRelativeResize="0"/>
            <p:nvPr/>
          </p:nvPicPr>
          <p:blipFill>
            <a:blip r:embed="rId14">
              <a:alphaModFix/>
            </a:blip>
            <a:stretch>
              <a:fillRect/>
            </a:stretch>
          </p:blipFill>
          <p:spPr>
            <a:xfrm flipH="1">
              <a:off x="5368482" y="2296800"/>
              <a:ext cx="278244" cy="4716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943" name="Google Shape;943;p40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 rot="10800000">
            <a:off x="900000" y="1152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66675" dir="5400000" algn="bl" rotWithShape="0">
              <a:srgbClr val="000000">
                <a:alpha val="50000"/>
              </a:srgbClr>
            </a:outerShdw>
          </a:effectLst>
        </p:spPr>
      </p:pic>
      <p:pic>
        <p:nvPicPr>
          <p:cNvPr id="944" name="Google Shape;944;p40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4212000" y="1080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142875" dir="5400000" algn="bl" rotWithShape="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0" name="Google Shape;950;p41"/>
          <p:cNvGrpSpPr/>
          <p:nvPr/>
        </p:nvGrpSpPr>
        <p:grpSpPr>
          <a:xfrm>
            <a:off x="514800" y="2509200"/>
            <a:ext cx="5092272" cy="730800"/>
            <a:chOff x="514800" y="2509200"/>
            <a:chExt cx="5092272" cy="730800"/>
          </a:xfrm>
        </p:grpSpPr>
        <p:pic>
          <p:nvPicPr>
            <p:cNvPr id="951" name="Google Shape;951;p41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814400" y="2509200"/>
              <a:ext cx="47867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52" name="Google Shape;952;p41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184400" y="2509200"/>
              <a:ext cx="49694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53" name="Google Shape;953;p41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514800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54" name="Google Shape;954;p41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 flipH="1">
              <a:off x="3767328" y="2509200"/>
              <a:ext cx="49694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55" name="Google Shape;955;p41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 flipH="1">
              <a:off x="4488084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56" name="Google Shape;956;p41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 flipH="1">
              <a:off x="5157630" y="2509200"/>
              <a:ext cx="449442" cy="730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957" name="Google Shape;957;p41"/>
          <p:cNvGrpSpPr/>
          <p:nvPr/>
        </p:nvGrpSpPr>
        <p:grpSpPr>
          <a:xfrm>
            <a:off x="511200" y="2682000"/>
            <a:ext cx="5085350" cy="324000"/>
            <a:chOff x="337325" y="2682000"/>
            <a:chExt cx="5085350" cy="324000"/>
          </a:xfrm>
        </p:grpSpPr>
        <p:sp>
          <p:nvSpPr>
            <p:cNvPr id="958" name="Google Shape;958;p41"/>
            <p:cNvSpPr/>
            <p:nvPr/>
          </p:nvSpPr>
          <p:spPr>
            <a:xfrm>
              <a:off x="360000" y="2689200"/>
              <a:ext cx="5040000" cy="36000"/>
            </a:xfrm>
            <a:prstGeom prst="rect">
              <a:avLst/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41"/>
            <p:cNvSpPr/>
            <p:nvPr/>
          </p:nvSpPr>
          <p:spPr>
            <a:xfrm>
              <a:off x="2844000" y="2682000"/>
              <a:ext cx="72000" cy="54000"/>
            </a:xfrm>
            <a:prstGeom prst="rect">
              <a:avLst/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 </a:t>
              </a:r>
              <a:endParaRPr/>
            </a:p>
          </p:txBody>
        </p:sp>
        <p:sp>
          <p:nvSpPr>
            <p:cNvPr id="960" name="Google Shape;960;p41"/>
            <p:cNvSpPr/>
            <p:nvPr/>
          </p:nvSpPr>
          <p:spPr>
            <a:xfrm>
              <a:off x="3492000" y="2682000"/>
              <a:ext cx="72000" cy="54000"/>
            </a:xfrm>
            <a:prstGeom prst="rect">
              <a:avLst/>
            </a:prstGeom>
            <a:solidFill>
              <a:srgbClr val="3C78D8"/>
            </a:solidFill>
            <a:ln w="19050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" name="Google Shape;961;p41"/>
            <p:cNvSpPr/>
            <p:nvPr/>
          </p:nvSpPr>
          <p:spPr>
            <a:xfrm>
              <a:off x="2196000" y="2682000"/>
              <a:ext cx="72000" cy="54000"/>
            </a:xfrm>
            <a:prstGeom prst="rect">
              <a:avLst/>
            </a:prstGeom>
            <a:solidFill>
              <a:srgbClr val="FF0000"/>
            </a:solidFill>
            <a:ln w="19050" cap="flat" cmpd="sng">
              <a:solidFill>
                <a:srgbClr val="CC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" name="Google Shape;962;p41"/>
            <p:cNvSpPr/>
            <p:nvPr/>
          </p:nvSpPr>
          <p:spPr>
            <a:xfrm rot="5400000">
              <a:off x="2745000" y="2835000"/>
              <a:ext cx="270000" cy="720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" name="Google Shape;963;p41"/>
            <p:cNvSpPr/>
            <p:nvPr/>
          </p:nvSpPr>
          <p:spPr>
            <a:xfrm rot="5400000">
              <a:off x="525707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" name="Google Shape;964;p41"/>
            <p:cNvSpPr/>
            <p:nvPr/>
          </p:nvSpPr>
          <p:spPr>
            <a:xfrm rot="-5400000" flipH="1">
              <a:off x="23292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65" name="Google Shape;965;p41"/>
          <p:cNvGrpSpPr/>
          <p:nvPr/>
        </p:nvGrpSpPr>
        <p:grpSpPr>
          <a:xfrm>
            <a:off x="432000" y="2296800"/>
            <a:ext cx="5261472" cy="471600"/>
            <a:chOff x="432000" y="2296800"/>
            <a:chExt cx="5261472" cy="471600"/>
          </a:xfrm>
        </p:grpSpPr>
        <p:pic>
          <p:nvPicPr>
            <p:cNvPr id="966" name="Google Shape;966;p41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1764000" y="2296800"/>
              <a:ext cx="245232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67" name="Google Shape;967;p41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10872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68" name="Google Shape;968;p41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4320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69" name="Google Shape;969;p41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 flipH="1">
              <a:off x="4097376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70" name="Google Shape;970;p41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 flipH="1">
              <a:off x="4752576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71" name="Google Shape;971;p41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 flipH="1">
              <a:off x="5424660" y="2296800"/>
              <a:ext cx="268812" cy="4716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972" name="Google Shape;972;p41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 rot="10800000">
            <a:off x="900000" y="1080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142875" dir="5400000" algn="bl" rotWithShape="0">
              <a:srgbClr val="000000">
                <a:alpha val="50000"/>
              </a:srgbClr>
            </a:outerShdw>
          </a:effectLst>
        </p:spPr>
      </p:pic>
      <p:pic>
        <p:nvPicPr>
          <p:cNvPr id="973" name="Google Shape;973;p41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4212000" y="1152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66675" dir="5400000" algn="bl" rotWithShape="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9" name="Google Shape;979;p42"/>
          <p:cNvGrpSpPr/>
          <p:nvPr/>
        </p:nvGrpSpPr>
        <p:grpSpPr>
          <a:xfrm>
            <a:off x="529200" y="2509200"/>
            <a:ext cx="5158494" cy="730800"/>
            <a:chOff x="529200" y="2509200"/>
            <a:chExt cx="5158494" cy="730800"/>
          </a:xfrm>
        </p:grpSpPr>
        <p:pic>
          <p:nvPicPr>
            <p:cNvPr id="980" name="Google Shape;980;p4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893600" y="2509200"/>
              <a:ext cx="44944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81" name="Google Shape;981;p42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260000" y="2509200"/>
              <a:ext cx="50425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82" name="Google Shape;982;p42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529200" y="2509200"/>
              <a:ext cx="46771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83" name="Google Shape;983;p42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 flipH="1">
              <a:off x="3873906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84" name="Google Shape;984;p42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 flipH="1">
              <a:off x="4529700" y="2509200"/>
              <a:ext cx="40559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85" name="Google Shape;985;p42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 flipH="1">
              <a:off x="5209020" y="2509200"/>
              <a:ext cx="478674" cy="730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986" name="Google Shape;986;p42"/>
          <p:cNvGrpSpPr/>
          <p:nvPr/>
        </p:nvGrpSpPr>
        <p:grpSpPr>
          <a:xfrm>
            <a:off x="554400" y="2682000"/>
            <a:ext cx="5085350" cy="324000"/>
            <a:chOff x="337325" y="2682000"/>
            <a:chExt cx="5085350" cy="324000"/>
          </a:xfrm>
        </p:grpSpPr>
        <p:sp>
          <p:nvSpPr>
            <p:cNvPr id="987" name="Google Shape;987;p42"/>
            <p:cNvSpPr/>
            <p:nvPr/>
          </p:nvSpPr>
          <p:spPr>
            <a:xfrm>
              <a:off x="360000" y="2689200"/>
              <a:ext cx="5040000" cy="36000"/>
            </a:xfrm>
            <a:prstGeom prst="rect">
              <a:avLst/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" name="Google Shape;988;p42"/>
            <p:cNvSpPr/>
            <p:nvPr/>
          </p:nvSpPr>
          <p:spPr>
            <a:xfrm>
              <a:off x="2844000" y="2682000"/>
              <a:ext cx="72000" cy="54000"/>
            </a:xfrm>
            <a:prstGeom prst="rect">
              <a:avLst/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 </a:t>
              </a:r>
              <a:endParaRPr/>
            </a:p>
          </p:txBody>
        </p:sp>
        <p:sp>
          <p:nvSpPr>
            <p:cNvPr id="989" name="Google Shape;989;p42"/>
            <p:cNvSpPr/>
            <p:nvPr/>
          </p:nvSpPr>
          <p:spPr>
            <a:xfrm>
              <a:off x="3492000" y="2682000"/>
              <a:ext cx="72000" cy="54000"/>
            </a:xfrm>
            <a:prstGeom prst="rect">
              <a:avLst/>
            </a:prstGeom>
            <a:solidFill>
              <a:srgbClr val="3C78D8"/>
            </a:solidFill>
            <a:ln w="19050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42"/>
            <p:cNvSpPr/>
            <p:nvPr/>
          </p:nvSpPr>
          <p:spPr>
            <a:xfrm>
              <a:off x="2196000" y="2682000"/>
              <a:ext cx="72000" cy="54000"/>
            </a:xfrm>
            <a:prstGeom prst="rect">
              <a:avLst/>
            </a:prstGeom>
            <a:solidFill>
              <a:srgbClr val="FF0000"/>
            </a:solidFill>
            <a:ln w="19050" cap="flat" cmpd="sng">
              <a:solidFill>
                <a:srgbClr val="CC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42"/>
            <p:cNvSpPr/>
            <p:nvPr/>
          </p:nvSpPr>
          <p:spPr>
            <a:xfrm rot="5400000">
              <a:off x="2745000" y="2835000"/>
              <a:ext cx="270000" cy="720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42"/>
            <p:cNvSpPr/>
            <p:nvPr/>
          </p:nvSpPr>
          <p:spPr>
            <a:xfrm rot="5400000">
              <a:off x="525707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42"/>
            <p:cNvSpPr/>
            <p:nvPr/>
          </p:nvSpPr>
          <p:spPr>
            <a:xfrm rot="-5400000" flipH="1">
              <a:off x="23292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94" name="Google Shape;994;p42"/>
          <p:cNvGrpSpPr/>
          <p:nvPr/>
        </p:nvGrpSpPr>
        <p:grpSpPr>
          <a:xfrm>
            <a:off x="475200" y="2296800"/>
            <a:ext cx="5262894" cy="471600"/>
            <a:chOff x="475200" y="2296800"/>
            <a:chExt cx="5262894" cy="471600"/>
          </a:xfrm>
        </p:grpSpPr>
        <p:pic>
          <p:nvPicPr>
            <p:cNvPr id="995" name="Google Shape;995;p42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1807200" y="2296800"/>
              <a:ext cx="268812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96" name="Google Shape;996;p42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1160730" y="2296800"/>
              <a:ext cx="306540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97" name="Google Shape;997;p42"/>
            <p:cNvPicPr preferRelativeResize="0"/>
            <p:nvPr/>
          </p:nvPicPr>
          <p:blipFill>
            <a:blip r:embed="rId11">
              <a:alphaModFix/>
            </a:blip>
            <a:stretch>
              <a:fillRect/>
            </a:stretch>
          </p:blipFill>
          <p:spPr>
            <a:xfrm>
              <a:off x="475200" y="2296800"/>
              <a:ext cx="249948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98" name="Google Shape;998;p42"/>
            <p:cNvPicPr preferRelativeResize="0"/>
            <p:nvPr/>
          </p:nvPicPr>
          <p:blipFill>
            <a:blip r:embed="rId12">
              <a:alphaModFix/>
            </a:blip>
            <a:stretch>
              <a:fillRect/>
            </a:stretch>
          </p:blipFill>
          <p:spPr>
            <a:xfrm flipH="1">
              <a:off x="4145598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99" name="Google Shape;999;p42"/>
            <p:cNvPicPr preferRelativeResize="0"/>
            <p:nvPr/>
          </p:nvPicPr>
          <p:blipFill>
            <a:blip r:embed="rId13">
              <a:alphaModFix/>
            </a:blip>
            <a:stretch>
              <a:fillRect/>
            </a:stretch>
          </p:blipFill>
          <p:spPr>
            <a:xfrm flipH="1">
              <a:off x="4753638" y="2296800"/>
              <a:ext cx="31125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00" name="Google Shape;1000;p42"/>
            <p:cNvPicPr preferRelativeResize="0"/>
            <p:nvPr/>
          </p:nvPicPr>
          <p:blipFill>
            <a:blip r:embed="rId14">
              <a:alphaModFix/>
            </a:blip>
            <a:stretch>
              <a:fillRect/>
            </a:stretch>
          </p:blipFill>
          <p:spPr>
            <a:xfrm flipH="1">
              <a:off x="5492862" y="2296800"/>
              <a:ext cx="245232" cy="4716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001" name="Google Shape;1001;p42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 rot="10800000">
            <a:off x="900000" y="1152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66675" dir="5400000" algn="bl" rotWithShape="0">
              <a:srgbClr val="000000">
                <a:alpha val="50000"/>
              </a:srgbClr>
            </a:outerShdw>
          </a:effectLst>
        </p:spPr>
      </p:pic>
      <p:pic>
        <p:nvPicPr>
          <p:cNvPr id="1002" name="Google Shape;1002;p42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4212000" y="1080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142875" dir="5400000" algn="bl" rotWithShape="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8" name="Google Shape;1008;p43"/>
          <p:cNvGrpSpPr/>
          <p:nvPr/>
        </p:nvGrpSpPr>
        <p:grpSpPr>
          <a:xfrm>
            <a:off x="590400" y="2509200"/>
            <a:ext cx="5102856" cy="730800"/>
            <a:chOff x="590400" y="2509200"/>
            <a:chExt cx="5102856" cy="730800"/>
          </a:xfrm>
        </p:grpSpPr>
        <p:pic>
          <p:nvPicPr>
            <p:cNvPr id="1009" name="Google Shape;1009;p4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951200" y="2509200"/>
              <a:ext cx="434826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10" name="Google Shape;1010;p4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270800" y="2509200"/>
              <a:ext cx="493290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11" name="Google Shape;1011;p4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590400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12" name="Google Shape;1012;p43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 flipH="1">
              <a:off x="3915144" y="2509200"/>
              <a:ext cx="46771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13" name="Google Shape;1013;p4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 flipH="1">
              <a:off x="4578030" y="2509200"/>
              <a:ext cx="434826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14" name="Google Shape;1014;p4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 flipH="1">
              <a:off x="5199966" y="2509200"/>
              <a:ext cx="493290" cy="730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015" name="Google Shape;1015;p43"/>
          <p:cNvGrpSpPr/>
          <p:nvPr/>
        </p:nvGrpSpPr>
        <p:grpSpPr>
          <a:xfrm>
            <a:off x="597600" y="2682000"/>
            <a:ext cx="5085350" cy="324000"/>
            <a:chOff x="337325" y="2682000"/>
            <a:chExt cx="5085350" cy="324000"/>
          </a:xfrm>
        </p:grpSpPr>
        <p:sp>
          <p:nvSpPr>
            <p:cNvPr id="1016" name="Google Shape;1016;p43"/>
            <p:cNvSpPr/>
            <p:nvPr/>
          </p:nvSpPr>
          <p:spPr>
            <a:xfrm>
              <a:off x="360000" y="2689200"/>
              <a:ext cx="5040000" cy="36000"/>
            </a:xfrm>
            <a:prstGeom prst="rect">
              <a:avLst/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" name="Google Shape;1017;p43"/>
            <p:cNvSpPr/>
            <p:nvPr/>
          </p:nvSpPr>
          <p:spPr>
            <a:xfrm>
              <a:off x="2844000" y="2682000"/>
              <a:ext cx="72000" cy="54000"/>
            </a:xfrm>
            <a:prstGeom prst="rect">
              <a:avLst/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 </a:t>
              </a:r>
              <a:endParaRPr/>
            </a:p>
          </p:txBody>
        </p:sp>
        <p:sp>
          <p:nvSpPr>
            <p:cNvPr id="1018" name="Google Shape;1018;p43"/>
            <p:cNvSpPr/>
            <p:nvPr/>
          </p:nvSpPr>
          <p:spPr>
            <a:xfrm>
              <a:off x="3492000" y="2682000"/>
              <a:ext cx="72000" cy="54000"/>
            </a:xfrm>
            <a:prstGeom prst="rect">
              <a:avLst/>
            </a:prstGeom>
            <a:solidFill>
              <a:srgbClr val="3C78D8"/>
            </a:solidFill>
            <a:ln w="19050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43"/>
            <p:cNvSpPr/>
            <p:nvPr/>
          </p:nvSpPr>
          <p:spPr>
            <a:xfrm>
              <a:off x="2196000" y="2682000"/>
              <a:ext cx="72000" cy="54000"/>
            </a:xfrm>
            <a:prstGeom prst="rect">
              <a:avLst/>
            </a:prstGeom>
            <a:solidFill>
              <a:srgbClr val="FF0000"/>
            </a:solidFill>
            <a:ln w="19050" cap="flat" cmpd="sng">
              <a:solidFill>
                <a:srgbClr val="CC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43"/>
            <p:cNvSpPr/>
            <p:nvPr/>
          </p:nvSpPr>
          <p:spPr>
            <a:xfrm rot="5400000">
              <a:off x="2745000" y="2835000"/>
              <a:ext cx="270000" cy="720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43"/>
            <p:cNvSpPr/>
            <p:nvPr/>
          </p:nvSpPr>
          <p:spPr>
            <a:xfrm rot="5400000">
              <a:off x="525707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43"/>
            <p:cNvSpPr/>
            <p:nvPr/>
          </p:nvSpPr>
          <p:spPr>
            <a:xfrm rot="-5400000" flipH="1">
              <a:off x="23292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23" name="Google Shape;1023;p43"/>
          <p:cNvGrpSpPr/>
          <p:nvPr/>
        </p:nvGrpSpPr>
        <p:grpSpPr>
          <a:xfrm>
            <a:off x="500400" y="2296800"/>
            <a:ext cx="5275656" cy="471600"/>
            <a:chOff x="500400" y="2296800"/>
            <a:chExt cx="5275656" cy="471600"/>
          </a:xfrm>
        </p:grpSpPr>
        <p:pic>
          <p:nvPicPr>
            <p:cNvPr id="1024" name="Google Shape;1024;p43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1854000" y="2296800"/>
              <a:ext cx="278244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25" name="Google Shape;1025;p43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11880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26" name="Google Shape;1026;p43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5004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27" name="Google Shape;1027;p43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 flipH="1">
              <a:off x="4186908" y="2296800"/>
              <a:ext cx="249948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28" name="Google Shape;1028;p43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 flipH="1">
              <a:off x="4831812" y="2296800"/>
              <a:ext cx="278244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29" name="Google Shape;1029;p43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 flipH="1">
              <a:off x="551196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030" name="Google Shape;1030;p43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 rot="10800000">
            <a:off x="900000" y="1080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142875" dir="5400000" algn="bl" rotWithShape="0">
              <a:srgbClr val="000000">
                <a:alpha val="50000"/>
              </a:srgbClr>
            </a:outerShdw>
          </a:effectLst>
        </p:spPr>
      </p:pic>
      <p:pic>
        <p:nvPicPr>
          <p:cNvPr id="1031" name="Google Shape;1031;p43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4212000" y="1152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66675" dir="5400000" algn="bl" rotWithShape="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7" name="Google Shape;1037;p44"/>
          <p:cNvGrpSpPr/>
          <p:nvPr/>
        </p:nvGrpSpPr>
        <p:grpSpPr>
          <a:xfrm>
            <a:off x="644400" y="2509200"/>
            <a:ext cx="5058459" cy="730800"/>
            <a:chOff x="644400" y="2509200"/>
            <a:chExt cx="5058459" cy="730800"/>
          </a:xfrm>
        </p:grpSpPr>
        <p:pic>
          <p:nvPicPr>
            <p:cNvPr id="1038" name="Google Shape;1038;p44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026800" y="2509200"/>
              <a:ext cx="40559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39" name="Google Shape;1039;p44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274400" y="2509200"/>
              <a:ext cx="47867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40" name="Google Shape;1040;p44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644400" y="2509200"/>
              <a:ext cx="49694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41" name="Google Shape;1041;p44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 flipH="1">
              <a:off x="3950271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42" name="Google Shape;1042;p44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 flipH="1">
              <a:off x="4619817" y="2509200"/>
              <a:ext cx="44944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43" name="Google Shape;1043;p44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 flipH="1">
              <a:off x="5198607" y="2509200"/>
              <a:ext cx="504252" cy="730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044" name="Google Shape;1044;p44"/>
          <p:cNvGrpSpPr/>
          <p:nvPr/>
        </p:nvGrpSpPr>
        <p:grpSpPr>
          <a:xfrm>
            <a:off x="640800" y="2682000"/>
            <a:ext cx="5085350" cy="324000"/>
            <a:chOff x="337325" y="2682000"/>
            <a:chExt cx="5085350" cy="324000"/>
          </a:xfrm>
        </p:grpSpPr>
        <p:sp>
          <p:nvSpPr>
            <p:cNvPr id="1045" name="Google Shape;1045;p44"/>
            <p:cNvSpPr/>
            <p:nvPr/>
          </p:nvSpPr>
          <p:spPr>
            <a:xfrm>
              <a:off x="360000" y="2689200"/>
              <a:ext cx="5040000" cy="36000"/>
            </a:xfrm>
            <a:prstGeom prst="rect">
              <a:avLst/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44"/>
            <p:cNvSpPr/>
            <p:nvPr/>
          </p:nvSpPr>
          <p:spPr>
            <a:xfrm>
              <a:off x="2844000" y="2682000"/>
              <a:ext cx="72000" cy="54000"/>
            </a:xfrm>
            <a:prstGeom prst="rect">
              <a:avLst/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 </a:t>
              </a:r>
              <a:endParaRPr/>
            </a:p>
          </p:txBody>
        </p:sp>
        <p:sp>
          <p:nvSpPr>
            <p:cNvPr id="1047" name="Google Shape;1047;p44"/>
            <p:cNvSpPr/>
            <p:nvPr/>
          </p:nvSpPr>
          <p:spPr>
            <a:xfrm>
              <a:off x="3492000" y="2682000"/>
              <a:ext cx="72000" cy="54000"/>
            </a:xfrm>
            <a:prstGeom prst="rect">
              <a:avLst/>
            </a:prstGeom>
            <a:solidFill>
              <a:srgbClr val="3C78D8"/>
            </a:solidFill>
            <a:ln w="19050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44"/>
            <p:cNvSpPr/>
            <p:nvPr/>
          </p:nvSpPr>
          <p:spPr>
            <a:xfrm>
              <a:off x="2196000" y="2682000"/>
              <a:ext cx="72000" cy="54000"/>
            </a:xfrm>
            <a:prstGeom prst="rect">
              <a:avLst/>
            </a:prstGeom>
            <a:solidFill>
              <a:srgbClr val="FF0000"/>
            </a:solidFill>
            <a:ln w="19050" cap="flat" cmpd="sng">
              <a:solidFill>
                <a:srgbClr val="CC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44"/>
            <p:cNvSpPr/>
            <p:nvPr/>
          </p:nvSpPr>
          <p:spPr>
            <a:xfrm rot="5400000">
              <a:off x="2745000" y="2835000"/>
              <a:ext cx="270000" cy="720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44"/>
            <p:cNvSpPr/>
            <p:nvPr/>
          </p:nvSpPr>
          <p:spPr>
            <a:xfrm rot="5400000">
              <a:off x="525707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44"/>
            <p:cNvSpPr/>
            <p:nvPr/>
          </p:nvSpPr>
          <p:spPr>
            <a:xfrm rot="-5400000" flipH="1">
              <a:off x="23292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52" name="Google Shape;1052;p44"/>
          <p:cNvGrpSpPr/>
          <p:nvPr/>
        </p:nvGrpSpPr>
        <p:grpSpPr>
          <a:xfrm>
            <a:off x="547200" y="2296800"/>
            <a:ext cx="5258529" cy="471600"/>
            <a:chOff x="547200" y="2296800"/>
            <a:chExt cx="5258529" cy="471600"/>
          </a:xfrm>
        </p:grpSpPr>
        <p:pic>
          <p:nvPicPr>
            <p:cNvPr id="1053" name="Google Shape;1053;p44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1897200" y="2296800"/>
              <a:ext cx="31125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54" name="Google Shape;1054;p44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1224000" y="2296800"/>
              <a:ext cx="245232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55" name="Google Shape;1055;p44"/>
            <p:cNvPicPr preferRelativeResize="0"/>
            <p:nvPr/>
          </p:nvPicPr>
          <p:blipFill>
            <a:blip r:embed="rId11">
              <a:alphaModFix/>
            </a:blip>
            <a:stretch>
              <a:fillRect/>
            </a:stretch>
          </p:blipFill>
          <p:spPr>
            <a:xfrm>
              <a:off x="5472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56" name="Google Shape;1056;p44"/>
            <p:cNvPicPr preferRelativeResize="0"/>
            <p:nvPr/>
          </p:nvPicPr>
          <p:blipFill>
            <a:blip r:embed="rId12">
              <a:alphaModFix/>
            </a:blip>
            <a:stretch>
              <a:fillRect/>
            </a:stretch>
          </p:blipFill>
          <p:spPr>
            <a:xfrm flipH="1">
              <a:off x="4214763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57" name="Google Shape;1057;p44"/>
            <p:cNvPicPr preferRelativeResize="0"/>
            <p:nvPr/>
          </p:nvPicPr>
          <p:blipFill>
            <a:blip r:embed="rId13">
              <a:alphaModFix/>
            </a:blip>
            <a:stretch>
              <a:fillRect/>
            </a:stretch>
          </p:blipFill>
          <p:spPr>
            <a:xfrm flipH="1">
              <a:off x="4886847" y="2296800"/>
              <a:ext cx="268812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58" name="Google Shape;1058;p44"/>
            <p:cNvPicPr preferRelativeResize="0"/>
            <p:nvPr/>
          </p:nvPicPr>
          <p:blipFill>
            <a:blip r:embed="rId14">
              <a:alphaModFix/>
            </a:blip>
            <a:stretch>
              <a:fillRect/>
            </a:stretch>
          </p:blipFill>
          <p:spPr>
            <a:xfrm flipH="1">
              <a:off x="5499189" y="2296800"/>
              <a:ext cx="306540" cy="4716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059" name="Google Shape;1059;p44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 rot="10800000">
            <a:off x="900000" y="1152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66675" dir="5400000" algn="bl" rotWithShape="0">
              <a:srgbClr val="000000">
                <a:alpha val="50000"/>
              </a:srgbClr>
            </a:outerShdw>
          </a:effectLst>
        </p:spPr>
      </p:pic>
      <p:pic>
        <p:nvPicPr>
          <p:cNvPr id="1060" name="Google Shape;1060;p44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4212000" y="1080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142875" dir="5400000" algn="bl" rotWithShape="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6" name="Google Shape;1066;p45"/>
          <p:cNvGrpSpPr/>
          <p:nvPr/>
        </p:nvGrpSpPr>
        <p:grpSpPr>
          <a:xfrm>
            <a:off x="718470" y="2509200"/>
            <a:ext cx="5068197" cy="730800"/>
            <a:chOff x="288000" y="2509200"/>
            <a:chExt cx="5068197" cy="730800"/>
          </a:xfrm>
        </p:grpSpPr>
        <p:pic>
          <p:nvPicPr>
            <p:cNvPr id="1067" name="Google Shape;1067;p45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594800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68" name="Google Shape;1068;p45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921600" y="2509200"/>
              <a:ext cx="44944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69" name="Google Shape;1069;p45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288000" y="2509200"/>
              <a:ext cx="50425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70" name="Google Shape;1070;p45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 flipH="1">
              <a:off x="3568203" y="2509200"/>
              <a:ext cx="40559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71" name="Google Shape;1071;p45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 flipH="1">
              <a:off x="4247523" y="2509200"/>
              <a:ext cx="47867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72" name="Google Shape;1072;p45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 flipH="1">
              <a:off x="4859253" y="2509200"/>
              <a:ext cx="496944" cy="730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073" name="Google Shape;1073;p45"/>
          <p:cNvGrpSpPr/>
          <p:nvPr/>
        </p:nvGrpSpPr>
        <p:grpSpPr>
          <a:xfrm>
            <a:off x="682470" y="2682000"/>
            <a:ext cx="5085350" cy="324000"/>
            <a:chOff x="337325" y="2682000"/>
            <a:chExt cx="5085350" cy="324000"/>
          </a:xfrm>
        </p:grpSpPr>
        <p:sp>
          <p:nvSpPr>
            <p:cNvPr id="1074" name="Google Shape;1074;p45"/>
            <p:cNvSpPr/>
            <p:nvPr/>
          </p:nvSpPr>
          <p:spPr>
            <a:xfrm>
              <a:off x="360000" y="2689200"/>
              <a:ext cx="5040000" cy="36000"/>
            </a:xfrm>
            <a:prstGeom prst="rect">
              <a:avLst/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45"/>
            <p:cNvSpPr/>
            <p:nvPr/>
          </p:nvSpPr>
          <p:spPr>
            <a:xfrm>
              <a:off x="2844000" y="2682000"/>
              <a:ext cx="72000" cy="54000"/>
            </a:xfrm>
            <a:prstGeom prst="rect">
              <a:avLst/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 </a:t>
              </a:r>
              <a:endParaRPr/>
            </a:p>
          </p:txBody>
        </p:sp>
        <p:sp>
          <p:nvSpPr>
            <p:cNvPr id="1076" name="Google Shape;1076;p45"/>
            <p:cNvSpPr/>
            <p:nvPr/>
          </p:nvSpPr>
          <p:spPr>
            <a:xfrm>
              <a:off x="3492000" y="2682000"/>
              <a:ext cx="72000" cy="54000"/>
            </a:xfrm>
            <a:prstGeom prst="rect">
              <a:avLst/>
            </a:prstGeom>
            <a:solidFill>
              <a:srgbClr val="3C78D8"/>
            </a:solidFill>
            <a:ln w="19050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45"/>
            <p:cNvSpPr/>
            <p:nvPr/>
          </p:nvSpPr>
          <p:spPr>
            <a:xfrm>
              <a:off x="2196000" y="2682000"/>
              <a:ext cx="72000" cy="54000"/>
            </a:xfrm>
            <a:prstGeom prst="rect">
              <a:avLst/>
            </a:prstGeom>
            <a:solidFill>
              <a:srgbClr val="FF0000"/>
            </a:solidFill>
            <a:ln w="19050" cap="flat" cmpd="sng">
              <a:solidFill>
                <a:srgbClr val="CC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45"/>
            <p:cNvSpPr/>
            <p:nvPr/>
          </p:nvSpPr>
          <p:spPr>
            <a:xfrm rot="5400000">
              <a:off x="2745000" y="2835000"/>
              <a:ext cx="270000" cy="720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45"/>
            <p:cNvSpPr/>
            <p:nvPr/>
          </p:nvSpPr>
          <p:spPr>
            <a:xfrm rot="5400000">
              <a:off x="525707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45"/>
            <p:cNvSpPr/>
            <p:nvPr/>
          </p:nvSpPr>
          <p:spPr>
            <a:xfrm rot="-5400000" flipH="1">
              <a:off x="23292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81" name="Google Shape;1081;p45"/>
          <p:cNvGrpSpPr/>
          <p:nvPr/>
        </p:nvGrpSpPr>
        <p:grpSpPr>
          <a:xfrm>
            <a:off x="615600" y="2296800"/>
            <a:ext cx="5268267" cy="471600"/>
            <a:chOff x="185130" y="2296800"/>
            <a:chExt cx="5268267" cy="471600"/>
          </a:xfrm>
        </p:grpSpPr>
        <p:pic>
          <p:nvPicPr>
            <p:cNvPr id="1082" name="Google Shape;1082;p45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15120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83" name="Google Shape;1083;p45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835200" y="2296800"/>
              <a:ext cx="268812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84" name="Google Shape;1084;p45"/>
            <p:cNvPicPr preferRelativeResize="0"/>
            <p:nvPr/>
          </p:nvPicPr>
          <p:blipFill>
            <a:blip r:embed="rId11">
              <a:alphaModFix/>
            </a:blip>
            <a:stretch>
              <a:fillRect/>
            </a:stretch>
          </p:blipFill>
          <p:spPr>
            <a:xfrm>
              <a:off x="185130" y="2296800"/>
              <a:ext cx="306540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85" name="Google Shape;1085;p45"/>
            <p:cNvPicPr preferRelativeResize="0"/>
            <p:nvPr/>
          </p:nvPicPr>
          <p:blipFill>
            <a:blip r:embed="rId12">
              <a:alphaModFix/>
            </a:blip>
            <a:stretch>
              <a:fillRect/>
            </a:stretch>
          </p:blipFill>
          <p:spPr>
            <a:xfrm flipH="1">
              <a:off x="3792141" y="2296800"/>
              <a:ext cx="31125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86" name="Google Shape;1086;p45"/>
            <p:cNvPicPr preferRelativeResize="0"/>
            <p:nvPr/>
          </p:nvPicPr>
          <p:blipFill>
            <a:blip r:embed="rId13">
              <a:alphaModFix/>
            </a:blip>
            <a:stretch>
              <a:fillRect/>
            </a:stretch>
          </p:blipFill>
          <p:spPr>
            <a:xfrm flipH="1">
              <a:off x="4531365" y="2296800"/>
              <a:ext cx="245232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87" name="Google Shape;1087;p45"/>
            <p:cNvPicPr preferRelativeResize="0"/>
            <p:nvPr/>
          </p:nvPicPr>
          <p:blipFill>
            <a:blip r:embed="rId14">
              <a:alphaModFix/>
            </a:blip>
            <a:stretch>
              <a:fillRect/>
            </a:stretch>
          </p:blipFill>
          <p:spPr>
            <a:xfrm flipH="1">
              <a:off x="5189301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088" name="Google Shape;1088;p45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 rot="10800000">
            <a:off x="900000" y="1080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142875" dir="5400000" algn="bl" rotWithShape="0">
              <a:srgbClr val="000000">
                <a:alpha val="50000"/>
              </a:srgbClr>
            </a:outerShdw>
          </a:effectLst>
        </p:spPr>
      </p:pic>
      <p:pic>
        <p:nvPicPr>
          <p:cNvPr id="1089" name="Google Shape;1089;p45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4212000" y="1152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66675" dir="5400000" algn="bl" rotWithShape="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5" name="Google Shape;1095;p46"/>
          <p:cNvGrpSpPr/>
          <p:nvPr/>
        </p:nvGrpSpPr>
        <p:grpSpPr>
          <a:xfrm>
            <a:off x="730800" y="2509200"/>
            <a:ext cx="5097213" cy="730800"/>
            <a:chOff x="298800" y="2509200"/>
            <a:chExt cx="5097213" cy="730800"/>
          </a:xfrm>
        </p:grpSpPr>
        <p:pic>
          <p:nvPicPr>
            <p:cNvPr id="1096" name="Google Shape;1096;p46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609200" y="2509200"/>
              <a:ext cx="46771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97" name="Google Shape;1097;p46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979200" y="2509200"/>
              <a:ext cx="434826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98" name="Google Shape;1098;p46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298800" y="2509200"/>
              <a:ext cx="493290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99" name="Google Shape;1099;p46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 flipH="1">
              <a:off x="3600387" y="2509200"/>
              <a:ext cx="434826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00" name="Google Shape;1100;p46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 flipH="1">
              <a:off x="4222323" y="2509200"/>
              <a:ext cx="493290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01" name="Google Shape;1101;p46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 flipH="1">
              <a:off x="4950225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02" name="Google Shape;1102;p46"/>
          <p:cNvGrpSpPr/>
          <p:nvPr/>
        </p:nvGrpSpPr>
        <p:grpSpPr>
          <a:xfrm>
            <a:off x="727200" y="2682000"/>
            <a:ext cx="5085350" cy="324000"/>
            <a:chOff x="337325" y="2682000"/>
            <a:chExt cx="5085350" cy="324000"/>
          </a:xfrm>
        </p:grpSpPr>
        <p:sp>
          <p:nvSpPr>
            <p:cNvPr id="1103" name="Google Shape;1103;p46"/>
            <p:cNvSpPr/>
            <p:nvPr/>
          </p:nvSpPr>
          <p:spPr>
            <a:xfrm>
              <a:off x="360000" y="2689200"/>
              <a:ext cx="5040000" cy="36000"/>
            </a:xfrm>
            <a:prstGeom prst="rect">
              <a:avLst/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46"/>
            <p:cNvSpPr/>
            <p:nvPr/>
          </p:nvSpPr>
          <p:spPr>
            <a:xfrm>
              <a:off x="2844000" y="2682000"/>
              <a:ext cx="72000" cy="54000"/>
            </a:xfrm>
            <a:prstGeom prst="rect">
              <a:avLst/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 </a:t>
              </a:r>
              <a:endParaRPr/>
            </a:p>
          </p:txBody>
        </p:sp>
        <p:sp>
          <p:nvSpPr>
            <p:cNvPr id="1105" name="Google Shape;1105;p46"/>
            <p:cNvSpPr/>
            <p:nvPr/>
          </p:nvSpPr>
          <p:spPr>
            <a:xfrm>
              <a:off x="3492000" y="2682000"/>
              <a:ext cx="72000" cy="54000"/>
            </a:xfrm>
            <a:prstGeom prst="rect">
              <a:avLst/>
            </a:prstGeom>
            <a:solidFill>
              <a:srgbClr val="3C78D8"/>
            </a:solidFill>
            <a:ln w="19050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46"/>
            <p:cNvSpPr/>
            <p:nvPr/>
          </p:nvSpPr>
          <p:spPr>
            <a:xfrm>
              <a:off x="2196000" y="2682000"/>
              <a:ext cx="72000" cy="54000"/>
            </a:xfrm>
            <a:prstGeom prst="rect">
              <a:avLst/>
            </a:prstGeom>
            <a:solidFill>
              <a:srgbClr val="FF0000"/>
            </a:solidFill>
            <a:ln w="19050" cap="flat" cmpd="sng">
              <a:solidFill>
                <a:srgbClr val="CC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46"/>
            <p:cNvSpPr/>
            <p:nvPr/>
          </p:nvSpPr>
          <p:spPr>
            <a:xfrm rot="5400000">
              <a:off x="2745000" y="2835000"/>
              <a:ext cx="270000" cy="720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46"/>
            <p:cNvSpPr/>
            <p:nvPr/>
          </p:nvSpPr>
          <p:spPr>
            <a:xfrm rot="5400000">
              <a:off x="525707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46"/>
            <p:cNvSpPr/>
            <p:nvPr/>
          </p:nvSpPr>
          <p:spPr>
            <a:xfrm rot="-5400000" flipH="1">
              <a:off x="23292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10" name="Google Shape;1110;p46"/>
          <p:cNvGrpSpPr/>
          <p:nvPr/>
        </p:nvGrpSpPr>
        <p:grpSpPr>
          <a:xfrm>
            <a:off x="648000" y="2296800"/>
            <a:ext cx="5270013" cy="471600"/>
            <a:chOff x="216000" y="2296800"/>
            <a:chExt cx="5270013" cy="471600"/>
          </a:xfrm>
        </p:grpSpPr>
        <p:pic>
          <p:nvPicPr>
            <p:cNvPr id="1111" name="Google Shape;1111;p46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1555200" y="2296800"/>
              <a:ext cx="249948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12" name="Google Shape;1112;p46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882000" y="2296800"/>
              <a:ext cx="278244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13" name="Google Shape;1113;p46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2160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14" name="Google Shape;1114;p46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 flipH="1">
              <a:off x="3854169" y="2296800"/>
              <a:ext cx="278244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15" name="Google Shape;1115;p46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 flipH="1">
              <a:off x="4534317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16" name="Google Shape;1116;p46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 flipH="1">
              <a:off x="5221917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117" name="Google Shape;1117;p46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 rot="10800000">
            <a:off x="900000" y="1152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66675" dir="5400000" algn="bl" rotWithShape="0">
              <a:srgbClr val="000000">
                <a:alpha val="50000"/>
              </a:srgbClr>
            </a:outerShdw>
          </a:effectLst>
        </p:spPr>
      </p:pic>
      <p:pic>
        <p:nvPicPr>
          <p:cNvPr id="1118" name="Google Shape;1118;p46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4212000" y="1080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142875" dir="5400000" algn="bl" rotWithShape="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5760000" cy="32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11"/>
          <p:cNvSpPr/>
          <p:nvPr/>
        </p:nvSpPr>
        <p:spPr>
          <a:xfrm>
            <a:off x="0" y="900000"/>
            <a:ext cx="5760000" cy="14400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11"/>
          <p:cNvSpPr txBox="1"/>
          <p:nvPr/>
        </p:nvSpPr>
        <p:spPr>
          <a:xfrm>
            <a:off x="1584000" y="1008000"/>
            <a:ext cx="3456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Ой</a:t>
            </a:r>
            <a:r>
              <a:rPr lang="en-GB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!</a:t>
            </a:r>
            <a:endParaRPr dirty="0">
              <a:solidFill>
                <a:srgbClr val="434343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00" dirty="0">
              <a:solidFill>
                <a:srgbClr val="434343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00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Вы не должны быть тут! Скорее, жмите на кнопку «вернуться», чтобы выйти в меню!</a:t>
            </a:r>
            <a:endParaRPr sz="800" dirty="0">
              <a:solidFill>
                <a:srgbClr val="434343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14" name="Google Shape;114;p11"/>
          <p:cNvSpPr/>
          <p:nvPr/>
        </p:nvSpPr>
        <p:spPr>
          <a:xfrm>
            <a:off x="514400" y="1260000"/>
            <a:ext cx="832200" cy="72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76200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0" rIns="91425" bIns="2160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>
                <a:solidFill>
                  <a:srgbClr val="434343"/>
                </a:solidFill>
                <a:latin typeface="Verdana"/>
                <a:ea typeface="Verdana"/>
                <a:cs typeface="Verdana"/>
                <a:sym typeface="Verdana"/>
              </a:rPr>
              <a:t>!</a:t>
            </a:r>
            <a:endParaRPr sz="4000">
              <a:solidFill>
                <a:srgbClr val="43434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15" name="Google Shape;115;p11"/>
          <p:cNvSpPr/>
          <p:nvPr/>
        </p:nvSpPr>
        <p:spPr>
          <a:xfrm>
            <a:off x="2592000" y="1764000"/>
            <a:ext cx="1440000" cy="288000"/>
          </a:xfrm>
          <a:prstGeom prst="roundRect">
            <a:avLst>
              <a:gd name="adj" fmla="val 16667"/>
            </a:avLst>
          </a:prstGeom>
          <a:solidFill>
            <a:srgbClr val="CCCCCC"/>
          </a:solidFill>
          <a:ln w="19050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00" b="1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ВЕРНУТЬСЯ!!1</a:t>
            </a:r>
            <a:endParaRPr sz="800" b="1" dirty="0">
              <a:solidFill>
                <a:srgbClr val="434343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116" name="Google Shape;116;p1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810000"/>
            <a:ext cx="5760000" cy="18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1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2250000"/>
            <a:ext cx="5760000" cy="1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11">
            <a:hlinkClick r:id="rId5" action="ppaction://hlinksldjump"/>
          </p:cNvPr>
          <p:cNvSpPr/>
          <p:nvPr/>
        </p:nvSpPr>
        <p:spPr>
          <a:xfrm>
            <a:off x="-550" y="0"/>
            <a:ext cx="5760000" cy="32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3" name="Google Shape;1123;p47"/>
          <p:cNvGrpSpPr/>
          <p:nvPr/>
        </p:nvGrpSpPr>
        <p:grpSpPr>
          <a:xfrm>
            <a:off x="734400" y="2509200"/>
            <a:ext cx="5155242" cy="730800"/>
            <a:chOff x="302400" y="2509200"/>
            <a:chExt cx="5155242" cy="730800"/>
          </a:xfrm>
        </p:grpSpPr>
        <p:pic>
          <p:nvPicPr>
            <p:cNvPr id="1124" name="Google Shape;1124;p47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 flipH="1">
              <a:off x="3643800" y="2509200"/>
              <a:ext cx="44944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25" name="Google Shape;1125;p47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 flipH="1">
              <a:off x="4222590" y="2509200"/>
              <a:ext cx="50425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26" name="Google Shape;1126;p47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 flipH="1">
              <a:off x="4989930" y="2509200"/>
              <a:ext cx="46771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27" name="Google Shape;1127;p47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1670400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28" name="Google Shape;1128;p47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1054800" y="2509200"/>
              <a:ext cx="40559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29" name="Google Shape;1129;p47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302400" y="2509200"/>
              <a:ext cx="478674" cy="7308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131" name="Google Shape;1131;p47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 rot="10800000">
            <a:off x="900000" y="1080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142875" dir="5400000" algn="bl" rotWithShape="0">
              <a:srgbClr val="000000">
                <a:alpha val="50000"/>
              </a:srgbClr>
            </a:outerShdw>
          </a:effectLst>
        </p:spPr>
      </p:pic>
      <p:pic>
        <p:nvPicPr>
          <p:cNvPr id="1132" name="Google Shape;1132;p47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212000" y="1152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66675" dir="5400000" algn="bl" rotWithShape="0">
              <a:srgbClr val="000000">
                <a:alpha val="50000"/>
              </a:srgbClr>
            </a:outerShdw>
          </a:effectLst>
        </p:spPr>
      </p:pic>
      <p:grpSp>
        <p:nvGrpSpPr>
          <p:cNvPr id="1133" name="Google Shape;1133;p47"/>
          <p:cNvGrpSpPr/>
          <p:nvPr/>
        </p:nvGrpSpPr>
        <p:grpSpPr>
          <a:xfrm>
            <a:off x="769325" y="2682000"/>
            <a:ext cx="5085350" cy="324000"/>
            <a:chOff x="337325" y="2682000"/>
            <a:chExt cx="5085350" cy="324000"/>
          </a:xfrm>
        </p:grpSpPr>
        <p:sp>
          <p:nvSpPr>
            <p:cNvPr id="1134" name="Google Shape;1134;p47"/>
            <p:cNvSpPr/>
            <p:nvPr/>
          </p:nvSpPr>
          <p:spPr>
            <a:xfrm>
              <a:off x="360000" y="2689200"/>
              <a:ext cx="5040000" cy="36000"/>
            </a:xfrm>
            <a:prstGeom prst="rect">
              <a:avLst/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5" name="Google Shape;1135;p47"/>
            <p:cNvSpPr/>
            <p:nvPr/>
          </p:nvSpPr>
          <p:spPr>
            <a:xfrm>
              <a:off x="2844000" y="2682000"/>
              <a:ext cx="72000" cy="54000"/>
            </a:xfrm>
            <a:prstGeom prst="rect">
              <a:avLst/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 </a:t>
              </a:r>
              <a:endParaRPr/>
            </a:p>
          </p:txBody>
        </p:sp>
        <p:sp>
          <p:nvSpPr>
            <p:cNvPr id="1136" name="Google Shape;1136;p47"/>
            <p:cNvSpPr/>
            <p:nvPr/>
          </p:nvSpPr>
          <p:spPr>
            <a:xfrm>
              <a:off x="3492000" y="2682000"/>
              <a:ext cx="72000" cy="54000"/>
            </a:xfrm>
            <a:prstGeom prst="rect">
              <a:avLst/>
            </a:prstGeom>
            <a:solidFill>
              <a:srgbClr val="3C78D8"/>
            </a:solidFill>
            <a:ln w="19050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7" name="Google Shape;1137;p47"/>
            <p:cNvSpPr/>
            <p:nvPr/>
          </p:nvSpPr>
          <p:spPr>
            <a:xfrm>
              <a:off x="2196000" y="2682000"/>
              <a:ext cx="72000" cy="54000"/>
            </a:xfrm>
            <a:prstGeom prst="rect">
              <a:avLst/>
            </a:prstGeom>
            <a:solidFill>
              <a:srgbClr val="FF0000"/>
            </a:solidFill>
            <a:ln w="19050" cap="flat" cmpd="sng">
              <a:solidFill>
                <a:srgbClr val="CC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8" name="Google Shape;1138;p47"/>
            <p:cNvSpPr/>
            <p:nvPr/>
          </p:nvSpPr>
          <p:spPr>
            <a:xfrm rot="5400000">
              <a:off x="2745000" y="2835000"/>
              <a:ext cx="270000" cy="720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9" name="Google Shape;1139;p47"/>
            <p:cNvSpPr/>
            <p:nvPr/>
          </p:nvSpPr>
          <p:spPr>
            <a:xfrm rot="5400000">
              <a:off x="525707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0" name="Google Shape;1140;p47"/>
            <p:cNvSpPr/>
            <p:nvPr/>
          </p:nvSpPr>
          <p:spPr>
            <a:xfrm rot="-5400000" flipH="1">
              <a:off x="23292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41" name="Google Shape;1141;p47"/>
          <p:cNvGrpSpPr/>
          <p:nvPr/>
        </p:nvGrpSpPr>
        <p:grpSpPr>
          <a:xfrm>
            <a:off x="684000" y="2296800"/>
            <a:ext cx="5259642" cy="471600"/>
            <a:chOff x="252000" y="2296800"/>
            <a:chExt cx="5259642" cy="471600"/>
          </a:xfrm>
        </p:grpSpPr>
        <p:pic>
          <p:nvPicPr>
            <p:cNvPr id="1142" name="Google Shape;1142;p47"/>
            <p:cNvPicPr preferRelativeResize="0"/>
            <p:nvPr/>
          </p:nvPicPr>
          <p:blipFill>
            <a:blip r:embed="rId11">
              <a:alphaModFix/>
            </a:blip>
            <a:stretch>
              <a:fillRect/>
            </a:stretch>
          </p:blipFill>
          <p:spPr>
            <a:xfrm>
              <a:off x="15804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43" name="Google Shape;1143;p47"/>
            <p:cNvPicPr preferRelativeResize="0"/>
            <p:nvPr/>
          </p:nvPicPr>
          <p:blipFill>
            <a:blip r:embed="rId12">
              <a:alphaModFix/>
            </a:blip>
            <a:stretch>
              <a:fillRect/>
            </a:stretch>
          </p:blipFill>
          <p:spPr>
            <a:xfrm>
              <a:off x="925200" y="2296800"/>
              <a:ext cx="31125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44" name="Google Shape;1144;p47"/>
            <p:cNvPicPr preferRelativeResize="0"/>
            <p:nvPr/>
          </p:nvPicPr>
          <p:blipFill>
            <a:blip r:embed="rId13">
              <a:alphaModFix/>
            </a:blip>
            <a:stretch>
              <a:fillRect/>
            </a:stretch>
          </p:blipFill>
          <p:spPr>
            <a:xfrm>
              <a:off x="252000" y="2296800"/>
              <a:ext cx="245232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45" name="Google Shape;1145;p47"/>
            <p:cNvPicPr preferRelativeResize="0"/>
            <p:nvPr/>
          </p:nvPicPr>
          <p:blipFill>
            <a:blip r:embed="rId14">
              <a:alphaModFix/>
            </a:blip>
            <a:stretch>
              <a:fillRect/>
            </a:stretch>
          </p:blipFill>
          <p:spPr>
            <a:xfrm flipH="1">
              <a:off x="3910830" y="2296800"/>
              <a:ext cx="268812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46" name="Google Shape;1146;p47"/>
            <p:cNvPicPr preferRelativeResize="0"/>
            <p:nvPr/>
          </p:nvPicPr>
          <p:blipFill>
            <a:blip r:embed="rId15">
              <a:alphaModFix/>
            </a:blip>
            <a:stretch>
              <a:fillRect/>
            </a:stretch>
          </p:blipFill>
          <p:spPr>
            <a:xfrm flipH="1">
              <a:off x="4519530" y="2296800"/>
              <a:ext cx="306540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47" name="Google Shape;1147;p47"/>
            <p:cNvPicPr preferRelativeResize="0"/>
            <p:nvPr/>
          </p:nvPicPr>
          <p:blipFill>
            <a:blip r:embed="rId16">
              <a:alphaModFix/>
            </a:blip>
            <a:stretch>
              <a:fillRect/>
            </a:stretch>
          </p:blipFill>
          <p:spPr>
            <a:xfrm flipH="1">
              <a:off x="5261694" y="2296800"/>
              <a:ext cx="249948" cy="4716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3" name="Google Shape;1153;p4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0800000">
            <a:off x="900000" y="1152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66675" dir="5400000" algn="bl" rotWithShape="0">
              <a:srgbClr val="000000">
                <a:alpha val="50000"/>
              </a:srgbClr>
            </a:outerShdw>
          </a:effectLst>
        </p:spPr>
      </p:pic>
      <p:pic>
        <p:nvPicPr>
          <p:cNvPr id="1154" name="Google Shape;1154;p4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12000" y="1080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142875" dir="5400000" algn="bl" rotWithShape="0">
              <a:srgbClr val="000000">
                <a:alpha val="50000"/>
              </a:srgbClr>
            </a:outerShdw>
          </a:effectLst>
        </p:spPr>
      </p:pic>
      <p:grpSp>
        <p:nvGrpSpPr>
          <p:cNvPr id="1155" name="Google Shape;1155;p48"/>
          <p:cNvGrpSpPr/>
          <p:nvPr/>
        </p:nvGrpSpPr>
        <p:grpSpPr>
          <a:xfrm>
            <a:off x="813600" y="2509200"/>
            <a:ext cx="5092137" cy="730800"/>
            <a:chOff x="381600" y="2509200"/>
            <a:chExt cx="5092137" cy="730800"/>
          </a:xfrm>
        </p:grpSpPr>
        <p:pic>
          <p:nvPicPr>
            <p:cNvPr id="1156" name="Google Shape;1156;p48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1724400" y="2509200"/>
              <a:ext cx="49694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57" name="Google Shape;1157;p48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1054800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58" name="Google Shape;1158;p48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381600" y="2509200"/>
              <a:ext cx="44944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59" name="Google Shape;1159;p48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 flipH="1">
              <a:off x="3695463" y="2509200"/>
              <a:ext cx="47867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60" name="Google Shape;1160;p48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 flipH="1">
              <a:off x="4307193" y="2509200"/>
              <a:ext cx="49694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61" name="Google Shape;1161;p48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 flipH="1">
              <a:off x="5027949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62" name="Google Shape;1162;p48"/>
          <p:cNvGrpSpPr/>
          <p:nvPr/>
        </p:nvGrpSpPr>
        <p:grpSpPr>
          <a:xfrm>
            <a:off x="813600" y="2682000"/>
            <a:ext cx="5085350" cy="324000"/>
            <a:chOff x="337325" y="2682000"/>
            <a:chExt cx="5085350" cy="324000"/>
          </a:xfrm>
        </p:grpSpPr>
        <p:sp>
          <p:nvSpPr>
            <p:cNvPr id="1163" name="Google Shape;1163;p48"/>
            <p:cNvSpPr/>
            <p:nvPr/>
          </p:nvSpPr>
          <p:spPr>
            <a:xfrm>
              <a:off x="360000" y="2689200"/>
              <a:ext cx="5040000" cy="36000"/>
            </a:xfrm>
            <a:prstGeom prst="rect">
              <a:avLst/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4" name="Google Shape;1164;p48"/>
            <p:cNvSpPr/>
            <p:nvPr/>
          </p:nvSpPr>
          <p:spPr>
            <a:xfrm>
              <a:off x="2844000" y="2682000"/>
              <a:ext cx="72000" cy="54000"/>
            </a:xfrm>
            <a:prstGeom prst="rect">
              <a:avLst/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 </a:t>
              </a:r>
              <a:endParaRPr/>
            </a:p>
          </p:txBody>
        </p:sp>
        <p:sp>
          <p:nvSpPr>
            <p:cNvPr id="1165" name="Google Shape;1165;p48"/>
            <p:cNvSpPr/>
            <p:nvPr/>
          </p:nvSpPr>
          <p:spPr>
            <a:xfrm>
              <a:off x="3492000" y="2682000"/>
              <a:ext cx="72000" cy="54000"/>
            </a:xfrm>
            <a:prstGeom prst="rect">
              <a:avLst/>
            </a:prstGeom>
            <a:solidFill>
              <a:srgbClr val="3C78D8"/>
            </a:solidFill>
            <a:ln w="19050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6" name="Google Shape;1166;p48"/>
            <p:cNvSpPr/>
            <p:nvPr/>
          </p:nvSpPr>
          <p:spPr>
            <a:xfrm>
              <a:off x="2196000" y="2682000"/>
              <a:ext cx="72000" cy="54000"/>
            </a:xfrm>
            <a:prstGeom prst="rect">
              <a:avLst/>
            </a:prstGeom>
            <a:solidFill>
              <a:srgbClr val="FF0000"/>
            </a:solidFill>
            <a:ln w="19050" cap="flat" cmpd="sng">
              <a:solidFill>
                <a:srgbClr val="CC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7" name="Google Shape;1167;p48"/>
            <p:cNvSpPr/>
            <p:nvPr/>
          </p:nvSpPr>
          <p:spPr>
            <a:xfrm rot="5400000">
              <a:off x="2745000" y="2835000"/>
              <a:ext cx="270000" cy="720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8" name="Google Shape;1168;p48"/>
            <p:cNvSpPr/>
            <p:nvPr/>
          </p:nvSpPr>
          <p:spPr>
            <a:xfrm rot="5400000">
              <a:off x="525707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9" name="Google Shape;1169;p48"/>
            <p:cNvSpPr/>
            <p:nvPr/>
          </p:nvSpPr>
          <p:spPr>
            <a:xfrm rot="-5400000" flipH="1">
              <a:off x="23292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70" name="Google Shape;1170;p48"/>
          <p:cNvGrpSpPr/>
          <p:nvPr/>
        </p:nvGrpSpPr>
        <p:grpSpPr>
          <a:xfrm>
            <a:off x="727200" y="2296800"/>
            <a:ext cx="5261337" cy="471600"/>
            <a:chOff x="295200" y="2296800"/>
            <a:chExt cx="5261337" cy="471600"/>
          </a:xfrm>
        </p:grpSpPr>
        <p:pic>
          <p:nvPicPr>
            <p:cNvPr id="1171" name="Google Shape;1171;p48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16272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72" name="Google Shape;1172;p48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9720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73" name="Google Shape;1173;p48"/>
            <p:cNvPicPr preferRelativeResize="0"/>
            <p:nvPr/>
          </p:nvPicPr>
          <p:blipFill>
            <a:blip r:embed="rId11">
              <a:alphaModFix/>
            </a:blip>
            <a:stretch>
              <a:fillRect/>
            </a:stretch>
          </p:blipFill>
          <p:spPr>
            <a:xfrm>
              <a:off x="295200" y="2296800"/>
              <a:ext cx="268812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74" name="Google Shape;1174;p48"/>
            <p:cNvPicPr preferRelativeResize="0"/>
            <p:nvPr/>
          </p:nvPicPr>
          <p:blipFill>
            <a:blip r:embed="rId12">
              <a:alphaModFix/>
            </a:blip>
            <a:stretch>
              <a:fillRect/>
            </a:stretch>
          </p:blipFill>
          <p:spPr>
            <a:xfrm flipH="1">
              <a:off x="3979305" y="2296800"/>
              <a:ext cx="245232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75" name="Google Shape;1175;p48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 flipH="1">
              <a:off x="4637241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76" name="Google Shape;1176;p48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 flipH="1">
              <a:off x="5292441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2" name="Google Shape;1182;p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0800000">
            <a:off x="900000" y="1080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142875" dir="5400000" algn="bl" rotWithShape="0">
              <a:srgbClr val="000000">
                <a:alpha val="50000"/>
              </a:srgbClr>
            </a:outerShdw>
          </a:effectLst>
        </p:spPr>
      </p:pic>
      <p:pic>
        <p:nvPicPr>
          <p:cNvPr id="1183" name="Google Shape;1183;p4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12000" y="1152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66675" dir="5400000" algn="bl" rotWithShape="0">
              <a:srgbClr val="000000">
                <a:alpha val="50000"/>
              </a:srgbClr>
            </a:outerShdw>
          </a:effectLst>
        </p:spPr>
      </p:pic>
      <p:grpSp>
        <p:nvGrpSpPr>
          <p:cNvPr id="1184" name="Google Shape;1184;p49"/>
          <p:cNvGrpSpPr/>
          <p:nvPr/>
        </p:nvGrpSpPr>
        <p:grpSpPr>
          <a:xfrm>
            <a:off x="871200" y="2509200"/>
            <a:ext cx="5034645" cy="730800"/>
            <a:chOff x="439200" y="2509200"/>
            <a:chExt cx="5034645" cy="730800"/>
          </a:xfrm>
        </p:grpSpPr>
        <p:pic>
          <p:nvPicPr>
            <p:cNvPr id="1185" name="Google Shape;1185;p49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1800000" y="2509200"/>
              <a:ext cx="50425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86" name="Google Shape;1186;p49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1069200" y="2509200"/>
              <a:ext cx="46771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87" name="Google Shape;1187;p49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439200" y="2509200"/>
              <a:ext cx="434826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88" name="Google Shape;1188;p49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 flipH="1">
              <a:off x="3684555" y="2509200"/>
              <a:ext cx="493290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89" name="Google Shape;1189;p49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 flipH="1">
              <a:off x="4412457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90" name="Google Shape;1190;p49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 flipH="1">
              <a:off x="5068251" y="2509200"/>
              <a:ext cx="405594" cy="730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91" name="Google Shape;1191;p49"/>
          <p:cNvGrpSpPr/>
          <p:nvPr/>
        </p:nvGrpSpPr>
        <p:grpSpPr>
          <a:xfrm>
            <a:off x="856800" y="2682000"/>
            <a:ext cx="5085350" cy="324000"/>
            <a:chOff x="337325" y="2682000"/>
            <a:chExt cx="5085350" cy="324000"/>
          </a:xfrm>
        </p:grpSpPr>
        <p:sp>
          <p:nvSpPr>
            <p:cNvPr id="1192" name="Google Shape;1192;p49"/>
            <p:cNvSpPr/>
            <p:nvPr/>
          </p:nvSpPr>
          <p:spPr>
            <a:xfrm>
              <a:off x="360000" y="2689200"/>
              <a:ext cx="5040000" cy="36000"/>
            </a:xfrm>
            <a:prstGeom prst="rect">
              <a:avLst/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49"/>
            <p:cNvSpPr/>
            <p:nvPr/>
          </p:nvSpPr>
          <p:spPr>
            <a:xfrm>
              <a:off x="2844000" y="2682000"/>
              <a:ext cx="72000" cy="54000"/>
            </a:xfrm>
            <a:prstGeom prst="rect">
              <a:avLst/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 </a:t>
              </a:r>
              <a:endParaRPr/>
            </a:p>
          </p:txBody>
        </p:sp>
        <p:sp>
          <p:nvSpPr>
            <p:cNvPr id="1194" name="Google Shape;1194;p49"/>
            <p:cNvSpPr/>
            <p:nvPr/>
          </p:nvSpPr>
          <p:spPr>
            <a:xfrm>
              <a:off x="3492000" y="2682000"/>
              <a:ext cx="72000" cy="54000"/>
            </a:xfrm>
            <a:prstGeom prst="rect">
              <a:avLst/>
            </a:prstGeom>
            <a:solidFill>
              <a:srgbClr val="3C78D8"/>
            </a:solidFill>
            <a:ln w="19050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5" name="Google Shape;1195;p49"/>
            <p:cNvSpPr/>
            <p:nvPr/>
          </p:nvSpPr>
          <p:spPr>
            <a:xfrm>
              <a:off x="2196000" y="2682000"/>
              <a:ext cx="72000" cy="54000"/>
            </a:xfrm>
            <a:prstGeom prst="rect">
              <a:avLst/>
            </a:prstGeom>
            <a:solidFill>
              <a:srgbClr val="FF0000"/>
            </a:solidFill>
            <a:ln w="19050" cap="flat" cmpd="sng">
              <a:solidFill>
                <a:srgbClr val="CC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6" name="Google Shape;1196;p49"/>
            <p:cNvSpPr/>
            <p:nvPr/>
          </p:nvSpPr>
          <p:spPr>
            <a:xfrm rot="5400000">
              <a:off x="2745000" y="2835000"/>
              <a:ext cx="270000" cy="720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7" name="Google Shape;1197;p49"/>
            <p:cNvSpPr/>
            <p:nvPr/>
          </p:nvSpPr>
          <p:spPr>
            <a:xfrm rot="5400000">
              <a:off x="525707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8" name="Google Shape;1198;p49"/>
            <p:cNvSpPr/>
            <p:nvPr/>
          </p:nvSpPr>
          <p:spPr>
            <a:xfrm rot="-5400000" flipH="1">
              <a:off x="23292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99" name="Google Shape;1199;p49"/>
          <p:cNvGrpSpPr/>
          <p:nvPr/>
        </p:nvGrpSpPr>
        <p:grpSpPr>
          <a:xfrm>
            <a:off x="774000" y="2296800"/>
            <a:ext cx="5261445" cy="471600"/>
            <a:chOff x="342000" y="2296800"/>
            <a:chExt cx="5261445" cy="471600"/>
          </a:xfrm>
        </p:grpSpPr>
        <p:pic>
          <p:nvPicPr>
            <p:cNvPr id="1200" name="Google Shape;1200;p49"/>
            <p:cNvPicPr preferRelativeResize="0"/>
            <p:nvPr/>
          </p:nvPicPr>
          <p:blipFill>
            <a:blip r:embed="rId11">
              <a:alphaModFix/>
            </a:blip>
            <a:stretch>
              <a:fillRect/>
            </a:stretch>
          </p:blipFill>
          <p:spPr>
            <a:xfrm>
              <a:off x="1736730" y="2296800"/>
              <a:ext cx="306540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01" name="Google Shape;1201;p49"/>
            <p:cNvPicPr preferRelativeResize="0"/>
            <p:nvPr/>
          </p:nvPicPr>
          <p:blipFill>
            <a:blip r:embed="rId12">
              <a:alphaModFix/>
            </a:blip>
            <a:stretch>
              <a:fillRect/>
            </a:stretch>
          </p:blipFill>
          <p:spPr>
            <a:xfrm>
              <a:off x="1015200" y="2296800"/>
              <a:ext cx="249948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02" name="Google Shape;1202;p49"/>
            <p:cNvPicPr preferRelativeResize="0"/>
            <p:nvPr/>
          </p:nvPicPr>
          <p:blipFill>
            <a:blip r:embed="rId13">
              <a:alphaModFix/>
            </a:blip>
            <a:stretch>
              <a:fillRect/>
            </a:stretch>
          </p:blipFill>
          <p:spPr>
            <a:xfrm>
              <a:off x="342000" y="2296800"/>
              <a:ext cx="278244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03" name="Google Shape;1203;p49"/>
            <p:cNvPicPr preferRelativeResize="0"/>
            <p:nvPr/>
          </p:nvPicPr>
          <p:blipFill>
            <a:blip r:embed="rId14">
              <a:alphaModFix/>
            </a:blip>
            <a:stretch>
              <a:fillRect/>
            </a:stretch>
          </p:blipFill>
          <p:spPr>
            <a:xfrm flipH="1">
              <a:off x="3996549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04" name="Google Shape;1204;p49"/>
            <p:cNvPicPr preferRelativeResize="0"/>
            <p:nvPr/>
          </p:nvPicPr>
          <p:blipFill>
            <a:blip r:embed="rId15">
              <a:alphaModFix/>
            </a:blip>
            <a:stretch>
              <a:fillRect/>
            </a:stretch>
          </p:blipFill>
          <p:spPr>
            <a:xfrm flipH="1">
              <a:off x="4684149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05" name="Google Shape;1205;p49"/>
            <p:cNvPicPr preferRelativeResize="0"/>
            <p:nvPr/>
          </p:nvPicPr>
          <p:blipFill>
            <a:blip r:embed="rId16">
              <a:alphaModFix/>
            </a:blip>
            <a:stretch>
              <a:fillRect/>
            </a:stretch>
          </p:blipFill>
          <p:spPr>
            <a:xfrm flipH="1">
              <a:off x="5292189" y="2296800"/>
              <a:ext cx="311256" cy="4716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1" name="Google Shape;1211;p50"/>
          <p:cNvGrpSpPr/>
          <p:nvPr/>
        </p:nvGrpSpPr>
        <p:grpSpPr>
          <a:xfrm>
            <a:off x="946800" y="2509200"/>
            <a:ext cx="5034726" cy="730800"/>
            <a:chOff x="514800" y="2509200"/>
            <a:chExt cx="5034726" cy="730800"/>
          </a:xfrm>
        </p:grpSpPr>
        <p:pic>
          <p:nvPicPr>
            <p:cNvPr id="1212" name="Google Shape;1212;p50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810800" y="2509200"/>
              <a:ext cx="493290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13" name="Google Shape;1213;p50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130400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14" name="Google Shape;1214;p50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514800" y="2509200"/>
              <a:ext cx="40559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15" name="Google Shape;1215;p50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 flipH="1">
              <a:off x="3684474" y="2509200"/>
              <a:ext cx="50425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16" name="Google Shape;1216;p50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 flipH="1">
              <a:off x="4451814" y="2509200"/>
              <a:ext cx="46771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17" name="Google Shape;1217;p50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 flipH="1">
              <a:off x="5114700" y="2509200"/>
              <a:ext cx="434826" cy="730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218" name="Google Shape;1218;p50"/>
          <p:cNvGrpSpPr/>
          <p:nvPr/>
        </p:nvGrpSpPr>
        <p:grpSpPr>
          <a:xfrm>
            <a:off x="900000" y="2682000"/>
            <a:ext cx="5085350" cy="324000"/>
            <a:chOff x="337325" y="2682000"/>
            <a:chExt cx="5085350" cy="324000"/>
          </a:xfrm>
        </p:grpSpPr>
        <p:sp>
          <p:nvSpPr>
            <p:cNvPr id="1219" name="Google Shape;1219;p50"/>
            <p:cNvSpPr/>
            <p:nvPr/>
          </p:nvSpPr>
          <p:spPr>
            <a:xfrm>
              <a:off x="360000" y="2689200"/>
              <a:ext cx="5040000" cy="36000"/>
            </a:xfrm>
            <a:prstGeom prst="rect">
              <a:avLst/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0" name="Google Shape;1220;p50"/>
            <p:cNvSpPr/>
            <p:nvPr/>
          </p:nvSpPr>
          <p:spPr>
            <a:xfrm>
              <a:off x="2844000" y="2682000"/>
              <a:ext cx="72000" cy="54000"/>
            </a:xfrm>
            <a:prstGeom prst="rect">
              <a:avLst/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 </a:t>
              </a:r>
              <a:endParaRPr/>
            </a:p>
          </p:txBody>
        </p:sp>
        <p:sp>
          <p:nvSpPr>
            <p:cNvPr id="1221" name="Google Shape;1221;p50"/>
            <p:cNvSpPr/>
            <p:nvPr/>
          </p:nvSpPr>
          <p:spPr>
            <a:xfrm>
              <a:off x="3492000" y="2682000"/>
              <a:ext cx="72000" cy="54000"/>
            </a:xfrm>
            <a:prstGeom prst="rect">
              <a:avLst/>
            </a:prstGeom>
            <a:solidFill>
              <a:srgbClr val="3C78D8"/>
            </a:solidFill>
            <a:ln w="19050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222;p50"/>
            <p:cNvSpPr/>
            <p:nvPr/>
          </p:nvSpPr>
          <p:spPr>
            <a:xfrm>
              <a:off x="2196000" y="2682000"/>
              <a:ext cx="72000" cy="54000"/>
            </a:xfrm>
            <a:prstGeom prst="rect">
              <a:avLst/>
            </a:prstGeom>
            <a:solidFill>
              <a:srgbClr val="FF0000"/>
            </a:solidFill>
            <a:ln w="19050" cap="flat" cmpd="sng">
              <a:solidFill>
                <a:srgbClr val="CC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3" name="Google Shape;1223;p50"/>
            <p:cNvSpPr/>
            <p:nvPr/>
          </p:nvSpPr>
          <p:spPr>
            <a:xfrm rot="5400000">
              <a:off x="2745000" y="2835000"/>
              <a:ext cx="270000" cy="720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Google Shape;1224;p50"/>
            <p:cNvSpPr/>
            <p:nvPr/>
          </p:nvSpPr>
          <p:spPr>
            <a:xfrm rot="5400000">
              <a:off x="525707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5" name="Google Shape;1225;p50"/>
            <p:cNvSpPr/>
            <p:nvPr/>
          </p:nvSpPr>
          <p:spPr>
            <a:xfrm rot="-5400000" flipH="1">
              <a:off x="23292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26" name="Google Shape;1226;p50"/>
          <p:cNvGrpSpPr/>
          <p:nvPr/>
        </p:nvGrpSpPr>
        <p:grpSpPr>
          <a:xfrm>
            <a:off x="817200" y="2296800"/>
            <a:ext cx="5261526" cy="471600"/>
            <a:chOff x="385200" y="2296800"/>
            <a:chExt cx="5261526" cy="471600"/>
          </a:xfrm>
        </p:grpSpPr>
        <p:pic>
          <p:nvPicPr>
            <p:cNvPr id="1227" name="Google Shape;1227;p50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17280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28" name="Google Shape;1228;p50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10404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29" name="Google Shape;1229;p50"/>
            <p:cNvPicPr preferRelativeResize="0"/>
            <p:nvPr/>
          </p:nvPicPr>
          <p:blipFill>
            <a:blip r:embed="rId11">
              <a:alphaModFix/>
            </a:blip>
            <a:stretch>
              <a:fillRect/>
            </a:stretch>
          </p:blipFill>
          <p:spPr>
            <a:xfrm>
              <a:off x="385200" y="2296800"/>
              <a:ext cx="31125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30" name="Google Shape;1230;p50"/>
            <p:cNvPicPr preferRelativeResize="0"/>
            <p:nvPr/>
          </p:nvPicPr>
          <p:blipFill>
            <a:blip r:embed="rId12">
              <a:alphaModFix/>
            </a:blip>
            <a:stretch>
              <a:fillRect/>
            </a:stretch>
          </p:blipFill>
          <p:spPr>
            <a:xfrm flipH="1">
              <a:off x="3983130" y="2296800"/>
              <a:ext cx="306540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31" name="Google Shape;1231;p50"/>
            <p:cNvPicPr preferRelativeResize="0"/>
            <p:nvPr/>
          </p:nvPicPr>
          <p:blipFill>
            <a:blip r:embed="rId13">
              <a:alphaModFix/>
            </a:blip>
            <a:stretch>
              <a:fillRect/>
            </a:stretch>
          </p:blipFill>
          <p:spPr>
            <a:xfrm flipH="1">
              <a:off x="4723578" y="2296800"/>
              <a:ext cx="249948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32" name="Google Shape;1232;p50"/>
            <p:cNvPicPr preferRelativeResize="0"/>
            <p:nvPr/>
          </p:nvPicPr>
          <p:blipFill>
            <a:blip r:embed="rId14">
              <a:alphaModFix/>
            </a:blip>
            <a:stretch>
              <a:fillRect/>
            </a:stretch>
          </p:blipFill>
          <p:spPr>
            <a:xfrm flipH="1">
              <a:off x="5368482" y="2296800"/>
              <a:ext cx="278244" cy="4716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233" name="Google Shape;1233;p50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 rot="10800000">
            <a:off x="900000" y="1152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66675" dir="5400000" algn="bl" rotWithShape="0">
              <a:srgbClr val="000000">
                <a:alpha val="50000"/>
              </a:srgbClr>
            </a:outerShdw>
          </a:effectLst>
        </p:spPr>
      </p:pic>
      <p:pic>
        <p:nvPicPr>
          <p:cNvPr id="1234" name="Google Shape;1234;p50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4212000" y="1080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142875" dir="5400000" algn="bl" rotWithShape="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40" name="Google Shape;1240;p51"/>
          <p:cNvGrpSpPr/>
          <p:nvPr/>
        </p:nvGrpSpPr>
        <p:grpSpPr>
          <a:xfrm>
            <a:off x="946800" y="2509200"/>
            <a:ext cx="5092272" cy="730800"/>
            <a:chOff x="514800" y="2509200"/>
            <a:chExt cx="5092272" cy="730800"/>
          </a:xfrm>
        </p:grpSpPr>
        <p:pic>
          <p:nvPicPr>
            <p:cNvPr id="1241" name="Google Shape;1241;p51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814400" y="2509200"/>
              <a:ext cx="47867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42" name="Google Shape;1242;p51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184400" y="2509200"/>
              <a:ext cx="49694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43" name="Google Shape;1243;p51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514800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44" name="Google Shape;1244;p51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 flipH="1">
              <a:off x="3767328" y="2509200"/>
              <a:ext cx="49694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45" name="Google Shape;1245;p51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 flipH="1">
              <a:off x="4488084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46" name="Google Shape;1246;p51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 flipH="1">
              <a:off x="5157630" y="2509200"/>
              <a:ext cx="449442" cy="730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247" name="Google Shape;1247;p51"/>
          <p:cNvGrpSpPr/>
          <p:nvPr/>
        </p:nvGrpSpPr>
        <p:grpSpPr>
          <a:xfrm>
            <a:off x="943200" y="2682000"/>
            <a:ext cx="5085350" cy="324000"/>
            <a:chOff x="337325" y="2682000"/>
            <a:chExt cx="5085350" cy="324000"/>
          </a:xfrm>
        </p:grpSpPr>
        <p:sp>
          <p:nvSpPr>
            <p:cNvPr id="1248" name="Google Shape;1248;p51"/>
            <p:cNvSpPr/>
            <p:nvPr/>
          </p:nvSpPr>
          <p:spPr>
            <a:xfrm>
              <a:off x="360000" y="2689200"/>
              <a:ext cx="5040000" cy="36000"/>
            </a:xfrm>
            <a:prstGeom prst="rect">
              <a:avLst/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9" name="Google Shape;1249;p51"/>
            <p:cNvSpPr/>
            <p:nvPr/>
          </p:nvSpPr>
          <p:spPr>
            <a:xfrm>
              <a:off x="2844000" y="2682000"/>
              <a:ext cx="72000" cy="54000"/>
            </a:xfrm>
            <a:prstGeom prst="rect">
              <a:avLst/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 </a:t>
              </a:r>
              <a:endParaRPr/>
            </a:p>
          </p:txBody>
        </p:sp>
        <p:sp>
          <p:nvSpPr>
            <p:cNvPr id="1250" name="Google Shape;1250;p51"/>
            <p:cNvSpPr/>
            <p:nvPr/>
          </p:nvSpPr>
          <p:spPr>
            <a:xfrm>
              <a:off x="3492000" y="2682000"/>
              <a:ext cx="72000" cy="54000"/>
            </a:xfrm>
            <a:prstGeom prst="rect">
              <a:avLst/>
            </a:prstGeom>
            <a:solidFill>
              <a:srgbClr val="3C78D8"/>
            </a:solidFill>
            <a:ln w="19050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51"/>
            <p:cNvSpPr/>
            <p:nvPr/>
          </p:nvSpPr>
          <p:spPr>
            <a:xfrm>
              <a:off x="2196000" y="2682000"/>
              <a:ext cx="72000" cy="54000"/>
            </a:xfrm>
            <a:prstGeom prst="rect">
              <a:avLst/>
            </a:prstGeom>
            <a:solidFill>
              <a:srgbClr val="FF0000"/>
            </a:solidFill>
            <a:ln w="19050" cap="flat" cmpd="sng">
              <a:solidFill>
                <a:srgbClr val="CC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51"/>
            <p:cNvSpPr/>
            <p:nvPr/>
          </p:nvSpPr>
          <p:spPr>
            <a:xfrm rot="5400000">
              <a:off x="2745000" y="2835000"/>
              <a:ext cx="270000" cy="720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3" name="Google Shape;1253;p51"/>
            <p:cNvSpPr/>
            <p:nvPr/>
          </p:nvSpPr>
          <p:spPr>
            <a:xfrm rot="5400000">
              <a:off x="525707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4" name="Google Shape;1254;p51"/>
            <p:cNvSpPr/>
            <p:nvPr/>
          </p:nvSpPr>
          <p:spPr>
            <a:xfrm rot="-5400000" flipH="1">
              <a:off x="23292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55" name="Google Shape;1255;p51"/>
          <p:cNvGrpSpPr/>
          <p:nvPr/>
        </p:nvGrpSpPr>
        <p:grpSpPr>
          <a:xfrm>
            <a:off x="864000" y="2296800"/>
            <a:ext cx="5261472" cy="471600"/>
            <a:chOff x="432000" y="2296800"/>
            <a:chExt cx="5261472" cy="471600"/>
          </a:xfrm>
        </p:grpSpPr>
        <p:pic>
          <p:nvPicPr>
            <p:cNvPr id="1256" name="Google Shape;1256;p51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1764000" y="2296800"/>
              <a:ext cx="245232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57" name="Google Shape;1257;p51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10872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58" name="Google Shape;1258;p51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4320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59" name="Google Shape;1259;p51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 flipH="1">
              <a:off x="4097376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60" name="Google Shape;1260;p51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 flipH="1">
              <a:off x="4752576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61" name="Google Shape;1261;p51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 flipH="1">
              <a:off x="5424660" y="2296800"/>
              <a:ext cx="268812" cy="4716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262" name="Google Shape;1262;p51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 rot="10800000">
            <a:off x="900000" y="1080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142875" dir="5400000" algn="bl" rotWithShape="0">
              <a:srgbClr val="000000">
                <a:alpha val="50000"/>
              </a:srgbClr>
            </a:outerShdw>
          </a:effectLst>
        </p:spPr>
      </p:pic>
      <p:pic>
        <p:nvPicPr>
          <p:cNvPr id="1263" name="Google Shape;1263;p51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4212000" y="1152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66675" dir="5400000" algn="bl" rotWithShape="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9" name="Google Shape;1269;p52"/>
          <p:cNvGrpSpPr/>
          <p:nvPr/>
        </p:nvGrpSpPr>
        <p:grpSpPr>
          <a:xfrm>
            <a:off x="961200" y="2509200"/>
            <a:ext cx="5158494" cy="730800"/>
            <a:chOff x="529200" y="2509200"/>
            <a:chExt cx="5158494" cy="730800"/>
          </a:xfrm>
        </p:grpSpPr>
        <p:pic>
          <p:nvPicPr>
            <p:cNvPr id="1270" name="Google Shape;1270;p5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893600" y="2509200"/>
              <a:ext cx="44944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71" name="Google Shape;1271;p52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260000" y="2509200"/>
              <a:ext cx="50425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72" name="Google Shape;1272;p52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529200" y="2509200"/>
              <a:ext cx="46771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73" name="Google Shape;1273;p52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 flipH="1">
              <a:off x="3873906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74" name="Google Shape;1274;p52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 flipH="1">
              <a:off x="4529700" y="2509200"/>
              <a:ext cx="40559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75" name="Google Shape;1275;p52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 flipH="1">
              <a:off x="5209020" y="2509200"/>
              <a:ext cx="478674" cy="730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276" name="Google Shape;1276;p52"/>
          <p:cNvGrpSpPr/>
          <p:nvPr/>
        </p:nvGrpSpPr>
        <p:grpSpPr>
          <a:xfrm>
            <a:off x="986400" y="2682000"/>
            <a:ext cx="5085350" cy="324000"/>
            <a:chOff x="337325" y="2682000"/>
            <a:chExt cx="5085350" cy="324000"/>
          </a:xfrm>
        </p:grpSpPr>
        <p:sp>
          <p:nvSpPr>
            <p:cNvPr id="1277" name="Google Shape;1277;p52"/>
            <p:cNvSpPr/>
            <p:nvPr/>
          </p:nvSpPr>
          <p:spPr>
            <a:xfrm>
              <a:off x="360000" y="2689200"/>
              <a:ext cx="5040000" cy="36000"/>
            </a:xfrm>
            <a:prstGeom prst="rect">
              <a:avLst/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8" name="Google Shape;1278;p52"/>
            <p:cNvSpPr/>
            <p:nvPr/>
          </p:nvSpPr>
          <p:spPr>
            <a:xfrm>
              <a:off x="2844000" y="2682000"/>
              <a:ext cx="72000" cy="54000"/>
            </a:xfrm>
            <a:prstGeom prst="rect">
              <a:avLst/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 </a:t>
              </a:r>
              <a:endParaRPr/>
            </a:p>
          </p:txBody>
        </p:sp>
        <p:sp>
          <p:nvSpPr>
            <p:cNvPr id="1279" name="Google Shape;1279;p52"/>
            <p:cNvSpPr/>
            <p:nvPr/>
          </p:nvSpPr>
          <p:spPr>
            <a:xfrm>
              <a:off x="3492000" y="2682000"/>
              <a:ext cx="72000" cy="54000"/>
            </a:xfrm>
            <a:prstGeom prst="rect">
              <a:avLst/>
            </a:prstGeom>
            <a:solidFill>
              <a:srgbClr val="3C78D8"/>
            </a:solidFill>
            <a:ln w="19050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0" name="Google Shape;1280;p52"/>
            <p:cNvSpPr/>
            <p:nvPr/>
          </p:nvSpPr>
          <p:spPr>
            <a:xfrm>
              <a:off x="2196000" y="2682000"/>
              <a:ext cx="72000" cy="54000"/>
            </a:xfrm>
            <a:prstGeom prst="rect">
              <a:avLst/>
            </a:prstGeom>
            <a:solidFill>
              <a:srgbClr val="FF0000"/>
            </a:solidFill>
            <a:ln w="19050" cap="flat" cmpd="sng">
              <a:solidFill>
                <a:srgbClr val="CC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1" name="Google Shape;1281;p52"/>
            <p:cNvSpPr/>
            <p:nvPr/>
          </p:nvSpPr>
          <p:spPr>
            <a:xfrm rot="5400000">
              <a:off x="2745000" y="2835000"/>
              <a:ext cx="270000" cy="720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2" name="Google Shape;1282;p52"/>
            <p:cNvSpPr/>
            <p:nvPr/>
          </p:nvSpPr>
          <p:spPr>
            <a:xfrm rot="5400000">
              <a:off x="525707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3" name="Google Shape;1283;p52"/>
            <p:cNvSpPr/>
            <p:nvPr/>
          </p:nvSpPr>
          <p:spPr>
            <a:xfrm rot="-5400000" flipH="1">
              <a:off x="23292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84" name="Google Shape;1284;p52"/>
          <p:cNvGrpSpPr/>
          <p:nvPr/>
        </p:nvGrpSpPr>
        <p:grpSpPr>
          <a:xfrm>
            <a:off x="907200" y="2296800"/>
            <a:ext cx="5262894" cy="471600"/>
            <a:chOff x="475200" y="2296800"/>
            <a:chExt cx="5262894" cy="471600"/>
          </a:xfrm>
        </p:grpSpPr>
        <p:pic>
          <p:nvPicPr>
            <p:cNvPr id="1285" name="Google Shape;1285;p52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1807200" y="2296800"/>
              <a:ext cx="268812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86" name="Google Shape;1286;p52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1160730" y="2296800"/>
              <a:ext cx="306540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87" name="Google Shape;1287;p52"/>
            <p:cNvPicPr preferRelativeResize="0"/>
            <p:nvPr/>
          </p:nvPicPr>
          <p:blipFill>
            <a:blip r:embed="rId11">
              <a:alphaModFix/>
            </a:blip>
            <a:stretch>
              <a:fillRect/>
            </a:stretch>
          </p:blipFill>
          <p:spPr>
            <a:xfrm>
              <a:off x="475200" y="2296800"/>
              <a:ext cx="249948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88" name="Google Shape;1288;p52"/>
            <p:cNvPicPr preferRelativeResize="0"/>
            <p:nvPr/>
          </p:nvPicPr>
          <p:blipFill>
            <a:blip r:embed="rId12">
              <a:alphaModFix/>
            </a:blip>
            <a:stretch>
              <a:fillRect/>
            </a:stretch>
          </p:blipFill>
          <p:spPr>
            <a:xfrm flipH="1">
              <a:off x="4145598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89" name="Google Shape;1289;p52"/>
            <p:cNvPicPr preferRelativeResize="0"/>
            <p:nvPr/>
          </p:nvPicPr>
          <p:blipFill>
            <a:blip r:embed="rId13">
              <a:alphaModFix/>
            </a:blip>
            <a:stretch>
              <a:fillRect/>
            </a:stretch>
          </p:blipFill>
          <p:spPr>
            <a:xfrm flipH="1">
              <a:off x="4753638" y="2296800"/>
              <a:ext cx="31125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90" name="Google Shape;1290;p52"/>
            <p:cNvPicPr preferRelativeResize="0"/>
            <p:nvPr/>
          </p:nvPicPr>
          <p:blipFill>
            <a:blip r:embed="rId14">
              <a:alphaModFix/>
            </a:blip>
            <a:stretch>
              <a:fillRect/>
            </a:stretch>
          </p:blipFill>
          <p:spPr>
            <a:xfrm flipH="1">
              <a:off x="5492862" y="2296800"/>
              <a:ext cx="245232" cy="4716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291" name="Google Shape;1291;p52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 rot="10800000">
            <a:off x="900000" y="1152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66675" dir="5400000" algn="bl" rotWithShape="0">
              <a:srgbClr val="000000">
                <a:alpha val="50000"/>
              </a:srgbClr>
            </a:outerShdw>
          </a:effectLst>
        </p:spPr>
      </p:pic>
      <p:pic>
        <p:nvPicPr>
          <p:cNvPr id="1292" name="Google Shape;1292;p52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4212000" y="1080000"/>
            <a:ext cx="648000" cy="648000"/>
          </a:xfrm>
          <a:prstGeom prst="rect">
            <a:avLst/>
          </a:prstGeom>
          <a:noFill/>
          <a:ln>
            <a:noFill/>
          </a:ln>
          <a:effectLst>
            <a:outerShdw blurRad="57150" dist="142875" dir="5400000" algn="bl" rotWithShape="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97" name="Google Shape;1297;p53"/>
          <p:cNvGrpSpPr/>
          <p:nvPr/>
        </p:nvGrpSpPr>
        <p:grpSpPr>
          <a:xfrm>
            <a:off x="1022400" y="2509200"/>
            <a:ext cx="5102856" cy="730800"/>
            <a:chOff x="590400" y="2509200"/>
            <a:chExt cx="5102856" cy="730800"/>
          </a:xfrm>
        </p:grpSpPr>
        <p:pic>
          <p:nvPicPr>
            <p:cNvPr id="1298" name="Google Shape;1298;p5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951200" y="2509200"/>
              <a:ext cx="434826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99" name="Google Shape;1299;p5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270800" y="2509200"/>
              <a:ext cx="493290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00" name="Google Shape;1300;p5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590400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01" name="Google Shape;1301;p53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 flipH="1">
              <a:off x="3915144" y="2509200"/>
              <a:ext cx="46771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02" name="Google Shape;1302;p5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 flipH="1">
              <a:off x="4578030" y="2509200"/>
              <a:ext cx="434826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03" name="Google Shape;1303;p5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 flipH="1">
              <a:off x="5199966" y="2509200"/>
              <a:ext cx="493290" cy="730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304" name="Google Shape;1304;p53"/>
          <p:cNvGrpSpPr/>
          <p:nvPr/>
        </p:nvGrpSpPr>
        <p:grpSpPr>
          <a:xfrm>
            <a:off x="1029600" y="2682000"/>
            <a:ext cx="5085350" cy="324000"/>
            <a:chOff x="337325" y="2682000"/>
            <a:chExt cx="5085350" cy="324000"/>
          </a:xfrm>
        </p:grpSpPr>
        <p:sp>
          <p:nvSpPr>
            <p:cNvPr id="1305" name="Google Shape;1305;p53"/>
            <p:cNvSpPr/>
            <p:nvPr/>
          </p:nvSpPr>
          <p:spPr>
            <a:xfrm>
              <a:off x="360000" y="2689200"/>
              <a:ext cx="5040000" cy="36000"/>
            </a:xfrm>
            <a:prstGeom prst="rect">
              <a:avLst/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6" name="Google Shape;1306;p53"/>
            <p:cNvSpPr/>
            <p:nvPr/>
          </p:nvSpPr>
          <p:spPr>
            <a:xfrm>
              <a:off x="2844000" y="2682000"/>
              <a:ext cx="72000" cy="54000"/>
            </a:xfrm>
            <a:prstGeom prst="rect">
              <a:avLst/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 </a:t>
              </a:r>
              <a:endParaRPr/>
            </a:p>
          </p:txBody>
        </p:sp>
        <p:sp>
          <p:nvSpPr>
            <p:cNvPr id="1307" name="Google Shape;1307;p53"/>
            <p:cNvSpPr/>
            <p:nvPr/>
          </p:nvSpPr>
          <p:spPr>
            <a:xfrm>
              <a:off x="3492000" y="2682000"/>
              <a:ext cx="72000" cy="54000"/>
            </a:xfrm>
            <a:prstGeom prst="rect">
              <a:avLst/>
            </a:prstGeom>
            <a:solidFill>
              <a:srgbClr val="3C78D8"/>
            </a:solidFill>
            <a:ln w="19050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8" name="Google Shape;1308;p53"/>
            <p:cNvSpPr/>
            <p:nvPr/>
          </p:nvSpPr>
          <p:spPr>
            <a:xfrm>
              <a:off x="2196000" y="2682000"/>
              <a:ext cx="72000" cy="54000"/>
            </a:xfrm>
            <a:prstGeom prst="rect">
              <a:avLst/>
            </a:prstGeom>
            <a:solidFill>
              <a:srgbClr val="FF0000"/>
            </a:solidFill>
            <a:ln w="19050" cap="flat" cmpd="sng">
              <a:solidFill>
                <a:srgbClr val="CC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9" name="Google Shape;1309;p53"/>
            <p:cNvSpPr/>
            <p:nvPr/>
          </p:nvSpPr>
          <p:spPr>
            <a:xfrm rot="5400000">
              <a:off x="2745000" y="2835000"/>
              <a:ext cx="270000" cy="720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0" name="Google Shape;1310;p53"/>
            <p:cNvSpPr/>
            <p:nvPr/>
          </p:nvSpPr>
          <p:spPr>
            <a:xfrm rot="5400000">
              <a:off x="525707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1" name="Google Shape;1311;p53"/>
            <p:cNvSpPr/>
            <p:nvPr/>
          </p:nvSpPr>
          <p:spPr>
            <a:xfrm rot="-5400000" flipH="1">
              <a:off x="23292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12" name="Google Shape;1312;p53"/>
          <p:cNvGrpSpPr/>
          <p:nvPr/>
        </p:nvGrpSpPr>
        <p:grpSpPr>
          <a:xfrm>
            <a:off x="932400" y="2296800"/>
            <a:ext cx="5275656" cy="471600"/>
            <a:chOff x="500400" y="2296800"/>
            <a:chExt cx="5275656" cy="471600"/>
          </a:xfrm>
        </p:grpSpPr>
        <p:pic>
          <p:nvPicPr>
            <p:cNvPr id="1313" name="Google Shape;1313;p53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1854000" y="2296800"/>
              <a:ext cx="278244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14" name="Google Shape;1314;p53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11880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15" name="Google Shape;1315;p53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5004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16" name="Google Shape;1316;p53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 flipH="1">
              <a:off x="4186908" y="2296800"/>
              <a:ext cx="249948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17" name="Google Shape;1317;p53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 flipH="1">
              <a:off x="4831812" y="2296800"/>
              <a:ext cx="278244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18" name="Google Shape;1318;p53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 flipH="1">
              <a:off x="551196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319" name="Google Shape;1319;p53">
            <a:hlinkClick r:id="rId11" action="ppaction://hlinksldjump"/>
          </p:cNvPr>
          <p:cNvSpPr/>
          <p:nvPr/>
        </p:nvSpPr>
        <p:spPr>
          <a:xfrm>
            <a:off x="2160000" y="1800000"/>
            <a:ext cx="1440000" cy="288000"/>
          </a:xfrm>
          <a:prstGeom prst="roundRect">
            <a:avLst>
              <a:gd name="adj" fmla="val 16667"/>
            </a:avLst>
          </a:prstGeom>
          <a:solidFill>
            <a:srgbClr val="CCCCCC"/>
          </a:solidFill>
          <a:ln w="19050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00" b="1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НАЗАД В МЕНЮ</a:t>
            </a:r>
            <a:endParaRPr sz="800" b="1" dirty="0">
              <a:solidFill>
                <a:srgbClr val="434343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4" name="Google Shape;1324;p54"/>
          <p:cNvGrpSpPr/>
          <p:nvPr/>
        </p:nvGrpSpPr>
        <p:grpSpPr>
          <a:xfrm>
            <a:off x="1022400" y="2509200"/>
            <a:ext cx="5102856" cy="730800"/>
            <a:chOff x="590400" y="2509200"/>
            <a:chExt cx="5102856" cy="730800"/>
          </a:xfrm>
        </p:grpSpPr>
        <p:pic>
          <p:nvPicPr>
            <p:cNvPr id="1325" name="Google Shape;1325;p54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951200" y="2509200"/>
              <a:ext cx="434826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26" name="Google Shape;1326;p54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270800" y="2509200"/>
              <a:ext cx="493290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27" name="Google Shape;1327;p54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590400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28" name="Google Shape;1328;p54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 flipH="1">
              <a:off x="3915144" y="2509200"/>
              <a:ext cx="46771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29" name="Google Shape;1329;p54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 flipH="1">
              <a:off x="4578030" y="2509200"/>
              <a:ext cx="434826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30" name="Google Shape;1330;p54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 flipH="1">
              <a:off x="5199966" y="2509200"/>
              <a:ext cx="493290" cy="730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331" name="Google Shape;1331;p54"/>
          <p:cNvGrpSpPr/>
          <p:nvPr/>
        </p:nvGrpSpPr>
        <p:grpSpPr>
          <a:xfrm>
            <a:off x="1029600" y="2682000"/>
            <a:ext cx="5085350" cy="324000"/>
            <a:chOff x="337325" y="2682000"/>
            <a:chExt cx="5085350" cy="324000"/>
          </a:xfrm>
        </p:grpSpPr>
        <p:sp>
          <p:nvSpPr>
            <p:cNvPr id="1332" name="Google Shape;1332;p54"/>
            <p:cNvSpPr/>
            <p:nvPr/>
          </p:nvSpPr>
          <p:spPr>
            <a:xfrm>
              <a:off x="360000" y="2689200"/>
              <a:ext cx="5040000" cy="36000"/>
            </a:xfrm>
            <a:prstGeom prst="rect">
              <a:avLst/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3" name="Google Shape;1333;p54"/>
            <p:cNvSpPr/>
            <p:nvPr/>
          </p:nvSpPr>
          <p:spPr>
            <a:xfrm>
              <a:off x="2844000" y="2682000"/>
              <a:ext cx="72000" cy="54000"/>
            </a:xfrm>
            <a:prstGeom prst="rect">
              <a:avLst/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 </a:t>
              </a:r>
              <a:endParaRPr/>
            </a:p>
          </p:txBody>
        </p:sp>
        <p:sp>
          <p:nvSpPr>
            <p:cNvPr id="1334" name="Google Shape;1334;p54"/>
            <p:cNvSpPr/>
            <p:nvPr/>
          </p:nvSpPr>
          <p:spPr>
            <a:xfrm>
              <a:off x="3492000" y="2682000"/>
              <a:ext cx="72000" cy="54000"/>
            </a:xfrm>
            <a:prstGeom prst="rect">
              <a:avLst/>
            </a:prstGeom>
            <a:solidFill>
              <a:srgbClr val="3C78D8"/>
            </a:solidFill>
            <a:ln w="19050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5" name="Google Shape;1335;p54"/>
            <p:cNvSpPr/>
            <p:nvPr/>
          </p:nvSpPr>
          <p:spPr>
            <a:xfrm>
              <a:off x="2196000" y="2682000"/>
              <a:ext cx="72000" cy="54000"/>
            </a:xfrm>
            <a:prstGeom prst="rect">
              <a:avLst/>
            </a:prstGeom>
            <a:solidFill>
              <a:srgbClr val="FF0000"/>
            </a:solidFill>
            <a:ln w="19050" cap="flat" cmpd="sng">
              <a:solidFill>
                <a:srgbClr val="CC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6" name="Google Shape;1336;p54"/>
            <p:cNvSpPr/>
            <p:nvPr/>
          </p:nvSpPr>
          <p:spPr>
            <a:xfrm rot="5400000">
              <a:off x="2745000" y="2835000"/>
              <a:ext cx="270000" cy="720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7" name="Google Shape;1337;p54"/>
            <p:cNvSpPr/>
            <p:nvPr/>
          </p:nvSpPr>
          <p:spPr>
            <a:xfrm rot="5400000">
              <a:off x="525707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8" name="Google Shape;1338;p54"/>
            <p:cNvSpPr/>
            <p:nvPr/>
          </p:nvSpPr>
          <p:spPr>
            <a:xfrm rot="-5400000" flipH="1">
              <a:off x="23292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39" name="Google Shape;1339;p54"/>
          <p:cNvGrpSpPr/>
          <p:nvPr/>
        </p:nvGrpSpPr>
        <p:grpSpPr>
          <a:xfrm>
            <a:off x="932400" y="2296800"/>
            <a:ext cx="5275656" cy="471600"/>
            <a:chOff x="500400" y="2296800"/>
            <a:chExt cx="5275656" cy="471600"/>
          </a:xfrm>
        </p:grpSpPr>
        <p:pic>
          <p:nvPicPr>
            <p:cNvPr id="1340" name="Google Shape;1340;p54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1854000" y="2296800"/>
              <a:ext cx="278244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41" name="Google Shape;1341;p54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11880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42" name="Google Shape;1342;p54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5004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43" name="Google Shape;1343;p54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 flipH="1">
              <a:off x="4186908" y="2296800"/>
              <a:ext cx="249948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44" name="Google Shape;1344;p54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 flipH="1">
              <a:off x="4831812" y="2296800"/>
              <a:ext cx="278244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45" name="Google Shape;1345;p54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 flipH="1">
              <a:off x="551196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346" name="Google Shape;1346;p54">
            <a:hlinkClick r:id="rId11" action="ppaction://hlinksldjump"/>
          </p:cNvPr>
          <p:cNvSpPr/>
          <p:nvPr/>
        </p:nvSpPr>
        <p:spPr>
          <a:xfrm>
            <a:off x="2160000" y="1800000"/>
            <a:ext cx="1440000" cy="288000"/>
          </a:xfrm>
          <a:prstGeom prst="roundRect">
            <a:avLst>
              <a:gd name="adj" fmla="val 16667"/>
            </a:avLst>
          </a:prstGeom>
          <a:solidFill>
            <a:srgbClr val="CCCCCC"/>
          </a:solidFill>
          <a:ln w="19050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00" b="1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НАЗАД В МЕНЮ</a:t>
            </a:r>
            <a:endParaRPr sz="800" b="1" dirty="0">
              <a:solidFill>
                <a:srgbClr val="434343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1" name="Google Shape;1351;p55"/>
          <p:cNvGrpSpPr/>
          <p:nvPr/>
        </p:nvGrpSpPr>
        <p:grpSpPr>
          <a:xfrm>
            <a:off x="1022400" y="2509200"/>
            <a:ext cx="5102856" cy="730800"/>
            <a:chOff x="590400" y="2509200"/>
            <a:chExt cx="5102856" cy="730800"/>
          </a:xfrm>
        </p:grpSpPr>
        <p:pic>
          <p:nvPicPr>
            <p:cNvPr id="1352" name="Google Shape;1352;p55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951200" y="2509200"/>
              <a:ext cx="434826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53" name="Google Shape;1353;p55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270800" y="2509200"/>
              <a:ext cx="493290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54" name="Google Shape;1354;p55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590400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55" name="Google Shape;1355;p55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 flipH="1">
              <a:off x="3915144" y="2509200"/>
              <a:ext cx="46771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56" name="Google Shape;1356;p55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 flipH="1">
              <a:off x="4578030" y="2509200"/>
              <a:ext cx="434826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57" name="Google Shape;1357;p55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 flipH="1">
              <a:off x="5199966" y="2509200"/>
              <a:ext cx="493290" cy="730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358" name="Google Shape;1358;p55"/>
          <p:cNvGrpSpPr/>
          <p:nvPr/>
        </p:nvGrpSpPr>
        <p:grpSpPr>
          <a:xfrm>
            <a:off x="1029600" y="2682000"/>
            <a:ext cx="5085350" cy="324000"/>
            <a:chOff x="337325" y="2682000"/>
            <a:chExt cx="5085350" cy="324000"/>
          </a:xfrm>
        </p:grpSpPr>
        <p:sp>
          <p:nvSpPr>
            <p:cNvPr id="1359" name="Google Shape;1359;p55"/>
            <p:cNvSpPr/>
            <p:nvPr/>
          </p:nvSpPr>
          <p:spPr>
            <a:xfrm>
              <a:off x="360000" y="2689200"/>
              <a:ext cx="5040000" cy="36000"/>
            </a:xfrm>
            <a:prstGeom prst="rect">
              <a:avLst/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0" name="Google Shape;1360;p55"/>
            <p:cNvSpPr/>
            <p:nvPr/>
          </p:nvSpPr>
          <p:spPr>
            <a:xfrm>
              <a:off x="2844000" y="2682000"/>
              <a:ext cx="72000" cy="54000"/>
            </a:xfrm>
            <a:prstGeom prst="rect">
              <a:avLst/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 </a:t>
              </a:r>
              <a:endParaRPr/>
            </a:p>
          </p:txBody>
        </p:sp>
        <p:sp>
          <p:nvSpPr>
            <p:cNvPr id="1361" name="Google Shape;1361;p55"/>
            <p:cNvSpPr/>
            <p:nvPr/>
          </p:nvSpPr>
          <p:spPr>
            <a:xfrm>
              <a:off x="3492000" y="2682000"/>
              <a:ext cx="72000" cy="54000"/>
            </a:xfrm>
            <a:prstGeom prst="rect">
              <a:avLst/>
            </a:prstGeom>
            <a:solidFill>
              <a:srgbClr val="3C78D8"/>
            </a:solidFill>
            <a:ln w="19050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2" name="Google Shape;1362;p55"/>
            <p:cNvSpPr/>
            <p:nvPr/>
          </p:nvSpPr>
          <p:spPr>
            <a:xfrm>
              <a:off x="2196000" y="2682000"/>
              <a:ext cx="72000" cy="54000"/>
            </a:xfrm>
            <a:prstGeom prst="rect">
              <a:avLst/>
            </a:prstGeom>
            <a:solidFill>
              <a:srgbClr val="FF0000"/>
            </a:solidFill>
            <a:ln w="19050" cap="flat" cmpd="sng">
              <a:solidFill>
                <a:srgbClr val="CC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3" name="Google Shape;1363;p55"/>
            <p:cNvSpPr/>
            <p:nvPr/>
          </p:nvSpPr>
          <p:spPr>
            <a:xfrm rot="5400000">
              <a:off x="2745000" y="2835000"/>
              <a:ext cx="270000" cy="720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4" name="Google Shape;1364;p55"/>
            <p:cNvSpPr/>
            <p:nvPr/>
          </p:nvSpPr>
          <p:spPr>
            <a:xfrm rot="5400000">
              <a:off x="525707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5" name="Google Shape;1365;p55"/>
            <p:cNvSpPr/>
            <p:nvPr/>
          </p:nvSpPr>
          <p:spPr>
            <a:xfrm rot="-5400000" flipH="1">
              <a:off x="23292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66" name="Google Shape;1366;p55"/>
          <p:cNvGrpSpPr/>
          <p:nvPr/>
        </p:nvGrpSpPr>
        <p:grpSpPr>
          <a:xfrm>
            <a:off x="932400" y="2296800"/>
            <a:ext cx="5275656" cy="471600"/>
            <a:chOff x="500400" y="2296800"/>
            <a:chExt cx="5275656" cy="471600"/>
          </a:xfrm>
        </p:grpSpPr>
        <p:pic>
          <p:nvPicPr>
            <p:cNvPr id="1367" name="Google Shape;1367;p55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1854000" y="2296800"/>
              <a:ext cx="278244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68" name="Google Shape;1368;p55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11880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69" name="Google Shape;1369;p55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5004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70" name="Google Shape;1370;p55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 flipH="1">
              <a:off x="4186908" y="2296800"/>
              <a:ext cx="249948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71" name="Google Shape;1371;p55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 flipH="1">
              <a:off x="4831812" y="2296800"/>
              <a:ext cx="278244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72" name="Google Shape;1372;p55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 flipH="1">
              <a:off x="551196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373" name="Google Shape;1373;p55">
            <a:hlinkClick r:id="rId11" action="ppaction://hlinksldjump"/>
          </p:cNvPr>
          <p:cNvSpPr/>
          <p:nvPr/>
        </p:nvSpPr>
        <p:spPr>
          <a:xfrm>
            <a:off x="2160000" y="1800000"/>
            <a:ext cx="1440000" cy="288000"/>
          </a:xfrm>
          <a:prstGeom prst="roundRect">
            <a:avLst>
              <a:gd name="adj" fmla="val 16667"/>
            </a:avLst>
          </a:prstGeom>
          <a:solidFill>
            <a:srgbClr val="CCCCCC"/>
          </a:solidFill>
          <a:ln w="19050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00" b="1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НАЗАД В МЕНЮ</a:t>
            </a:r>
            <a:endParaRPr sz="800" b="1" dirty="0">
              <a:solidFill>
                <a:srgbClr val="434343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78" name="Google Shape;1378;p56"/>
          <p:cNvGrpSpPr/>
          <p:nvPr/>
        </p:nvGrpSpPr>
        <p:grpSpPr>
          <a:xfrm>
            <a:off x="1022400" y="2509200"/>
            <a:ext cx="5102856" cy="730800"/>
            <a:chOff x="590400" y="2509200"/>
            <a:chExt cx="5102856" cy="730800"/>
          </a:xfrm>
        </p:grpSpPr>
        <p:pic>
          <p:nvPicPr>
            <p:cNvPr id="1379" name="Google Shape;1379;p56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951200" y="2509200"/>
              <a:ext cx="434826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80" name="Google Shape;1380;p56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270800" y="2509200"/>
              <a:ext cx="493290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81" name="Google Shape;1381;p56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590400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82" name="Google Shape;1382;p56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 flipH="1">
              <a:off x="3915144" y="2509200"/>
              <a:ext cx="46771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83" name="Google Shape;1383;p56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 flipH="1">
              <a:off x="4578030" y="2509200"/>
              <a:ext cx="434826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84" name="Google Shape;1384;p56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 flipH="1">
              <a:off x="5199966" y="2509200"/>
              <a:ext cx="493290" cy="730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385" name="Google Shape;1385;p56"/>
          <p:cNvGrpSpPr/>
          <p:nvPr/>
        </p:nvGrpSpPr>
        <p:grpSpPr>
          <a:xfrm>
            <a:off x="1029600" y="2682000"/>
            <a:ext cx="5085350" cy="324000"/>
            <a:chOff x="337325" y="2682000"/>
            <a:chExt cx="5085350" cy="324000"/>
          </a:xfrm>
        </p:grpSpPr>
        <p:sp>
          <p:nvSpPr>
            <p:cNvPr id="1386" name="Google Shape;1386;p56"/>
            <p:cNvSpPr/>
            <p:nvPr/>
          </p:nvSpPr>
          <p:spPr>
            <a:xfrm>
              <a:off x="360000" y="2689200"/>
              <a:ext cx="5040000" cy="36000"/>
            </a:xfrm>
            <a:prstGeom prst="rect">
              <a:avLst/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7" name="Google Shape;1387;p56"/>
            <p:cNvSpPr/>
            <p:nvPr/>
          </p:nvSpPr>
          <p:spPr>
            <a:xfrm>
              <a:off x="2844000" y="2682000"/>
              <a:ext cx="72000" cy="54000"/>
            </a:xfrm>
            <a:prstGeom prst="rect">
              <a:avLst/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 </a:t>
              </a:r>
              <a:endParaRPr/>
            </a:p>
          </p:txBody>
        </p:sp>
        <p:sp>
          <p:nvSpPr>
            <p:cNvPr id="1388" name="Google Shape;1388;p56"/>
            <p:cNvSpPr/>
            <p:nvPr/>
          </p:nvSpPr>
          <p:spPr>
            <a:xfrm>
              <a:off x="3492000" y="2682000"/>
              <a:ext cx="72000" cy="54000"/>
            </a:xfrm>
            <a:prstGeom prst="rect">
              <a:avLst/>
            </a:prstGeom>
            <a:solidFill>
              <a:srgbClr val="3C78D8"/>
            </a:solidFill>
            <a:ln w="19050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9" name="Google Shape;1389;p56"/>
            <p:cNvSpPr/>
            <p:nvPr/>
          </p:nvSpPr>
          <p:spPr>
            <a:xfrm>
              <a:off x="2196000" y="2682000"/>
              <a:ext cx="72000" cy="54000"/>
            </a:xfrm>
            <a:prstGeom prst="rect">
              <a:avLst/>
            </a:prstGeom>
            <a:solidFill>
              <a:srgbClr val="FF0000"/>
            </a:solidFill>
            <a:ln w="19050" cap="flat" cmpd="sng">
              <a:solidFill>
                <a:srgbClr val="CC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0" name="Google Shape;1390;p56"/>
            <p:cNvSpPr/>
            <p:nvPr/>
          </p:nvSpPr>
          <p:spPr>
            <a:xfrm rot="5400000">
              <a:off x="2745000" y="2835000"/>
              <a:ext cx="270000" cy="720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1" name="Google Shape;1391;p56"/>
            <p:cNvSpPr/>
            <p:nvPr/>
          </p:nvSpPr>
          <p:spPr>
            <a:xfrm rot="5400000">
              <a:off x="525707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2" name="Google Shape;1392;p56"/>
            <p:cNvSpPr/>
            <p:nvPr/>
          </p:nvSpPr>
          <p:spPr>
            <a:xfrm rot="-5400000" flipH="1">
              <a:off x="23292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93" name="Google Shape;1393;p56"/>
          <p:cNvGrpSpPr/>
          <p:nvPr/>
        </p:nvGrpSpPr>
        <p:grpSpPr>
          <a:xfrm>
            <a:off x="932400" y="2296800"/>
            <a:ext cx="5275656" cy="471600"/>
            <a:chOff x="500400" y="2296800"/>
            <a:chExt cx="5275656" cy="471600"/>
          </a:xfrm>
        </p:grpSpPr>
        <p:pic>
          <p:nvPicPr>
            <p:cNvPr id="1394" name="Google Shape;1394;p56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1854000" y="2296800"/>
              <a:ext cx="278244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95" name="Google Shape;1395;p56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11880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96" name="Google Shape;1396;p56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5004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97" name="Google Shape;1397;p56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 flipH="1">
              <a:off x="4186908" y="2296800"/>
              <a:ext cx="249948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98" name="Google Shape;1398;p56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 flipH="1">
              <a:off x="4831812" y="2296800"/>
              <a:ext cx="278244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99" name="Google Shape;1399;p56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 flipH="1">
              <a:off x="551196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400" name="Google Shape;1400;p56">
            <a:hlinkClick r:id="rId11" action="ppaction://hlinksldjump"/>
          </p:cNvPr>
          <p:cNvSpPr/>
          <p:nvPr/>
        </p:nvSpPr>
        <p:spPr>
          <a:xfrm>
            <a:off x="2160000" y="1800000"/>
            <a:ext cx="1440000" cy="288000"/>
          </a:xfrm>
          <a:prstGeom prst="roundRect">
            <a:avLst>
              <a:gd name="adj" fmla="val 16667"/>
            </a:avLst>
          </a:prstGeom>
          <a:solidFill>
            <a:srgbClr val="CCCCCC"/>
          </a:solidFill>
          <a:ln w="19050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00" b="1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НАЗАД В МЕНЮ</a:t>
            </a:r>
            <a:endParaRPr sz="800" b="1" dirty="0">
              <a:solidFill>
                <a:srgbClr val="434343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" name="Google Shape;123;p12"/>
          <p:cNvGrpSpPr/>
          <p:nvPr/>
        </p:nvGrpSpPr>
        <p:grpSpPr>
          <a:xfrm>
            <a:off x="-349200" y="2509200"/>
            <a:ext cx="5092272" cy="730800"/>
            <a:chOff x="514800" y="2509200"/>
            <a:chExt cx="5092272" cy="730800"/>
          </a:xfrm>
        </p:grpSpPr>
        <p:pic>
          <p:nvPicPr>
            <p:cNvPr id="124" name="Google Shape;124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814400" y="2509200"/>
              <a:ext cx="47867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5" name="Google Shape;125;p12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184400" y="2509200"/>
              <a:ext cx="49694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6" name="Google Shape;126;p12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514800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7" name="Google Shape;127;p12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 flipH="1">
              <a:off x="3767328" y="2509200"/>
              <a:ext cx="49694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8" name="Google Shape;128;p12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 flipH="1">
              <a:off x="4488084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9" name="Google Shape;129;p12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 flipH="1">
              <a:off x="5157630" y="2509200"/>
              <a:ext cx="449442" cy="730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30" name="Google Shape;130;p12"/>
          <p:cNvGrpSpPr/>
          <p:nvPr/>
        </p:nvGrpSpPr>
        <p:grpSpPr>
          <a:xfrm>
            <a:off x="-352800" y="2682000"/>
            <a:ext cx="5085350" cy="324000"/>
            <a:chOff x="337325" y="2682000"/>
            <a:chExt cx="5085350" cy="324000"/>
          </a:xfrm>
        </p:grpSpPr>
        <p:sp>
          <p:nvSpPr>
            <p:cNvPr id="131" name="Google Shape;131;p12"/>
            <p:cNvSpPr/>
            <p:nvPr/>
          </p:nvSpPr>
          <p:spPr>
            <a:xfrm>
              <a:off x="360000" y="2689200"/>
              <a:ext cx="5040000" cy="36000"/>
            </a:xfrm>
            <a:prstGeom prst="rect">
              <a:avLst/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12"/>
            <p:cNvSpPr/>
            <p:nvPr/>
          </p:nvSpPr>
          <p:spPr>
            <a:xfrm>
              <a:off x="2844000" y="2682000"/>
              <a:ext cx="72000" cy="54000"/>
            </a:xfrm>
            <a:prstGeom prst="rect">
              <a:avLst/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 </a:t>
              </a:r>
              <a:endParaRPr/>
            </a:p>
          </p:txBody>
        </p:sp>
        <p:sp>
          <p:nvSpPr>
            <p:cNvPr id="133" name="Google Shape;133;p12"/>
            <p:cNvSpPr/>
            <p:nvPr/>
          </p:nvSpPr>
          <p:spPr>
            <a:xfrm>
              <a:off x="3492000" y="2682000"/>
              <a:ext cx="72000" cy="54000"/>
            </a:xfrm>
            <a:prstGeom prst="rect">
              <a:avLst/>
            </a:prstGeom>
            <a:solidFill>
              <a:srgbClr val="3C78D8"/>
            </a:solidFill>
            <a:ln w="19050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12"/>
            <p:cNvSpPr/>
            <p:nvPr/>
          </p:nvSpPr>
          <p:spPr>
            <a:xfrm>
              <a:off x="2196000" y="2682000"/>
              <a:ext cx="72000" cy="54000"/>
            </a:xfrm>
            <a:prstGeom prst="rect">
              <a:avLst/>
            </a:prstGeom>
            <a:solidFill>
              <a:srgbClr val="FF0000"/>
            </a:solidFill>
            <a:ln w="19050" cap="flat" cmpd="sng">
              <a:solidFill>
                <a:srgbClr val="CC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12"/>
            <p:cNvSpPr/>
            <p:nvPr/>
          </p:nvSpPr>
          <p:spPr>
            <a:xfrm rot="5400000">
              <a:off x="2745000" y="2835000"/>
              <a:ext cx="270000" cy="720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12"/>
            <p:cNvSpPr/>
            <p:nvPr/>
          </p:nvSpPr>
          <p:spPr>
            <a:xfrm rot="5400000">
              <a:off x="525707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12"/>
            <p:cNvSpPr/>
            <p:nvPr/>
          </p:nvSpPr>
          <p:spPr>
            <a:xfrm rot="-5400000" flipH="1">
              <a:off x="23292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8" name="Google Shape;138;p12"/>
          <p:cNvGrpSpPr/>
          <p:nvPr/>
        </p:nvGrpSpPr>
        <p:grpSpPr>
          <a:xfrm>
            <a:off x="-432000" y="2296800"/>
            <a:ext cx="5261472" cy="471600"/>
            <a:chOff x="432000" y="2296800"/>
            <a:chExt cx="5261472" cy="471600"/>
          </a:xfrm>
        </p:grpSpPr>
        <p:pic>
          <p:nvPicPr>
            <p:cNvPr id="139" name="Google Shape;139;p12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1764000" y="2296800"/>
              <a:ext cx="245232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0" name="Google Shape;140;p12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10872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1" name="Google Shape;141;p12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4320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2" name="Google Shape;142;p12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 flipH="1">
              <a:off x="4097376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3" name="Google Shape;143;p12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 flipH="1">
              <a:off x="4752576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4" name="Google Shape;144;p12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 flipH="1">
              <a:off x="5424660" y="2296800"/>
              <a:ext cx="268812" cy="471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45" name="Google Shape;145;p12">
            <a:hlinkClick r:id="rId11" action="ppaction://hlinksldjump"/>
          </p:cNvPr>
          <p:cNvSpPr/>
          <p:nvPr/>
        </p:nvSpPr>
        <p:spPr>
          <a:xfrm>
            <a:off x="2160000" y="1800000"/>
            <a:ext cx="1440000" cy="288000"/>
          </a:xfrm>
          <a:prstGeom prst="roundRect">
            <a:avLst>
              <a:gd name="adj" fmla="val 16667"/>
            </a:avLst>
          </a:prstGeom>
          <a:solidFill>
            <a:srgbClr val="CCCCCC"/>
          </a:solidFill>
          <a:ln w="19050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00" b="1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НАЗАД В МЕНЮ</a:t>
            </a:r>
            <a:endParaRPr sz="800" b="1" dirty="0">
              <a:solidFill>
                <a:srgbClr val="434343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05" name="Google Shape;1405;p57"/>
          <p:cNvGrpSpPr/>
          <p:nvPr/>
        </p:nvGrpSpPr>
        <p:grpSpPr>
          <a:xfrm>
            <a:off x="1022400" y="2509200"/>
            <a:ext cx="5102856" cy="730800"/>
            <a:chOff x="590400" y="2509200"/>
            <a:chExt cx="5102856" cy="730800"/>
          </a:xfrm>
        </p:grpSpPr>
        <p:pic>
          <p:nvPicPr>
            <p:cNvPr id="1406" name="Google Shape;1406;p57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951200" y="2509200"/>
              <a:ext cx="434826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07" name="Google Shape;1407;p57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270800" y="2509200"/>
              <a:ext cx="493290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08" name="Google Shape;1408;p57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590400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09" name="Google Shape;1409;p57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 flipH="1">
              <a:off x="3915144" y="2509200"/>
              <a:ext cx="46771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10" name="Google Shape;1410;p57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 flipH="1">
              <a:off x="4578030" y="2509200"/>
              <a:ext cx="434826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11" name="Google Shape;1411;p57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 flipH="1">
              <a:off x="5199966" y="2509200"/>
              <a:ext cx="493290" cy="730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412" name="Google Shape;1412;p57"/>
          <p:cNvGrpSpPr/>
          <p:nvPr/>
        </p:nvGrpSpPr>
        <p:grpSpPr>
          <a:xfrm>
            <a:off x="1029600" y="2682000"/>
            <a:ext cx="5085350" cy="324000"/>
            <a:chOff x="337325" y="2682000"/>
            <a:chExt cx="5085350" cy="324000"/>
          </a:xfrm>
        </p:grpSpPr>
        <p:sp>
          <p:nvSpPr>
            <p:cNvPr id="1413" name="Google Shape;1413;p57"/>
            <p:cNvSpPr/>
            <p:nvPr/>
          </p:nvSpPr>
          <p:spPr>
            <a:xfrm>
              <a:off x="360000" y="2689200"/>
              <a:ext cx="5040000" cy="36000"/>
            </a:xfrm>
            <a:prstGeom prst="rect">
              <a:avLst/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4" name="Google Shape;1414;p57"/>
            <p:cNvSpPr/>
            <p:nvPr/>
          </p:nvSpPr>
          <p:spPr>
            <a:xfrm>
              <a:off x="2844000" y="2682000"/>
              <a:ext cx="72000" cy="54000"/>
            </a:xfrm>
            <a:prstGeom prst="rect">
              <a:avLst/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 </a:t>
              </a:r>
              <a:endParaRPr/>
            </a:p>
          </p:txBody>
        </p:sp>
        <p:sp>
          <p:nvSpPr>
            <p:cNvPr id="1415" name="Google Shape;1415;p57"/>
            <p:cNvSpPr/>
            <p:nvPr/>
          </p:nvSpPr>
          <p:spPr>
            <a:xfrm>
              <a:off x="3492000" y="2682000"/>
              <a:ext cx="72000" cy="54000"/>
            </a:xfrm>
            <a:prstGeom prst="rect">
              <a:avLst/>
            </a:prstGeom>
            <a:solidFill>
              <a:srgbClr val="3C78D8"/>
            </a:solidFill>
            <a:ln w="19050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6" name="Google Shape;1416;p57"/>
            <p:cNvSpPr/>
            <p:nvPr/>
          </p:nvSpPr>
          <p:spPr>
            <a:xfrm>
              <a:off x="2196000" y="2682000"/>
              <a:ext cx="72000" cy="54000"/>
            </a:xfrm>
            <a:prstGeom prst="rect">
              <a:avLst/>
            </a:prstGeom>
            <a:solidFill>
              <a:srgbClr val="FF0000"/>
            </a:solidFill>
            <a:ln w="19050" cap="flat" cmpd="sng">
              <a:solidFill>
                <a:srgbClr val="CC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7" name="Google Shape;1417;p57"/>
            <p:cNvSpPr/>
            <p:nvPr/>
          </p:nvSpPr>
          <p:spPr>
            <a:xfrm rot="5400000">
              <a:off x="2745000" y="2835000"/>
              <a:ext cx="270000" cy="720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8" name="Google Shape;1418;p57"/>
            <p:cNvSpPr/>
            <p:nvPr/>
          </p:nvSpPr>
          <p:spPr>
            <a:xfrm rot="5400000">
              <a:off x="525707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9" name="Google Shape;1419;p57"/>
            <p:cNvSpPr/>
            <p:nvPr/>
          </p:nvSpPr>
          <p:spPr>
            <a:xfrm rot="-5400000" flipH="1">
              <a:off x="23292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20" name="Google Shape;1420;p57"/>
          <p:cNvGrpSpPr/>
          <p:nvPr/>
        </p:nvGrpSpPr>
        <p:grpSpPr>
          <a:xfrm>
            <a:off x="932400" y="2296800"/>
            <a:ext cx="5275656" cy="471600"/>
            <a:chOff x="500400" y="2296800"/>
            <a:chExt cx="5275656" cy="471600"/>
          </a:xfrm>
        </p:grpSpPr>
        <p:pic>
          <p:nvPicPr>
            <p:cNvPr id="1421" name="Google Shape;1421;p57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1854000" y="2296800"/>
              <a:ext cx="278244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22" name="Google Shape;1422;p57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11880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23" name="Google Shape;1423;p57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5004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24" name="Google Shape;1424;p57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 flipH="1">
              <a:off x="4186908" y="2296800"/>
              <a:ext cx="249948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25" name="Google Shape;1425;p57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 flipH="1">
              <a:off x="4831812" y="2296800"/>
              <a:ext cx="278244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26" name="Google Shape;1426;p57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 flipH="1">
              <a:off x="551196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427" name="Google Shape;1427;p57">
            <a:hlinkClick r:id="rId11" action="ppaction://hlinksldjump"/>
          </p:cNvPr>
          <p:cNvSpPr/>
          <p:nvPr/>
        </p:nvSpPr>
        <p:spPr>
          <a:xfrm>
            <a:off x="2160000" y="1800000"/>
            <a:ext cx="1440000" cy="288000"/>
          </a:xfrm>
          <a:prstGeom prst="roundRect">
            <a:avLst>
              <a:gd name="adj" fmla="val 16667"/>
            </a:avLst>
          </a:prstGeom>
          <a:solidFill>
            <a:srgbClr val="CCCCCC"/>
          </a:solidFill>
          <a:ln w="19050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00" b="1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НАЗАД В МЕНЮ</a:t>
            </a:r>
            <a:endParaRPr sz="800" b="1" dirty="0">
              <a:solidFill>
                <a:srgbClr val="434343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2" name="Google Shape;1432;p58"/>
          <p:cNvGrpSpPr/>
          <p:nvPr/>
        </p:nvGrpSpPr>
        <p:grpSpPr>
          <a:xfrm>
            <a:off x="1022400" y="2509200"/>
            <a:ext cx="5102856" cy="730800"/>
            <a:chOff x="590400" y="2509200"/>
            <a:chExt cx="5102856" cy="730800"/>
          </a:xfrm>
        </p:grpSpPr>
        <p:pic>
          <p:nvPicPr>
            <p:cNvPr id="1433" name="Google Shape;1433;p58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951200" y="2509200"/>
              <a:ext cx="434826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34" name="Google Shape;1434;p58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270800" y="2509200"/>
              <a:ext cx="493290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35" name="Google Shape;1435;p58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590400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36" name="Google Shape;1436;p58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 flipH="1">
              <a:off x="3915144" y="2509200"/>
              <a:ext cx="46771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37" name="Google Shape;1437;p58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 flipH="1">
              <a:off x="4578030" y="2509200"/>
              <a:ext cx="434826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38" name="Google Shape;1438;p58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 flipH="1">
              <a:off x="5199966" y="2509200"/>
              <a:ext cx="493290" cy="730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439" name="Google Shape;1439;p58"/>
          <p:cNvGrpSpPr/>
          <p:nvPr/>
        </p:nvGrpSpPr>
        <p:grpSpPr>
          <a:xfrm>
            <a:off x="1029600" y="2682000"/>
            <a:ext cx="5085350" cy="324000"/>
            <a:chOff x="337325" y="2682000"/>
            <a:chExt cx="5085350" cy="324000"/>
          </a:xfrm>
        </p:grpSpPr>
        <p:sp>
          <p:nvSpPr>
            <p:cNvPr id="1440" name="Google Shape;1440;p58"/>
            <p:cNvSpPr/>
            <p:nvPr/>
          </p:nvSpPr>
          <p:spPr>
            <a:xfrm>
              <a:off x="360000" y="2689200"/>
              <a:ext cx="5040000" cy="36000"/>
            </a:xfrm>
            <a:prstGeom prst="rect">
              <a:avLst/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1" name="Google Shape;1441;p58"/>
            <p:cNvSpPr/>
            <p:nvPr/>
          </p:nvSpPr>
          <p:spPr>
            <a:xfrm>
              <a:off x="2844000" y="2682000"/>
              <a:ext cx="72000" cy="54000"/>
            </a:xfrm>
            <a:prstGeom prst="rect">
              <a:avLst/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 </a:t>
              </a:r>
              <a:endParaRPr/>
            </a:p>
          </p:txBody>
        </p:sp>
        <p:sp>
          <p:nvSpPr>
            <p:cNvPr id="1442" name="Google Shape;1442;p58"/>
            <p:cNvSpPr/>
            <p:nvPr/>
          </p:nvSpPr>
          <p:spPr>
            <a:xfrm>
              <a:off x="3492000" y="2682000"/>
              <a:ext cx="72000" cy="54000"/>
            </a:xfrm>
            <a:prstGeom prst="rect">
              <a:avLst/>
            </a:prstGeom>
            <a:solidFill>
              <a:srgbClr val="3C78D8"/>
            </a:solidFill>
            <a:ln w="19050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3" name="Google Shape;1443;p58"/>
            <p:cNvSpPr/>
            <p:nvPr/>
          </p:nvSpPr>
          <p:spPr>
            <a:xfrm>
              <a:off x="2196000" y="2682000"/>
              <a:ext cx="72000" cy="54000"/>
            </a:xfrm>
            <a:prstGeom prst="rect">
              <a:avLst/>
            </a:prstGeom>
            <a:solidFill>
              <a:srgbClr val="FF0000"/>
            </a:solidFill>
            <a:ln w="19050" cap="flat" cmpd="sng">
              <a:solidFill>
                <a:srgbClr val="CC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4" name="Google Shape;1444;p58"/>
            <p:cNvSpPr/>
            <p:nvPr/>
          </p:nvSpPr>
          <p:spPr>
            <a:xfrm rot="5400000">
              <a:off x="2745000" y="2835000"/>
              <a:ext cx="270000" cy="720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5" name="Google Shape;1445;p58"/>
            <p:cNvSpPr/>
            <p:nvPr/>
          </p:nvSpPr>
          <p:spPr>
            <a:xfrm rot="5400000">
              <a:off x="525707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6" name="Google Shape;1446;p58"/>
            <p:cNvSpPr/>
            <p:nvPr/>
          </p:nvSpPr>
          <p:spPr>
            <a:xfrm rot="-5400000" flipH="1">
              <a:off x="23292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47" name="Google Shape;1447;p58"/>
          <p:cNvGrpSpPr/>
          <p:nvPr/>
        </p:nvGrpSpPr>
        <p:grpSpPr>
          <a:xfrm>
            <a:off x="932400" y="2296800"/>
            <a:ext cx="5275656" cy="471600"/>
            <a:chOff x="500400" y="2296800"/>
            <a:chExt cx="5275656" cy="471600"/>
          </a:xfrm>
        </p:grpSpPr>
        <p:pic>
          <p:nvPicPr>
            <p:cNvPr id="1448" name="Google Shape;1448;p58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1854000" y="2296800"/>
              <a:ext cx="278244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49" name="Google Shape;1449;p58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11880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50" name="Google Shape;1450;p58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5004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51" name="Google Shape;1451;p58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 flipH="1">
              <a:off x="4186908" y="2296800"/>
              <a:ext cx="249948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52" name="Google Shape;1452;p58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 flipH="1">
              <a:off x="4831812" y="2296800"/>
              <a:ext cx="278244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53" name="Google Shape;1453;p58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 flipH="1">
              <a:off x="551196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454" name="Google Shape;1454;p58">
            <a:hlinkClick r:id="rId11" action="ppaction://hlinksldjump"/>
          </p:cNvPr>
          <p:cNvSpPr/>
          <p:nvPr/>
        </p:nvSpPr>
        <p:spPr>
          <a:xfrm>
            <a:off x="2160000" y="1800000"/>
            <a:ext cx="1440000" cy="288000"/>
          </a:xfrm>
          <a:prstGeom prst="roundRect">
            <a:avLst>
              <a:gd name="adj" fmla="val 16667"/>
            </a:avLst>
          </a:prstGeom>
          <a:solidFill>
            <a:srgbClr val="CCCCCC"/>
          </a:solidFill>
          <a:ln w="19050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00" b="1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НАЗАД В МЕНЮ</a:t>
            </a:r>
            <a:endParaRPr sz="800" b="1" dirty="0">
              <a:solidFill>
                <a:srgbClr val="434343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59" name="Google Shape;1459;p59"/>
          <p:cNvGrpSpPr/>
          <p:nvPr/>
        </p:nvGrpSpPr>
        <p:grpSpPr>
          <a:xfrm>
            <a:off x="1022400" y="2509200"/>
            <a:ext cx="5102856" cy="730800"/>
            <a:chOff x="590400" y="2509200"/>
            <a:chExt cx="5102856" cy="730800"/>
          </a:xfrm>
        </p:grpSpPr>
        <p:pic>
          <p:nvPicPr>
            <p:cNvPr id="1460" name="Google Shape;1460;p59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951200" y="2509200"/>
              <a:ext cx="434826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61" name="Google Shape;1461;p59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270800" y="2509200"/>
              <a:ext cx="493290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62" name="Google Shape;1462;p59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590400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63" name="Google Shape;1463;p59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 flipH="1">
              <a:off x="3915144" y="2509200"/>
              <a:ext cx="46771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64" name="Google Shape;1464;p59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 flipH="1">
              <a:off x="4578030" y="2509200"/>
              <a:ext cx="434826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65" name="Google Shape;1465;p59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 flipH="1">
              <a:off x="5199966" y="2509200"/>
              <a:ext cx="493290" cy="730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466" name="Google Shape;1466;p59"/>
          <p:cNvGrpSpPr/>
          <p:nvPr/>
        </p:nvGrpSpPr>
        <p:grpSpPr>
          <a:xfrm>
            <a:off x="1029600" y="2682000"/>
            <a:ext cx="5085350" cy="324000"/>
            <a:chOff x="337325" y="2682000"/>
            <a:chExt cx="5085350" cy="324000"/>
          </a:xfrm>
        </p:grpSpPr>
        <p:sp>
          <p:nvSpPr>
            <p:cNvPr id="1467" name="Google Shape;1467;p59"/>
            <p:cNvSpPr/>
            <p:nvPr/>
          </p:nvSpPr>
          <p:spPr>
            <a:xfrm>
              <a:off x="360000" y="2689200"/>
              <a:ext cx="5040000" cy="36000"/>
            </a:xfrm>
            <a:prstGeom prst="rect">
              <a:avLst/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8" name="Google Shape;1468;p59"/>
            <p:cNvSpPr/>
            <p:nvPr/>
          </p:nvSpPr>
          <p:spPr>
            <a:xfrm>
              <a:off x="2844000" y="2682000"/>
              <a:ext cx="72000" cy="54000"/>
            </a:xfrm>
            <a:prstGeom prst="rect">
              <a:avLst/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 </a:t>
              </a:r>
              <a:endParaRPr/>
            </a:p>
          </p:txBody>
        </p:sp>
        <p:sp>
          <p:nvSpPr>
            <p:cNvPr id="1469" name="Google Shape;1469;p59"/>
            <p:cNvSpPr/>
            <p:nvPr/>
          </p:nvSpPr>
          <p:spPr>
            <a:xfrm>
              <a:off x="3492000" y="2682000"/>
              <a:ext cx="72000" cy="54000"/>
            </a:xfrm>
            <a:prstGeom prst="rect">
              <a:avLst/>
            </a:prstGeom>
            <a:solidFill>
              <a:srgbClr val="3C78D8"/>
            </a:solidFill>
            <a:ln w="19050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0" name="Google Shape;1470;p59"/>
            <p:cNvSpPr/>
            <p:nvPr/>
          </p:nvSpPr>
          <p:spPr>
            <a:xfrm>
              <a:off x="2196000" y="2682000"/>
              <a:ext cx="72000" cy="54000"/>
            </a:xfrm>
            <a:prstGeom prst="rect">
              <a:avLst/>
            </a:prstGeom>
            <a:solidFill>
              <a:srgbClr val="FF0000"/>
            </a:solidFill>
            <a:ln w="19050" cap="flat" cmpd="sng">
              <a:solidFill>
                <a:srgbClr val="CC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1" name="Google Shape;1471;p59"/>
            <p:cNvSpPr/>
            <p:nvPr/>
          </p:nvSpPr>
          <p:spPr>
            <a:xfrm rot="5400000">
              <a:off x="2745000" y="2835000"/>
              <a:ext cx="270000" cy="720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2" name="Google Shape;1472;p59"/>
            <p:cNvSpPr/>
            <p:nvPr/>
          </p:nvSpPr>
          <p:spPr>
            <a:xfrm rot="5400000">
              <a:off x="525707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3" name="Google Shape;1473;p59"/>
            <p:cNvSpPr/>
            <p:nvPr/>
          </p:nvSpPr>
          <p:spPr>
            <a:xfrm rot="-5400000" flipH="1">
              <a:off x="23292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74" name="Google Shape;1474;p59"/>
          <p:cNvGrpSpPr/>
          <p:nvPr/>
        </p:nvGrpSpPr>
        <p:grpSpPr>
          <a:xfrm>
            <a:off x="932400" y="2296800"/>
            <a:ext cx="5275656" cy="471600"/>
            <a:chOff x="500400" y="2296800"/>
            <a:chExt cx="5275656" cy="471600"/>
          </a:xfrm>
        </p:grpSpPr>
        <p:pic>
          <p:nvPicPr>
            <p:cNvPr id="1475" name="Google Shape;1475;p59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1854000" y="2296800"/>
              <a:ext cx="278244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76" name="Google Shape;1476;p59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11880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77" name="Google Shape;1477;p59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5004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78" name="Google Shape;1478;p59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 flipH="1">
              <a:off x="4186908" y="2296800"/>
              <a:ext cx="249948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79" name="Google Shape;1479;p59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 flipH="1">
              <a:off x="4831812" y="2296800"/>
              <a:ext cx="278244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80" name="Google Shape;1480;p59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 flipH="1">
              <a:off x="551196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481" name="Google Shape;1481;p59">
            <a:hlinkClick r:id="rId11" action="ppaction://hlinksldjump"/>
          </p:cNvPr>
          <p:cNvSpPr/>
          <p:nvPr/>
        </p:nvSpPr>
        <p:spPr>
          <a:xfrm>
            <a:off x="2160000" y="1800000"/>
            <a:ext cx="1440000" cy="288000"/>
          </a:xfrm>
          <a:prstGeom prst="roundRect">
            <a:avLst>
              <a:gd name="adj" fmla="val 16667"/>
            </a:avLst>
          </a:prstGeom>
          <a:solidFill>
            <a:srgbClr val="CCCCCC"/>
          </a:solidFill>
          <a:ln w="19050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00" b="1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НАЗАД В МЕНЮ</a:t>
            </a:r>
            <a:endParaRPr sz="800" b="1" dirty="0">
              <a:solidFill>
                <a:srgbClr val="434343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6" name="Google Shape;1486;p60"/>
          <p:cNvGrpSpPr/>
          <p:nvPr/>
        </p:nvGrpSpPr>
        <p:grpSpPr>
          <a:xfrm>
            <a:off x="1022400" y="2509200"/>
            <a:ext cx="5102856" cy="730800"/>
            <a:chOff x="590400" y="2509200"/>
            <a:chExt cx="5102856" cy="730800"/>
          </a:xfrm>
        </p:grpSpPr>
        <p:pic>
          <p:nvPicPr>
            <p:cNvPr id="1487" name="Google Shape;1487;p60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951200" y="2509200"/>
              <a:ext cx="434826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88" name="Google Shape;1488;p60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270800" y="2509200"/>
              <a:ext cx="493290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89" name="Google Shape;1489;p60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590400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90" name="Google Shape;1490;p60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 flipH="1">
              <a:off x="3915144" y="2509200"/>
              <a:ext cx="46771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91" name="Google Shape;1491;p60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 flipH="1">
              <a:off x="4578030" y="2509200"/>
              <a:ext cx="434826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92" name="Google Shape;1492;p60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 flipH="1">
              <a:off x="5199966" y="2509200"/>
              <a:ext cx="493290" cy="730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493" name="Google Shape;1493;p60"/>
          <p:cNvGrpSpPr/>
          <p:nvPr/>
        </p:nvGrpSpPr>
        <p:grpSpPr>
          <a:xfrm>
            <a:off x="1029600" y="2682000"/>
            <a:ext cx="5085350" cy="324000"/>
            <a:chOff x="337325" y="2682000"/>
            <a:chExt cx="5085350" cy="324000"/>
          </a:xfrm>
        </p:grpSpPr>
        <p:sp>
          <p:nvSpPr>
            <p:cNvPr id="1494" name="Google Shape;1494;p60"/>
            <p:cNvSpPr/>
            <p:nvPr/>
          </p:nvSpPr>
          <p:spPr>
            <a:xfrm>
              <a:off x="360000" y="2689200"/>
              <a:ext cx="5040000" cy="36000"/>
            </a:xfrm>
            <a:prstGeom prst="rect">
              <a:avLst/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5" name="Google Shape;1495;p60"/>
            <p:cNvSpPr/>
            <p:nvPr/>
          </p:nvSpPr>
          <p:spPr>
            <a:xfrm>
              <a:off x="2844000" y="2682000"/>
              <a:ext cx="72000" cy="54000"/>
            </a:xfrm>
            <a:prstGeom prst="rect">
              <a:avLst/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 </a:t>
              </a:r>
              <a:endParaRPr/>
            </a:p>
          </p:txBody>
        </p:sp>
        <p:sp>
          <p:nvSpPr>
            <p:cNvPr id="1496" name="Google Shape;1496;p60"/>
            <p:cNvSpPr/>
            <p:nvPr/>
          </p:nvSpPr>
          <p:spPr>
            <a:xfrm>
              <a:off x="3492000" y="2682000"/>
              <a:ext cx="72000" cy="54000"/>
            </a:xfrm>
            <a:prstGeom prst="rect">
              <a:avLst/>
            </a:prstGeom>
            <a:solidFill>
              <a:srgbClr val="3C78D8"/>
            </a:solidFill>
            <a:ln w="19050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7" name="Google Shape;1497;p60"/>
            <p:cNvSpPr/>
            <p:nvPr/>
          </p:nvSpPr>
          <p:spPr>
            <a:xfrm>
              <a:off x="2196000" y="2682000"/>
              <a:ext cx="72000" cy="54000"/>
            </a:xfrm>
            <a:prstGeom prst="rect">
              <a:avLst/>
            </a:prstGeom>
            <a:solidFill>
              <a:srgbClr val="FF0000"/>
            </a:solidFill>
            <a:ln w="19050" cap="flat" cmpd="sng">
              <a:solidFill>
                <a:srgbClr val="CC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8" name="Google Shape;1498;p60"/>
            <p:cNvSpPr/>
            <p:nvPr/>
          </p:nvSpPr>
          <p:spPr>
            <a:xfrm rot="5400000">
              <a:off x="2745000" y="2835000"/>
              <a:ext cx="270000" cy="720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9" name="Google Shape;1499;p60"/>
            <p:cNvSpPr/>
            <p:nvPr/>
          </p:nvSpPr>
          <p:spPr>
            <a:xfrm rot="5400000">
              <a:off x="525707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0" name="Google Shape;1500;p60"/>
            <p:cNvSpPr/>
            <p:nvPr/>
          </p:nvSpPr>
          <p:spPr>
            <a:xfrm rot="-5400000" flipH="1">
              <a:off x="23292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01" name="Google Shape;1501;p60"/>
          <p:cNvGrpSpPr/>
          <p:nvPr/>
        </p:nvGrpSpPr>
        <p:grpSpPr>
          <a:xfrm>
            <a:off x="932400" y="2296800"/>
            <a:ext cx="5275656" cy="471600"/>
            <a:chOff x="500400" y="2296800"/>
            <a:chExt cx="5275656" cy="471600"/>
          </a:xfrm>
        </p:grpSpPr>
        <p:pic>
          <p:nvPicPr>
            <p:cNvPr id="1502" name="Google Shape;1502;p60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1854000" y="2296800"/>
              <a:ext cx="278244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03" name="Google Shape;1503;p60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11880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04" name="Google Shape;1504;p60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5004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05" name="Google Shape;1505;p60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 flipH="1">
              <a:off x="4186908" y="2296800"/>
              <a:ext cx="249948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06" name="Google Shape;1506;p60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 flipH="1">
              <a:off x="4831812" y="2296800"/>
              <a:ext cx="278244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07" name="Google Shape;1507;p60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 flipH="1">
              <a:off x="551196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508" name="Google Shape;1508;p60">
            <a:hlinkClick r:id="rId11" action="ppaction://hlinksldjump"/>
          </p:cNvPr>
          <p:cNvSpPr/>
          <p:nvPr/>
        </p:nvSpPr>
        <p:spPr>
          <a:xfrm>
            <a:off x="2160000" y="1800000"/>
            <a:ext cx="1440000" cy="288000"/>
          </a:xfrm>
          <a:prstGeom prst="roundRect">
            <a:avLst>
              <a:gd name="adj" fmla="val 16667"/>
            </a:avLst>
          </a:prstGeom>
          <a:solidFill>
            <a:srgbClr val="CCCCCC"/>
          </a:solidFill>
          <a:ln w="19050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00" b="1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НАЗАД В МЕНЮ</a:t>
            </a:r>
            <a:endParaRPr sz="800" b="1" dirty="0">
              <a:solidFill>
                <a:srgbClr val="434343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13" name="Google Shape;1513;p61"/>
          <p:cNvGrpSpPr/>
          <p:nvPr/>
        </p:nvGrpSpPr>
        <p:grpSpPr>
          <a:xfrm>
            <a:off x="1022400" y="2509200"/>
            <a:ext cx="5102856" cy="730800"/>
            <a:chOff x="590400" y="2509200"/>
            <a:chExt cx="5102856" cy="730800"/>
          </a:xfrm>
        </p:grpSpPr>
        <p:pic>
          <p:nvPicPr>
            <p:cNvPr id="1514" name="Google Shape;1514;p61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951200" y="2509200"/>
              <a:ext cx="434826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15" name="Google Shape;1515;p61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270800" y="2509200"/>
              <a:ext cx="493290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16" name="Google Shape;1516;p61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590400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17" name="Google Shape;1517;p61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 flipH="1">
              <a:off x="3915144" y="2509200"/>
              <a:ext cx="46771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18" name="Google Shape;1518;p61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 flipH="1">
              <a:off x="4578030" y="2509200"/>
              <a:ext cx="434826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19" name="Google Shape;1519;p61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 flipH="1">
              <a:off x="5199966" y="2509200"/>
              <a:ext cx="493290" cy="730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520" name="Google Shape;1520;p61"/>
          <p:cNvGrpSpPr/>
          <p:nvPr/>
        </p:nvGrpSpPr>
        <p:grpSpPr>
          <a:xfrm>
            <a:off x="1029600" y="2682000"/>
            <a:ext cx="5085350" cy="324000"/>
            <a:chOff x="337325" y="2682000"/>
            <a:chExt cx="5085350" cy="324000"/>
          </a:xfrm>
        </p:grpSpPr>
        <p:sp>
          <p:nvSpPr>
            <p:cNvPr id="1521" name="Google Shape;1521;p61"/>
            <p:cNvSpPr/>
            <p:nvPr/>
          </p:nvSpPr>
          <p:spPr>
            <a:xfrm>
              <a:off x="360000" y="2689200"/>
              <a:ext cx="5040000" cy="36000"/>
            </a:xfrm>
            <a:prstGeom prst="rect">
              <a:avLst/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2" name="Google Shape;1522;p61"/>
            <p:cNvSpPr/>
            <p:nvPr/>
          </p:nvSpPr>
          <p:spPr>
            <a:xfrm>
              <a:off x="2844000" y="2682000"/>
              <a:ext cx="72000" cy="54000"/>
            </a:xfrm>
            <a:prstGeom prst="rect">
              <a:avLst/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 </a:t>
              </a:r>
              <a:endParaRPr/>
            </a:p>
          </p:txBody>
        </p:sp>
        <p:sp>
          <p:nvSpPr>
            <p:cNvPr id="1523" name="Google Shape;1523;p61"/>
            <p:cNvSpPr/>
            <p:nvPr/>
          </p:nvSpPr>
          <p:spPr>
            <a:xfrm>
              <a:off x="3492000" y="2682000"/>
              <a:ext cx="72000" cy="54000"/>
            </a:xfrm>
            <a:prstGeom prst="rect">
              <a:avLst/>
            </a:prstGeom>
            <a:solidFill>
              <a:srgbClr val="3C78D8"/>
            </a:solidFill>
            <a:ln w="19050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4" name="Google Shape;1524;p61"/>
            <p:cNvSpPr/>
            <p:nvPr/>
          </p:nvSpPr>
          <p:spPr>
            <a:xfrm>
              <a:off x="2196000" y="2682000"/>
              <a:ext cx="72000" cy="54000"/>
            </a:xfrm>
            <a:prstGeom prst="rect">
              <a:avLst/>
            </a:prstGeom>
            <a:solidFill>
              <a:srgbClr val="FF0000"/>
            </a:solidFill>
            <a:ln w="19050" cap="flat" cmpd="sng">
              <a:solidFill>
                <a:srgbClr val="CC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5" name="Google Shape;1525;p61"/>
            <p:cNvSpPr/>
            <p:nvPr/>
          </p:nvSpPr>
          <p:spPr>
            <a:xfrm rot="5400000">
              <a:off x="2745000" y="2835000"/>
              <a:ext cx="270000" cy="720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6" name="Google Shape;1526;p61"/>
            <p:cNvSpPr/>
            <p:nvPr/>
          </p:nvSpPr>
          <p:spPr>
            <a:xfrm rot="5400000">
              <a:off x="525707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7" name="Google Shape;1527;p61"/>
            <p:cNvSpPr/>
            <p:nvPr/>
          </p:nvSpPr>
          <p:spPr>
            <a:xfrm rot="-5400000" flipH="1">
              <a:off x="23292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28" name="Google Shape;1528;p61"/>
          <p:cNvGrpSpPr/>
          <p:nvPr/>
        </p:nvGrpSpPr>
        <p:grpSpPr>
          <a:xfrm>
            <a:off x="932400" y="2296800"/>
            <a:ext cx="5275656" cy="471600"/>
            <a:chOff x="500400" y="2296800"/>
            <a:chExt cx="5275656" cy="471600"/>
          </a:xfrm>
        </p:grpSpPr>
        <p:pic>
          <p:nvPicPr>
            <p:cNvPr id="1529" name="Google Shape;1529;p61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1854000" y="2296800"/>
              <a:ext cx="278244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30" name="Google Shape;1530;p61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11880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31" name="Google Shape;1531;p61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5004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32" name="Google Shape;1532;p61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 flipH="1">
              <a:off x="4186908" y="2296800"/>
              <a:ext cx="249948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33" name="Google Shape;1533;p61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 flipH="1">
              <a:off x="4831812" y="2296800"/>
              <a:ext cx="278244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34" name="Google Shape;1534;p61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 flipH="1">
              <a:off x="551196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535" name="Google Shape;1535;p61">
            <a:hlinkClick r:id="rId11" action="ppaction://hlinksldjump"/>
          </p:cNvPr>
          <p:cNvSpPr/>
          <p:nvPr/>
        </p:nvSpPr>
        <p:spPr>
          <a:xfrm>
            <a:off x="2160000" y="1800000"/>
            <a:ext cx="1440000" cy="288000"/>
          </a:xfrm>
          <a:prstGeom prst="roundRect">
            <a:avLst>
              <a:gd name="adj" fmla="val 16667"/>
            </a:avLst>
          </a:prstGeom>
          <a:solidFill>
            <a:srgbClr val="CCCCCC"/>
          </a:solidFill>
          <a:ln w="19050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00" b="1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НАЗАД В МЕНЮ</a:t>
            </a:r>
            <a:endParaRPr sz="800" b="1" dirty="0">
              <a:solidFill>
                <a:srgbClr val="434343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40" name="Google Shape;1540;p62"/>
          <p:cNvGrpSpPr/>
          <p:nvPr/>
        </p:nvGrpSpPr>
        <p:grpSpPr>
          <a:xfrm>
            <a:off x="1022400" y="2509200"/>
            <a:ext cx="5102856" cy="730800"/>
            <a:chOff x="590400" y="2509200"/>
            <a:chExt cx="5102856" cy="730800"/>
          </a:xfrm>
        </p:grpSpPr>
        <p:pic>
          <p:nvPicPr>
            <p:cNvPr id="1541" name="Google Shape;1541;p6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951200" y="2509200"/>
              <a:ext cx="434826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42" name="Google Shape;1542;p62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270800" y="2509200"/>
              <a:ext cx="493290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43" name="Google Shape;1543;p62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590400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44" name="Google Shape;1544;p62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 flipH="1">
              <a:off x="3915144" y="2509200"/>
              <a:ext cx="467712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45" name="Google Shape;1545;p6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 flipH="1">
              <a:off x="4578030" y="2509200"/>
              <a:ext cx="434826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46" name="Google Shape;1546;p62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 flipH="1">
              <a:off x="5199966" y="2509200"/>
              <a:ext cx="493290" cy="730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547" name="Google Shape;1547;p62"/>
          <p:cNvGrpSpPr/>
          <p:nvPr/>
        </p:nvGrpSpPr>
        <p:grpSpPr>
          <a:xfrm>
            <a:off x="1029600" y="2682000"/>
            <a:ext cx="5085350" cy="324000"/>
            <a:chOff x="337325" y="2682000"/>
            <a:chExt cx="5085350" cy="324000"/>
          </a:xfrm>
        </p:grpSpPr>
        <p:sp>
          <p:nvSpPr>
            <p:cNvPr id="1548" name="Google Shape;1548;p62"/>
            <p:cNvSpPr/>
            <p:nvPr/>
          </p:nvSpPr>
          <p:spPr>
            <a:xfrm>
              <a:off x="360000" y="2689200"/>
              <a:ext cx="5040000" cy="36000"/>
            </a:xfrm>
            <a:prstGeom prst="rect">
              <a:avLst/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9" name="Google Shape;1549;p62"/>
            <p:cNvSpPr/>
            <p:nvPr/>
          </p:nvSpPr>
          <p:spPr>
            <a:xfrm>
              <a:off x="2844000" y="2682000"/>
              <a:ext cx="72000" cy="54000"/>
            </a:xfrm>
            <a:prstGeom prst="rect">
              <a:avLst/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 </a:t>
              </a:r>
              <a:endParaRPr/>
            </a:p>
          </p:txBody>
        </p:sp>
        <p:sp>
          <p:nvSpPr>
            <p:cNvPr id="1550" name="Google Shape;1550;p62"/>
            <p:cNvSpPr/>
            <p:nvPr/>
          </p:nvSpPr>
          <p:spPr>
            <a:xfrm>
              <a:off x="3492000" y="2682000"/>
              <a:ext cx="72000" cy="54000"/>
            </a:xfrm>
            <a:prstGeom prst="rect">
              <a:avLst/>
            </a:prstGeom>
            <a:solidFill>
              <a:srgbClr val="3C78D8"/>
            </a:solidFill>
            <a:ln w="19050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1" name="Google Shape;1551;p62"/>
            <p:cNvSpPr/>
            <p:nvPr/>
          </p:nvSpPr>
          <p:spPr>
            <a:xfrm>
              <a:off x="2196000" y="2682000"/>
              <a:ext cx="72000" cy="54000"/>
            </a:xfrm>
            <a:prstGeom prst="rect">
              <a:avLst/>
            </a:prstGeom>
            <a:solidFill>
              <a:srgbClr val="FF0000"/>
            </a:solidFill>
            <a:ln w="19050" cap="flat" cmpd="sng">
              <a:solidFill>
                <a:srgbClr val="CC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2" name="Google Shape;1552;p62"/>
            <p:cNvSpPr/>
            <p:nvPr/>
          </p:nvSpPr>
          <p:spPr>
            <a:xfrm rot="5400000">
              <a:off x="2745000" y="2835000"/>
              <a:ext cx="270000" cy="720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3" name="Google Shape;1553;p62"/>
            <p:cNvSpPr/>
            <p:nvPr/>
          </p:nvSpPr>
          <p:spPr>
            <a:xfrm rot="5400000">
              <a:off x="525707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4" name="Google Shape;1554;p62"/>
            <p:cNvSpPr/>
            <p:nvPr/>
          </p:nvSpPr>
          <p:spPr>
            <a:xfrm rot="-5400000" flipH="1">
              <a:off x="23292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55" name="Google Shape;1555;p62"/>
          <p:cNvGrpSpPr/>
          <p:nvPr/>
        </p:nvGrpSpPr>
        <p:grpSpPr>
          <a:xfrm>
            <a:off x="932400" y="2296800"/>
            <a:ext cx="5275656" cy="471600"/>
            <a:chOff x="500400" y="2296800"/>
            <a:chExt cx="5275656" cy="471600"/>
          </a:xfrm>
        </p:grpSpPr>
        <p:pic>
          <p:nvPicPr>
            <p:cNvPr id="1556" name="Google Shape;1556;p62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1854000" y="2296800"/>
              <a:ext cx="278244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57" name="Google Shape;1557;p62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11880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58" name="Google Shape;1558;p62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5004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59" name="Google Shape;1559;p62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 flipH="1">
              <a:off x="4186908" y="2296800"/>
              <a:ext cx="249948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60" name="Google Shape;1560;p62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 flipH="1">
              <a:off x="4831812" y="2296800"/>
              <a:ext cx="278244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61" name="Google Shape;1561;p62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 flipH="1">
              <a:off x="551196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562" name="Google Shape;1562;p62">
            <a:hlinkClick r:id="rId11" action="ppaction://hlinksldjump"/>
          </p:cNvPr>
          <p:cNvSpPr/>
          <p:nvPr/>
        </p:nvSpPr>
        <p:spPr>
          <a:xfrm>
            <a:off x="2160000" y="1800000"/>
            <a:ext cx="1440000" cy="288000"/>
          </a:xfrm>
          <a:prstGeom prst="roundRect">
            <a:avLst>
              <a:gd name="adj" fmla="val 16667"/>
            </a:avLst>
          </a:prstGeom>
          <a:solidFill>
            <a:srgbClr val="CCCCCC"/>
          </a:solidFill>
          <a:ln w="19050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00" b="1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НАЗАД В МЕНЮ</a:t>
            </a:r>
            <a:endParaRPr sz="800" b="1" dirty="0">
              <a:solidFill>
                <a:srgbClr val="434343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7" name="Google Shape;1567;p6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5760000" cy="32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68" name="Google Shape;1568;p63">
            <a:hlinkClick r:id="rId4" action="ppaction://hlinksldjump"/>
          </p:cNvPr>
          <p:cNvSpPr/>
          <p:nvPr/>
        </p:nvSpPr>
        <p:spPr>
          <a:xfrm>
            <a:off x="-550" y="0"/>
            <a:ext cx="5760000" cy="32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9" name="Google Shape;1569;p63"/>
          <p:cNvSpPr/>
          <p:nvPr/>
        </p:nvSpPr>
        <p:spPr>
          <a:xfrm>
            <a:off x="0" y="900000"/>
            <a:ext cx="5760000" cy="14400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0" name="Google Shape;1570;p63"/>
          <p:cNvSpPr txBox="1"/>
          <p:nvPr/>
        </p:nvSpPr>
        <p:spPr>
          <a:xfrm>
            <a:off x="1584000" y="1008000"/>
            <a:ext cx="3456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Ой</a:t>
            </a:r>
            <a:r>
              <a:rPr lang="en-GB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!</a:t>
            </a:r>
            <a:endParaRPr dirty="0">
              <a:solidFill>
                <a:srgbClr val="434343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00" dirty="0">
              <a:solidFill>
                <a:srgbClr val="434343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lvl="0"/>
            <a:endParaRPr lang="ru-RU" sz="400" dirty="0">
              <a:solidFill>
                <a:srgbClr val="434343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lvl="0"/>
            <a:r>
              <a:rPr lang="ru-RU" sz="800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Вы не должны быть тут! Скорее, жмите на кнопку «вернуться», чтобы выйти в меню!</a:t>
            </a:r>
          </a:p>
        </p:txBody>
      </p:sp>
      <p:sp>
        <p:nvSpPr>
          <p:cNvPr id="1571" name="Google Shape;1571;p63"/>
          <p:cNvSpPr/>
          <p:nvPr/>
        </p:nvSpPr>
        <p:spPr>
          <a:xfrm>
            <a:off x="514400" y="1260000"/>
            <a:ext cx="832200" cy="72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76200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0" rIns="91425" bIns="2160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>
                <a:solidFill>
                  <a:srgbClr val="434343"/>
                </a:solidFill>
                <a:latin typeface="Verdana"/>
                <a:ea typeface="Verdana"/>
                <a:cs typeface="Verdana"/>
                <a:sym typeface="Verdana"/>
              </a:rPr>
              <a:t>!</a:t>
            </a:r>
            <a:endParaRPr sz="4000">
              <a:solidFill>
                <a:srgbClr val="43434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572" name="Google Shape;1572;p63">
            <a:hlinkClick r:id="rId4" action="ppaction://hlinksldjump"/>
          </p:cNvPr>
          <p:cNvSpPr/>
          <p:nvPr/>
        </p:nvSpPr>
        <p:spPr>
          <a:xfrm>
            <a:off x="2592000" y="1764000"/>
            <a:ext cx="1440000" cy="288000"/>
          </a:xfrm>
          <a:prstGeom prst="roundRect">
            <a:avLst>
              <a:gd name="adj" fmla="val 16667"/>
            </a:avLst>
          </a:prstGeom>
          <a:solidFill>
            <a:srgbClr val="CCCCCC"/>
          </a:solidFill>
          <a:ln w="19050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00" b="1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ВЕРНУТЬСЯ!!1</a:t>
            </a:r>
            <a:endParaRPr sz="800" b="1" dirty="0">
              <a:solidFill>
                <a:srgbClr val="434343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1573" name="Google Shape;1573;p6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0" y="810000"/>
            <a:ext cx="5760000" cy="18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4" name="Google Shape;1574;p6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0" y="2250000"/>
            <a:ext cx="5760000" cy="18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9" name="Google Shape;1579;p6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5760000" cy="32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80" name="Google Shape;1580;p64"/>
          <p:cNvSpPr/>
          <p:nvPr/>
        </p:nvSpPr>
        <p:spPr>
          <a:xfrm>
            <a:off x="0" y="810000"/>
            <a:ext cx="5760000" cy="16200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1" name="Google Shape;1581;p64"/>
          <p:cNvSpPr txBox="1"/>
          <p:nvPr/>
        </p:nvSpPr>
        <p:spPr>
          <a:xfrm>
            <a:off x="720000" y="1008000"/>
            <a:ext cx="4320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Спасибо за игру</a:t>
            </a:r>
            <a:r>
              <a:rPr lang="en-GB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!</a:t>
            </a:r>
            <a:endParaRPr dirty="0">
              <a:solidFill>
                <a:srgbClr val="434343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00" dirty="0">
              <a:solidFill>
                <a:srgbClr val="434343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00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Вы уверены, что хотите выйти</a:t>
            </a:r>
            <a:r>
              <a:rPr lang="en-GB" sz="800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?</a:t>
            </a:r>
            <a:endParaRPr sz="800" dirty="0">
              <a:solidFill>
                <a:srgbClr val="434343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582" name="Google Shape;1582;p64">
            <a:hlinkClick r:id="rId4" action="ppaction://hlinksldjump"/>
          </p:cNvPr>
          <p:cNvSpPr/>
          <p:nvPr/>
        </p:nvSpPr>
        <p:spPr>
          <a:xfrm>
            <a:off x="3060000" y="1944000"/>
            <a:ext cx="1440000" cy="288000"/>
          </a:xfrm>
          <a:prstGeom prst="roundRect">
            <a:avLst>
              <a:gd name="adj" fmla="val 16667"/>
            </a:avLst>
          </a:prstGeom>
          <a:solidFill>
            <a:srgbClr val="CCCCCC"/>
          </a:solidFill>
          <a:ln w="19050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00" b="1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Нет</a:t>
            </a:r>
            <a:endParaRPr sz="800" b="1" dirty="0">
              <a:solidFill>
                <a:srgbClr val="434343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583" name="Google Shape;1583;p64"/>
          <p:cNvSpPr/>
          <p:nvPr/>
        </p:nvSpPr>
        <p:spPr>
          <a:xfrm>
            <a:off x="1260000" y="1944000"/>
            <a:ext cx="1440000" cy="288000"/>
          </a:xfrm>
          <a:prstGeom prst="roundRect">
            <a:avLst>
              <a:gd name="adj" fmla="val 16667"/>
            </a:avLst>
          </a:prstGeom>
          <a:solidFill>
            <a:srgbClr val="CCCCCC"/>
          </a:solidFill>
          <a:ln w="19050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00" b="1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Да</a:t>
            </a:r>
            <a:endParaRPr sz="800" b="1" dirty="0">
              <a:solidFill>
                <a:srgbClr val="434343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" name="Google Shape;46;p7">
            <a:extLst>
              <a:ext uri="{FF2B5EF4-FFF2-40B4-BE49-F238E27FC236}">
                <a16:creationId xmlns:a16="http://schemas.microsoft.com/office/drawing/2014/main" id="{7571480B-ECC2-46FC-A072-310F868641E2}"/>
              </a:ext>
            </a:extLst>
          </p:cNvPr>
          <p:cNvSpPr txBox="1"/>
          <p:nvPr/>
        </p:nvSpPr>
        <p:spPr>
          <a:xfrm>
            <a:off x="1080000" y="2520000"/>
            <a:ext cx="3600000" cy="63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dirty="0">
                <a:solidFill>
                  <a:schemeClr val="bg1"/>
                </a:solidFill>
                <a:latin typeface="Comfortaa"/>
                <a:ea typeface="Comfortaa"/>
                <a:cs typeface="Comfortaa"/>
                <a:sym typeface="Comfortaa"/>
              </a:rPr>
              <a:t>Design by Marvin Damstra</a:t>
            </a:r>
            <a:endParaRPr sz="1000" b="1" dirty="0">
              <a:solidFill>
                <a:schemeClr val="bg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809130" y="2870756"/>
            <a:ext cx="2066591" cy="2308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@</a:t>
            </a:r>
            <a:r>
              <a:rPr lang="en-US" sz="9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uk.online_bilim</a:t>
            </a:r>
            <a:r>
              <a:rPr lang="en-US" sz="9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kk-KZ" sz="9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басқа да ойындар</a:t>
            </a:r>
            <a:endParaRPr lang="ru-RU" sz="9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0" name="Google Shape;150;p13"/>
          <p:cNvGrpSpPr/>
          <p:nvPr/>
        </p:nvGrpSpPr>
        <p:grpSpPr>
          <a:xfrm>
            <a:off x="-349200" y="2509200"/>
            <a:ext cx="5092272" cy="730800"/>
            <a:chOff x="514800" y="2509200"/>
            <a:chExt cx="5092272" cy="730800"/>
          </a:xfrm>
        </p:grpSpPr>
        <p:pic>
          <p:nvPicPr>
            <p:cNvPr id="151" name="Google Shape;151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814400" y="2509200"/>
              <a:ext cx="47867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2" name="Google Shape;152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184400" y="2509200"/>
              <a:ext cx="49694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3" name="Google Shape;153;p1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514800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4" name="Google Shape;154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 flipH="1">
              <a:off x="3767328" y="2509200"/>
              <a:ext cx="49694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5" name="Google Shape;155;p1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 flipH="1">
              <a:off x="4488084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6" name="Google Shape;156;p13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 flipH="1">
              <a:off x="5157630" y="2509200"/>
              <a:ext cx="449442" cy="730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57" name="Google Shape;157;p13"/>
          <p:cNvGrpSpPr/>
          <p:nvPr/>
        </p:nvGrpSpPr>
        <p:grpSpPr>
          <a:xfrm>
            <a:off x="-352800" y="2682000"/>
            <a:ext cx="5085350" cy="324000"/>
            <a:chOff x="337325" y="2682000"/>
            <a:chExt cx="5085350" cy="324000"/>
          </a:xfrm>
        </p:grpSpPr>
        <p:sp>
          <p:nvSpPr>
            <p:cNvPr id="158" name="Google Shape;158;p13"/>
            <p:cNvSpPr/>
            <p:nvPr/>
          </p:nvSpPr>
          <p:spPr>
            <a:xfrm>
              <a:off x="360000" y="2689200"/>
              <a:ext cx="5040000" cy="36000"/>
            </a:xfrm>
            <a:prstGeom prst="rect">
              <a:avLst/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13"/>
            <p:cNvSpPr/>
            <p:nvPr/>
          </p:nvSpPr>
          <p:spPr>
            <a:xfrm>
              <a:off x="2844000" y="2682000"/>
              <a:ext cx="72000" cy="54000"/>
            </a:xfrm>
            <a:prstGeom prst="rect">
              <a:avLst/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 </a:t>
              </a:r>
              <a:endParaRPr/>
            </a:p>
          </p:txBody>
        </p:sp>
        <p:sp>
          <p:nvSpPr>
            <p:cNvPr id="160" name="Google Shape;160;p13"/>
            <p:cNvSpPr/>
            <p:nvPr/>
          </p:nvSpPr>
          <p:spPr>
            <a:xfrm>
              <a:off x="3492000" y="2682000"/>
              <a:ext cx="72000" cy="54000"/>
            </a:xfrm>
            <a:prstGeom prst="rect">
              <a:avLst/>
            </a:prstGeom>
            <a:solidFill>
              <a:srgbClr val="3C78D8"/>
            </a:solidFill>
            <a:ln w="19050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13"/>
            <p:cNvSpPr/>
            <p:nvPr/>
          </p:nvSpPr>
          <p:spPr>
            <a:xfrm>
              <a:off x="2196000" y="2682000"/>
              <a:ext cx="72000" cy="54000"/>
            </a:xfrm>
            <a:prstGeom prst="rect">
              <a:avLst/>
            </a:prstGeom>
            <a:solidFill>
              <a:srgbClr val="FF0000"/>
            </a:solidFill>
            <a:ln w="19050" cap="flat" cmpd="sng">
              <a:solidFill>
                <a:srgbClr val="CC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13"/>
            <p:cNvSpPr/>
            <p:nvPr/>
          </p:nvSpPr>
          <p:spPr>
            <a:xfrm rot="5400000">
              <a:off x="2745000" y="2835000"/>
              <a:ext cx="270000" cy="720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13"/>
            <p:cNvSpPr/>
            <p:nvPr/>
          </p:nvSpPr>
          <p:spPr>
            <a:xfrm rot="5400000">
              <a:off x="525707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13"/>
            <p:cNvSpPr/>
            <p:nvPr/>
          </p:nvSpPr>
          <p:spPr>
            <a:xfrm rot="-5400000" flipH="1">
              <a:off x="23292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5" name="Google Shape;165;p13"/>
          <p:cNvGrpSpPr/>
          <p:nvPr/>
        </p:nvGrpSpPr>
        <p:grpSpPr>
          <a:xfrm>
            <a:off x="-432000" y="2296800"/>
            <a:ext cx="5261472" cy="471600"/>
            <a:chOff x="432000" y="2296800"/>
            <a:chExt cx="5261472" cy="471600"/>
          </a:xfrm>
        </p:grpSpPr>
        <p:pic>
          <p:nvPicPr>
            <p:cNvPr id="166" name="Google Shape;166;p13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1764000" y="2296800"/>
              <a:ext cx="245232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7" name="Google Shape;167;p13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10872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8" name="Google Shape;168;p13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4320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9" name="Google Shape;169;p13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 flipH="1">
              <a:off x="4097376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0" name="Google Shape;170;p13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 flipH="1">
              <a:off x="4752576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1" name="Google Shape;171;p13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 flipH="1">
              <a:off x="5424660" y="2296800"/>
              <a:ext cx="268812" cy="471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2" name="Google Shape;172;p13">
            <a:hlinkClick r:id="rId11" action="ppaction://hlinksldjump"/>
          </p:cNvPr>
          <p:cNvSpPr/>
          <p:nvPr/>
        </p:nvSpPr>
        <p:spPr>
          <a:xfrm>
            <a:off x="2160000" y="1800000"/>
            <a:ext cx="1440000" cy="288000"/>
          </a:xfrm>
          <a:prstGeom prst="roundRect">
            <a:avLst>
              <a:gd name="adj" fmla="val 16667"/>
            </a:avLst>
          </a:prstGeom>
          <a:solidFill>
            <a:srgbClr val="CCCCCC"/>
          </a:solidFill>
          <a:ln w="19050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00" b="1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НАЗАД В МЕНЮ</a:t>
            </a:r>
            <a:endParaRPr sz="800" b="1" dirty="0">
              <a:solidFill>
                <a:srgbClr val="434343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7" name="Google Shape;177;p14"/>
          <p:cNvGrpSpPr/>
          <p:nvPr/>
        </p:nvGrpSpPr>
        <p:grpSpPr>
          <a:xfrm>
            <a:off x="-349200" y="2509200"/>
            <a:ext cx="5092272" cy="730800"/>
            <a:chOff x="514800" y="2509200"/>
            <a:chExt cx="5092272" cy="730800"/>
          </a:xfrm>
        </p:grpSpPr>
        <p:pic>
          <p:nvPicPr>
            <p:cNvPr id="178" name="Google Shape;178;p14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814400" y="2509200"/>
              <a:ext cx="47867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9" name="Google Shape;179;p14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184400" y="2509200"/>
              <a:ext cx="49694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0" name="Google Shape;180;p14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514800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1" name="Google Shape;181;p14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 flipH="1">
              <a:off x="3767328" y="2509200"/>
              <a:ext cx="49694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2" name="Google Shape;182;p14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 flipH="1">
              <a:off x="4488084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3" name="Google Shape;183;p14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 flipH="1">
              <a:off x="5157630" y="2509200"/>
              <a:ext cx="449442" cy="730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84" name="Google Shape;184;p14"/>
          <p:cNvGrpSpPr/>
          <p:nvPr/>
        </p:nvGrpSpPr>
        <p:grpSpPr>
          <a:xfrm>
            <a:off x="-352800" y="2682000"/>
            <a:ext cx="5085350" cy="324000"/>
            <a:chOff x="337325" y="2682000"/>
            <a:chExt cx="5085350" cy="324000"/>
          </a:xfrm>
        </p:grpSpPr>
        <p:sp>
          <p:nvSpPr>
            <p:cNvPr id="185" name="Google Shape;185;p14"/>
            <p:cNvSpPr/>
            <p:nvPr/>
          </p:nvSpPr>
          <p:spPr>
            <a:xfrm>
              <a:off x="360000" y="2689200"/>
              <a:ext cx="5040000" cy="36000"/>
            </a:xfrm>
            <a:prstGeom prst="rect">
              <a:avLst/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14"/>
            <p:cNvSpPr/>
            <p:nvPr/>
          </p:nvSpPr>
          <p:spPr>
            <a:xfrm>
              <a:off x="2844000" y="2682000"/>
              <a:ext cx="72000" cy="54000"/>
            </a:xfrm>
            <a:prstGeom prst="rect">
              <a:avLst/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 </a:t>
              </a:r>
              <a:endParaRPr/>
            </a:p>
          </p:txBody>
        </p:sp>
        <p:sp>
          <p:nvSpPr>
            <p:cNvPr id="187" name="Google Shape;187;p14"/>
            <p:cNvSpPr/>
            <p:nvPr/>
          </p:nvSpPr>
          <p:spPr>
            <a:xfrm>
              <a:off x="3492000" y="2682000"/>
              <a:ext cx="72000" cy="54000"/>
            </a:xfrm>
            <a:prstGeom prst="rect">
              <a:avLst/>
            </a:prstGeom>
            <a:solidFill>
              <a:srgbClr val="3C78D8"/>
            </a:solidFill>
            <a:ln w="19050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14"/>
            <p:cNvSpPr/>
            <p:nvPr/>
          </p:nvSpPr>
          <p:spPr>
            <a:xfrm>
              <a:off x="2196000" y="2682000"/>
              <a:ext cx="72000" cy="54000"/>
            </a:xfrm>
            <a:prstGeom prst="rect">
              <a:avLst/>
            </a:prstGeom>
            <a:solidFill>
              <a:srgbClr val="FF0000"/>
            </a:solidFill>
            <a:ln w="19050" cap="flat" cmpd="sng">
              <a:solidFill>
                <a:srgbClr val="CC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14"/>
            <p:cNvSpPr/>
            <p:nvPr/>
          </p:nvSpPr>
          <p:spPr>
            <a:xfrm rot="5400000">
              <a:off x="2745000" y="2835000"/>
              <a:ext cx="270000" cy="720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14"/>
            <p:cNvSpPr/>
            <p:nvPr/>
          </p:nvSpPr>
          <p:spPr>
            <a:xfrm rot="5400000">
              <a:off x="525707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14"/>
            <p:cNvSpPr/>
            <p:nvPr/>
          </p:nvSpPr>
          <p:spPr>
            <a:xfrm rot="-5400000" flipH="1">
              <a:off x="23292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2" name="Google Shape;192;p14"/>
          <p:cNvGrpSpPr/>
          <p:nvPr/>
        </p:nvGrpSpPr>
        <p:grpSpPr>
          <a:xfrm>
            <a:off x="-432000" y="2296800"/>
            <a:ext cx="5261472" cy="471600"/>
            <a:chOff x="432000" y="2296800"/>
            <a:chExt cx="5261472" cy="471600"/>
          </a:xfrm>
        </p:grpSpPr>
        <p:pic>
          <p:nvPicPr>
            <p:cNvPr id="193" name="Google Shape;193;p14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1764000" y="2296800"/>
              <a:ext cx="245232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4" name="Google Shape;194;p14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10872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5" name="Google Shape;195;p14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4320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6" name="Google Shape;196;p14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 flipH="1">
              <a:off x="4097376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7" name="Google Shape;197;p14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 flipH="1">
              <a:off x="4752576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8" name="Google Shape;198;p14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 flipH="1">
              <a:off x="5424660" y="2296800"/>
              <a:ext cx="268812" cy="471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99" name="Google Shape;199;p14">
            <a:hlinkClick r:id="rId11" action="ppaction://hlinksldjump"/>
          </p:cNvPr>
          <p:cNvSpPr/>
          <p:nvPr/>
        </p:nvSpPr>
        <p:spPr>
          <a:xfrm>
            <a:off x="2160000" y="1800000"/>
            <a:ext cx="1440000" cy="288000"/>
          </a:xfrm>
          <a:prstGeom prst="roundRect">
            <a:avLst>
              <a:gd name="adj" fmla="val 16667"/>
            </a:avLst>
          </a:prstGeom>
          <a:solidFill>
            <a:srgbClr val="CCCCCC"/>
          </a:solidFill>
          <a:ln w="19050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00" b="1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НАЗАД В МЕНЮ</a:t>
            </a:r>
            <a:endParaRPr sz="800" b="1" dirty="0">
              <a:solidFill>
                <a:srgbClr val="434343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" name="Google Shape;204;p15"/>
          <p:cNvGrpSpPr/>
          <p:nvPr/>
        </p:nvGrpSpPr>
        <p:grpSpPr>
          <a:xfrm>
            <a:off x="-349200" y="2509200"/>
            <a:ext cx="5092272" cy="730800"/>
            <a:chOff x="514800" y="2509200"/>
            <a:chExt cx="5092272" cy="730800"/>
          </a:xfrm>
        </p:grpSpPr>
        <p:pic>
          <p:nvPicPr>
            <p:cNvPr id="205" name="Google Shape;205;p15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814400" y="2509200"/>
              <a:ext cx="47867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6" name="Google Shape;206;p15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184400" y="2509200"/>
              <a:ext cx="49694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7" name="Google Shape;207;p15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514800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8" name="Google Shape;208;p15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 flipH="1">
              <a:off x="3767328" y="2509200"/>
              <a:ext cx="49694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9" name="Google Shape;209;p15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 flipH="1">
              <a:off x="4488084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10" name="Google Shape;210;p15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 flipH="1">
              <a:off x="5157630" y="2509200"/>
              <a:ext cx="449442" cy="730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11" name="Google Shape;211;p15"/>
          <p:cNvGrpSpPr/>
          <p:nvPr/>
        </p:nvGrpSpPr>
        <p:grpSpPr>
          <a:xfrm>
            <a:off x="-352800" y="2682000"/>
            <a:ext cx="5085350" cy="324000"/>
            <a:chOff x="337325" y="2682000"/>
            <a:chExt cx="5085350" cy="324000"/>
          </a:xfrm>
        </p:grpSpPr>
        <p:sp>
          <p:nvSpPr>
            <p:cNvPr id="212" name="Google Shape;212;p15"/>
            <p:cNvSpPr/>
            <p:nvPr/>
          </p:nvSpPr>
          <p:spPr>
            <a:xfrm>
              <a:off x="360000" y="2689200"/>
              <a:ext cx="5040000" cy="36000"/>
            </a:xfrm>
            <a:prstGeom prst="rect">
              <a:avLst/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15"/>
            <p:cNvSpPr/>
            <p:nvPr/>
          </p:nvSpPr>
          <p:spPr>
            <a:xfrm>
              <a:off x="2844000" y="2682000"/>
              <a:ext cx="72000" cy="54000"/>
            </a:xfrm>
            <a:prstGeom prst="rect">
              <a:avLst/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 </a:t>
              </a:r>
              <a:endParaRPr/>
            </a:p>
          </p:txBody>
        </p:sp>
        <p:sp>
          <p:nvSpPr>
            <p:cNvPr id="214" name="Google Shape;214;p15"/>
            <p:cNvSpPr/>
            <p:nvPr/>
          </p:nvSpPr>
          <p:spPr>
            <a:xfrm>
              <a:off x="3492000" y="2682000"/>
              <a:ext cx="72000" cy="54000"/>
            </a:xfrm>
            <a:prstGeom prst="rect">
              <a:avLst/>
            </a:prstGeom>
            <a:solidFill>
              <a:srgbClr val="3C78D8"/>
            </a:solidFill>
            <a:ln w="19050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15"/>
            <p:cNvSpPr/>
            <p:nvPr/>
          </p:nvSpPr>
          <p:spPr>
            <a:xfrm>
              <a:off x="2196000" y="2682000"/>
              <a:ext cx="72000" cy="54000"/>
            </a:xfrm>
            <a:prstGeom prst="rect">
              <a:avLst/>
            </a:prstGeom>
            <a:solidFill>
              <a:srgbClr val="FF0000"/>
            </a:solidFill>
            <a:ln w="19050" cap="flat" cmpd="sng">
              <a:solidFill>
                <a:srgbClr val="CC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15"/>
            <p:cNvSpPr/>
            <p:nvPr/>
          </p:nvSpPr>
          <p:spPr>
            <a:xfrm rot="5400000">
              <a:off x="2745000" y="2835000"/>
              <a:ext cx="270000" cy="720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15"/>
            <p:cNvSpPr/>
            <p:nvPr/>
          </p:nvSpPr>
          <p:spPr>
            <a:xfrm rot="5400000">
              <a:off x="525707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15"/>
            <p:cNvSpPr/>
            <p:nvPr/>
          </p:nvSpPr>
          <p:spPr>
            <a:xfrm rot="-5400000" flipH="1">
              <a:off x="23292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9" name="Google Shape;219;p15"/>
          <p:cNvGrpSpPr/>
          <p:nvPr/>
        </p:nvGrpSpPr>
        <p:grpSpPr>
          <a:xfrm>
            <a:off x="-432000" y="2296800"/>
            <a:ext cx="5261472" cy="471600"/>
            <a:chOff x="432000" y="2296800"/>
            <a:chExt cx="5261472" cy="471600"/>
          </a:xfrm>
        </p:grpSpPr>
        <p:pic>
          <p:nvPicPr>
            <p:cNvPr id="220" name="Google Shape;220;p15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1764000" y="2296800"/>
              <a:ext cx="245232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21" name="Google Shape;221;p15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10872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22" name="Google Shape;222;p15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4320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23" name="Google Shape;223;p15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 flipH="1">
              <a:off x="4097376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24" name="Google Shape;224;p15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 flipH="1">
              <a:off x="4752576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25" name="Google Shape;225;p15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 flipH="1">
              <a:off x="5424660" y="2296800"/>
              <a:ext cx="268812" cy="471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26" name="Google Shape;226;p15">
            <a:hlinkClick r:id="rId11" action="ppaction://hlinksldjump"/>
          </p:cNvPr>
          <p:cNvSpPr/>
          <p:nvPr/>
        </p:nvSpPr>
        <p:spPr>
          <a:xfrm>
            <a:off x="2160000" y="1800000"/>
            <a:ext cx="1440000" cy="288000"/>
          </a:xfrm>
          <a:prstGeom prst="roundRect">
            <a:avLst>
              <a:gd name="adj" fmla="val 16667"/>
            </a:avLst>
          </a:prstGeom>
          <a:solidFill>
            <a:srgbClr val="CCCCCC"/>
          </a:solidFill>
          <a:ln w="19050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00" b="1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НАЗАД В МЕНЮ</a:t>
            </a:r>
            <a:endParaRPr sz="800" b="1" dirty="0">
              <a:solidFill>
                <a:srgbClr val="434343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1" name="Google Shape;231;p16"/>
          <p:cNvGrpSpPr/>
          <p:nvPr/>
        </p:nvGrpSpPr>
        <p:grpSpPr>
          <a:xfrm>
            <a:off x="-349200" y="2509200"/>
            <a:ext cx="5092272" cy="730800"/>
            <a:chOff x="514800" y="2509200"/>
            <a:chExt cx="5092272" cy="730800"/>
          </a:xfrm>
        </p:grpSpPr>
        <p:pic>
          <p:nvPicPr>
            <p:cNvPr id="232" name="Google Shape;232;p16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814400" y="2509200"/>
              <a:ext cx="47867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33" name="Google Shape;233;p16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184400" y="2509200"/>
              <a:ext cx="49694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34" name="Google Shape;234;p16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514800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35" name="Google Shape;235;p16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 flipH="1">
              <a:off x="3767328" y="2509200"/>
              <a:ext cx="496944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36" name="Google Shape;236;p16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 flipH="1">
              <a:off x="4488084" y="2509200"/>
              <a:ext cx="445788" cy="730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37" name="Google Shape;237;p16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 flipH="1">
              <a:off x="5157630" y="2509200"/>
              <a:ext cx="449442" cy="730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38" name="Google Shape;238;p16"/>
          <p:cNvGrpSpPr/>
          <p:nvPr/>
        </p:nvGrpSpPr>
        <p:grpSpPr>
          <a:xfrm>
            <a:off x="-352800" y="2682000"/>
            <a:ext cx="5085350" cy="324000"/>
            <a:chOff x="337325" y="2682000"/>
            <a:chExt cx="5085350" cy="324000"/>
          </a:xfrm>
        </p:grpSpPr>
        <p:sp>
          <p:nvSpPr>
            <p:cNvPr id="239" name="Google Shape;239;p16"/>
            <p:cNvSpPr/>
            <p:nvPr/>
          </p:nvSpPr>
          <p:spPr>
            <a:xfrm>
              <a:off x="360000" y="2689200"/>
              <a:ext cx="5040000" cy="36000"/>
            </a:xfrm>
            <a:prstGeom prst="rect">
              <a:avLst/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16"/>
            <p:cNvSpPr/>
            <p:nvPr/>
          </p:nvSpPr>
          <p:spPr>
            <a:xfrm>
              <a:off x="2844000" y="2682000"/>
              <a:ext cx="72000" cy="54000"/>
            </a:xfrm>
            <a:prstGeom prst="rect">
              <a:avLst/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 </a:t>
              </a:r>
              <a:endParaRPr/>
            </a:p>
          </p:txBody>
        </p:sp>
        <p:sp>
          <p:nvSpPr>
            <p:cNvPr id="241" name="Google Shape;241;p16"/>
            <p:cNvSpPr/>
            <p:nvPr/>
          </p:nvSpPr>
          <p:spPr>
            <a:xfrm>
              <a:off x="3492000" y="2682000"/>
              <a:ext cx="72000" cy="54000"/>
            </a:xfrm>
            <a:prstGeom prst="rect">
              <a:avLst/>
            </a:prstGeom>
            <a:solidFill>
              <a:srgbClr val="3C78D8"/>
            </a:solidFill>
            <a:ln w="19050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16"/>
            <p:cNvSpPr/>
            <p:nvPr/>
          </p:nvSpPr>
          <p:spPr>
            <a:xfrm>
              <a:off x="2196000" y="2682000"/>
              <a:ext cx="72000" cy="54000"/>
            </a:xfrm>
            <a:prstGeom prst="rect">
              <a:avLst/>
            </a:prstGeom>
            <a:solidFill>
              <a:srgbClr val="FF0000"/>
            </a:solidFill>
            <a:ln w="19050" cap="flat" cmpd="sng">
              <a:solidFill>
                <a:srgbClr val="CC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16"/>
            <p:cNvSpPr/>
            <p:nvPr/>
          </p:nvSpPr>
          <p:spPr>
            <a:xfrm rot="5400000">
              <a:off x="2745000" y="2835000"/>
              <a:ext cx="270000" cy="720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FEFEF"/>
            </a:solidFill>
            <a:ln w="1905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16"/>
            <p:cNvSpPr/>
            <p:nvPr/>
          </p:nvSpPr>
          <p:spPr>
            <a:xfrm rot="5400000">
              <a:off x="525707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16"/>
            <p:cNvSpPr/>
            <p:nvPr/>
          </p:nvSpPr>
          <p:spPr>
            <a:xfrm rot="-5400000" flipH="1">
              <a:off x="232925" y="2840400"/>
              <a:ext cx="270000" cy="61200"/>
            </a:xfrm>
            <a:prstGeom prst="wave">
              <a:avLst>
                <a:gd name="adj1" fmla="val 20000"/>
                <a:gd name="adj2" fmla="val 0"/>
              </a:avLst>
            </a:prstGeom>
            <a:solidFill>
              <a:srgbClr val="E69138"/>
            </a:solidFill>
            <a:ln w="19050" cap="flat" cmpd="sng">
              <a:solidFill>
                <a:srgbClr val="783F0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6" name="Google Shape;246;p16"/>
          <p:cNvGrpSpPr/>
          <p:nvPr/>
        </p:nvGrpSpPr>
        <p:grpSpPr>
          <a:xfrm>
            <a:off x="-432000" y="2296800"/>
            <a:ext cx="5261472" cy="471600"/>
            <a:chOff x="432000" y="2296800"/>
            <a:chExt cx="5261472" cy="471600"/>
          </a:xfrm>
        </p:grpSpPr>
        <p:pic>
          <p:nvPicPr>
            <p:cNvPr id="247" name="Google Shape;247;p16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1764000" y="2296800"/>
              <a:ext cx="245232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48" name="Google Shape;248;p16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10872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49" name="Google Shape;249;p16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432000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0" name="Google Shape;250;p16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 flipH="1">
              <a:off x="4097376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1" name="Google Shape;251;p16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 flipH="1">
              <a:off x="4752576" y="2296800"/>
              <a:ext cx="264096" cy="4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2" name="Google Shape;252;p16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 flipH="1">
              <a:off x="5424660" y="2296800"/>
              <a:ext cx="268812" cy="471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53" name="Google Shape;253;p16">
            <a:hlinkClick r:id="rId11" action="ppaction://hlinksldjump"/>
          </p:cNvPr>
          <p:cNvSpPr/>
          <p:nvPr/>
        </p:nvSpPr>
        <p:spPr>
          <a:xfrm>
            <a:off x="2160000" y="1800000"/>
            <a:ext cx="1440000" cy="288000"/>
          </a:xfrm>
          <a:prstGeom prst="roundRect">
            <a:avLst>
              <a:gd name="adj" fmla="val 16667"/>
            </a:avLst>
          </a:prstGeom>
          <a:solidFill>
            <a:srgbClr val="CCCCCC"/>
          </a:solidFill>
          <a:ln w="19050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00" b="1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НАЗАД В МЕНЮ</a:t>
            </a:r>
            <a:endParaRPr sz="800" b="1" dirty="0">
              <a:solidFill>
                <a:srgbClr val="434343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285</Words>
  <Application>Microsoft Office PowerPoint</Application>
  <PresentationFormat>Произвольный</PresentationFormat>
  <Paragraphs>135</Paragraphs>
  <Slides>57</Slides>
  <Notes>57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57</vt:i4>
      </vt:variant>
    </vt:vector>
  </HeadingPairs>
  <TitlesOfParts>
    <vt:vector size="61" baseType="lpstr">
      <vt:lpstr>Arial</vt:lpstr>
      <vt:lpstr>Verdana</vt:lpstr>
      <vt:lpstr>Comfortaa</vt:lpstr>
      <vt:lpstr>Simple Light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Azerty</dc:creator>
  <cp:lastModifiedBy>Админ</cp:lastModifiedBy>
  <cp:revision>22</cp:revision>
  <dcterms:modified xsi:type="dcterms:W3CDTF">2024-01-09T12:14:56Z</dcterms:modified>
</cp:coreProperties>
</file>