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704" y="1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51934-1C88-4AA3-96B2-153BA3BBF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16854C-0DCA-478D-AC1B-F2E544028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5CBF3-847F-4788-9B54-9766CBD8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19617-85A9-409A-A9CE-DE24019F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33FD1-ED3E-4816-9CED-80D21FF6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2E03E-89D0-474C-A391-7445891D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930070-1B0E-4ADA-9B34-FC6E564C2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3A44B-19AB-4BF7-8C9E-B154BC6A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940F1-4441-4183-92E2-17ED456F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F38B3-7F99-46FA-9253-227FFC6E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3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44DAAB-1D0F-4D1D-8B38-0A48F12D5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61ECB7-BEB5-4C89-A6D0-DBDB1C7B6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A2D2B-2F96-4D76-B7D3-D8A5BF6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1F0DA5-0C9C-442C-BE50-80D018F8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3EDF6-EB53-43AB-BB1F-4907131B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0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39C5A-B6E4-40D7-AE71-70478FAE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EB091-23EC-4E80-B2C5-52AB88499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C1BD9-F2A2-4701-ABE8-CC88107F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6A839-F6B7-471F-9689-19FC751D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EFD2-D142-458A-A191-C14AD787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544EF-3056-4DC2-A52C-7BBE224A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08CA5-8726-456A-83E5-6BD9EC2C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3866D-817A-4417-8D84-DD58F0BC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942CB2-8FBE-483B-8803-A39C7F57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E27F5-B94A-47BC-83A0-51657E88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4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3FFA3-FDD4-46B3-AE71-6E74AA19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06E45-84AD-443F-B2C5-84CBF7A42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0712F1-359F-43C2-9B42-4FA93C6DC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849FE0-152A-4B5B-A104-2CF9347F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35CE5-EFBC-454A-947C-FDB66C6A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AE8F21-F63A-4889-AEDC-01EDE174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8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6B40-C377-4718-BB19-84D14373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E0A20A-3659-4F9B-B4B5-D174BDD3D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0DADF3-D4F2-461A-ADF2-4136E789C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9DFC27-3E91-4633-8FD8-38B81160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AC1B4C-4407-4734-83FC-7D3975C23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E1A082-8D56-4251-A780-D9BE6D77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0E50D6-4A79-4E93-BDBE-0CBE5FF7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96EF16-F1BD-4A0E-8C73-ECA755A3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4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404CF-1948-42C5-8C37-DB6DA7A7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0583D9-B194-45B0-8BFA-450AF2C4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2792CB-B84F-4D38-A8E2-39BDC1FC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A4ACD6-A880-45C7-8A88-F00C52C5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F448B0-7ADC-469F-BA59-DA263009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5F4EAF-A033-4730-B7FE-A96CDFAD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0206CF-E3A8-412D-9303-D2A32337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3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0B87E-E213-4366-9A26-3DDE51A6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683F4-243C-4A22-93EE-DB0D6898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20CB18-2E39-4D89-A9D1-5560B407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0FA7A6-4463-435F-A248-0F20B6FE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27691D-BD3A-4032-8B2C-AE1DF350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94BDC3-291A-469F-8831-B3D542D0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9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85C96-EA83-43B9-9A5C-BD0BB6AB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86FD0-33CA-4B72-AB90-26215664A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F6E42A-D693-44CF-BF4E-831A02C89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4D0CE6-911D-4B37-AD28-9CB914D0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75E622-051A-4EB9-9E14-7AC98762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A0274-60E4-4077-99B4-5628F147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7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B6F6-5E1B-4BC3-918B-05077825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10ED19-4803-426D-B823-E14F88C20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85E94-1994-4E79-981A-2910F37CD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E74E-E7BB-4DE7-A49F-DCD67EE7748E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BF282-9CF7-43ED-A316-20B955C7E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A7396-E472-48B6-B2E0-E59B92E9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F6F0F-1E05-43C5-A967-ACE51B25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3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>
            <a:extLst>
              <a:ext uri="{FF2B5EF4-FFF2-40B4-BE49-F238E27FC236}">
                <a16:creationId xmlns:a16="http://schemas.microsoft.com/office/drawing/2014/main" id="{3410BFC5-E3F5-4456-84B0-2F67413D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1090" y="1451741"/>
            <a:ext cx="3705219" cy="658705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334563-BF29-44CF-AE3B-91D8CF38B5A0}"/>
              </a:ext>
            </a:extLst>
          </p:cNvPr>
          <p:cNvGrpSpPr/>
          <p:nvPr/>
        </p:nvGrpSpPr>
        <p:grpSpPr>
          <a:xfrm>
            <a:off x="9763901" y="608442"/>
            <a:ext cx="1867907" cy="1856085"/>
            <a:chOff x="292942" y="520700"/>
            <a:chExt cx="1867907" cy="185608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13B8A401-1050-4DA3-8DCE-D6EE86B6E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2942" y="520700"/>
              <a:ext cx="1867907" cy="185608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842EA8-9798-4E37-8D3A-593F8DB73C07}"/>
                </a:ext>
              </a:extLst>
            </p:cNvPr>
            <p:cNvSpPr txBox="1"/>
            <p:nvPr/>
          </p:nvSpPr>
          <p:spPr>
            <a:xfrm>
              <a:off x="483241" y="809240"/>
              <a:ext cx="1426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/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AB48479-2F4F-49BC-969D-A9F65DE5CF38}"/>
              </a:ext>
            </a:extLst>
          </p:cNvPr>
          <p:cNvGrpSpPr/>
          <p:nvPr/>
        </p:nvGrpSpPr>
        <p:grpSpPr>
          <a:xfrm>
            <a:off x="2721371" y="605068"/>
            <a:ext cx="1784027" cy="1784027"/>
            <a:chOff x="2721371" y="605068"/>
            <a:chExt cx="1784027" cy="178402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03A864B8-B76D-4016-8159-A3B8FA33F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21371" y="605068"/>
              <a:ext cx="1784027" cy="178402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DE1A1-23A2-477F-95F5-86EB5068796D}"/>
                </a:ext>
              </a:extLst>
            </p:cNvPr>
            <p:cNvSpPr txBox="1"/>
            <p:nvPr/>
          </p:nvSpPr>
          <p:spPr>
            <a:xfrm>
              <a:off x="2939775" y="808456"/>
              <a:ext cx="1354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>
                        <a:alpha val="95000"/>
                      </a:schemeClr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F28B4E6-F129-4260-9E2A-A729C64E3386}"/>
              </a:ext>
            </a:extLst>
          </p:cNvPr>
          <p:cNvGrpSpPr/>
          <p:nvPr/>
        </p:nvGrpSpPr>
        <p:grpSpPr>
          <a:xfrm>
            <a:off x="5080659" y="539801"/>
            <a:ext cx="1940720" cy="1953082"/>
            <a:chOff x="5080659" y="539801"/>
            <a:chExt cx="1940720" cy="195308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BD255E3A-A1C8-4DF9-9E1F-3D14E2743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80659" y="539801"/>
              <a:ext cx="1940720" cy="195308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5409FA-A252-490F-8D56-6B79D8391B38}"/>
                </a:ext>
              </a:extLst>
            </p:cNvPr>
            <p:cNvSpPr txBox="1"/>
            <p:nvPr/>
          </p:nvSpPr>
          <p:spPr>
            <a:xfrm>
              <a:off x="5395942" y="814536"/>
              <a:ext cx="1383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>
                        <a:alpha val="95000"/>
                      </a:schemeClr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6C8A10E-50E9-4885-BBF3-7E9507407E23}"/>
              </a:ext>
            </a:extLst>
          </p:cNvPr>
          <p:cNvGrpSpPr/>
          <p:nvPr/>
        </p:nvGrpSpPr>
        <p:grpSpPr>
          <a:xfrm>
            <a:off x="7506263" y="647516"/>
            <a:ext cx="1844337" cy="1856085"/>
            <a:chOff x="7506263" y="647516"/>
            <a:chExt cx="1844337" cy="185608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2E5F47-A042-4CD6-9D37-A6A91C68F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06263" y="647516"/>
              <a:ext cx="1844337" cy="185608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574B64-6698-4AFC-93E2-783963698A0B}"/>
                </a:ext>
              </a:extLst>
            </p:cNvPr>
            <p:cNvSpPr txBox="1"/>
            <p:nvPr/>
          </p:nvSpPr>
          <p:spPr>
            <a:xfrm>
              <a:off x="7707898" y="828599"/>
              <a:ext cx="1441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>
                        <a:alpha val="95000"/>
                      </a:schemeClr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947530F-D45E-4D96-AD16-92CA53D04E76}"/>
              </a:ext>
            </a:extLst>
          </p:cNvPr>
          <p:cNvGrpSpPr/>
          <p:nvPr/>
        </p:nvGrpSpPr>
        <p:grpSpPr>
          <a:xfrm>
            <a:off x="2911753" y="2260387"/>
            <a:ext cx="1867907" cy="1856085"/>
            <a:chOff x="292942" y="520700"/>
            <a:chExt cx="1867907" cy="1856085"/>
          </a:xfrm>
        </p:grpSpPr>
        <p:pic>
          <p:nvPicPr>
            <p:cNvPr id="41" name="Picture 4">
              <a:extLst>
                <a:ext uri="{FF2B5EF4-FFF2-40B4-BE49-F238E27FC236}">
                  <a16:creationId xmlns:a16="http://schemas.microsoft.com/office/drawing/2014/main" id="{B52D221E-8A09-402D-BC33-5D475F248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2942" y="520700"/>
              <a:ext cx="1867907" cy="185608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A65A4C4-F6D3-4F04-93B2-9208123A7DB9}"/>
                </a:ext>
              </a:extLst>
            </p:cNvPr>
            <p:cNvSpPr txBox="1"/>
            <p:nvPr/>
          </p:nvSpPr>
          <p:spPr>
            <a:xfrm>
              <a:off x="483241" y="809240"/>
              <a:ext cx="1426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/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5574C9-B84E-42E2-9755-B174A0A9319B}"/>
              </a:ext>
            </a:extLst>
          </p:cNvPr>
          <p:cNvGrpSpPr/>
          <p:nvPr/>
        </p:nvGrpSpPr>
        <p:grpSpPr>
          <a:xfrm>
            <a:off x="5340182" y="2344755"/>
            <a:ext cx="1784027" cy="1784027"/>
            <a:chOff x="2721371" y="605068"/>
            <a:chExt cx="1784027" cy="1784027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DEAAE653-20E0-4BE0-ABFC-5021077EA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21371" y="605068"/>
              <a:ext cx="1784027" cy="178402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E2952CD-41D4-4967-ABC4-BE96D1FBABA0}"/>
                </a:ext>
              </a:extLst>
            </p:cNvPr>
            <p:cNvSpPr txBox="1"/>
            <p:nvPr/>
          </p:nvSpPr>
          <p:spPr>
            <a:xfrm>
              <a:off x="2939775" y="808456"/>
              <a:ext cx="1354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>
                        <a:alpha val="95000"/>
                      </a:schemeClr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25E37B3-7B39-472E-94C0-067E27C77103}"/>
              </a:ext>
            </a:extLst>
          </p:cNvPr>
          <p:cNvGrpSpPr/>
          <p:nvPr/>
        </p:nvGrpSpPr>
        <p:grpSpPr>
          <a:xfrm>
            <a:off x="7699470" y="2279488"/>
            <a:ext cx="1940720" cy="1953082"/>
            <a:chOff x="5080659" y="539801"/>
            <a:chExt cx="1940720" cy="1953082"/>
          </a:xfrm>
        </p:grpSpPr>
        <p:pic>
          <p:nvPicPr>
            <p:cNvPr id="53" name="Picture 4">
              <a:extLst>
                <a:ext uri="{FF2B5EF4-FFF2-40B4-BE49-F238E27FC236}">
                  <a16:creationId xmlns:a16="http://schemas.microsoft.com/office/drawing/2014/main" id="{C89D0ECF-CD72-44A9-B122-DDDC70C5F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80659" y="539801"/>
              <a:ext cx="1940720" cy="195308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2C7969-EEFC-4A59-8748-2C5D707B64B0}"/>
                </a:ext>
              </a:extLst>
            </p:cNvPr>
            <p:cNvSpPr txBox="1"/>
            <p:nvPr/>
          </p:nvSpPr>
          <p:spPr>
            <a:xfrm>
              <a:off x="5395942" y="814536"/>
              <a:ext cx="1383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>
                        <a:alpha val="95000"/>
                      </a:schemeClr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1CA80B3-36D2-4714-ABCD-7675ABD31D2D}"/>
              </a:ext>
            </a:extLst>
          </p:cNvPr>
          <p:cNvGrpSpPr/>
          <p:nvPr/>
        </p:nvGrpSpPr>
        <p:grpSpPr>
          <a:xfrm>
            <a:off x="10125074" y="2387203"/>
            <a:ext cx="1844337" cy="1856085"/>
            <a:chOff x="7506263" y="647516"/>
            <a:chExt cx="1844337" cy="1856085"/>
          </a:xfrm>
        </p:grpSpPr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702D2244-E4DE-4FD7-B65D-7C298ADD3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06263" y="647516"/>
              <a:ext cx="1844337" cy="185608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8C51A10-9D30-4D0A-AE3C-282833B50205}"/>
                </a:ext>
              </a:extLst>
            </p:cNvPr>
            <p:cNvSpPr txBox="1"/>
            <p:nvPr/>
          </p:nvSpPr>
          <p:spPr>
            <a:xfrm>
              <a:off x="7707898" y="828599"/>
              <a:ext cx="1441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>
                        <a:alpha val="95000"/>
                      </a:schemeClr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74DE4F6-911D-49A3-A5C2-A3E5B76958B1}"/>
              </a:ext>
            </a:extLst>
          </p:cNvPr>
          <p:cNvGrpSpPr/>
          <p:nvPr/>
        </p:nvGrpSpPr>
        <p:grpSpPr>
          <a:xfrm>
            <a:off x="3182611" y="4181439"/>
            <a:ext cx="1867907" cy="1856085"/>
            <a:chOff x="292942" y="520700"/>
            <a:chExt cx="1867907" cy="1856085"/>
          </a:xfrm>
        </p:grpSpPr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32C9A764-5684-4E94-9C5A-F640FB4E2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2942" y="520700"/>
              <a:ext cx="1867907" cy="185608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33DFACB-E4D4-41B7-A0D7-AC460346A517}"/>
                </a:ext>
              </a:extLst>
            </p:cNvPr>
            <p:cNvSpPr txBox="1"/>
            <p:nvPr/>
          </p:nvSpPr>
          <p:spPr>
            <a:xfrm>
              <a:off x="483241" y="809240"/>
              <a:ext cx="1426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/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9023BEF-4947-4F14-84B4-150C68E213E1}"/>
              </a:ext>
            </a:extLst>
          </p:cNvPr>
          <p:cNvGrpSpPr/>
          <p:nvPr/>
        </p:nvGrpSpPr>
        <p:grpSpPr>
          <a:xfrm>
            <a:off x="5611040" y="4265807"/>
            <a:ext cx="1784027" cy="1784027"/>
            <a:chOff x="2721371" y="605068"/>
            <a:chExt cx="1784027" cy="1784027"/>
          </a:xfrm>
        </p:grpSpPr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53AC2081-86F3-4F70-8041-13BDC3963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21371" y="605068"/>
              <a:ext cx="1784027" cy="178402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3788032-448D-44C5-8F21-302DD731E86E}"/>
                </a:ext>
              </a:extLst>
            </p:cNvPr>
            <p:cNvSpPr txBox="1"/>
            <p:nvPr/>
          </p:nvSpPr>
          <p:spPr>
            <a:xfrm>
              <a:off x="2939775" y="808456"/>
              <a:ext cx="1354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>
                        <a:alpha val="95000"/>
                      </a:schemeClr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068C62FF-0081-4456-B471-7D3361B4EA8F}"/>
              </a:ext>
            </a:extLst>
          </p:cNvPr>
          <p:cNvGrpSpPr/>
          <p:nvPr/>
        </p:nvGrpSpPr>
        <p:grpSpPr>
          <a:xfrm>
            <a:off x="7970328" y="4200540"/>
            <a:ext cx="1940720" cy="1953082"/>
            <a:chOff x="5080659" y="539801"/>
            <a:chExt cx="1940720" cy="1953082"/>
          </a:xfrm>
        </p:grpSpPr>
        <p:pic>
          <p:nvPicPr>
            <p:cNvPr id="65" name="Picture 4">
              <a:extLst>
                <a:ext uri="{FF2B5EF4-FFF2-40B4-BE49-F238E27FC236}">
                  <a16:creationId xmlns:a16="http://schemas.microsoft.com/office/drawing/2014/main" id="{C5E7700F-CCBD-4E6E-913E-005FAE115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80659" y="539801"/>
              <a:ext cx="1940720" cy="195308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89ED2-550F-4072-A326-0891FD658210}"/>
                </a:ext>
              </a:extLst>
            </p:cNvPr>
            <p:cNvSpPr txBox="1"/>
            <p:nvPr/>
          </p:nvSpPr>
          <p:spPr>
            <a:xfrm>
              <a:off x="5395942" y="814536"/>
              <a:ext cx="1383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>
                        <a:alpha val="95000"/>
                      </a:schemeClr>
                    </a:glow>
                  </a:effectLst>
                </a:rPr>
                <a:t>Текст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E331F8C-322F-4A37-93A4-921F4FBFF775}"/>
              </a:ext>
            </a:extLst>
          </p:cNvPr>
          <p:cNvGrpSpPr/>
          <p:nvPr/>
        </p:nvGrpSpPr>
        <p:grpSpPr>
          <a:xfrm>
            <a:off x="10395932" y="4308255"/>
            <a:ext cx="1844337" cy="1856085"/>
            <a:chOff x="7506263" y="647516"/>
            <a:chExt cx="1844337" cy="1856085"/>
          </a:xfrm>
        </p:grpSpPr>
        <p:pic>
          <p:nvPicPr>
            <p:cNvPr id="68" name="Picture 4">
              <a:extLst>
                <a:ext uri="{FF2B5EF4-FFF2-40B4-BE49-F238E27FC236}">
                  <a16:creationId xmlns:a16="http://schemas.microsoft.com/office/drawing/2014/main" id="{BD290084-0B85-4B97-AE5F-71D98932B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06263" y="647516"/>
              <a:ext cx="1844337" cy="185608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1FF319A-1519-423B-821A-1F4EA858652F}"/>
                </a:ext>
              </a:extLst>
            </p:cNvPr>
            <p:cNvSpPr txBox="1"/>
            <p:nvPr/>
          </p:nvSpPr>
          <p:spPr>
            <a:xfrm>
              <a:off x="7707898" y="828599"/>
              <a:ext cx="1441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effectLst>
                    <a:glow rad="254000">
                      <a:schemeClr val="bg1">
                        <a:alpha val="95000"/>
                      </a:schemeClr>
                    </a:glow>
                  </a:effectLst>
                </a:rPr>
                <a:t>Текст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Козлова</dc:creator>
  <cp:lastModifiedBy>Ainar Ibrashev</cp:lastModifiedBy>
  <cp:revision>15</cp:revision>
  <dcterms:created xsi:type="dcterms:W3CDTF">2023-10-05T13:07:31Z</dcterms:created>
  <dcterms:modified xsi:type="dcterms:W3CDTF">2024-05-31T19:55:06Z</dcterms:modified>
</cp:coreProperties>
</file>