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4660"/>
  </p:normalViewPr>
  <p:slideViewPr>
    <p:cSldViewPr snapToGrid="0">
      <p:cViewPr>
        <p:scale>
          <a:sx n="50" d="100"/>
          <a:sy n="50" d="100"/>
        </p:scale>
        <p:origin x="1843" y="749"/>
      </p:cViewPr>
      <p:guideLst/>
    </p:cSldViewPr>
  </p:slideViewPr>
  <p:notesTextViewPr>
    <p:cViewPr>
      <p:scale>
        <a:sx n="1" d="1"/>
        <a:sy n="1" d="1"/>
      </p:scale>
      <p:origin x="0" y="-4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F6361-E2AC-4484-BB00-C3CEF91DF636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BB4C7-8B01-4290-9331-21A65FCD899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649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dirty="0"/>
              <a:t>Айша Марақызы </a:t>
            </a:r>
            <a:r>
              <a:rPr lang="en-US" dirty="0"/>
              <a:t>@uk.online_bilim</a:t>
            </a:r>
            <a:endParaRPr lang="ru-KZ" dirty="0"/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BB4C7-8B01-4290-9331-21A65FCD899B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3416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06306-6950-409B-93DB-1D59A761E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06A5FF-C289-49EA-99DA-C27980E79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685985-62D1-4FC3-A375-2FDAF46B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CA2-D5B7-4E3D-AE1F-BDF00C83502A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E9E314-DBA3-4C80-A0C2-103A74A4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B32C07-296A-4F35-87E8-FED45181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8C5A-FAA7-49A6-BAF9-7578AA67BD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7842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E129B-49A5-4E9A-BEF0-204924846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78B98E-16C8-4EB7-B00C-4865E8C71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EC84E-6E11-418D-A173-7A68D6C4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CA2-D5B7-4E3D-AE1F-BDF00C83502A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64500C-97FC-4BDF-AABC-4F39A0A4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E8CD53-9886-49DD-B27F-8A79288A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8C5A-FAA7-49A6-BAF9-7578AA67BD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6507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FBA41D-A0EF-4D25-B61C-59F5A5FA23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A16D07-0630-40E2-B4D7-0BEDD9918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D6EC1-51D9-408D-BE39-A1A8F5F7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CA2-D5B7-4E3D-AE1F-BDF00C83502A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04128-074D-459A-8B5F-1AA86A16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A5992D-5F53-45F8-93A8-FC87F5E6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8C5A-FAA7-49A6-BAF9-7578AA67BD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788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EC0E6-E18A-4065-92D6-22EA2EF1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A4DFC-BFBF-4F96-9AEC-9BEC30195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003EE5-F6D3-4998-B6F4-8AA96FE8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CA2-D5B7-4E3D-AE1F-BDF00C83502A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11B57C-1D75-45EB-A61A-BAEA827C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E8CB73-16F2-4535-895A-F821FEC6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8C5A-FAA7-49A6-BAF9-7578AA67BD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732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6421-CE1C-4663-B1A4-A07EFFED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870107-2DD6-4788-96DA-93CF49FC0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3A22D4-C183-4BBC-BDD1-06B0BFBA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CA2-D5B7-4E3D-AE1F-BDF00C83502A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3A40B-2F9A-4695-875D-2CF01945C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DF26B7-6B9C-4C04-A9F6-1A2F21F9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8C5A-FAA7-49A6-BAF9-7578AA67BD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9072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D258F-E5DA-4809-9533-6CE16CC0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30FFA7-36B1-4FC5-B0CC-8EDDF4A69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B33192-37D4-4B69-8593-F37A38418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EFFC84-9275-43E4-ABCC-560F158D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CA2-D5B7-4E3D-AE1F-BDF00C83502A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D2F35E-10C7-4379-BAE0-12073BC7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C2CB21-05FE-4D20-80A0-CB89D879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8C5A-FAA7-49A6-BAF9-7578AA67BD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532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59726-5B9A-4C77-9EDE-4A8D4F98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4AC206-10AC-4E98-B79C-A1E0F1B2E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EB0F67-6F3F-4686-AD33-35ACB90E2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606327-8C38-4FA2-8C57-2B26111DA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B66BD5-0130-43B1-803E-B3312B1FA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F63DB5-C2C2-4D43-8D15-CD658BFA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CA2-D5B7-4E3D-AE1F-BDF00C83502A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5DF83E-7302-449C-B09A-D58AA20B0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BF334D-125E-47CB-BFBB-AADFE88D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8C5A-FAA7-49A6-BAF9-7578AA67BD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1138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AA684-7C52-438E-BC2E-360187D2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B5EED9-D80B-49B7-9235-06F8AD70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CA2-D5B7-4E3D-AE1F-BDF00C83502A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9FEE95-AFEE-44DF-A19B-BE9287D8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A254B8-71CF-4FCF-80B6-C36AC867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8C5A-FAA7-49A6-BAF9-7578AA67BD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7456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69CDBD-C5C4-475B-A8AD-A7183602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CA2-D5B7-4E3D-AE1F-BDF00C83502A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BC213B-393F-40BF-B377-F9099D86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A9B60B-6F3B-4919-81D7-09C61AA4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8C5A-FAA7-49A6-BAF9-7578AA67BD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214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A5D2D-9F8A-4ADE-8FA5-F8C2F5C5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5C8F3D-3D04-400F-A34D-81B14DE65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A73575-32D5-46BC-B4F5-B0F22BA88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86EBB7-3CB9-469F-ADED-3B27F659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CA2-D5B7-4E3D-AE1F-BDF00C83502A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870AF1-ED20-4FFC-A2FF-59A0B37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C4414E-9B43-494B-96FE-37324051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8C5A-FAA7-49A6-BAF9-7578AA67BD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3048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58AF0-A5CC-4236-97A0-F39D9D49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91234C-A503-4A61-8A18-33865ADDE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4F83EC-D4DB-454E-AA59-8CD7364E9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A2237-B960-4664-8F4D-9B7EE213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ECA2-D5B7-4E3D-AE1F-BDF00C83502A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B55ED8-75E1-4603-A781-E5BDB019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A8A9A5-462E-461D-9590-1CCAFF6E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8C5A-FAA7-49A6-BAF9-7578AA67BD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8903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8BB9D-FDC7-4B9B-AFEA-788878B8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9EA360-B4D5-4D7E-B5EB-97BF82A1F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F06120-D6BC-44AB-B920-0C3B43781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3ECA2-D5B7-4E3D-AE1F-BDF00C83502A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D1C719-9E76-4FF8-9641-EBED0FF06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D83C95-F2D9-4E45-A49E-72E7B2A22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E8C5A-FAA7-49A6-BAF9-7578AA67BD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00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EA5789C-19FC-4600-9376-5E0729F0129C}"/>
              </a:ext>
            </a:extLst>
          </p:cNvPr>
          <p:cNvSpPr/>
          <p:nvPr/>
        </p:nvSpPr>
        <p:spPr>
          <a:xfrm>
            <a:off x="-59098" y="218660"/>
            <a:ext cx="12267883" cy="6420679"/>
          </a:xfrm>
          <a:prstGeom prst="roundRect">
            <a:avLst/>
          </a:prstGeom>
          <a:solidFill>
            <a:schemeClr val="lt1">
              <a:alpha val="5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96C04-7C11-4339-87F3-ACAF6B133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5234" y="218661"/>
            <a:ext cx="1419901" cy="141990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04DE21B-71CA-44CE-934A-B5DB79865E9B}"/>
              </a:ext>
            </a:extLst>
          </p:cNvPr>
          <p:cNvSpPr/>
          <p:nvPr/>
        </p:nvSpPr>
        <p:spPr>
          <a:xfrm>
            <a:off x="3145004" y="518368"/>
            <a:ext cx="663414" cy="56328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00935-F275-434B-8326-C44DFB540D3E}"/>
              </a:ext>
            </a:extLst>
          </p:cNvPr>
          <p:cNvSpPr txBox="1"/>
          <p:nvPr/>
        </p:nvSpPr>
        <p:spPr>
          <a:xfrm>
            <a:off x="3282735" y="49037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DC700-3F2F-42EA-9857-F55FF80337B7}"/>
              </a:ext>
            </a:extLst>
          </p:cNvPr>
          <p:cNvSpPr txBox="1"/>
          <p:nvPr/>
        </p:nvSpPr>
        <p:spPr>
          <a:xfrm>
            <a:off x="3282735" y="49037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81E66-7D81-4248-BF3C-D1FDA03AD450}"/>
              </a:ext>
            </a:extLst>
          </p:cNvPr>
          <p:cNvSpPr txBox="1"/>
          <p:nvPr/>
        </p:nvSpPr>
        <p:spPr>
          <a:xfrm>
            <a:off x="3282735" y="49037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2AD54-2A6C-45DC-929C-D75799CB1098}"/>
              </a:ext>
            </a:extLst>
          </p:cNvPr>
          <p:cNvSpPr txBox="1"/>
          <p:nvPr/>
        </p:nvSpPr>
        <p:spPr>
          <a:xfrm>
            <a:off x="3282735" y="49037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D47B2-E29D-4769-AAC4-ADAE8FE3F8DA}"/>
              </a:ext>
            </a:extLst>
          </p:cNvPr>
          <p:cNvSpPr txBox="1"/>
          <p:nvPr/>
        </p:nvSpPr>
        <p:spPr>
          <a:xfrm>
            <a:off x="3282735" y="49037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BE83B0-E3FF-4F79-AA41-09D8A66AEEB9}"/>
              </a:ext>
            </a:extLst>
          </p:cNvPr>
          <p:cNvSpPr txBox="1"/>
          <p:nvPr/>
        </p:nvSpPr>
        <p:spPr>
          <a:xfrm>
            <a:off x="3282735" y="49037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11C90A-7190-4796-ADAF-D745A7E65C96}"/>
              </a:ext>
            </a:extLst>
          </p:cNvPr>
          <p:cNvSpPr txBox="1"/>
          <p:nvPr/>
        </p:nvSpPr>
        <p:spPr>
          <a:xfrm>
            <a:off x="3282735" y="49037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7CB708-6EE7-47DB-BBE7-951F0E927C45}"/>
              </a:ext>
            </a:extLst>
          </p:cNvPr>
          <p:cNvSpPr txBox="1"/>
          <p:nvPr/>
        </p:nvSpPr>
        <p:spPr>
          <a:xfrm>
            <a:off x="3282735" y="49037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D10A3C-1E3F-4EEF-BF61-0419ED43A05B}"/>
              </a:ext>
            </a:extLst>
          </p:cNvPr>
          <p:cNvSpPr txBox="1"/>
          <p:nvPr/>
        </p:nvSpPr>
        <p:spPr>
          <a:xfrm>
            <a:off x="3282735" y="49037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A7E07-1F53-4AB2-A5F1-150FABD63364}"/>
              </a:ext>
            </a:extLst>
          </p:cNvPr>
          <p:cNvSpPr txBox="1"/>
          <p:nvPr/>
        </p:nvSpPr>
        <p:spPr>
          <a:xfrm>
            <a:off x="3154495" y="4903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7119B1-EC42-4A59-A2A2-5914836D8D4A}"/>
              </a:ext>
            </a:extLst>
          </p:cNvPr>
          <p:cNvSpPr txBox="1"/>
          <p:nvPr/>
        </p:nvSpPr>
        <p:spPr>
          <a:xfrm>
            <a:off x="3164016" y="490375"/>
            <a:ext cx="92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ED0697-E656-42FD-95B3-4D173DCF974D}"/>
              </a:ext>
            </a:extLst>
          </p:cNvPr>
          <p:cNvSpPr txBox="1"/>
          <p:nvPr/>
        </p:nvSpPr>
        <p:spPr>
          <a:xfrm>
            <a:off x="3154495" y="4903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A2FA76-502C-42B1-AF2C-CCFDB3D7DC48}"/>
              </a:ext>
            </a:extLst>
          </p:cNvPr>
          <p:cNvSpPr txBox="1"/>
          <p:nvPr/>
        </p:nvSpPr>
        <p:spPr>
          <a:xfrm>
            <a:off x="3154495" y="4903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5A8FF0-6C64-4745-83B5-CEB59CF4C6A4}"/>
              </a:ext>
            </a:extLst>
          </p:cNvPr>
          <p:cNvSpPr txBox="1"/>
          <p:nvPr/>
        </p:nvSpPr>
        <p:spPr>
          <a:xfrm>
            <a:off x="3154495" y="4903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216559-C6D9-4CDC-BC96-D429BE981596}"/>
              </a:ext>
            </a:extLst>
          </p:cNvPr>
          <p:cNvSpPr txBox="1"/>
          <p:nvPr/>
        </p:nvSpPr>
        <p:spPr>
          <a:xfrm>
            <a:off x="3154495" y="4903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093FA0-23CB-43C4-85B0-0BD30EC2D806}"/>
              </a:ext>
            </a:extLst>
          </p:cNvPr>
          <p:cNvSpPr txBox="1"/>
          <p:nvPr/>
        </p:nvSpPr>
        <p:spPr>
          <a:xfrm>
            <a:off x="3154495" y="4903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7AD57D-6896-4AD0-B687-A837985CA7FD}"/>
              </a:ext>
            </a:extLst>
          </p:cNvPr>
          <p:cNvSpPr txBox="1"/>
          <p:nvPr/>
        </p:nvSpPr>
        <p:spPr>
          <a:xfrm>
            <a:off x="3154495" y="4903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F64292-FC0B-483C-8979-1C2D8791EFCA}"/>
              </a:ext>
            </a:extLst>
          </p:cNvPr>
          <p:cNvSpPr txBox="1"/>
          <p:nvPr/>
        </p:nvSpPr>
        <p:spPr>
          <a:xfrm>
            <a:off x="3154495" y="4903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66F86B-4D0C-4BA8-8DB2-4F4556E835F6}"/>
              </a:ext>
            </a:extLst>
          </p:cNvPr>
          <p:cNvSpPr txBox="1"/>
          <p:nvPr/>
        </p:nvSpPr>
        <p:spPr>
          <a:xfrm>
            <a:off x="3154495" y="4903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6A279D-58CA-479E-95BC-825C67545EC5}"/>
              </a:ext>
            </a:extLst>
          </p:cNvPr>
          <p:cNvSpPr txBox="1"/>
          <p:nvPr/>
        </p:nvSpPr>
        <p:spPr>
          <a:xfrm>
            <a:off x="3154495" y="4903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7918ED-6C8C-4687-A71D-40BF0B7BDE5C}"/>
              </a:ext>
            </a:extLst>
          </p:cNvPr>
          <p:cNvSpPr txBox="1"/>
          <p:nvPr/>
        </p:nvSpPr>
        <p:spPr>
          <a:xfrm>
            <a:off x="-59098" y="490374"/>
            <a:ext cx="1790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KZ Andantino script" panose="02000400000000000000" pitchFamily="2" charset="0"/>
              </a:rPr>
              <a:t>1. </a:t>
            </a:r>
            <a:r>
              <a:rPr lang="kk-KZ" sz="3600" dirty="0">
                <a:latin typeface="KZ Andantino script" panose="02000400000000000000" pitchFamily="2" charset="0"/>
              </a:rPr>
              <a:t>Жанар</a:t>
            </a:r>
            <a:endParaRPr lang="ru-KZ" sz="3600" dirty="0">
              <a:latin typeface="KZ Andantino script" panose="02000400000000000000" pitchFamily="2" charset="0"/>
            </a:endParaRP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F86D6AE9-E0F1-4530-BC2D-49F9C306C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4594" y="1517692"/>
            <a:ext cx="1419901" cy="1419901"/>
          </a:xfrm>
          <a:prstGeom prst="rect">
            <a:avLst/>
          </a:prstGeom>
        </p:spPr>
      </p:pic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A1A6A4DC-D82C-458B-A63C-999C3FF08535}"/>
              </a:ext>
            </a:extLst>
          </p:cNvPr>
          <p:cNvSpPr/>
          <p:nvPr/>
        </p:nvSpPr>
        <p:spPr>
          <a:xfrm>
            <a:off x="3204364" y="1817399"/>
            <a:ext cx="663414" cy="56328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rgbClr val="FFC000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E3677C2-9042-4656-AA20-CD06EF9C59C1}"/>
              </a:ext>
            </a:extLst>
          </p:cNvPr>
          <p:cNvSpPr txBox="1"/>
          <p:nvPr/>
        </p:nvSpPr>
        <p:spPr>
          <a:xfrm>
            <a:off x="3342095" y="178940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983EC2E-FB45-49A9-9D63-5DA36F15279B}"/>
              </a:ext>
            </a:extLst>
          </p:cNvPr>
          <p:cNvSpPr txBox="1"/>
          <p:nvPr/>
        </p:nvSpPr>
        <p:spPr>
          <a:xfrm>
            <a:off x="3342095" y="178940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CAB03AF-A5DE-496D-ABD5-EE27A547EF81}"/>
              </a:ext>
            </a:extLst>
          </p:cNvPr>
          <p:cNvSpPr txBox="1"/>
          <p:nvPr/>
        </p:nvSpPr>
        <p:spPr>
          <a:xfrm>
            <a:off x="3342095" y="178940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77AE45C-137D-465B-A8F7-C0D05B20B9F1}"/>
              </a:ext>
            </a:extLst>
          </p:cNvPr>
          <p:cNvSpPr txBox="1"/>
          <p:nvPr/>
        </p:nvSpPr>
        <p:spPr>
          <a:xfrm>
            <a:off x="3342095" y="178940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7ED4C2D-9E73-4ABE-A1E2-87E4DE0F152B}"/>
              </a:ext>
            </a:extLst>
          </p:cNvPr>
          <p:cNvSpPr txBox="1"/>
          <p:nvPr/>
        </p:nvSpPr>
        <p:spPr>
          <a:xfrm>
            <a:off x="3342095" y="178940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0A9CB02-E5C2-40F1-A401-B45F8A0EA320}"/>
              </a:ext>
            </a:extLst>
          </p:cNvPr>
          <p:cNvSpPr txBox="1"/>
          <p:nvPr/>
        </p:nvSpPr>
        <p:spPr>
          <a:xfrm>
            <a:off x="3342095" y="178940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303B5BB-B0CE-47C1-A180-C87ED611D13C}"/>
              </a:ext>
            </a:extLst>
          </p:cNvPr>
          <p:cNvSpPr txBox="1"/>
          <p:nvPr/>
        </p:nvSpPr>
        <p:spPr>
          <a:xfrm>
            <a:off x="3342095" y="178940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AFA3481-5C7C-432C-B86B-B1E776F0A937}"/>
              </a:ext>
            </a:extLst>
          </p:cNvPr>
          <p:cNvSpPr txBox="1"/>
          <p:nvPr/>
        </p:nvSpPr>
        <p:spPr>
          <a:xfrm>
            <a:off x="3342095" y="178940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8295ED9-A788-416D-ACAF-15DF603101D7}"/>
              </a:ext>
            </a:extLst>
          </p:cNvPr>
          <p:cNvSpPr txBox="1"/>
          <p:nvPr/>
        </p:nvSpPr>
        <p:spPr>
          <a:xfrm>
            <a:off x="3342095" y="178940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604172B-0F68-48ED-8EC6-792010B164D0}"/>
              </a:ext>
            </a:extLst>
          </p:cNvPr>
          <p:cNvSpPr txBox="1"/>
          <p:nvPr/>
        </p:nvSpPr>
        <p:spPr>
          <a:xfrm>
            <a:off x="3213855" y="17894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887A805-732A-41C3-A3CD-A94B85260912}"/>
              </a:ext>
            </a:extLst>
          </p:cNvPr>
          <p:cNvSpPr txBox="1"/>
          <p:nvPr/>
        </p:nvSpPr>
        <p:spPr>
          <a:xfrm>
            <a:off x="3223376" y="1789406"/>
            <a:ext cx="92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FD64981-471D-406B-BC07-DEB9CF0AF6CB}"/>
              </a:ext>
            </a:extLst>
          </p:cNvPr>
          <p:cNvSpPr txBox="1"/>
          <p:nvPr/>
        </p:nvSpPr>
        <p:spPr>
          <a:xfrm>
            <a:off x="3213855" y="17894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BF07FAF-4BE3-4DD8-AA3C-D85BEB551798}"/>
              </a:ext>
            </a:extLst>
          </p:cNvPr>
          <p:cNvSpPr txBox="1"/>
          <p:nvPr/>
        </p:nvSpPr>
        <p:spPr>
          <a:xfrm>
            <a:off x="3213855" y="17894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A20356-0CA2-40D8-BE94-8B9491B92594}"/>
              </a:ext>
            </a:extLst>
          </p:cNvPr>
          <p:cNvSpPr txBox="1"/>
          <p:nvPr/>
        </p:nvSpPr>
        <p:spPr>
          <a:xfrm>
            <a:off x="3213855" y="17894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782FD54-1F87-4A4C-9AE9-F8F88C5BDA8A}"/>
              </a:ext>
            </a:extLst>
          </p:cNvPr>
          <p:cNvSpPr txBox="1"/>
          <p:nvPr/>
        </p:nvSpPr>
        <p:spPr>
          <a:xfrm>
            <a:off x="3213855" y="17894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DAA5194-ECB5-4D81-880F-C947AA800A6E}"/>
              </a:ext>
            </a:extLst>
          </p:cNvPr>
          <p:cNvSpPr txBox="1"/>
          <p:nvPr/>
        </p:nvSpPr>
        <p:spPr>
          <a:xfrm>
            <a:off x="3213855" y="17894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AA00173-F89F-4069-9A4B-353DB0CEB893}"/>
              </a:ext>
            </a:extLst>
          </p:cNvPr>
          <p:cNvSpPr txBox="1"/>
          <p:nvPr/>
        </p:nvSpPr>
        <p:spPr>
          <a:xfrm>
            <a:off x="3213855" y="17894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DF4AC33-5969-446F-BE9A-DB9E4F482E6D}"/>
              </a:ext>
            </a:extLst>
          </p:cNvPr>
          <p:cNvSpPr txBox="1"/>
          <p:nvPr/>
        </p:nvSpPr>
        <p:spPr>
          <a:xfrm>
            <a:off x="3213855" y="17894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F320291-D3E6-46ED-8458-50EEB54F2DFC}"/>
              </a:ext>
            </a:extLst>
          </p:cNvPr>
          <p:cNvSpPr txBox="1"/>
          <p:nvPr/>
        </p:nvSpPr>
        <p:spPr>
          <a:xfrm>
            <a:off x="3213855" y="17894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D9AD352-C1ED-4CBE-947D-74BBAE388DA0}"/>
              </a:ext>
            </a:extLst>
          </p:cNvPr>
          <p:cNvSpPr txBox="1"/>
          <p:nvPr/>
        </p:nvSpPr>
        <p:spPr>
          <a:xfrm>
            <a:off x="3213855" y="17894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A729803-3C93-4E6F-AED5-7B18D263BF9A}"/>
              </a:ext>
            </a:extLst>
          </p:cNvPr>
          <p:cNvSpPr txBox="1"/>
          <p:nvPr/>
        </p:nvSpPr>
        <p:spPr>
          <a:xfrm>
            <a:off x="262" y="178940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KZ Andantino script" panose="02000400000000000000" pitchFamily="2" charset="0"/>
              </a:rPr>
              <a:t>2. </a:t>
            </a:r>
            <a:r>
              <a:rPr lang="kk-KZ" sz="3600" dirty="0">
                <a:latin typeface="KZ Andantino script" panose="02000400000000000000" pitchFamily="2" charset="0"/>
              </a:rPr>
              <a:t>Арман</a:t>
            </a:r>
            <a:endParaRPr lang="ru-KZ" sz="3600" dirty="0">
              <a:latin typeface="KZ Andantino script" panose="02000400000000000000" pitchFamily="2" charset="0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A51009D0-8A2E-4CAC-B3A6-1AFB73A74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2834" y="2670155"/>
            <a:ext cx="1419901" cy="1419901"/>
          </a:xfrm>
          <a:prstGeom prst="rect">
            <a:avLst/>
          </a:prstGeom>
        </p:spPr>
      </p:pic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840F4DD-A25D-4BEF-A7B5-1517C006DC1C}"/>
              </a:ext>
            </a:extLst>
          </p:cNvPr>
          <p:cNvSpPr/>
          <p:nvPr/>
        </p:nvSpPr>
        <p:spPr>
          <a:xfrm>
            <a:off x="3332604" y="2969862"/>
            <a:ext cx="663414" cy="56328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rgbClr val="FFC00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EF53AAA-303E-42BF-83C5-1A9355A8C51C}"/>
              </a:ext>
            </a:extLst>
          </p:cNvPr>
          <p:cNvSpPr txBox="1"/>
          <p:nvPr/>
        </p:nvSpPr>
        <p:spPr>
          <a:xfrm>
            <a:off x="3470335" y="294186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A11A196-7C5B-4C5F-B195-225E8A5E9459}"/>
              </a:ext>
            </a:extLst>
          </p:cNvPr>
          <p:cNvSpPr txBox="1"/>
          <p:nvPr/>
        </p:nvSpPr>
        <p:spPr>
          <a:xfrm>
            <a:off x="3470335" y="294186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A54CA5F-FF96-42B6-9C6E-9396A328D180}"/>
              </a:ext>
            </a:extLst>
          </p:cNvPr>
          <p:cNvSpPr txBox="1"/>
          <p:nvPr/>
        </p:nvSpPr>
        <p:spPr>
          <a:xfrm>
            <a:off x="3470335" y="294186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0854130-A871-4283-9169-AFF5930879B3}"/>
              </a:ext>
            </a:extLst>
          </p:cNvPr>
          <p:cNvSpPr txBox="1"/>
          <p:nvPr/>
        </p:nvSpPr>
        <p:spPr>
          <a:xfrm>
            <a:off x="3470335" y="294186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D521819-C942-4691-A516-4503B3DD8AE5}"/>
              </a:ext>
            </a:extLst>
          </p:cNvPr>
          <p:cNvSpPr txBox="1"/>
          <p:nvPr/>
        </p:nvSpPr>
        <p:spPr>
          <a:xfrm>
            <a:off x="3470335" y="294186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A6262C4-1CF3-4BF7-BDFF-7CC0F6B4EDD1}"/>
              </a:ext>
            </a:extLst>
          </p:cNvPr>
          <p:cNvSpPr txBox="1"/>
          <p:nvPr/>
        </p:nvSpPr>
        <p:spPr>
          <a:xfrm>
            <a:off x="3470335" y="294186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2201EE4-AFA5-4E14-8CBD-3E5EF2644D63}"/>
              </a:ext>
            </a:extLst>
          </p:cNvPr>
          <p:cNvSpPr txBox="1"/>
          <p:nvPr/>
        </p:nvSpPr>
        <p:spPr>
          <a:xfrm>
            <a:off x="3470335" y="294186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47A568D-8F94-4A44-A206-6779803CC424}"/>
              </a:ext>
            </a:extLst>
          </p:cNvPr>
          <p:cNvSpPr txBox="1"/>
          <p:nvPr/>
        </p:nvSpPr>
        <p:spPr>
          <a:xfrm>
            <a:off x="3470335" y="294186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5A78E39-C52B-40E3-B054-BF61F465C806}"/>
              </a:ext>
            </a:extLst>
          </p:cNvPr>
          <p:cNvSpPr txBox="1"/>
          <p:nvPr/>
        </p:nvSpPr>
        <p:spPr>
          <a:xfrm>
            <a:off x="3470335" y="294186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DDA5A3F-4E18-4964-B963-A796CD5D0C70}"/>
              </a:ext>
            </a:extLst>
          </p:cNvPr>
          <p:cNvSpPr txBox="1"/>
          <p:nvPr/>
        </p:nvSpPr>
        <p:spPr>
          <a:xfrm>
            <a:off x="3342095" y="294186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5969313-A8CD-4524-963E-F4F761F06CA4}"/>
              </a:ext>
            </a:extLst>
          </p:cNvPr>
          <p:cNvSpPr txBox="1"/>
          <p:nvPr/>
        </p:nvSpPr>
        <p:spPr>
          <a:xfrm>
            <a:off x="3351616" y="2941869"/>
            <a:ext cx="92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E60F1C5-D470-40F1-9DF9-28045F53F72D}"/>
              </a:ext>
            </a:extLst>
          </p:cNvPr>
          <p:cNvSpPr txBox="1"/>
          <p:nvPr/>
        </p:nvSpPr>
        <p:spPr>
          <a:xfrm>
            <a:off x="3342095" y="294186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652EF88-3D6B-4BB1-BDF2-C1DFFB4EDEB6}"/>
              </a:ext>
            </a:extLst>
          </p:cNvPr>
          <p:cNvSpPr txBox="1"/>
          <p:nvPr/>
        </p:nvSpPr>
        <p:spPr>
          <a:xfrm>
            <a:off x="3342095" y="294186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BE7B35F-84BA-42F4-83DF-1800254A6EF3}"/>
              </a:ext>
            </a:extLst>
          </p:cNvPr>
          <p:cNvSpPr txBox="1"/>
          <p:nvPr/>
        </p:nvSpPr>
        <p:spPr>
          <a:xfrm>
            <a:off x="3342095" y="294186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76FD7CB-841A-4215-8BD0-7399BBDFF5A1}"/>
              </a:ext>
            </a:extLst>
          </p:cNvPr>
          <p:cNvSpPr txBox="1"/>
          <p:nvPr/>
        </p:nvSpPr>
        <p:spPr>
          <a:xfrm>
            <a:off x="3342095" y="294186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B01EC45-B333-403D-A14B-665DEE4529B3}"/>
              </a:ext>
            </a:extLst>
          </p:cNvPr>
          <p:cNvSpPr txBox="1"/>
          <p:nvPr/>
        </p:nvSpPr>
        <p:spPr>
          <a:xfrm>
            <a:off x="3342095" y="294186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062AED4-C8DE-495F-8A46-E7F75554DD37}"/>
              </a:ext>
            </a:extLst>
          </p:cNvPr>
          <p:cNvSpPr txBox="1"/>
          <p:nvPr/>
        </p:nvSpPr>
        <p:spPr>
          <a:xfrm>
            <a:off x="3342095" y="294186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6FA8F51-9E9C-4F01-8C42-7E7BAFDC6ECD}"/>
              </a:ext>
            </a:extLst>
          </p:cNvPr>
          <p:cNvSpPr txBox="1"/>
          <p:nvPr/>
        </p:nvSpPr>
        <p:spPr>
          <a:xfrm>
            <a:off x="3342095" y="294186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C818734-040F-4047-B5BC-B7FC2BF70A83}"/>
              </a:ext>
            </a:extLst>
          </p:cNvPr>
          <p:cNvSpPr txBox="1"/>
          <p:nvPr/>
        </p:nvSpPr>
        <p:spPr>
          <a:xfrm>
            <a:off x="3342095" y="294186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FE94A30-A8F2-4990-9D51-732D31718218}"/>
              </a:ext>
            </a:extLst>
          </p:cNvPr>
          <p:cNvSpPr txBox="1"/>
          <p:nvPr/>
        </p:nvSpPr>
        <p:spPr>
          <a:xfrm>
            <a:off x="3342095" y="294186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17132FE-85E5-471F-A236-D327D07260A1}"/>
              </a:ext>
            </a:extLst>
          </p:cNvPr>
          <p:cNvSpPr txBox="1"/>
          <p:nvPr/>
        </p:nvSpPr>
        <p:spPr>
          <a:xfrm>
            <a:off x="128502" y="2941868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KZ Andantino script" panose="02000400000000000000" pitchFamily="2" charset="0"/>
              </a:rPr>
              <a:t>3</a:t>
            </a:r>
            <a:r>
              <a:rPr lang="en-US" sz="3600" dirty="0">
                <a:latin typeface="KZ Andantino script" panose="02000400000000000000" pitchFamily="2" charset="0"/>
              </a:rPr>
              <a:t>. </a:t>
            </a:r>
            <a:r>
              <a:rPr lang="kk-KZ" sz="3600" dirty="0">
                <a:latin typeface="KZ Andantino script" panose="02000400000000000000" pitchFamily="2" charset="0"/>
              </a:rPr>
              <a:t>Асан</a:t>
            </a:r>
            <a:endParaRPr lang="ru-KZ" sz="3600" dirty="0">
              <a:latin typeface="KZ Andantino script" panose="02000400000000000000" pitchFamily="2" charset="0"/>
            </a:endParaRPr>
          </a:p>
        </p:txBody>
      </p:sp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599DA66D-FFD8-4FF4-854A-1F8B9F375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2194" y="3969186"/>
            <a:ext cx="1419901" cy="1419901"/>
          </a:xfrm>
          <a:prstGeom prst="rect">
            <a:avLst/>
          </a:prstGeom>
        </p:spPr>
      </p:pic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36C2A699-2D21-4A87-8DCB-5A95F05C6E8B}"/>
              </a:ext>
            </a:extLst>
          </p:cNvPr>
          <p:cNvSpPr/>
          <p:nvPr/>
        </p:nvSpPr>
        <p:spPr>
          <a:xfrm>
            <a:off x="3391964" y="4268893"/>
            <a:ext cx="663414" cy="56328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rgbClr val="FFC000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64C19CF-D50B-4EF6-AB5C-D838D33F0201}"/>
              </a:ext>
            </a:extLst>
          </p:cNvPr>
          <p:cNvSpPr txBox="1"/>
          <p:nvPr/>
        </p:nvSpPr>
        <p:spPr>
          <a:xfrm>
            <a:off x="3529695" y="4240900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E13FCB1-0923-4E1B-B02E-3BD35EA38FAB}"/>
              </a:ext>
            </a:extLst>
          </p:cNvPr>
          <p:cNvSpPr txBox="1"/>
          <p:nvPr/>
        </p:nvSpPr>
        <p:spPr>
          <a:xfrm>
            <a:off x="3529695" y="4240900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664816F-A54A-4348-8332-CE639CC1B7B2}"/>
              </a:ext>
            </a:extLst>
          </p:cNvPr>
          <p:cNvSpPr txBox="1"/>
          <p:nvPr/>
        </p:nvSpPr>
        <p:spPr>
          <a:xfrm>
            <a:off x="3529695" y="4240900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EE4AB83-43E7-4504-8593-D4472008B26D}"/>
              </a:ext>
            </a:extLst>
          </p:cNvPr>
          <p:cNvSpPr txBox="1"/>
          <p:nvPr/>
        </p:nvSpPr>
        <p:spPr>
          <a:xfrm>
            <a:off x="3529695" y="4240900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9815385-92EC-44A6-994F-43BB94839F31}"/>
              </a:ext>
            </a:extLst>
          </p:cNvPr>
          <p:cNvSpPr txBox="1"/>
          <p:nvPr/>
        </p:nvSpPr>
        <p:spPr>
          <a:xfrm>
            <a:off x="3529695" y="4240900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E7AE003-5A12-4A5D-9294-A82874D043CC}"/>
              </a:ext>
            </a:extLst>
          </p:cNvPr>
          <p:cNvSpPr txBox="1"/>
          <p:nvPr/>
        </p:nvSpPr>
        <p:spPr>
          <a:xfrm>
            <a:off x="3529695" y="4240900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488D6E7-57D4-4608-8DC1-D88F83EA5EEE}"/>
              </a:ext>
            </a:extLst>
          </p:cNvPr>
          <p:cNvSpPr txBox="1"/>
          <p:nvPr/>
        </p:nvSpPr>
        <p:spPr>
          <a:xfrm>
            <a:off x="3529695" y="4240900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69F6612-90D1-4127-AB22-728DC7884320}"/>
              </a:ext>
            </a:extLst>
          </p:cNvPr>
          <p:cNvSpPr txBox="1"/>
          <p:nvPr/>
        </p:nvSpPr>
        <p:spPr>
          <a:xfrm>
            <a:off x="3529695" y="4240900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EAC8522-3167-4B21-AB5E-95F4C6195FA1}"/>
              </a:ext>
            </a:extLst>
          </p:cNvPr>
          <p:cNvSpPr txBox="1"/>
          <p:nvPr/>
        </p:nvSpPr>
        <p:spPr>
          <a:xfrm>
            <a:off x="3529695" y="4240900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A2C898A-C3DD-4166-A0A3-B7029F8550FF}"/>
              </a:ext>
            </a:extLst>
          </p:cNvPr>
          <p:cNvSpPr txBox="1"/>
          <p:nvPr/>
        </p:nvSpPr>
        <p:spPr>
          <a:xfrm>
            <a:off x="3401455" y="4240900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A83BEC7-CF08-495B-BFBC-C6B0A1BBFB8D}"/>
              </a:ext>
            </a:extLst>
          </p:cNvPr>
          <p:cNvSpPr txBox="1"/>
          <p:nvPr/>
        </p:nvSpPr>
        <p:spPr>
          <a:xfrm>
            <a:off x="3410976" y="4240900"/>
            <a:ext cx="92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E5CBC01-018A-4F49-BC9C-8A236FE4597C}"/>
              </a:ext>
            </a:extLst>
          </p:cNvPr>
          <p:cNvSpPr txBox="1"/>
          <p:nvPr/>
        </p:nvSpPr>
        <p:spPr>
          <a:xfrm>
            <a:off x="3401455" y="4240900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5C2DD1B-F9B9-4BA2-ACC7-1C53ACB99521}"/>
              </a:ext>
            </a:extLst>
          </p:cNvPr>
          <p:cNvSpPr txBox="1"/>
          <p:nvPr/>
        </p:nvSpPr>
        <p:spPr>
          <a:xfrm>
            <a:off x="3401455" y="4240900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D0C4B53-9D7C-49D1-851C-C206C37340F2}"/>
              </a:ext>
            </a:extLst>
          </p:cNvPr>
          <p:cNvSpPr txBox="1"/>
          <p:nvPr/>
        </p:nvSpPr>
        <p:spPr>
          <a:xfrm>
            <a:off x="3401455" y="4240900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628AEE4-5830-49E8-9E5B-CBDE8C47BC2C}"/>
              </a:ext>
            </a:extLst>
          </p:cNvPr>
          <p:cNvSpPr txBox="1"/>
          <p:nvPr/>
        </p:nvSpPr>
        <p:spPr>
          <a:xfrm>
            <a:off x="3401455" y="4240900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08A855E-E6CD-4626-B200-E8B490678572}"/>
              </a:ext>
            </a:extLst>
          </p:cNvPr>
          <p:cNvSpPr txBox="1"/>
          <p:nvPr/>
        </p:nvSpPr>
        <p:spPr>
          <a:xfrm>
            <a:off x="3401455" y="4240900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83661E0-3FD8-41C3-9F00-D4D6F0FB5F79}"/>
              </a:ext>
            </a:extLst>
          </p:cNvPr>
          <p:cNvSpPr txBox="1"/>
          <p:nvPr/>
        </p:nvSpPr>
        <p:spPr>
          <a:xfrm>
            <a:off x="3401455" y="4240900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881CCAE-9596-4765-AC79-D0934DD88482}"/>
              </a:ext>
            </a:extLst>
          </p:cNvPr>
          <p:cNvSpPr txBox="1"/>
          <p:nvPr/>
        </p:nvSpPr>
        <p:spPr>
          <a:xfrm>
            <a:off x="3401455" y="4240900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A18E830-5D06-458C-9358-62D779A42D96}"/>
              </a:ext>
            </a:extLst>
          </p:cNvPr>
          <p:cNvSpPr txBox="1"/>
          <p:nvPr/>
        </p:nvSpPr>
        <p:spPr>
          <a:xfrm>
            <a:off x="3401455" y="4240900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5B7FCFD-B4D9-40F5-8527-09C3329FCE4C}"/>
              </a:ext>
            </a:extLst>
          </p:cNvPr>
          <p:cNvSpPr txBox="1"/>
          <p:nvPr/>
        </p:nvSpPr>
        <p:spPr>
          <a:xfrm>
            <a:off x="3401455" y="4240900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000BF68-E98E-4F6F-A831-540A049A4202}"/>
              </a:ext>
            </a:extLst>
          </p:cNvPr>
          <p:cNvSpPr txBox="1"/>
          <p:nvPr/>
        </p:nvSpPr>
        <p:spPr>
          <a:xfrm>
            <a:off x="187862" y="4240899"/>
            <a:ext cx="173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KZ Andantino script" panose="02000400000000000000" pitchFamily="2" charset="0"/>
              </a:rPr>
              <a:t>4</a:t>
            </a:r>
            <a:r>
              <a:rPr lang="en-US" sz="3600" dirty="0">
                <a:latin typeface="KZ Andantino script" panose="02000400000000000000" pitchFamily="2" charset="0"/>
              </a:rPr>
              <a:t>. </a:t>
            </a:r>
            <a:r>
              <a:rPr lang="kk-KZ" sz="3600" dirty="0">
                <a:latin typeface="KZ Andantino script" panose="02000400000000000000" pitchFamily="2" charset="0"/>
              </a:rPr>
              <a:t>Айша</a:t>
            </a:r>
            <a:endParaRPr lang="ru-KZ" sz="3600" dirty="0">
              <a:latin typeface="KZ Andantino script" panose="02000400000000000000" pitchFamily="2" charset="0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503EC9A5-8BAD-4597-8F55-A6E4AD7DC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4533" y="195410"/>
            <a:ext cx="1419901" cy="1419901"/>
          </a:xfrm>
          <a:prstGeom prst="rect">
            <a:avLst/>
          </a:prstGeom>
        </p:spPr>
      </p:pic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id="{5CBE170A-50AD-439C-B255-308E87C7A853}"/>
              </a:ext>
            </a:extLst>
          </p:cNvPr>
          <p:cNvSpPr/>
          <p:nvPr/>
        </p:nvSpPr>
        <p:spPr>
          <a:xfrm>
            <a:off x="7234303" y="495117"/>
            <a:ext cx="663414" cy="56328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rgbClr val="FFC00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B352C5F-9A67-424D-A1D7-C3F3931C8B7B}"/>
              </a:ext>
            </a:extLst>
          </p:cNvPr>
          <p:cNvSpPr txBox="1"/>
          <p:nvPr/>
        </p:nvSpPr>
        <p:spPr>
          <a:xfrm>
            <a:off x="7372034" y="467124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9E8FEDA-8307-4764-98F1-A8DCAC9143B7}"/>
              </a:ext>
            </a:extLst>
          </p:cNvPr>
          <p:cNvSpPr txBox="1"/>
          <p:nvPr/>
        </p:nvSpPr>
        <p:spPr>
          <a:xfrm>
            <a:off x="7372034" y="467124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EDD815D-0FAE-44A3-BDBE-76C0876E55FA}"/>
              </a:ext>
            </a:extLst>
          </p:cNvPr>
          <p:cNvSpPr txBox="1"/>
          <p:nvPr/>
        </p:nvSpPr>
        <p:spPr>
          <a:xfrm>
            <a:off x="7372034" y="467124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8F45940-9C11-440E-A6BC-98B9F0C058B8}"/>
              </a:ext>
            </a:extLst>
          </p:cNvPr>
          <p:cNvSpPr txBox="1"/>
          <p:nvPr/>
        </p:nvSpPr>
        <p:spPr>
          <a:xfrm>
            <a:off x="7372034" y="467124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77397F1-4561-4072-89C5-429811F95C87}"/>
              </a:ext>
            </a:extLst>
          </p:cNvPr>
          <p:cNvSpPr txBox="1"/>
          <p:nvPr/>
        </p:nvSpPr>
        <p:spPr>
          <a:xfrm>
            <a:off x="7372034" y="467124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0135385F-DD18-449B-A158-5F7A9EFB58A5}"/>
              </a:ext>
            </a:extLst>
          </p:cNvPr>
          <p:cNvSpPr txBox="1"/>
          <p:nvPr/>
        </p:nvSpPr>
        <p:spPr>
          <a:xfrm>
            <a:off x="7372034" y="467124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F502FE0-C465-4426-94F8-5EBDFA12E863}"/>
              </a:ext>
            </a:extLst>
          </p:cNvPr>
          <p:cNvSpPr txBox="1"/>
          <p:nvPr/>
        </p:nvSpPr>
        <p:spPr>
          <a:xfrm>
            <a:off x="7372034" y="467124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CFB2482-D8BB-40D2-8BD5-AB5DA17BF17D}"/>
              </a:ext>
            </a:extLst>
          </p:cNvPr>
          <p:cNvSpPr txBox="1"/>
          <p:nvPr/>
        </p:nvSpPr>
        <p:spPr>
          <a:xfrm>
            <a:off x="7372034" y="467124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23C57D6A-BB75-4854-BDFB-BC6AB5A40252}"/>
              </a:ext>
            </a:extLst>
          </p:cNvPr>
          <p:cNvSpPr txBox="1"/>
          <p:nvPr/>
        </p:nvSpPr>
        <p:spPr>
          <a:xfrm>
            <a:off x="7372034" y="467124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B3C26C5-6DAD-4F44-B3F2-13A30BCC467A}"/>
              </a:ext>
            </a:extLst>
          </p:cNvPr>
          <p:cNvSpPr txBox="1"/>
          <p:nvPr/>
        </p:nvSpPr>
        <p:spPr>
          <a:xfrm>
            <a:off x="7243794" y="467124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CF9812B-2887-4AC4-B7CE-01C0743BF586}"/>
              </a:ext>
            </a:extLst>
          </p:cNvPr>
          <p:cNvSpPr txBox="1"/>
          <p:nvPr/>
        </p:nvSpPr>
        <p:spPr>
          <a:xfrm>
            <a:off x="7253315" y="467124"/>
            <a:ext cx="92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9E10A6C-85D5-486A-9B76-090680E293E4}"/>
              </a:ext>
            </a:extLst>
          </p:cNvPr>
          <p:cNvSpPr txBox="1"/>
          <p:nvPr/>
        </p:nvSpPr>
        <p:spPr>
          <a:xfrm>
            <a:off x="7243794" y="467124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2A8192D-5772-48B8-84E6-F98E740380C6}"/>
              </a:ext>
            </a:extLst>
          </p:cNvPr>
          <p:cNvSpPr txBox="1"/>
          <p:nvPr/>
        </p:nvSpPr>
        <p:spPr>
          <a:xfrm>
            <a:off x="7243794" y="467124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113EE1BE-4D5F-451D-A71E-FD6B9B3DEDE4}"/>
              </a:ext>
            </a:extLst>
          </p:cNvPr>
          <p:cNvSpPr txBox="1"/>
          <p:nvPr/>
        </p:nvSpPr>
        <p:spPr>
          <a:xfrm>
            <a:off x="7243794" y="467124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7F2A5A0-FDBD-4E9C-AFA6-58C96ACE20BE}"/>
              </a:ext>
            </a:extLst>
          </p:cNvPr>
          <p:cNvSpPr txBox="1"/>
          <p:nvPr/>
        </p:nvSpPr>
        <p:spPr>
          <a:xfrm>
            <a:off x="7243794" y="467124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2D72B13-AE02-4B7C-B60B-87C5A33A0AA1}"/>
              </a:ext>
            </a:extLst>
          </p:cNvPr>
          <p:cNvSpPr txBox="1"/>
          <p:nvPr/>
        </p:nvSpPr>
        <p:spPr>
          <a:xfrm>
            <a:off x="7243794" y="467124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ECC4BAB5-F70F-43A9-931A-42985CEA9773}"/>
              </a:ext>
            </a:extLst>
          </p:cNvPr>
          <p:cNvSpPr txBox="1"/>
          <p:nvPr/>
        </p:nvSpPr>
        <p:spPr>
          <a:xfrm>
            <a:off x="7243794" y="467124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F0F3687D-381D-44CD-8185-50A3F9A64B4D}"/>
              </a:ext>
            </a:extLst>
          </p:cNvPr>
          <p:cNvSpPr txBox="1"/>
          <p:nvPr/>
        </p:nvSpPr>
        <p:spPr>
          <a:xfrm>
            <a:off x="7243794" y="467124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3B08B88-A3A9-402D-B6FB-064C7D3AE8C5}"/>
              </a:ext>
            </a:extLst>
          </p:cNvPr>
          <p:cNvSpPr txBox="1"/>
          <p:nvPr/>
        </p:nvSpPr>
        <p:spPr>
          <a:xfrm>
            <a:off x="7243794" y="467124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6CAE6E1-92F6-46DC-A260-B1D0FF2938DA}"/>
              </a:ext>
            </a:extLst>
          </p:cNvPr>
          <p:cNvSpPr txBox="1"/>
          <p:nvPr/>
        </p:nvSpPr>
        <p:spPr>
          <a:xfrm>
            <a:off x="7243794" y="467124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FFC6956-07FB-43D6-9190-6F504260F2E7}"/>
              </a:ext>
            </a:extLst>
          </p:cNvPr>
          <p:cNvSpPr txBox="1"/>
          <p:nvPr/>
        </p:nvSpPr>
        <p:spPr>
          <a:xfrm>
            <a:off x="4030201" y="467123"/>
            <a:ext cx="2084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KZ Andantino script" panose="02000400000000000000" pitchFamily="2" charset="0"/>
              </a:rPr>
              <a:t>6</a:t>
            </a:r>
            <a:r>
              <a:rPr lang="en-US" sz="3600" dirty="0">
                <a:latin typeface="KZ Andantino script" panose="02000400000000000000" pitchFamily="2" charset="0"/>
              </a:rPr>
              <a:t>. </a:t>
            </a:r>
            <a:r>
              <a:rPr lang="kk-KZ" sz="3600" dirty="0">
                <a:latin typeface="KZ Andantino script" panose="02000400000000000000" pitchFamily="2" charset="0"/>
              </a:rPr>
              <a:t>Жасмин</a:t>
            </a:r>
            <a:endParaRPr lang="ru-KZ" sz="3600" dirty="0">
              <a:latin typeface="KZ Andantino script" panose="02000400000000000000" pitchFamily="2" charset="0"/>
            </a:endParaRPr>
          </a:p>
        </p:txBody>
      </p:sp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B218E238-9799-4E12-B2C4-17C831000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3893" y="1494441"/>
            <a:ext cx="1419901" cy="1419901"/>
          </a:xfrm>
          <a:prstGeom prst="rect">
            <a:avLst/>
          </a:prstGeom>
        </p:spPr>
      </p:pic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id="{83006081-7A3B-404E-9E24-30574078F322}"/>
              </a:ext>
            </a:extLst>
          </p:cNvPr>
          <p:cNvSpPr/>
          <p:nvPr/>
        </p:nvSpPr>
        <p:spPr>
          <a:xfrm>
            <a:off x="7293663" y="1794148"/>
            <a:ext cx="663414" cy="56328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rgbClr val="FFC000"/>
              </a:solidFill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C6525BA-EE25-4ACB-85FE-F640250BEE9B}"/>
              </a:ext>
            </a:extLst>
          </p:cNvPr>
          <p:cNvSpPr txBox="1"/>
          <p:nvPr/>
        </p:nvSpPr>
        <p:spPr>
          <a:xfrm>
            <a:off x="7431394" y="176615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1AD911-6CB6-462A-BE8D-8382441654A8}"/>
              </a:ext>
            </a:extLst>
          </p:cNvPr>
          <p:cNvSpPr txBox="1"/>
          <p:nvPr/>
        </p:nvSpPr>
        <p:spPr>
          <a:xfrm>
            <a:off x="7431394" y="176615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322217DE-6BD0-4F3E-A5AA-9DEC784844AE}"/>
              </a:ext>
            </a:extLst>
          </p:cNvPr>
          <p:cNvSpPr txBox="1"/>
          <p:nvPr/>
        </p:nvSpPr>
        <p:spPr>
          <a:xfrm>
            <a:off x="7431394" y="176615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CCF2798-413C-4B52-8832-A03871C9DB54}"/>
              </a:ext>
            </a:extLst>
          </p:cNvPr>
          <p:cNvSpPr txBox="1"/>
          <p:nvPr/>
        </p:nvSpPr>
        <p:spPr>
          <a:xfrm>
            <a:off x="7431394" y="176615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6BFAD9AE-C427-4534-8544-091793069746}"/>
              </a:ext>
            </a:extLst>
          </p:cNvPr>
          <p:cNvSpPr txBox="1"/>
          <p:nvPr/>
        </p:nvSpPr>
        <p:spPr>
          <a:xfrm>
            <a:off x="7431394" y="176615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32F5B5BA-422B-46BB-9D26-2485C36E4490}"/>
              </a:ext>
            </a:extLst>
          </p:cNvPr>
          <p:cNvSpPr txBox="1"/>
          <p:nvPr/>
        </p:nvSpPr>
        <p:spPr>
          <a:xfrm>
            <a:off x="7431394" y="176615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3A1FA3A8-F310-4760-99EC-BC4F22FD40D7}"/>
              </a:ext>
            </a:extLst>
          </p:cNvPr>
          <p:cNvSpPr txBox="1"/>
          <p:nvPr/>
        </p:nvSpPr>
        <p:spPr>
          <a:xfrm>
            <a:off x="7431394" y="176615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DEF3F622-41F7-44C8-9AF2-7B48E4EC344D}"/>
              </a:ext>
            </a:extLst>
          </p:cNvPr>
          <p:cNvSpPr txBox="1"/>
          <p:nvPr/>
        </p:nvSpPr>
        <p:spPr>
          <a:xfrm>
            <a:off x="7431394" y="176615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ADA2A07B-A020-4FF1-937D-A8C1EC4B900B}"/>
              </a:ext>
            </a:extLst>
          </p:cNvPr>
          <p:cNvSpPr txBox="1"/>
          <p:nvPr/>
        </p:nvSpPr>
        <p:spPr>
          <a:xfrm>
            <a:off x="7431394" y="176615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16312EA3-2AB2-4608-8B45-2AF1110CDBBC}"/>
              </a:ext>
            </a:extLst>
          </p:cNvPr>
          <p:cNvSpPr txBox="1"/>
          <p:nvPr/>
        </p:nvSpPr>
        <p:spPr>
          <a:xfrm>
            <a:off x="7303154" y="176615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166FB788-7E9F-4CA1-8777-4FA5B29FF287}"/>
              </a:ext>
            </a:extLst>
          </p:cNvPr>
          <p:cNvSpPr txBox="1"/>
          <p:nvPr/>
        </p:nvSpPr>
        <p:spPr>
          <a:xfrm>
            <a:off x="7312675" y="1766155"/>
            <a:ext cx="92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0B046B1-9611-422E-BC19-D7516C984AA2}"/>
              </a:ext>
            </a:extLst>
          </p:cNvPr>
          <p:cNvSpPr txBox="1"/>
          <p:nvPr/>
        </p:nvSpPr>
        <p:spPr>
          <a:xfrm>
            <a:off x="7303154" y="176615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D038A0EB-EBDE-44A3-8A22-8D9BF969DB8E}"/>
              </a:ext>
            </a:extLst>
          </p:cNvPr>
          <p:cNvSpPr txBox="1"/>
          <p:nvPr/>
        </p:nvSpPr>
        <p:spPr>
          <a:xfrm>
            <a:off x="7303154" y="176615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E2EF6D48-D97E-4D6E-86DC-80E4E04E9629}"/>
              </a:ext>
            </a:extLst>
          </p:cNvPr>
          <p:cNvSpPr txBox="1"/>
          <p:nvPr/>
        </p:nvSpPr>
        <p:spPr>
          <a:xfrm>
            <a:off x="7303154" y="176615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A65523FF-6489-47EC-9B07-38BB0B777329}"/>
              </a:ext>
            </a:extLst>
          </p:cNvPr>
          <p:cNvSpPr txBox="1"/>
          <p:nvPr/>
        </p:nvSpPr>
        <p:spPr>
          <a:xfrm>
            <a:off x="7303154" y="176615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FB5773C0-19D0-40AC-A5B8-57714A6F6EBE}"/>
              </a:ext>
            </a:extLst>
          </p:cNvPr>
          <p:cNvSpPr txBox="1"/>
          <p:nvPr/>
        </p:nvSpPr>
        <p:spPr>
          <a:xfrm>
            <a:off x="7303154" y="176615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82E8CBA-0B8C-403C-9458-52A20D29ABC8}"/>
              </a:ext>
            </a:extLst>
          </p:cNvPr>
          <p:cNvSpPr txBox="1"/>
          <p:nvPr/>
        </p:nvSpPr>
        <p:spPr>
          <a:xfrm>
            <a:off x="7303154" y="176615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B70EA5D3-4082-49BB-ADF9-26B8A65861B3}"/>
              </a:ext>
            </a:extLst>
          </p:cNvPr>
          <p:cNvSpPr txBox="1"/>
          <p:nvPr/>
        </p:nvSpPr>
        <p:spPr>
          <a:xfrm>
            <a:off x="7303154" y="176615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68FB014C-C54A-459D-A195-C98784525656}"/>
              </a:ext>
            </a:extLst>
          </p:cNvPr>
          <p:cNvSpPr txBox="1"/>
          <p:nvPr/>
        </p:nvSpPr>
        <p:spPr>
          <a:xfrm>
            <a:off x="7303154" y="176615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D2E0892-C7C6-4D8B-A6A2-82A1868319A8}"/>
              </a:ext>
            </a:extLst>
          </p:cNvPr>
          <p:cNvSpPr txBox="1"/>
          <p:nvPr/>
        </p:nvSpPr>
        <p:spPr>
          <a:xfrm>
            <a:off x="7303154" y="176615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28FED756-C711-4FB5-B1EA-AA1C5CB5B3C3}"/>
              </a:ext>
            </a:extLst>
          </p:cNvPr>
          <p:cNvSpPr txBox="1"/>
          <p:nvPr/>
        </p:nvSpPr>
        <p:spPr>
          <a:xfrm>
            <a:off x="4089561" y="1766154"/>
            <a:ext cx="188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KZ Andantino script" panose="02000400000000000000" pitchFamily="2" charset="0"/>
              </a:rPr>
              <a:t>7</a:t>
            </a:r>
            <a:r>
              <a:rPr lang="en-US" sz="3600" dirty="0">
                <a:latin typeface="KZ Andantino script" panose="02000400000000000000" pitchFamily="2" charset="0"/>
              </a:rPr>
              <a:t>. </a:t>
            </a:r>
            <a:r>
              <a:rPr lang="kk-KZ" sz="3600" dirty="0">
                <a:latin typeface="KZ Andantino script" panose="02000400000000000000" pitchFamily="2" charset="0"/>
              </a:rPr>
              <a:t>Галым</a:t>
            </a:r>
            <a:endParaRPr lang="ru-KZ" sz="3600" dirty="0">
              <a:latin typeface="KZ Andantino script" panose="02000400000000000000" pitchFamily="2" charset="0"/>
            </a:endParaRPr>
          </a:p>
        </p:txBody>
      </p:sp>
      <p:pic>
        <p:nvPicPr>
          <p:cNvPr id="210" name="Рисунок 209">
            <a:extLst>
              <a:ext uri="{FF2B5EF4-FFF2-40B4-BE49-F238E27FC236}">
                <a16:creationId xmlns:a16="http://schemas.microsoft.com/office/drawing/2014/main" id="{B842C203-195B-457A-816E-C22C931B7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2774" y="2760461"/>
            <a:ext cx="1419901" cy="1419901"/>
          </a:xfrm>
          <a:prstGeom prst="rect">
            <a:avLst/>
          </a:prstGeom>
        </p:spPr>
      </p:pic>
      <p:sp>
        <p:nvSpPr>
          <p:cNvPr id="211" name="Прямоугольник 210">
            <a:extLst>
              <a:ext uri="{FF2B5EF4-FFF2-40B4-BE49-F238E27FC236}">
                <a16:creationId xmlns:a16="http://schemas.microsoft.com/office/drawing/2014/main" id="{B3055F31-AA06-419E-BCA2-75190D37095A}"/>
              </a:ext>
            </a:extLst>
          </p:cNvPr>
          <p:cNvSpPr/>
          <p:nvPr/>
        </p:nvSpPr>
        <p:spPr>
          <a:xfrm>
            <a:off x="7362544" y="3060168"/>
            <a:ext cx="663414" cy="56328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rgbClr val="FFC000"/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E95DC9D-CE1D-4C98-A64E-AEBFA4500475}"/>
              </a:ext>
            </a:extLst>
          </p:cNvPr>
          <p:cNvSpPr txBox="1"/>
          <p:nvPr/>
        </p:nvSpPr>
        <p:spPr>
          <a:xfrm>
            <a:off x="7500275" y="303217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928C6E19-2B03-4FA8-BD6B-BB02B6A1F95F}"/>
              </a:ext>
            </a:extLst>
          </p:cNvPr>
          <p:cNvSpPr txBox="1"/>
          <p:nvPr/>
        </p:nvSpPr>
        <p:spPr>
          <a:xfrm>
            <a:off x="7500275" y="303217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4227E1B-F0C8-40AA-8BAE-10B6A9D31F8E}"/>
              </a:ext>
            </a:extLst>
          </p:cNvPr>
          <p:cNvSpPr txBox="1"/>
          <p:nvPr/>
        </p:nvSpPr>
        <p:spPr>
          <a:xfrm>
            <a:off x="7500275" y="303217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FB5839DC-FD5C-4399-9E03-1E6053F40222}"/>
              </a:ext>
            </a:extLst>
          </p:cNvPr>
          <p:cNvSpPr txBox="1"/>
          <p:nvPr/>
        </p:nvSpPr>
        <p:spPr>
          <a:xfrm>
            <a:off x="7500275" y="303217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8644F705-E1FF-4581-B208-04A3911762BC}"/>
              </a:ext>
            </a:extLst>
          </p:cNvPr>
          <p:cNvSpPr txBox="1"/>
          <p:nvPr/>
        </p:nvSpPr>
        <p:spPr>
          <a:xfrm>
            <a:off x="7500275" y="303217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C74AD8C5-DB7A-442B-8D35-E97DA4F77968}"/>
              </a:ext>
            </a:extLst>
          </p:cNvPr>
          <p:cNvSpPr txBox="1"/>
          <p:nvPr/>
        </p:nvSpPr>
        <p:spPr>
          <a:xfrm>
            <a:off x="7500275" y="303217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78DF4D03-C47D-454F-8565-229F7F5D14C4}"/>
              </a:ext>
            </a:extLst>
          </p:cNvPr>
          <p:cNvSpPr txBox="1"/>
          <p:nvPr/>
        </p:nvSpPr>
        <p:spPr>
          <a:xfrm>
            <a:off x="7500275" y="303217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228E83DE-77A9-4FCD-9967-21029C4EAF12}"/>
              </a:ext>
            </a:extLst>
          </p:cNvPr>
          <p:cNvSpPr txBox="1"/>
          <p:nvPr/>
        </p:nvSpPr>
        <p:spPr>
          <a:xfrm>
            <a:off x="7500275" y="303217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1A9D7EF6-186D-4FE8-B2F5-DA59D13CFA12}"/>
              </a:ext>
            </a:extLst>
          </p:cNvPr>
          <p:cNvSpPr txBox="1"/>
          <p:nvPr/>
        </p:nvSpPr>
        <p:spPr>
          <a:xfrm>
            <a:off x="7500275" y="3032175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51B5031F-F3BC-46B0-9275-0178579FEF3E}"/>
              </a:ext>
            </a:extLst>
          </p:cNvPr>
          <p:cNvSpPr txBox="1"/>
          <p:nvPr/>
        </p:nvSpPr>
        <p:spPr>
          <a:xfrm>
            <a:off x="7372035" y="30321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3C9D49D5-64AD-4DFE-8601-382C266DD902}"/>
              </a:ext>
            </a:extLst>
          </p:cNvPr>
          <p:cNvSpPr txBox="1"/>
          <p:nvPr/>
        </p:nvSpPr>
        <p:spPr>
          <a:xfrm>
            <a:off x="7381556" y="3032175"/>
            <a:ext cx="92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102C45B-CE0E-476C-BDBA-35AE3526B248}"/>
              </a:ext>
            </a:extLst>
          </p:cNvPr>
          <p:cNvSpPr txBox="1"/>
          <p:nvPr/>
        </p:nvSpPr>
        <p:spPr>
          <a:xfrm>
            <a:off x="7372035" y="30321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02365FEA-64D1-4084-ABFB-40C0DFBA4EFB}"/>
              </a:ext>
            </a:extLst>
          </p:cNvPr>
          <p:cNvSpPr txBox="1"/>
          <p:nvPr/>
        </p:nvSpPr>
        <p:spPr>
          <a:xfrm>
            <a:off x="7372035" y="30321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09221D37-D2A1-4445-B79E-6B0204EB69A2}"/>
              </a:ext>
            </a:extLst>
          </p:cNvPr>
          <p:cNvSpPr txBox="1"/>
          <p:nvPr/>
        </p:nvSpPr>
        <p:spPr>
          <a:xfrm>
            <a:off x="7372035" y="30321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232D8C1D-9324-42E1-A210-55EE66430E89}"/>
              </a:ext>
            </a:extLst>
          </p:cNvPr>
          <p:cNvSpPr txBox="1"/>
          <p:nvPr/>
        </p:nvSpPr>
        <p:spPr>
          <a:xfrm>
            <a:off x="7372035" y="30321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9F96B1FA-7AE3-4AF2-A3DF-50311E1AB2A8}"/>
              </a:ext>
            </a:extLst>
          </p:cNvPr>
          <p:cNvSpPr txBox="1"/>
          <p:nvPr/>
        </p:nvSpPr>
        <p:spPr>
          <a:xfrm>
            <a:off x="7372035" y="30321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63BD8101-8BF1-4612-B5F5-6FCC5AE749D0}"/>
              </a:ext>
            </a:extLst>
          </p:cNvPr>
          <p:cNvSpPr txBox="1"/>
          <p:nvPr/>
        </p:nvSpPr>
        <p:spPr>
          <a:xfrm>
            <a:off x="7372035" y="30321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27388169-5168-4A95-A867-CFB6ACACF097}"/>
              </a:ext>
            </a:extLst>
          </p:cNvPr>
          <p:cNvSpPr txBox="1"/>
          <p:nvPr/>
        </p:nvSpPr>
        <p:spPr>
          <a:xfrm>
            <a:off x="7372035" y="30321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CE9F825E-CF70-4F5C-BEC4-F432B233C27D}"/>
              </a:ext>
            </a:extLst>
          </p:cNvPr>
          <p:cNvSpPr txBox="1"/>
          <p:nvPr/>
        </p:nvSpPr>
        <p:spPr>
          <a:xfrm>
            <a:off x="7372035" y="30321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BF304A45-34A7-4941-B11F-16155E002C84}"/>
              </a:ext>
            </a:extLst>
          </p:cNvPr>
          <p:cNvSpPr txBox="1"/>
          <p:nvPr/>
        </p:nvSpPr>
        <p:spPr>
          <a:xfrm>
            <a:off x="7372035" y="3032175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5947448E-E5B8-4844-B6FB-438816362DBE}"/>
              </a:ext>
            </a:extLst>
          </p:cNvPr>
          <p:cNvSpPr txBox="1"/>
          <p:nvPr/>
        </p:nvSpPr>
        <p:spPr>
          <a:xfrm>
            <a:off x="4158442" y="3032174"/>
            <a:ext cx="208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KZ Andantino script" panose="02000400000000000000" pitchFamily="2" charset="0"/>
              </a:rPr>
              <a:t>8</a:t>
            </a:r>
            <a:r>
              <a:rPr lang="en-US" sz="3600" dirty="0">
                <a:latin typeface="KZ Andantino script" panose="02000400000000000000" pitchFamily="2" charset="0"/>
              </a:rPr>
              <a:t>. </a:t>
            </a:r>
            <a:r>
              <a:rPr lang="kk-KZ" sz="3600" dirty="0">
                <a:latin typeface="KZ Andantino script" panose="02000400000000000000" pitchFamily="2" charset="0"/>
              </a:rPr>
              <a:t>Мадина</a:t>
            </a:r>
            <a:endParaRPr lang="ru-KZ" sz="3600" dirty="0">
              <a:latin typeface="KZ Andantino script" panose="02000400000000000000" pitchFamily="2" charset="0"/>
            </a:endParaRPr>
          </a:p>
        </p:txBody>
      </p:sp>
      <p:pic>
        <p:nvPicPr>
          <p:cNvPr id="233" name="Рисунок 232">
            <a:extLst>
              <a:ext uri="{FF2B5EF4-FFF2-40B4-BE49-F238E27FC236}">
                <a16:creationId xmlns:a16="http://schemas.microsoft.com/office/drawing/2014/main" id="{F7AEDB09-781D-40B4-81F5-9AF1E9BC1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2134" y="4059492"/>
            <a:ext cx="1419901" cy="1419901"/>
          </a:xfrm>
          <a:prstGeom prst="rect">
            <a:avLst/>
          </a:prstGeom>
        </p:spPr>
      </p:pic>
      <p:sp>
        <p:nvSpPr>
          <p:cNvPr id="234" name="Прямоугольник 233">
            <a:extLst>
              <a:ext uri="{FF2B5EF4-FFF2-40B4-BE49-F238E27FC236}">
                <a16:creationId xmlns:a16="http://schemas.microsoft.com/office/drawing/2014/main" id="{38F49DF7-95B6-4759-87B7-58E11ED9607D}"/>
              </a:ext>
            </a:extLst>
          </p:cNvPr>
          <p:cNvSpPr/>
          <p:nvPr/>
        </p:nvSpPr>
        <p:spPr>
          <a:xfrm>
            <a:off x="7421904" y="4359199"/>
            <a:ext cx="663414" cy="56328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rgbClr val="FFC000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7FB50DBF-D317-4A63-B417-505026ACD0B5}"/>
              </a:ext>
            </a:extLst>
          </p:cNvPr>
          <p:cNvSpPr txBox="1"/>
          <p:nvPr/>
        </p:nvSpPr>
        <p:spPr>
          <a:xfrm>
            <a:off x="7559635" y="433120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CED6FCAA-F8C7-43AA-9C14-D3E9D1F4C750}"/>
              </a:ext>
            </a:extLst>
          </p:cNvPr>
          <p:cNvSpPr txBox="1"/>
          <p:nvPr/>
        </p:nvSpPr>
        <p:spPr>
          <a:xfrm>
            <a:off x="7559635" y="433120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3F23BF46-6191-4AD2-84D4-11C96DEA2C66}"/>
              </a:ext>
            </a:extLst>
          </p:cNvPr>
          <p:cNvSpPr txBox="1"/>
          <p:nvPr/>
        </p:nvSpPr>
        <p:spPr>
          <a:xfrm>
            <a:off x="7559635" y="433120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4EFDD3D8-59B4-4B8B-9252-03136D27BE8B}"/>
              </a:ext>
            </a:extLst>
          </p:cNvPr>
          <p:cNvSpPr txBox="1"/>
          <p:nvPr/>
        </p:nvSpPr>
        <p:spPr>
          <a:xfrm>
            <a:off x="7559635" y="433120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4FFA2416-D5ED-48A7-81E2-18FD73B537EE}"/>
              </a:ext>
            </a:extLst>
          </p:cNvPr>
          <p:cNvSpPr txBox="1"/>
          <p:nvPr/>
        </p:nvSpPr>
        <p:spPr>
          <a:xfrm>
            <a:off x="7559635" y="433120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70E5CB2C-2E6B-4D85-BBDC-2BE8E3ABF732}"/>
              </a:ext>
            </a:extLst>
          </p:cNvPr>
          <p:cNvSpPr txBox="1"/>
          <p:nvPr/>
        </p:nvSpPr>
        <p:spPr>
          <a:xfrm>
            <a:off x="7559635" y="433120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CF82660F-7D03-497F-8B17-C28217088524}"/>
              </a:ext>
            </a:extLst>
          </p:cNvPr>
          <p:cNvSpPr txBox="1"/>
          <p:nvPr/>
        </p:nvSpPr>
        <p:spPr>
          <a:xfrm>
            <a:off x="7559635" y="433120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C77623EC-58ED-4FAE-9D12-782344679A4E}"/>
              </a:ext>
            </a:extLst>
          </p:cNvPr>
          <p:cNvSpPr txBox="1"/>
          <p:nvPr/>
        </p:nvSpPr>
        <p:spPr>
          <a:xfrm>
            <a:off x="7559635" y="433120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CA452986-FCD9-4CC3-8929-78CBFE963720}"/>
              </a:ext>
            </a:extLst>
          </p:cNvPr>
          <p:cNvSpPr txBox="1"/>
          <p:nvPr/>
        </p:nvSpPr>
        <p:spPr>
          <a:xfrm>
            <a:off x="7559635" y="433120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C9AEE9B1-085B-4A7D-B4B8-B975A0C7AFF3}"/>
              </a:ext>
            </a:extLst>
          </p:cNvPr>
          <p:cNvSpPr txBox="1"/>
          <p:nvPr/>
        </p:nvSpPr>
        <p:spPr>
          <a:xfrm>
            <a:off x="7431395" y="43312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AAA0056B-C798-419A-94B1-4E071BDCA5F8}"/>
              </a:ext>
            </a:extLst>
          </p:cNvPr>
          <p:cNvSpPr txBox="1"/>
          <p:nvPr/>
        </p:nvSpPr>
        <p:spPr>
          <a:xfrm>
            <a:off x="7440916" y="4331206"/>
            <a:ext cx="92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B603FBA2-3A95-4CE4-9C08-93469E7D6432}"/>
              </a:ext>
            </a:extLst>
          </p:cNvPr>
          <p:cNvSpPr txBox="1"/>
          <p:nvPr/>
        </p:nvSpPr>
        <p:spPr>
          <a:xfrm>
            <a:off x="7431395" y="43312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C4CB8D92-EBF5-4419-B7DB-9DD9CD59F417}"/>
              </a:ext>
            </a:extLst>
          </p:cNvPr>
          <p:cNvSpPr txBox="1"/>
          <p:nvPr/>
        </p:nvSpPr>
        <p:spPr>
          <a:xfrm>
            <a:off x="7431395" y="43312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68C88F6B-B1EF-46DF-9D5A-893678EA88F8}"/>
              </a:ext>
            </a:extLst>
          </p:cNvPr>
          <p:cNvSpPr txBox="1"/>
          <p:nvPr/>
        </p:nvSpPr>
        <p:spPr>
          <a:xfrm>
            <a:off x="7431395" y="43312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21851E7-DE83-46C9-9241-18E0C05339CB}"/>
              </a:ext>
            </a:extLst>
          </p:cNvPr>
          <p:cNvSpPr txBox="1"/>
          <p:nvPr/>
        </p:nvSpPr>
        <p:spPr>
          <a:xfrm>
            <a:off x="7431395" y="43312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67EE8CF7-7BD5-4CA3-A770-1D37E81BFDB0}"/>
              </a:ext>
            </a:extLst>
          </p:cNvPr>
          <p:cNvSpPr txBox="1"/>
          <p:nvPr/>
        </p:nvSpPr>
        <p:spPr>
          <a:xfrm>
            <a:off x="7431395" y="43312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9FB6F629-6755-4CD9-AF0C-754BDBE8AFB1}"/>
              </a:ext>
            </a:extLst>
          </p:cNvPr>
          <p:cNvSpPr txBox="1"/>
          <p:nvPr/>
        </p:nvSpPr>
        <p:spPr>
          <a:xfrm>
            <a:off x="7431395" y="43312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DD48361B-5FC4-4E8B-9358-A39F7DC92B1B}"/>
              </a:ext>
            </a:extLst>
          </p:cNvPr>
          <p:cNvSpPr txBox="1"/>
          <p:nvPr/>
        </p:nvSpPr>
        <p:spPr>
          <a:xfrm>
            <a:off x="7431395" y="43312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1C8C9871-BCB1-482D-BD76-46ADDC2C8455}"/>
              </a:ext>
            </a:extLst>
          </p:cNvPr>
          <p:cNvSpPr txBox="1"/>
          <p:nvPr/>
        </p:nvSpPr>
        <p:spPr>
          <a:xfrm>
            <a:off x="7431395" y="43312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D67D3360-A82E-4034-B501-65736AC85719}"/>
              </a:ext>
            </a:extLst>
          </p:cNvPr>
          <p:cNvSpPr txBox="1"/>
          <p:nvPr/>
        </p:nvSpPr>
        <p:spPr>
          <a:xfrm>
            <a:off x="7431395" y="433120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E54666A1-361E-4172-B434-4EE7FE139B3C}"/>
              </a:ext>
            </a:extLst>
          </p:cNvPr>
          <p:cNvSpPr txBox="1"/>
          <p:nvPr/>
        </p:nvSpPr>
        <p:spPr>
          <a:xfrm>
            <a:off x="4217802" y="4331205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KZ Andantino script" panose="02000400000000000000" pitchFamily="2" charset="0"/>
              </a:rPr>
              <a:t>9</a:t>
            </a:r>
            <a:r>
              <a:rPr lang="en-US" sz="3600" dirty="0">
                <a:latin typeface="KZ Andantino script" panose="02000400000000000000" pitchFamily="2" charset="0"/>
              </a:rPr>
              <a:t>. </a:t>
            </a:r>
            <a:r>
              <a:rPr lang="kk-KZ" sz="3600" dirty="0">
                <a:latin typeface="KZ Andantino script" panose="02000400000000000000" pitchFamily="2" charset="0"/>
              </a:rPr>
              <a:t>Жанар</a:t>
            </a:r>
            <a:endParaRPr lang="ru-KZ" sz="3600" dirty="0">
              <a:latin typeface="KZ Andantino script" panose="02000400000000000000" pitchFamily="2" charset="0"/>
            </a:endParaRPr>
          </a:p>
        </p:txBody>
      </p:sp>
      <p:pic>
        <p:nvPicPr>
          <p:cNvPr id="256" name="Рисунок 255">
            <a:extLst>
              <a:ext uri="{FF2B5EF4-FFF2-40B4-BE49-F238E27FC236}">
                <a16:creationId xmlns:a16="http://schemas.microsoft.com/office/drawing/2014/main" id="{B36F2BC6-377E-41BF-B2AF-890AD3F30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715" y="5176335"/>
            <a:ext cx="1419901" cy="1419901"/>
          </a:xfrm>
          <a:prstGeom prst="rect">
            <a:avLst/>
          </a:prstGeom>
        </p:spPr>
      </p:pic>
      <p:sp>
        <p:nvSpPr>
          <p:cNvPr id="257" name="Прямоугольник 256">
            <a:extLst>
              <a:ext uri="{FF2B5EF4-FFF2-40B4-BE49-F238E27FC236}">
                <a16:creationId xmlns:a16="http://schemas.microsoft.com/office/drawing/2014/main" id="{0F870247-FA62-4138-9881-FE2C3BDB0C4E}"/>
              </a:ext>
            </a:extLst>
          </p:cNvPr>
          <p:cNvSpPr/>
          <p:nvPr/>
        </p:nvSpPr>
        <p:spPr>
          <a:xfrm>
            <a:off x="3401485" y="5476042"/>
            <a:ext cx="663414" cy="56328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rgbClr val="FFC000"/>
              </a:solidFill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F899D9E4-EAB0-4DC0-B7C4-AF848C0BED73}"/>
              </a:ext>
            </a:extLst>
          </p:cNvPr>
          <p:cNvSpPr txBox="1"/>
          <p:nvPr/>
        </p:nvSpPr>
        <p:spPr>
          <a:xfrm>
            <a:off x="3539216" y="544804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FA0BBFDF-184B-4299-BBE1-D14695E9F1E3}"/>
              </a:ext>
            </a:extLst>
          </p:cNvPr>
          <p:cNvSpPr txBox="1"/>
          <p:nvPr/>
        </p:nvSpPr>
        <p:spPr>
          <a:xfrm>
            <a:off x="3539216" y="544804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A26DE5DB-C356-4620-A4E8-357A8D50B219}"/>
              </a:ext>
            </a:extLst>
          </p:cNvPr>
          <p:cNvSpPr txBox="1"/>
          <p:nvPr/>
        </p:nvSpPr>
        <p:spPr>
          <a:xfrm>
            <a:off x="3539216" y="544804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1994EC06-B13A-4ED9-A588-6E960894EAC8}"/>
              </a:ext>
            </a:extLst>
          </p:cNvPr>
          <p:cNvSpPr txBox="1"/>
          <p:nvPr/>
        </p:nvSpPr>
        <p:spPr>
          <a:xfrm>
            <a:off x="3539216" y="544804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C71E03BA-7835-45D5-AF54-97E96B2F7764}"/>
              </a:ext>
            </a:extLst>
          </p:cNvPr>
          <p:cNvSpPr txBox="1"/>
          <p:nvPr/>
        </p:nvSpPr>
        <p:spPr>
          <a:xfrm>
            <a:off x="3539216" y="544804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4F72687A-56A1-4372-B20F-CF88A47643EC}"/>
              </a:ext>
            </a:extLst>
          </p:cNvPr>
          <p:cNvSpPr txBox="1"/>
          <p:nvPr/>
        </p:nvSpPr>
        <p:spPr>
          <a:xfrm>
            <a:off x="3539216" y="544804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339BE90E-A9CF-4922-AA09-4D8A312D4DEE}"/>
              </a:ext>
            </a:extLst>
          </p:cNvPr>
          <p:cNvSpPr txBox="1"/>
          <p:nvPr/>
        </p:nvSpPr>
        <p:spPr>
          <a:xfrm>
            <a:off x="3539216" y="544804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7FAB0B57-14F2-4E01-B559-D0B0871C199D}"/>
              </a:ext>
            </a:extLst>
          </p:cNvPr>
          <p:cNvSpPr txBox="1"/>
          <p:nvPr/>
        </p:nvSpPr>
        <p:spPr>
          <a:xfrm>
            <a:off x="3539216" y="544804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9C2059FA-C743-49C4-B506-86135073A867}"/>
              </a:ext>
            </a:extLst>
          </p:cNvPr>
          <p:cNvSpPr txBox="1"/>
          <p:nvPr/>
        </p:nvSpPr>
        <p:spPr>
          <a:xfrm>
            <a:off x="3539216" y="544804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A999C23B-50BF-464C-93C9-A3BBF4C37FCB}"/>
              </a:ext>
            </a:extLst>
          </p:cNvPr>
          <p:cNvSpPr txBox="1"/>
          <p:nvPr/>
        </p:nvSpPr>
        <p:spPr>
          <a:xfrm>
            <a:off x="3410976" y="544804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BAA54EB8-12B0-48EA-8896-25C133E591C7}"/>
              </a:ext>
            </a:extLst>
          </p:cNvPr>
          <p:cNvSpPr txBox="1"/>
          <p:nvPr/>
        </p:nvSpPr>
        <p:spPr>
          <a:xfrm>
            <a:off x="3420497" y="5448049"/>
            <a:ext cx="92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8E6ECA23-5CC0-4B77-A09F-C35C4C056932}"/>
              </a:ext>
            </a:extLst>
          </p:cNvPr>
          <p:cNvSpPr txBox="1"/>
          <p:nvPr/>
        </p:nvSpPr>
        <p:spPr>
          <a:xfrm>
            <a:off x="3410976" y="544804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BC8CADD0-2B30-478D-9B2E-1DB7D234269B}"/>
              </a:ext>
            </a:extLst>
          </p:cNvPr>
          <p:cNvSpPr txBox="1"/>
          <p:nvPr/>
        </p:nvSpPr>
        <p:spPr>
          <a:xfrm>
            <a:off x="3410976" y="544804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C13C0755-641F-438A-AC1A-04688FA40281}"/>
              </a:ext>
            </a:extLst>
          </p:cNvPr>
          <p:cNvSpPr txBox="1"/>
          <p:nvPr/>
        </p:nvSpPr>
        <p:spPr>
          <a:xfrm>
            <a:off x="3410976" y="544804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C033E466-12E9-46A8-A9F0-8A1869D18639}"/>
              </a:ext>
            </a:extLst>
          </p:cNvPr>
          <p:cNvSpPr txBox="1"/>
          <p:nvPr/>
        </p:nvSpPr>
        <p:spPr>
          <a:xfrm>
            <a:off x="3410976" y="544804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EA45ABF5-5383-4A18-A6EE-B3B2AADD847B}"/>
              </a:ext>
            </a:extLst>
          </p:cNvPr>
          <p:cNvSpPr txBox="1"/>
          <p:nvPr/>
        </p:nvSpPr>
        <p:spPr>
          <a:xfrm>
            <a:off x="3410976" y="544804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5376AC15-DA40-4520-B975-D256D237B2E8}"/>
              </a:ext>
            </a:extLst>
          </p:cNvPr>
          <p:cNvSpPr txBox="1"/>
          <p:nvPr/>
        </p:nvSpPr>
        <p:spPr>
          <a:xfrm>
            <a:off x="3410976" y="544804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C25AFC93-CE56-4F94-80C9-D8B31F2DEB34}"/>
              </a:ext>
            </a:extLst>
          </p:cNvPr>
          <p:cNvSpPr txBox="1"/>
          <p:nvPr/>
        </p:nvSpPr>
        <p:spPr>
          <a:xfrm>
            <a:off x="3410976" y="544804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4ECC61B3-2905-49CC-8307-45B024E1D786}"/>
              </a:ext>
            </a:extLst>
          </p:cNvPr>
          <p:cNvSpPr txBox="1"/>
          <p:nvPr/>
        </p:nvSpPr>
        <p:spPr>
          <a:xfrm>
            <a:off x="3410976" y="544804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17880D32-37E1-4320-AD9A-804E71871253}"/>
              </a:ext>
            </a:extLst>
          </p:cNvPr>
          <p:cNvSpPr txBox="1"/>
          <p:nvPr/>
        </p:nvSpPr>
        <p:spPr>
          <a:xfrm>
            <a:off x="3410976" y="544804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056CCF0A-9956-40B8-8BD8-85B018C83D1B}"/>
              </a:ext>
            </a:extLst>
          </p:cNvPr>
          <p:cNvSpPr txBox="1"/>
          <p:nvPr/>
        </p:nvSpPr>
        <p:spPr>
          <a:xfrm>
            <a:off x="197383" y="544804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KZ Andantino script" panose="02000400000000000000" pitchFamily="2" charset="0"/>
              </a:rPr>
              <a:t>5</a:t>
            </a:r>
            <a:r>
              <a:rPr lang="en-US" sz="3600" dirty="0">
                <a:latin typeface="KZ Andantino script" panose="02000400000000000000" pitchFamily="2" charset="0"/>
              </a:rPr>
              <a:t>. </a:t>
            </a:r>
            <a:r>
              <a:rPr lang="kk-KZ" sz="3600" dirty="0">
                <a:latin typeface="KZ Andantino script" panose="02000400000000000000" pitchFamily="2" charset="0"/>
              </a:rPr>
              <a:t>Марат</a:t>
            </a:r>
            <a:endParaRPr lang="ru-KZ" sz="3600" dirty="0">
              <a:latin typeface="KZ Andantino script" panose="02000400000000000000" pitchFamily="2" charset="0"/>
            </a:endParaRPr>
          </a:p>
        </p:txBody>
      </p:sp>
      <p:pic>
        <p:nvPicPr>
          <p:cNvPr id="279" name="Рисунок 278">
            <a:extLst>
              <a:ext uri="{FF2B5EF4-FFF2-40B4-BE49-F238E27FC236}">
                <a16:creationId xmlns:a16="http://schemas.microsoft.com/office/drawing/2014/main" id="{763E2506-1FD2-4944-9A59-BC94C2254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490" y="5270459"/>
            <a:ext cx="1419901" cy="1419901"/>
          </a:xfrm>
          <a:prstGeom prst="rect">
            <a:avLst/>
          </a:prstGeom>
        </p:spPr>
      </p:pic>
      <p:sp>
        <p:nvSpPr>
          <p:cNvPr id="280" name="Прямоугольник 279">
            <a:extLst>
              <a:ext uri="{FF2B5EF4-FFF2-40B4-BE49-F238E27FC236}">
                <a16:creationId xmlns:a16="http://schemas.microsoft.com/office/drawing/2014/main" id="{17187C42-BBCC-47B6-9880-F458CE2FFF20}"/>
              </a:ext>
            </a:extLst>
          </p:cNvPr>
          <p:cNvSpPr/>
          <p:nvPr/>
        </p:nvSpPr>
        <p:spPr>
          <a:xfrm>
            <a:off x="7516260" y="5570166"/>
            <a:ext cx="663414" cy="56328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rgbClr val="FFC000"/>
              </a:solidFill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7878D817-0B13-492D-88CA-EDF17075AE44}"/>
              </a:ext>
            </a:extLst>
          </p:cNvPr>
          <p:cNvSpPr txBox="1"/>
          <p:nvPr/>
        </p:nvSpPr>
        <p:spPr>
          <a:xfrm>
            <a:off x="7653991" y="5542173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42177C37-AD95-4E33-B941-95B6897BC446}"/>
              </a:ext>
            </a:extLst>
          </p:cNvPr>
          <p:cNvSpPr txBox="1"/>
          <p:nvPr/>
        </p:nvSpPr>
        <p:spPr>
          <a:xfrm>
            <a:off x="7653991" y="5542173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066CD815-7B4C-47FE-B912-00B138C36124}"/>
              </a:ext>
            </a:extLst>
          </p:cNvPr>
          <p:cNvSpPr txBox="1"/>
          <p:nvPr/>
        </p:nvSpPr>
        <p:spPr>
          <a:xfrm>
            <a:off x="7653991" y="5542173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1C48E823-7D6A-4271-8E64-254E0FFC88FA}"/>
              </a:ext>
            </a:extLst>
          </p:cNvPr>
          <p:cNvSpPr txBox="1"/>
          <p:nvPr/>
        </p:nvSpPr>
        <p:spPr>
          <a:xfrm>
            <a:off x="7653991" y="5542173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E8C5CBAF-1710-4339-BEF0-8E6E1FE7A72B}"/>
              </a:ext>
            </a:extLst>
          </p:cNvPr>
          <p:cNvSpPr txBox="1"/>
          <p:nvPr/>
        </p:nvSpPr>
        <p:spPr>
          <a:xfrm>
            <a:off x="7653991" y="5542173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6733866E-3F02-47D2-8D63-1B157C1C6C5C}"/>
              </a:ext>
            </a:extLst>
          </p:cNvPr>
          <p:cNvSpPr txBox="1"/>
          <p:nvPr/>
        </p:nvSpPr>
        <p:spPr>
          <a:xfrm>
            <a:off x="7653991" y="5542173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D67CB123-89B0-4E71-9A73-61479ECA740A}"/>
              </a:ext>
            </a:extLst>
          </p:cNvPr>
          <p:cNvSpPr txBox="1"/>
          <p:nvPr/>
        </p:nvSpPr>
        <p:spPr>
          <a:xfrm>
            <a:off x="7653991" y="5542173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C7345CD5-6425-4DCF-BFE0-040BB8AADF40}"/>
              </a:ext>
            </a:extLst>
          </p:cNvPr>
          <p:cNvSpPr txBox="1"/>
          <p:nvPr/>
        </p:nvSpPr>
        <p:spPr>
          <a:xfrm>
            <a:off x="7653991" y="5542173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E9D987CE-E2E1-44DF-9D97-088507AC1A33}"/>
              </a:ext>
            </a:extLst>
          </p:cNvPr>
          <p:cNvSpPr txBox="1"/>
          <p:nvPr/>
        </p:nvSpPr>
        <p:spPr>
          <a:xfrm>
            <a:off x="7653991" y="5542173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6BE7A775-F036-48B3-897D-9466D011F641}"/>
              </a:ext>
            </a:extLst>
          </p:cNvPr>
          <p:cNvSpPr txBox="1"/>
          <p:nvPr/>
        </p:nvSpPr>
        <p:spPr>
          <a:xfrm>
            <a:off x="7525751" y="5709813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6CFF9EA6-51BB-4E6F-90BE-BCCA56B4450B}"/>
              </a:ext>
            </a:extLst>
          </p:cNvPr>
          <p:cNvSpPr txBox="1"/>
          <p:nvPr/>
        </p:nvSpPr>
        <p:spPr>
          <a:xfrm>
            <a:off x="7535272" y="5709813"/>
            <a:ext cx="92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2BE7FBB5-C4C7-42B7-836B-725E4F985A4A}"/>
              </a:ext>
            </a:extLst>
          </p:cNvPr>
          <p:cNvSpPr txBox="1"/>
          <p:nvPr/>
        </p:nvSpPr>
        <p:spPr>
          <a:xfrm>
            <a:off x="7525751" y="5709813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83AF3112-BD2D-4701-BFDA-76BEE1BDBCAD}"/>
              </a:ext>
            </a:extLst>
          </p:cNvPr>
          <p:cNvSpPr txBox="1"/>
          <p:nvPr/>
        </p:nvSpPr>
        <p:spPr>
          <a:xfrm>
            <a:off x="7525751" y="5709813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006C3337-AA94-4833-AAFD-936009D94B12}"/>
              </a:ext>
            </a:extLst>
          </p:cNvPr>
          <p:cNvSpPr txBox="1"/>
          <p:nvPr/>
        </p:nvSpPr>
        <p:spPr>
          <a:xfrm>
            <a:off x="7525751" y="5709813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B52D634E-084C-4909-B055-D37E1BCEBE94}"/>
              </a:ext>
            </a:extLst>
          </p:cNvPr>
          <p:cNvSpPr txBox="1"/>
          <p:nvPr/>
        </p:nvSpPr>
        <p:spPr>
          <a:xfrm>
            <a:off x="7525751" y="5709813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494F0283-E015-4C3B-823A-5467D6FE4483}"/>
              </a:ext>
            </a:extLst>
          </p:cNvPr>
          <p:cNvSpPr txBox="1"/>
          <p:nvPr/>
        </p:nvSpPr>
        <p:spPr>
          <a:xfrm>
            <a:off x="7525751" y="5709813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18201C98-FE28-47CE-B08A-BE9ADDC79140}"/>
              </a:ext>
            </a:extLst>
          </p:cNvPr>
          <p:cNvSpPr txBox="1"/>
          <p:nvPr/>
        </p:nvSpPr>
        <p:spPr>
          <a:xfrm>
            <a:off x="7525751" y="5709813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29F10393-E6EC-4C2F-B920-1FBE51D305A2}"/>
              </a:ext>
            </a:extLst>
          </p:cNvPr>
          <p:cNvSpPr txBox="1"/>
          <p:nvPr/>
        </p:nvSpPr>
        <p:spPr>
          <a:xfrm>
            <a:off x="7525751" y="5709813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53E1FD86-C67B-4581-9296-11B8FA2B1EB4}"/>
              </a:ext>
            </a:extLst>
          </p:cNvPr>
          <p:cNvSpPr txBox="1"/>
          <p:nvPr/>
        </p:nvSpPr>
        <p:spPr>
          <a:xfrm>
            <a:off x="7525751" y="5709813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B944269C-A66A-489D-8DC4-7AE874E999D3}"/>
              </a:ext>
            </a:extLst>
          </p:cNvPr>
          <p:cNvSpPr txBox="1"/>
          <p:nvPr/>
        </p:nvSpPr>
        <p:spPr>
          <a:xfrm>
            <a:off x="7525751" y="5709813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682CD312-50ED-4217-B8B5-1AA22CB558C5}"/>
              </a:ext>
            </a:extLst>
          </p:cNvPr>
          <p:cNvSpPr txBox="1"/>
          <p:nvPr/>
        </p:nvSpPr>
        <p:spPr>
          <a:xfrm>
            <a:off x="4312158" y="5542172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KZ Andantino script" panose="02000400000000000000" pitchFamily="2" charset="0"/>
              </a:rPr>
              <a:t>1</a:t>
            </a:r>
            <a:r>
              <a:rPr lang="ru-RU" sz="3600" dirty="0">
                <a:latin typeface="KZ Andantino script" panose="02000400000000000000" pitchFamily="2" charset="0"/>
              </a:rPr>
              <a:t>0</a:t>
            </a:r>
            <a:r>
              <a:rPr lang="en-US" sz="3600" dirty="0">
                <a:latin typeface="KZ Andantino script" panose="02000400000000000000" pitchFamily="2" charset="0"/>
              </a:rPr>
              <a:t>. </a:t>
            </a:r>
            <a:r>
              <a:rPr lang="kk-KZ" sz="3600" dirty="0">
                <a:latin typeface="KZ Andantino script" panose="02000400000000000000" pitchFamily="2" charset="0"/>
              </a:rPr>
              <a:t>Куляш</a:t>
            </a:r>
            <a:endParaRPr lang="ru-KZ" sz="3600" dirty="0">
              <a:latin typeface="KZ Andantino script" panose="02000400000000000000" pitchFamily="2" charset="0"/>
            </a:endParaRPr>
          </a:p>
        </p:txBody>
      </p:sp>
      <p:pic>
        <p:nvPicPr>
          <p:cNvPr id="302" name="Рисунок 301">
            <a:extLst>
              <a:ext uri="{FF2B5EF4-FFF2-40B4-BE49-F238E27FC236}">
                <a16:creationId xmlns:a16="http://schemas.microsoft.com/office/drawing/2014/main" id="{14B547BA-B820-4088-B9D8-74D0C3844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1062" y="313745"/>
            <a:ext cx="1419901" cy="1419901"/>
          </a:xfrm>
          <a:prstGeom prst="rect">
            <a:avLst/>
          </a:prstGeom>
        </p:spPr>
      </p:pic>
      <p:sp>
        <p:nvSpPr>
          <p:cNvPr id="303" name="Прямоугольник 302">
            <a:extLst>
              <a:ext uri="{FF2B5EF4-FFF2-40B4-BE49-F238E27FC236}">
                <a16:creationId xmlns:a16="http://schemas.microsoft.com/office/drawing/2014/main" id="{13BC4585-FE41-45FC-84A9-4BA6B9F49C91}"/>
              </a:ext>
            </a:extLst>
          </p:cNvPr>
          <p:cNvSpPr/>
          <p:nvPr/>
        </p:nvSpPr>
        <p:spPr>
          <a:xfrm>
            <a:off x="11150832" y="613452"/>
            <a:ext cx="663414" cy="56328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rgbClr val="FFC000"/>
              </a:solidFill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2FEF2772-AB29-46DB-A3FB-2A1CA338AAF6}"/>
              </a:ext>
            </a:extLst>
          </p:cNvPr>
          <p:cNvSpPr txBox="1"/>
          <p:nvPr/>
        </p:nvSpPr>
        <p:spPr>
          <a:xfrm>
            <a:off x="11288563" y="58545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841F585C-6606-4772-AB16-BF71E91288FD}"/>
              </a:ext>
            </a:extLst>
          </p:cNvPr>
          <p:cNvSpPr txBox="1"/>
          <p:nvPr/>
        </p:nvSpPr>
        <p:spPr>
          <a:xfrm>
            <a:off x="11288563" y="58545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8C601A2E-1985-433C-B806-C020C7A8F965}"/>
              </a:ext>
            </a:extLst>
          </p:cNvPr>
          <p:cNvSpPr txBox="1"/>
          <p:nvPr/>
        </p:nvSpPr>
        <p:spPr>
          <a:xfrm>
            <a:off x="11288563" y="58545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765B78DB-69DB-4B99-9DC2-7A47ACFF6D8B}"/>
              </a:ext>
            </a:extLst>
          </p:cNvPr>
          <p:cNvSpPr txBox="1"/>
          <p:nvPr/>
        </p:nvSpPr>
        <p:spPr>
          <a:xfrm>
            <a:off x="11288563" y="58545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9889EEDB-2475-4EC5-BE4A-4B86FD5B68A1}"/>
              </a:ext>
            </a:extLst>
          </p:cNvPr>
          <p:cNvSpPr txBox="1"/>
          <p:nvPr/>
        </p:nvSpPr>
        <p:spPr>
          <a:xfrm>
            <a:off x="11288563" y="58545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ACE54D74-B907-4F2D-9219-DD4C9F9941F6}"/>
              </a:ext>
            </a:extLst>
          </p:cNvPr>
          <p:cNvSpPr txBox="1"/>
          <p:nvPr/>
        </p:nvSpPr>
        <p:spPr>
          <a:xfrm>
            <a:off x="11288563" y="58545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B75260A8-2C0B-4104-90DC-09463E5C51AC}"/>
              </a:ext>
            </a:extLst>
          </p:cNvPr>
          <p:cNvSpPr txBox="1"/>
          <p:nvPr/>
        </p:nvSpPr>
        <p:spPr>
          <a:xfrm>
            <a:off x="11288563" y="58545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9E8DB7B2-C6BD-44F0-9B90-35D7B9441416}"/>
              </a:ext>
            </a:extLst>
          </p:cNvPr>
          <p:cNvSpPr txBox="1"/>
          <p:nvPr/>
        </p:nvSpPr>
        <p:spPr>
          <a:xfrm>
            <a:off x="11288563" y="58545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43C122A8-271B-4809-AB4C-A4302A030B4D}"/>
              </a:ext>
            </a:extLst>
          </p:cNvPr>
          <p:cNvSpPr txBox="1"/>
          <p:nvPr/>
        </p:nvSpPr>
        <p:spPr>
          <a:xfrm>
            <a:off x="11288563" y="585459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2059A343-B728-4EC8-8228-57BA8AFF858D}"/>
              </a:ext>
            </a:extLst>
          </p:cNvPr>
          <p:cNvSpPr txBox="1"/>
          <p:nvPr/>
        </p:nvSpPr>
        <p:spPr>
          <a:xfrm>
            <a:off x="11160323" y="58545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52364430-462C-4AEC-8DE8-02B9B4949E42}"/>
              </a:ext>
            </a:extLst>
          </p:cNvPr>
          <p:cNvSpPr txBox="1"/>
          <p:nvPr/>
        </p:nvSpPr>
        <p:spPr>
          <a:xfrm>
            <a:off x="11169844" y="585459"/>
            <a:ext cx="92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73C62009-379F-4C77-93E5-C68FD6A48E92}"/>
              </a:ext>
            </a:extLst>
          </p:cNvPr>
          <p:cNvSpPr txBox="1"/>
          <p:nvPr/>
        </p:nvSpPr>
        <p:spPr>
          <a:xfrm>
            <a:off x="11160323" y="58545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A8D8F05D-41A3-463B-B89D-DC930767C4AC}"/>
              </a:ext>
            </a:extLst>
          </p:cNvPr>
          <p:cNvSpPr txBox="1"/>
          <p:nvPr/>
        </p:nvSpPr>
        <p:spPr>
          <a:xfrm>
            <a:off x="11160323" y="58545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86740D00-BFA0-482B-A8CD-880359D95126}"/>
              </a:ext>
            </a:extLst>
          </p:cNvPr>
          <p:cNvSpPr txBox="1"/>
          <p:nvPr/>
        </p:nvSpPr>
        <p:spPr>
          <a:xfrm>
            <a:off x="11160323" y="58545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4C5FE410-016B-4C11-A698-D35456A1DEC8}"/>
              </a:ext>
            </a:extLst>
          </p:cNvPr>
          <p:cNvSpPr txBox="1"/>
          <p:nvPr/>
        </p:nvSpPr>
        <p:spPr>
          <a:xfrm>
            <a:off x="11160323" y="58545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A7963156-32B9-4DD5-82AD-2B1BAE0F54A4}"/>
              </a:ext>
            </a:extLst>
          </p:cNvPr>
          <p:cNvSpPr txBox="1"/>
          <p:nvPr/>
        </p:nvSpPr>
        <p:spPr>
          <a:xfrm>
            <a:off x="11160323" y="58545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4A1D8A23-8A00-476F-B193-6C47A994AEDF}"/>
              </a:ext>
            </a:extLst>
          </p:cNvPr>
          <p:cNvSpPr txBox="1"/>
          <p:nvPr/>
        </p:nvSpPr>
        <p:spPr>
          <a:xfrm>
            <a:off x="11160323" y="58545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46ABB0DF-73D1-4D33-A832-45F42F41B555}"/>
              </a:ext>
            </a:extLst>
          </p:cNvPr>
          <p:cNvSpPr txBox="1"/>
          <p:nvPr/>
        </p:nvSpPr>
        <p:spPr>
          <a:xfrm>
            <a:off x="11160323" y="58545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02C35F48-95B3-4278-948E-8C1D8E0E2C67}"/>
              </a:ext>
            </a:extLst>
          </p:cNvPr>
          <p:cNvSpPr txBox="1"/>
          <p:nvPr/>
        </p:nvSpPr>
        <p:spPr>
          <a:xfrm>
            <a:off x="11160323" y="58545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333624D2-8A6C-4ED4-B2E0-ED08BBD17DC7}"/>
              </a:ext>
            </a:extLst>
          </p:cNvPr>
          <p:cNvSpPr txBox="1"/>
          <p:nvPr/>
        </p:nvSpPr>
        <p:spPr>
          <a:xfrm>
            <a:off x="11160323" y="585459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3B9B6293-34D4-407D-8EDD-548A3E540806}"/>
              </a:ext>
            </a:extLst>
          </p:cNvPr>
          <p:cNvSpPr txBox="1"/>
          <p:nvPr/>
        </p:nvSpPr>
        <p:spPr>
          <a:xfrm>
            <a:off x="7946730" y="585458"/>
            <a:ext cx="2196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KZ Andantino script" panose="02000400000000000000" pitchFamily="2" charset="0"/>
              </a:rPr>
              <a:t>1</a:t>
            </a:r>
            <a:r>
              <a:rPr lang="ru-RU" sz="3600" dirty="0">
                <a:latin typeface="KZ Andantino script" panose="02000400000000000000" pitchFamily="2" charset="0"/>
              </a:rPr>
              <a:t>1</a:t>
            </a:r>
            <a:r>
              <a:rPr lang="en-US" sz="3600" dirty="0">
                <a:latin typeface="KZ Andantino script" panose="02000400000000000000" pitchFamily="2" charset="0"/>
              </a:rPr>
              <a:t>. </a:t>
            </a:r>
            <a:r>
              <a:rPr lang="kk-KZ" sz="3600" dirty="0">
                <a:latin typeface="KZ Andantino script" panose="02000400000000000000" pitchFamily="2" charset="0"/>
              </a:rPr>
              <a:t>Максат</a:t>
            </a:r>
            <a:endParaRPr lang="ru-KZ" sz="3600" dirty="0">
              <a:latin typeface="KZ Andantino script" panose="02000400000000000000" pitchFamily="2" charset="0"/>
            </a:endParaRPr>
          </a:p>
        </p:txBody>
      </p:sp>
      <p:pic>
        <p:nvPicPr>
          <p:cNvPr id="325" name="Рисунок 324">
            <a:extLst>
              <a:ext uri="{FF2B5EF4-FFF2-40B4-BE49-F238E27FC236}">
                <a16:creationId xmlns:a16="http://schemas.microsoft.com/office/drawing/2014/main" id="{D538D76D-E27B-471A-A2B0-8CC04A3B9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5418" y="1524712"/>
            <a:ext cx="1419901" cy="1419901"/>
          </a:xfrm>
          <a:prstGeom prst="rect">
            <a:avLst/>
          </a:prstGeom>
        </p:spPr>
      </p:pic>
      <p:sp>
        <p:nvSpPr>
          <p:cNvPr id="326" name="Прямоугольник 325">
            <a:extLst>
              <a:ext uri="{FF2B5EF4-FFF2-40B4-BE49-F238E27FC236}">
                <a16:creationId xmlns:a16="http://schemas.microsoft.com/office/drawing/2014/main" id="{2AB13D5D-4F30-4704-8EA0-D5D4ED6FDE2C}"/>
              </a:ext>
            </a:extLst>
          </p:cNvPr>
          <p:cNvSpPr/>
          <p:nvPr/>
        </p:nvSpPr>
        <p:spPr>
          <a:xfrm>
            <a:off x="11245188" y="1824419"/>
            <a:ext cx="663414" cy="56328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rgbClr val="FFC000"/>
              </a:solidFill>
            </a:endParaRP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C12A1C8F-CDE8-46DB-BA93-E1A4EBD47A41}"/>
              </a:ext>
            </a:extLst>
          </p:cNvPr>
          <p:cNvSpPr txBox="1"/>
          <p:nvPr/>
        </p:nvSpPr>
        <p:spPr>
          <a:xfrm>
            <a:off x="11382919" y="179642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8218A6DF-196F-4F41-ABA0-280C534865ED}"/>
              </a:ext>
            </a:extLst>
          </p:cNvPr>
          <p:cNvSpPr txBox="1"/>
          <p:nvPr/>
        </p:nvSpPr>
        <p:spPr>
          <a:xfrm>
            <a:off x="11382919" y="179642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925CE634-E2E6-4C7C-95D9-957E6C9082CF}"/>
              </a:ext>
            </a:extLst>
          </p:cNvPr>
          <p:cNvSpPr txBox="1"/>
          <p:nvPr/>
        </p:nvSpPr>
        <p:spPr>
          <a:xfrm>
            <a:off x="11382919" y="179642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919001A6-2C93-4C0C-B622-F011E2CC5848}"/>
              </a:ext>
            </a:extLst>
          </p:cNvPr>
          <p:cNvSpPr txBox="1"/>
          <p:nvPr/>
        </p:nvSpPr>
        <p:spPr>
          <a:xfrm>
            <a:off x="11382919" y="179642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D69D7F5B-94A0-4259-BB8B-0153125DF26B}"/>
              </a:ext>
            </a:extLst>
          </p:cNvPr>
          <p:cNvSpPr txBox="1"/>
          <p:nvPr/>
        </p:nvSpPr>
        <p:spPr>
          <a:xfrm>
            <a:off x="11382919" y="179642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E76A788D-02F1-46B5-930F-8F44B11EF230}"/>
              </a:ext>
            </a:extLst>
          </p:cNvPr>
          <p:cNvSpPr txBox="1"/>
          <p:nvPr/>
        </p:nvSpPr>
        <p:spPr>
          <a:xfrm>
            <a:off x="11382919" y="179642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107DAAA9-35B0-4BF0-87CC-C92ACCA8DB08}"/>
              </a:ext>
            </a:extLst>
          </p:cNvPr>
          <p:cNvSpPr txBox="1"/>
          <p:nvPr/>
        </p:nvSpPr>
        <p:spPr>
          <a:xfrm>
            <a:off x="11382919" y="179642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A5695592-4D14-4BF3-B664-C63AFE82531D}"/>
              </a:ext>
            </a:extLst>
          </p:cNvPr>
          <p:cNvSpPr txBox="1"/>
          <p:nvPr/>
        </p:nvSpPr>
        <p:spPr>
          <a:xfrm>
            <a:off x="11382919" y="179642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9409AE9F-5E90-426B-B453-4B814E466C3C}"/>
              </a:ext>
            </a:extLst>
          </p:cNvPr>
          <p:cNvSpPr txBox="1"/>
          <p:nvPr/>
        </p:nvSpPr>
        <p:spPr>
          <a:xfrm>
            <a:off x="11382919" y="1796426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AA1705F7-9A5D-4A13-8220-27971B24DD27}"/>
              </a:ext>
            </a:extLst>
          </p:cNvPr>
          <p:cNvSpPr txBox="1"/>
          <p:nvPr/>
        </p:nvSpPr>
        <p:spPr>
          <a:xfrm>
            <a:off x="11254679" y="179642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42E8F760-DF44-487B-A23D-0BC52FE8048A}"/>
              </a:ext>
            </a:extLst>
          </p:cNvPr>
          <p:cNvSpPr txBox="1"/>
          <p:nvPr/>
        </p:nvSpPr>
        <p:spPr>
          <a:xfrm>
            <a:off x="11264200" y="1796426"/>
            <a:ext cx="92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43A4295C-D7AB-44AD-AD87-897EF3D44CB3}"/>
              </a:ext>
            </a:extLst>
          </p:cNvPr>
          <p:cNvSpPr txBox="1"/>
          <p:nvPr/>
        </p:nvSpPr>
        <p:spPr>
          <a:xfrm>
            <a:off x="11254679" y="179642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6AE99E79-EDBB-45D0-B28D-39AA9AF40B3D}"/>
              </a:ext>
            </a:extLst>
          </p:cNvPr>
          <p:cNvSpPr txBox="1"/>
          <p:nvPr/>
        </p:nvSpPr>
        <p:spPr>
          <a:xfrm>
            <a:off x="11254679" y="179642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51E6538B-C498-41C8-BE50-D493ED6F2B43}"/>
              </a:ext>
            </a:extLst>
          </p:cNvPr>
          <p:cNvSpPr txBox="1"/>
          <p:nvPr/>
        </p:nvSpPr>
        <p:spPr>
          <a:xfrm>
            <a:off x="11254679" y="179642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BDCCA33B-4772-4E63-90F1-6AD2E0BDE112}"/>
              </a:ext>
            </a:extLst>
          </p:cNvPr>
          <p:cNvSpPr txBox="1"/>
          <p:nvPr/>
        </p:nvSpPr>
        <p:spPr>
          <a:xfrm>
            <a:off x="11254679" y="179642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8CD37D3F-D42E-4D00-85B8-873CF1496E33}"/>
              </a:ext>
            </a:extLst>
          </p:cNvPr>
          <p:cNvSpPr txBox="1"/>
          <p:nvPr/>
        </p:nvSpPr>
        <p:spPr>
          <a:xfrm>
            <a:off x="11254679" y="179642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B7259C29-E870-4AE1-ABEF-2022BD81031A}"/>
              </a:ext>
            </a:extLst>
          </p:cNvPr>
          <p:cNvSpPr txBox="1"/>
          <p:nvPr/>
        </p:nvSpPr>
        <p:spPr>
          <a:xfrm>
            <a:off x="11254679" y="179642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CF85EDD6-9207-4848-912D-B2BA3231FB32}"/>
              </a:ext>
            </a:extLst>
          </p:cNvPr>
          <p:cNvSpPr txBox="1"/>
          <p:nvPr/>
        </p:nvSpPr>
        <p:spPr>
          <a:xfrm>
            <a:off x="11254679" y="179642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A10FCEA0-98C4-4591-8DC8-947C78BC8C42}"/>
              </a:ext>
            </a:extLst>
          </p:cNvPr>
          <p:cNvSpPr txBox="1"/>
          <p:nvPr/>
        </p:nvSpPr>
        <p:spPr>
          <a:xfrm>
            <a:off x="11254679" y="179642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8D91C644-ED53-48F9-B57A-26689DC1085C}"/>
              </a:ext>
            </a:extLst>
          </p:cNvPr>
          <p:cNvSpPr txBox="1"/>
          <p:nvPr/>
        </p:nvSpPr>
        <p:spPr>
          <a:xfrm>
            <a:off x="11254679" y="1796426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7C481553-74EC-448F-870A-ED52F942E588}"/>
              </a:ext>
            </a:extLst>
          </p:cNvPr>
          <p:cNvSpPr txBox="1"/>
          <p:nvPr/>
        </p:nvSpPr>
        <p:spPr>
          <a:xfrm>
            <a:off x="8041086" y="1796425"/>
            <a:ext cx="1781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KZ Andantino script" panose="02000400000000000000" pitchFamily="2" charset="0"/>
              </a:rPr>
              <a:t>1</a:t>
            </a:r>
            <a:r>
              <a:rPr lang="ru-RU" sz="3600" dirty="0">
                <a:latin typeface="KZ Andantino script" panose="02000400000000000000" pitchFamily="2" charset="0"/>
              </a:rPr>
              <a:t>2</a:t>
            </a:r>
            <a:r>
              <a:rPr lang="en-US" sz="3600" dirty="0">
                <a:latin typeface="KZ Andantino script" panose="02000400000000000000" pitchFamily="2" charset="0"/>
              </a:rPr>
              <a:t>. </a:t>
            </a:r>
            <a:r>
              <a:rPr lang="kk-KZ" sz="3600" dirty="0">
                <a:latin typeface="KZ Andantino script" panose="02000400000000000000" pitchFamily="2" charset="0"/>
              </a:rPr>
              <a:t>Лиза</a:t>
            </a:r>
            <a:endParaRPr lang="ru-KZ" sz="3600" dirty="0">
              <a:latin typeface="KZ Andantino script" panose="02000400000000000000" pitchFamily="2" charset="0"/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39F33D8F-4940-43FB-8694-3638F8F333EC}"/>
              </a:ext>
            </a:extLst>
          </p:cNvPr>
          <p:cNvSpPr txBox="1"/>
          <p:nvPr/>
        </p:nvSpPr>
        <p:spPr>
          <a:xfrm>
            <a:off x="533501" y="-427157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Айша Марақызы </a:t>
            </a:r>
            <a:r>
              <a:rPr lang="en-US" dirty="0"/>
              <a:t>@uk.online_bilim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07400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8" fill="hold">
                      <p:stCondLst>
                        <p:cond delay="indefinite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4" fill="hold">
                      <p:stCondLst>
                        <p:cond delay="indefinite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0" fill="hold">
                      <p:stCondLst>
                        <p:cond delay="indefinite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6" fill="hold">
                      <p:stCondLst>
                        <p:cond delay="indefinite"/>
                      </p:stCondLst>
                      <p:childTnLst>
                        <p:par>
                          <p:cTn id="707" fill="hold">
                            <p:stCondLst>
                              <p:cond delay="0"/>
                            </p:stCondLst>
                            <p:childTnLst>
                              <p:par>
                                <p:cTn id="7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8" fill="hold">
                      <p:stCondLst>
                        <p:cond delay="indefinite"/>
                      </p:stCondLst>
                      <p:childTnLst>
                        <p:par>
                          <p:cTn id="719" fill="hold">
                            <p:stCondLst>
                              <p:cond delay="0"/>
                            </p:stCondLst>
                            <p:childTnLst>
                              <p:par>
                                <p:cTn id="7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4" fill="hold">
                      <p:stCondLst>
                        <p:cond delay="indefinite"/>
                      </p:stCondLst>
                      <p:childTnLst>
                        <p:par>
                          <p:cTn id="725" fill="hold">
                            <p:stCondLst>
                              <p:cond delay="0"/>
                            </p:stCondLst>
                            <p:childTnLst>
                              <p:par>
                                <p:cTn id="7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0" fill="hold">
                      <p:stCondLst>
                        <p:cond delay="indefinite"/>
                      </p:stCondLst>
                      <p:childTnLst>
                        <p:par>
                          <p:cTn id="731" fill="hold">
                            <p:stCondLst>
                              <p:cond delay="0"/>
                            </p:stCondLst>
                            <p:childTnLst>
                              <p:par>
                                <p:cTn id="7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6" fill="hold">
                      <p:stCondLst>
                        <p:cond delay="indefinite"/>
                      </p:stCondLst>
                      <p:childTnLst>
                        <p:par>
                          <p:cTn id="737" fill="hold">
                            <p:stCondLst>
                              <p:cond delay="0"/>
                            </p:stCondLst>
                            <p:childTnLst>
                              <p:par>
                                <p:cTn id="7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740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1" fill="hold">
                      <p:stCondLst>
                        <p:cond delay="0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5" fill="hold">
                      <p:stCondLst>
                        <p:cond delay="indefinite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1" fill="hold">
                      <p:stCondLst>
                        <p:cond delay="indefinite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7" fill="hold">
                      <p:stCondLst>
                        <p:cond delay="indefinite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9" fill="hold">
                      <p:stCondLst>
                        <p:cond delay="indefinite"/>
                      </p:stCondLst>
                      <p:childTnLst>
                        <p:par>
                          <p:cTn id="770" fill="hold">
                            <p:stCondLst>
                              <p:cond delay="0"/>
                            </p:stCondLst>
                            <p:childTnLst>
                              <p:par>
                                <p:cTn id="7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5" fill="hold">
                      <p:stCondLst>
                        <p:cond delay="indefinite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1" fill="hold">
                      <p:stCondLst>
                        <p:cond delay="indefinite"/>
                      </p:stCondLst>
                      <p:childTnLst>
                        <p:par>
                          <p:cTn id="782" fill="hold">
                            <p:stCondLst>
                              <p:cond delay="0"/>
                            </p:stCondLst>
                            <p:childTnLst>
                              <p:par>
                                <p:cTn id="7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7" fill="hold">
                      <p:stCondLst>
                        <p:cond delay="indefinite"/>
                      </p:stCondLst>
                      <p:childTnLst>
                        <p:par>
                          <p:cTn id="788" fill="hold">
                            <p:stCondLst>
                              <p:cond delay="0"/>
                            </p:stCondLst>
                            <p:childTnLst>
                              <p:par>
                                <p:cTn id="7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9" fill="hold">
                      <p:stCondLst>
                        <p:cond delay="indefinite"/>
                      </p:stCondLst>
                      <p:childTnLst>
                        <p:par>
                          <p:cTn id="800" fill="hold">
                            <p:stCondLst>
                              <p:cond delay="0"/>
                            </p:stCondLst>
                            <p:childTnLst>
                              <p:par>
                                <p:cTn id="8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5" fill="hold">
                      <p:stCondLst>
                        <p:cond delay="indefinite"/>
                      </p:stCondLst>
                      <p:childTnLst>
                        <p:par>
                          <p:cTn id="806" fill="hold">
                            <p:stCondLst>
                              <p:cond delay="0"/>
                            </p:stCondLst>
                            <p:childTnLst>
                              <p:par>
                                <p:cTn id="8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1" fill="hold">
                      <p:stCondLst>
                        <p:cond delay="indefinite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7" fill="hold">
                      <p:stCondLst>
                        <p:cond delay="indefinite"/>
                      </p:stCondLst>
                      <p:childTnLst>
                        <p:par>
                          <p:cTn id="818" fill="hold">
                            <p:stCondLst>
                              <p:cond delay="0"/>
                            </p:stCondLst>
                            <p:childTnLst>
                              <p:par>
                                <p:cTn id="8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9" fill="hold">
                      <p:stCondLst>
                        <p:cond delay="indefinite"/>
                      </p:stCondLst>
                      <p:childTnLst>
                        <p:par>
                          <p:cTn id="830" fill="hold">
                            <p:stCondLst>
                              <p:cond delay="0"/>
                            </p:stCondLst>
                            <p:childTnLst>
                              <p:par>
                                <p:cTn id="8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5" fill="hold">
                      <p:stCondLst>
                        <p:cond delay="indefinite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1" fill="hold">
                      <p:stCondLst>
                        <p:cond delay="indefinite"/>
                      </p:stCondLst>
                      <p:childTnLst>
                        <p:par>
                          <p:cTn id="842" fill="hold">
                            <p:stCondLst>
                              <p:cond delay="0"/>
                            </p:stCondLst>
                            <p:childTnLst>
                              <p:par>
                                <p:cTn id="8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7" fill="hold">
                      <p:stCondLst>
                        <p:cond delay="indefinite"/>
                      </p:stCondLst>
                      <p:childTnLst>
                        <p:par>
                          <p:cTn id="848" fill="hold">
                            <p:stCondLst>
                              <p:cond delay="0"/>
                            </p:stCondLst>
                            <p:childTnLst>
                              <p:par>
                                <p:cTn id="8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3" fill="hold">
                      <p:stCondLst>
                        <p:cond delay="indefinite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9" fill="hold">
                      <p:stCondLst>
                        <p:cond delay="indefinite"/>
                      </p:stCondLst>
                      <p:childTnLst>
                        <p:par>
                          <p:cTn id="860" fill="hold">
                            <p:stCondLst>
                              <p:cond delay="0"/>
                            </p:stCondLst>
                            <p:childTnLst>
                              <p:par>
                                <p:cTn id="8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863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4" fill="hold">
                      <p:stCondLst>
                        <p:cond delay="0"/>
                      </p:stCondLst>
                      <p:childTnLst>
                        <p:par>
                          <p:cTn id="865" fill="hold">
                            <p:stCondLst>
                              <p:cond delay="0"/>
                            </p:stCondLst>
                            <p:childTnLst>
                              <p:par>
                                <p:cTn id="8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8" fill="hold">
                      <p:stCondLst>
                        <p:cond delay="indefinite"/>
                      </p:stCondLst>
                      <p:childTnLst>
                        <p:par>
                          <p:cTn id="869" fill="hold">
                            <p:stCondLst>
                              <p:cond delay="0"/>
                            </p:stCondLst>
                            <p:childTnLst>
                              <p:par>
                                <p:cTn id="8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4" fill="hold">
                      <p:stCondLst>
                        <p:cond delay="indefinite"/>
                      </p:stCondLst>
                      <p:childTnLst>
                        <p:par>
                          <p:cTn id="875" fill="hold">
                            <p:stCondLst>
                              <p:cond delay="0"/>
                            </p:stCondLst>
                            <p:childTnLst>
                              <p:par>
                                <p:cTn id="8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0" fill="hold">
                      <p:stCondLst>
                        <p:cond delay="indefinite"/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6" fill="hold">
                      <p:stCondLst>
                        <p:cond delay="indefinite"/>
                      </p:stCondLst>
                      <p:childTnLst>
                        <p:par>
                          <p:cTn id="887" fill="hold">
                            <p:stCondLst>
                              <p:cond delay="0"/>
                            </p:stCondLst>
                            <p:childTnLst>
                              <p:par>
                                <p:cTn id="8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2" fill="hold">
                      <p:stCondLst>
                        <p:cond delay="indefinite"/>
                      </p:stCondLst>
                      <p:childTnLst>
                        <p:par>
                          <p:cTn id="893" fill="hold">
                            <p:stCondLst>
                              <p:cond delay="0"/>
                            </p:stCondLst>
                            <p:childTnLst>
                              <p:par>
                                <p:cTn id="8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8" fill="hold">
                      <p:stCondLst>
                        <p:cond delay="indefinite"/>
                      </p:stCondLst>
                      <p:childTnLst>
                        <p:par>
                          <p:cTn id="899" fill="hold">
                            <p:stCondLst>
                              <p:cond delay="0"/>
                            </p:stCondLst>
                            <p:childTnLst>
                              <p:par>
                                <p:cTn id="9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4" fill="hold">
                      <p:stCondLst>
                        <p:cond delay="indefinite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0" fill="hold">
                      <p:stCondLst>
                        <p:cond delay="indefinite"/>
                      </p:stCondLst>
                      <p:childTnLst>
                        <p:par>
                          <p:cTn id="911" fill="hold">
                            <p:stCondLst>
                              <p:cond delay="0"/>
                            </p:stCondLst>
                            <p:childTnLst>
                              <p:par>
                                <p:cTn id="9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6" fill="hold">
                      <p:stCondLst>
                        <p:cond delay="indefinite"/>
                      </p:stCondLst>
                      <p:childTnLst>
                        <p:par>
                          <p:cTn id="917" fill="hold">
                            <p:stCondLst>
                              <p:cond delay="0"/>
                            </p:stCondLst>
                            <p:childTnLst>
                              <p:par>
                                <p:cTn id="9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2" fill="hold">
                      <p:stCondLst>
                        <p:cond delay="indefinite"/>
                      </p:stCondLst>
                      <p:childTnLst>
                        <p:par>
                          <p:cTn id="923" fill="hold">
                            <p:stCondLst>
                              <p:cond delay="0"/>
                            </p:stCondLst>
                            <p:childTnLst>
                              <p:par>
                                <p:cTn id="9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8" fill="hold">
                      <p:stCondLst>
                        <p:cond delay="indefinite"/>
                      </p:stCondLst>
                      <p:childTnLst>
                        <p:par>
                          <p:cTn id="929" fill="hold">
                            <p:stCondLst>
                              <p:cond delay="0"/>
                            </p:stCondLst>
                            <p:childTnLst>
                              <p:par>
                                <p:cTn id="9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4" fill="hold">
                      <p:stCondLst>
                        <p:cond delay="indefinite"/>
                      </p:stCondLst>
                      <p:childTnLst>
                        <p:par>
                          <p:cTn id="935" fill="hold">
                            <p:stCondLst>
                              <p:cond delay="0"/>
                            </p:stCondLst>
                            <p:childTnLst>
                              <p:par>
                                <p:cTn id="9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0" fill="hold">
                      <p:stCondLst>
                        <p:cond delay="indefinite"/>
                      </p:stCondLst>
                      <p:childTnLst>
                        <p:par>
                          <p:cTn id="941" fill="hold">
                            <p:stCondLst>
                              <p:cond delay="0"/>
                            </p:stCondLst>
                            <p:childTnLst>
                              <p:par>
                                <p:cTn id="9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2" fill="hold">
                      <p:stCondLst>
                        <p:cond delay="indefinite"/>
                      </p:stCondLst>
                      <p:childTnLst>
                        <p:par>
                          <p:cTn id="953" fill="hold">
                            <p:stCondLst>
                              <p:cond delay="0"/>
                            </p:stCondLst>
                            <p:childTnLst>
                              <p:par>
                                <p:cTn id="9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8" fill="hold">
                      <p:stCondLst>
                        <p:cond delay="indefinite"/>
                      </p:stCondLst>
                      <p:childTnLst>
                        <p:par>
                          <p:cTn id="959" fill="hold">
                            <p:stCondLst>
                              <p:cond delay="0"/>
                            </p:stCondLst>
                            <p:childTnLst>
                              <p:par>
                                <p:cTn id="9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4" fill="hold">
                      <p:stCondLst>
                        <p:cond delay="indefinite"/>
                      </p:stCondLst>
                      <p:childTnLst>
                        <p:par>
                          <p:cTn id="965" fill="hold">
                            <p:stCondLst>
                              <p:cond delay="0"/>
                            </p:stCondLst>
                            <p:childTnLst>
                              <p:par>
                                <p:cTn id="9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0" fill="hold">
                      <p:stCondLst>
                        <p:cond delay="indefinite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6" fill="hold">
                      <p:stCondLst>
                        <p:cond delay="indefinite"/>
                      </p:stCondLst>
                      <p:childTnLst>
                        <p:par>
                          <p:cTn id="977" fill="hold">
                            <p:stCondLst>
                              <p:cond delay="0"/>
                            </p:stCondLst>
                            <p:childTnLst>
                              <p:par>
                                <p:cTn id="9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2" fill="hold">
                      <p:stCondLst>
                        <p:cond delay="indefinite"/>
                      </p:stCondLst>
                      <p:childTnLst>
                        <p:par>
                          <p:cTn id="983" fill="hold">
                            <p:stCondLst>
                              <p:cond delay="0"/>
                            </p:stCondLst>
                            <p:childTnLst>
                              <p:par>
                                <p:cTn id="9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986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7" fill="hold">
                      <p:stCondLst>
                        <p:cond delay="0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1" fill="hold">
                      <p:stCondLst>
                        <p:cond delay="indefinite"/>
                      </p:stCondLst>
                      <p:childTnLst>
                        <p:par>
                          <p:cTn id="992" fill="hold">
                            <p:stCondLst>
                              <p:cond delay="0"/>
                            </p:stCondLst>
                            <p:childTnLst>
                              <p:par>
                                <p:cTn id="9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3" fill="hold">
                      <p:stCondLst>
                        <p:cond delay="indefinite"/>
                      </p:stCondLst>
                      <p:childTnLst>
                        <p:par>
                          <p:cTn id="1004" fill="hold">
                            <p:stCondLst>
                              <p:cond delay="0"/>
                            </p:stCondLst>
                            <p:childTnLst>
                              <p:par>
                                <p:cTn id="10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9" fill="hold">
                      <p:stCondLst>
                        <p:cond delay="indefinite"/>
                      </p:stCondLst>
                      <p:childTnLst>
                        <p:par>
                          <p:cTn id="1010" fill="hold">
                            <p:stCondLst>
                              <p:cond delay="0"/>
                            </p:stCondLst>
                            <p:childTnLst>
                              <p:par>
                                <p:cTn id="10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5" fill="hold">
                      <p:stCondLst>
                        <p:cond delay="indefinite"/>
                      </p:stCondLst>
                      <p:childTnLst>
                        <p:par>
                          <p:cTn id="1016" fill="hold">
                            <p:stCondLst>
                              <p:cond delay="0"/>
                            </p:stCondLst>
                            <p:childTnLst>
                              <p:par>
                                <p:cTn id="10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1" fill="hold">
                      <p:stCondLst>
                        <p:cond delay="indefinite"/>
                      </p:stCondLst>
                      <p:childTnLst>
                        <p:par>
                          <p:cTn id="1022" fill="hold">
                            <p:stCondLst>
                              <p:cond delay="0"/>
                            </p:stCondLst>
                            <p:childTnLst>
                              <p:par>
                                <p:cTn id="10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7" fill="hold">
                      <p:stCondLst>
                        <p:cond delay="indefinite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3" fill="hold">
                      <p:stCondLst>
                        <p:cond delay="indefinite"/>
                      </p:stCondLst>
                      <p:childTnLst>
                        <p:par>
                          <p:cTn id="1034" fill="hold">
                            <p:stCondLst>
                              <p:cond delay="0"/>
                            </p:stCondLst>
                            <p:childTnLst>
                              <p:par>
                                <p:cTn id="10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9" fill="hold">
                      <p:stCondLst>
                        <p:cond delay="indefinite"/>
                      </p:stCondLst>
                      <p:childTnLst>
                        <p:par>
                          <p:cTn id="1040" fill="hold">
                            <p:stCondLst>
                              <p:cond delay="0"/>
                            </p:stCondLst>
                            <p:childTnLst>
                              <p:par>
                                <p:cTn id="10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5" fill="hold">
                      <p:stCondLst>
                        <p:cond delay="indefinite"/>
                      </p:stCondLst>
                      <p:childTnLst>
                        <p:par>
                          <p:cTn id="1046" fill="hold">
                            <p:stCondLst>
                              <p:cond delay="0"/>
                            </p:stCondLst>
                            <p:childTnLst>
                              <p:par>
                                <p:cTn id="10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1" fill="hold">
                      <p:stCondLst>
                        <p:cond delay="indefinite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7" fill="hold">
                      <p:stCondLst>
                        <p:cond delay="indefinite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3" fill="hold">
                      <p:stCondLst>
                        <p:cond delay="indefinite"/>
                      </p:stCondLst>
                      <p:childTnLst>
                        <p:par>
                          <p:cTn id="1064" fill="hold">
                            <p:stCondLst>
                              <p:cond delay="0"/>
                            </p:stCondLst>
                            <p:childTnLst>
                              <p:par>
                                <p:cTn id="10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9" fill="hold">
                      <p:stCondLst>
                        <p:cond delay="indefinite"/>
                      </p:stCondLst>
                      <p:childTnLst>
                        <p:par>
                          <p:cTn id="1070" fill="hold">
                            <p:stCondLst>
                              <p:cond delay="0"/>
                            </p:stCondLst>
                            <p:childTnLst>
                              <p:par>
                                <p:cTn id="10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5" fill="hold">
                      <p:stCondLst>
                        <p:cond delay="indefinite"/>
                      </p:stCondLst>
                      <p:childTnLst>
                        <p:par>
                          <p:cTn id="1076" fill="hold">
                            <p:stCondLst>
                              <p:cond delay="0"/>
                            </p:stCondLst>
                            <p:childTnLst>
                              <p:par>
                                <p:cTn id="10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1" fill="hold">
                      <p:stCondLst>
                        <p:cond delay="indefinite"/>
                      </p:stCondLst>
                      <p:childTnLst>
                        <p:par>
                          <p:cTn id="1082" fill="hold">
                            <p:stCondLst>
                              <p:cond delay="0"/>
                            </p:stCondLst>
                            <p:childTnLst>
                              <p:par>
                                <p:cTn id="10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7" fill="hold">
                      <p:stCondLst>
                        <p:cond delay="indefinite"/>
                      </p:stCondLst>
                      <p:childTnLst>
                        <p:par>
                          <p:cTn id="1088" fill="hold">
                            <p:stCondLst>
                              <p:cond delay="0"/>
                            </p:stCondLst>
                            <p:childTnLst>
                              <p:par>
                                <p:cTn id="10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3" fill="hold">
                      <p:stCondLst>
                        <p:cond delay="indefinite"/>
                      </p:stCondLst>
                      <p:childTnLst>
                        <p:par>
                          <p:cTn id="1094" fill="hold">
                            <p:stCondLst>
                              <p:cond delay="0"/>
                            </p:stCondLst>
                            <p:childTnLst>
                              <p:par>
                                <p:cTn id="10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5" fill="hold">
                      <p:stCondLst>
                        <p:cond delay="indefinite"/>
                      </p:stCondLst>
                      <p:childTnLst>
                        <p:par>
                          <p:cTn id="1106" fill="hold">
                            <p:stCondLst>
                              <p:cond delay="0"/>
                            </p:stCondLst>
                            <p:childTnLst>
                              <p:par>
                                <p:cTn id="1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1109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0" fill="hold">
                      <p:stCondLst>
                        <p:cond delay="0"/>
                      </p:stCondLst>
                      <p:childTnLst>
                        <p:par>
                          <p:cTn id="1111" fill="hold">
                            <p:stCondLst>
                              <p:cond delay="0"/>
                            </p:stCondLst>
                            <p:childTnLst>
                              <p:par>
                                <p:cTn id="1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4" fill="hold">
                      <p:stCondLst>
                        <p:cond delay="indefinite"/>
                      </p:stCondLst>
                      <p:childTnLst>
                        <p:par>
                          <p:cTn id="1115" fill="hold">
                            <p:stCondLst>
                              <p:cond delay="0"/>
                            </p:stCondLst>
                            <p:childTnLst>
                              <p:par>
                                <p:cTn id="1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0" fill="hold">
                      <p:stCondLst>
                        <p:cond delay="indefinite"/>
                      </p:stCondLst>
                      <p:childTnLst>
                        <p:par>
                          <p:cTn id="1121" fill="hold">
                            <p:stCondLst>
                              <p:cond delay="0"/>
                            </p:stCondLst>
                            <p:childTnLst>
                              <p:par>
                                <p:cTn id="1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6" fill="hold">
                      <p:stCondLst>
                        <p:cond delay="indefinite"/>
                      </p:stCondLst>
                      <p:childTnLst>
                        <p:par>
                          <p:cTn id="1127" fill="hold">
                            <p:stCondLst>
                              <p:cond delay="0"/>
                            </p:stCondLst>
                            <p:childTnLst>
                              <p:par>
                                <p:cTn id="1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2" fill="hold">
                      <p:stCondLst>
                        <p:cond delay="indefinite"/>
                      </p:stCondLst>
                      <p:childTnLst>
                        <p:par>
                          <p:cTn id="1133" fill="hold">
                            <p:stCondLst>
                              <p:cond delay="0"/>
                            </p:stCondLst>
                            <p:childTnLst>
                              <p:par>
                                <p:cTn id="1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8" fill="hold">
                      <p:stCondLst>
                        <p:cond delay="indefinite"/>
                      </p:stCondLst>
                      <p:childTnLst>
                        <p:par>
                          <p:cTn id="1139" fill="hold">
                            <p:stCondLst>
                              <p:cond delay="0"/>
                            </p:stCondLst>
                            <p:childTnLst>
                              <p:par>
                                <p:cTn id="1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4" fill="hold">
                      <p:stCondLst>
                        <p:cond delay="indefinite"/>
                      </p:stCondLst>
                      <p:childTnLst>
                        <p:par>
                          <p:cTn id="1145" fill="hold">
                            <p:stCondLst>
                              <p:cond delay="0"/>
                            </p:stCondLst>
                            <p:childTnLst>
                              <p:par>
                                <p:cTn id="1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6" fill="hold">
                      <p:stCondLst>
                        <p:cond delay="indefinite"/>
                      </p:stCondLst>
                      <p:childTnLst>
                        <p:par>
                          <p:cTn id="1157" fill="hold">
                            <p:stCondLst>
                              <p:cond delay="0"/>
                            </p:stCondLst>
                            <p:childTnLst>
                              <p:par>
                                <p:cTn id="1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2" fill="hold">
                      <p:stCondLst>
                        <p:cond delay="indefinite"/>
                      </p:stCondLst>
                      <p:childTnLst>
                        <p:par>
                          <p:cTn id="1163" fill="hold">
                            <p:stCondLst>
                              <p:cond delay="0"/>
                            </p:stCondLst>
                            <p:childTnLst>
                              <p:par>
                                <p:cTn id="1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8" fill="hold">
                      <p:stCondLst>
                        <p:cond delay="indefinite"/>
                      </p:stCondLst>
                      <p:childTnLst>
                        <p:par>
                          <p:cTn id="1169" fill="hold">
                            <p:stCondLst>
                              <p:cond delay="0"/>
                            </p:stCondLst>
                            <p:childTnLst>
                              <p:par>
                                <p:cTn id="1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4" fill="hold">
                      <p:stCondLst>
                        <p:cond delay="indefinite"/>
                      </p:stCondLst>
                      <p:childTnLst>
                        <p:par>
                          <p:cTn id="1175" fill="hold">
                            <p:stCondLst>
                              <p:cond delay="0"/>
                            </p:stCondLst>
                            <p:childTnLst>
                              <p:par>
                                <p:cTn id="11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0" fill="hold">
                      <p:stCondLst>
                        <p:cond delay="indefinite"/>
                      </p:stCondLst>
                      <p:childTnLst>
                        <p:par>
                          <p:cTn id="1181" fill="hold">
                            <p:stCondLst>
                              <p:cond delay="0"/>
                            </p:stCondLst>
                            <p:childTnLst>
                              <p:par>
                                <p:cTn id="1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6" fill="hold">
                      <p:stCondLst>
                        <p:cond delay="indefinite"/>
                      </p:stCondLst>
                      <p:childTnLst>
                        <p:par>
                          <p:cTn id="1187" fill="hold">
                            <p:stCondLst>
                              <p:cond delay="0"/>
                            </p:stCondLst>
                            <p:childTnLst>
                              <p:par>
                                <p:cTn id="11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2" fill="hold">
                      <p:stCondLst>
                        <p:cond delay="indefinite"/>
                      </p:stCondLst>
                      <p:childTnLst>
                        <p:par>
                          <p:cTn id="1193" fill="hold">
                            <p:stCondLst>
                              <p:cond delay="0"/>
                            </p:stCondLst>
                            <p:childTnLst>
                              <p:par>
                                <p:cTn id="11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8" fill="hold">
                      <p:stCondLst>
                        <p:cond delay="indefinite"/>
                      </p:stCondLst>
                      <p:childTnLst>
                        <p:par>
                          <p:cTn id="1199" fill="hold">
                            <p:stCondLst>
                              <p:cond delay="0"/>
                            </p:stCondLst>
                            <p:childTnLst>
                              <p:par>
                                <p:cTn id="1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4" fill="hold">
                      <p:stCondLst>
                        <p:cond delay="indefinite"/>
                      </p:stCondLst>
                      <p:childTnLst>
                        <p:par>
                          <p:cTn id="1205" fill="hold">
                            <p:stCondLst>
                              <p:cond delay="0"/>
                            </p:stCondLst>
                            <p:childTnLst>
                              <p:par>
                                <p:cTn id="1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0" fill="hold">
                      <p:stCondLst>
                        <p:cond delay="indefinite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6" fill="hold">
                      <p:stCondLst>
                        <p:cond delay="indefinite"/>
                      </p:stCondLst>
                      <p:childTnLst>
                        <p:par>
                          <p:cTn id="1217" fill="hold">
                            <p:stCondLst>
                              <p:cond delay="0"/>
                            </p:stCondLst>
                            <p:childTnLst>
                              <p:par>
                                <p:cTn id="12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2" fill="hold">
                      <p:stCondLst>
                        <p:cond delay="indefinite"/>
                      </p:stCondLst>
                      <p:childTnLst>
                        <p:par>
                          <p:cTn id="1223" fill="hold">
                            <p:stCondLst>
                              <p:cond delay="0"/>
                            </p:stCondLst>
                            <p:childTnLst>
                              <p:par>
                                <p:cTn id="12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8" fill="hold">
                      <p:stCondLst>
                        <p:cond delay="indefinite"/>
                      </p:stCondLst>
                      <p:childTnLst>
                        <p:par>
                          <p:cTn id="1229" fill="hold">
                            <p:stCondLst>
                              <p:cond delay="0"/>
                            </p:stCondLst>
                            <p:childTnLst>
                              <p:par>
                                <p:cTn id="12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232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3" fill="hold">
                      <p:stCondLst>
                        <p:cond delay="0"/>
                      </p:stCondLst>
                      <p:childTnLst>
                        <p:par>
                          <p:cTn id="1234" fill="hold">
                            <p:stCondLst>
                              <p:cond delay="0"/>
                            </p:stCondLst>
                            <p:childTnLst>
                              <p:par>
                                <p:cTn id="1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7" fill="hold">
                      <p:stCondLst>
                        <p:cond delay="indefinite"/>
                      </p:stCondLst>
                      <p:childTnLst>
                        <p:par>
                          <p:cTn id="1238" fill="hold">
                            <p:stCondLst>
                              <p:cond delay="0"/>
                            </p:stCondLst>
                            <p:childTnLst>
                              <p:par>
                                <p:cTn id="12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3" fill="hold">
                      <p:stCondLst>
                        <p:cond delay="indefinite"/>
                      </p:stCondLst>
                      <p:childTnLst>
                        <p:par>
                          <p:cTn id="1244" fill="hold">
                            <p:stCondLst>
                              <p:cond delay="0"/>
                            </p:stCondLst>
                            <p:childTnLst>
                              <p:par>
                                <p:cTn id="12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9" fill="hold">
                      <p:stCondLst>
                        <p:cond delay="indefinite"/>
                      </p:stCondLst>
                      <p:childTnLst>
                        <p:par>
                          <p:cTn id="1250" fill="hold">
                            <p:stCondLst>
                              <p:cond delay="0"/>
                            </p:stCondLst>
                            <p:childTnLst>
                              <p:par>
                                <p:cTn id="12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5" fill="hold">
                      <p:stCondLst>
                        <p:cond delay="indefinite"/>
                      </p:stCondLst>
                      <p:childTnLst>
                        <p:par>
                          <p:cTn id="1256" fill="hold">
                            <p:stCondLst>
                              <p:cond delay="0"/>
                            </p:stCondLst>
                            <p:childTnLst>
                              <p:par>
                                <p:cTn id="12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1" fill="hold">
                      <p:stCondLst>
                        <p:cond delay="indefinite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7" fill="hold">
                      <p:stCondLst>
                        <p:cond delay="indefinite"/>
                      </p:stCondLst>
                      <p:childTnLst>
                        <p:par>
                          <p:cTn id="1268" fill="hold">
                            <p:stCondLst>
                              <p:cond delay="0"/>
                            </p:stCondLst>
                            <p:childTnLst>
                              <p:par>
                                <p:cTn id="12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3" fill="hold">
                      <p:stCondLst>
                        <p:cond delay="indefinite"/>
                      </p:stCondLst>
                      <p:childTnLst>
                        <p:par>
                          <p:cTn id="1274" fill="hold">
                            <p:stCondLst>
                              <p:cond delay="0"/>
                            </p:stCondLst>
                            <p:childTnLst>
                              <p:par>
                                <p:cTn id="12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9" fill="hold">
                      <p:stCondLst>
                        <p:cond delay="indefinite"/>
                      </p:stCondLst>
                      <p:childTnLst>
                        <p:par>
                          <p:cTn id="1280" fill="hold">
                            <p:stCondLst>
                              <p:cond delay="0"/>
                            </p:stCondLst>
                            <p:childTnLst>
                              <p:par>
                                <p:cTn id="12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5" fill="hold">
                      <p:stCondLst>
                        <p:cond delay="indefinite"/>
                      </p:stCondLst>
                      <p:childTnLst>
                        <p:par>
                          <p:cTn id="1286" fill="hold">
                            <p:stCondLst>
                              <p:cond delay="0"/>
                            </p:stCondLst>
                            <p:childTnLst>
                              <p:par>
                                <p:cTn id="12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1" fill="hold">
                      <p:stCondLst>
                        <p:cond delay="indefinite"/>
                      </p:stCondLst>
                      <p:childTnLst>
                        <p:par>
                          <p:cTn id="1292" fill="hold">
                            <p:stCondLst>
                              <p:cond delay="0"/>
                            </p:stCondLst>
                            <p:childTnLst>
                              <p:par>
                                <p:cTn id="12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7" fill="hold">
                      <p:stCondLst>
                        <p:cond delay="indefinite"/>
                      </p:stCondLst>
                      <p:childTnLst>
                        <p:par>
                          <p:cTn id="1298" fill="hold">
                            <p:stCondLst>
                              <p:cond delay="0"/>
                            </p:stCondLst>
                            <p:childTnLst>
                              <p:par>
                                <p:cTn id="12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9" fill="hold">
                      <p:stCondLst>
                        <p:cond delay="indefinite"/>
                      </p:stCondLst>
                      <p:childTnLst>
                        <p:par>
                          <p:cTn id="1310" fill="hold">
                            <p:stCondLst>
                              <p:cond delay="0"/>
                            </p:stCondLst>
                            <p:childTnLst>
                              <p:par>
                                <p:cTn id="13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5" fill="hold">
                      <p:stCondLst>
                        <p:cond delay="indefinite"/>
                      </p:stCondLst>
                      <p:childTnLst>
                        <p:par>
                          <p:cTn id="1316" fill="hold">
                            <p:stCondLst>
                              <p:cond delay="0"/>
                            </p:stCondLst>
                            <p:childTnLst>
                              <p:par>
                                <p:cTn id="13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1" fill="hold">
                      <p:stCondLst>
                        <p:cond delay="indefinite"/>
                      </p:stCondLst>
                      <p:childTnLst>
                        <p:par>
                          <p:cTn id="1322" fill="hold">
                            <p:stCondLst>
                              <p:cond delay="0"/>
                            </p:stCondLst>
                            <p:childTnLst>
                              <p:par>
                                <p:cTn id="13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7" fill="hold">
                      <p:stCondLst>
                        <p:cond delay="indefinite"/>
                      </p:stCondLst>
                      <p:childTnLst>
                        <p:par>
                          <p:cTn id="1328" fill="hold">
                            <p:stCondLst>
                              <p:cond delay="0"/>
                            </p:stCondLst>
                            <p:childTnLst>
                              <p:par>
                                <p:cTn id="13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3" fill="hold">
                      <p:stCondLst>
                        <p:cond delay="indefinite"/>
                      </p:stCondLst>
                      <p:childTnLst>
                        <p:par>
                          <p:cTn id="1334" fill="hold">
                            <p:stCondLst>
                              <p:cond delay="0"/>
                            </p:stCondLst>
                            <p:childTnLst>
                              <p:par>
                                <p:cTn id="13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9" fill="hold">
                      <p:stCondLst>
                        <p:cond delay="indefinite"/>
                      </p:stCondLst>
                      <p:childTnLst>
                        <p:par>
                          <p:cTn id="1340" fill="hold">
                            <p:stCondLst>
                              <p:cond delay="0"/>
                            </p:stCondLst>
                            <p:childTnLst>
                              <p:par>
                                <p:cTn id="13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5" fill="hold">
                      <p:stCondLst>
                        <p:cond delay="indefinite"/>
                      </p:stCondLst>
                      <p:childTnLst>
                        <p:par>
                          <p:cTn id="1346" fill="hold">
                            <p:stCondLst>
                              <p:cond delay="0"/>
                            </p:stCondLst>
                            <p:childTnLst>
                              <p:par>
                                <p:cTn id="13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1" fill="hold">
                      <p:stCondLst>
                        <p:cond delay="indefinite"/>
                      </p:stCondLst>
                      <p:childTnLst>
                        <p:par>
                          <p:cTn id="1352" fill="hold">
                            <p:stCondLst>
                              <p:cond delay="0"/>
                            </p:stCondLst>
                            <p:childTnLst>
                              <p:par>
                                <p:cTn id="13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1355" restart="whenNotActive" fill="hold" evtFilter="cancelBubble" nodeType="interactiveSeq">
                <p:stCondLst>
                  <p:cond evt="onClick" delay="0">
                    <p:tgtEl>
                      <p:spTgt spid="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6" fill="hold">
                      <p:stCondLst>
                        <p:cond delay="0"/>
                      </p:stCondLst>
                      <p:childTnLst>
                        <p:par>
                          <p:cTn id="1357" fill="hold">
                            <p:stCondLst>
                              <p:cond delay="0"/>
                            </p:stCondLst>
                            <p:childTnLst>
                              <p:par>
                                <p:cTn id="13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0" fill="hold">
                      <p:stCondLst>
                        <p:cond delay="indefinite"/>
                      </p:stCondLst>
                      <p:childTnLst>
                        <p:par>
                          <p:cTn id="1361" fill="hold">
                            <p:stCondLst>
                              <p:cond delay="0"/>
                            </p:stCondLst>
                            <p:childTnLst>
                              <p:par>
                                <p:cTn id="13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6" fill="hold">
                      <p:stCondLst>
                        <p:cond delay="indefinite"/>
                      </p:stCondLst>
                      <p:childTnLst>
                        <p:par>
                          <p:cTn id="1367" fill="hold">
                            <p:stCondLst>
                              <p:cond delay="0"/>
                            </p:stCondLst>
                            <p:childTnLst>
                              <p:par>
                                <p:cTn id="13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2" fill="hold">
                      <p:stCondLst>
                        <p:cond delay="indefinite"/>
                      </p:stCondLst>
                      <p:childTnLst>
                        <p:par>
                          <p:cTn id="1373" fill="hold">
                            <p:stCondLst>
                              <p:cond delay="0"/>
                            </p:stCondLst>
                            <p:childTnLst>
                              <p:par>
                                <p:cTn id="13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8" fill="hold">
                      <p:stCondLst>
                        <p:cond delay="indefinite"/>
                      </p:stCondLst>
                      <p:childTnLst>
                        <p:par>
                          <p:cTn id="1379" fill="hold">
                            <p:stCondLst>
                              <p:cond delay="0"/>
                            </p:stCondLst>
                            <p:childTnLst>
                              <p:par>
                                <p:cTn id="13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4" fill="hold">
                      <p:stCondLst>
                        <p:cond delay="indefinite"/>
                      </p:stCondLst>
                      <p:childTnLst>
                        <p:par>
                          <p:cTn id="1385" fill="hold">
                            <p:stCondLst>
                              <p:cond delay="0"/>
                            </p:stCondLst>
                            <p:childTnLst>
                              <p:par>
                                <p:cTn id="13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0" fill="hold">
                      <p:stCondLst>
                        <p:cond delay="indefinite"/>
                      </p:stCondLst>
                      <p:childTnLst>
                        <p:par>
                          <p:cTn id="1391" fill="hold">
                            <p:stCondLst>
                              <p:cond delay="0"/>
                            </p:stCondLst>
                            <p:childTnLst>
                              <p:par>
                                <p:cTn id="13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6" fill="hold">
                      <p:stCondLst>
                        <p:cond delay="indefinite"/>
                      </p:stCondLst>
                      <p:childTnLst>
                        <p:par>
                          <p:cTn id="1397" fill="hold">
                            <p:stCondLst>
                              <p:cond delay="0"/>
                            </p:stCondLst>
                            <p:childTnLst>
                              <p:par>
                                <p:cTn id="13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2" fill="hold">
                      <p:stCondLst>
                        <p:cond delay="indefinite"/>
                      </p:stCondLst>
                      <p:childTnLst>
                        <p:par>
                          <p:cTn id="1403" fill="hold">
                            <p:stCondLst>
                              <p:cond delay="0"/>
                            </p:stCondLst>
                            <p:childTnLst>
                              <p:par>
                                <p:cTn id="14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8" fill="hold">
                      <p:stCondLst>
                        <p:cond delay="indefinite"/>
                      </p:stCondLst>
                      <p:childTnLst>
                        <p:par>
                          <p:cTn id="1409" fill="hold">
                            <p:stCondLst>
                              <p:cond delay="0"/>
                            </p:stCondLst>
                            <p:childTnLst>
                              <p:par>
                                <p:cTn id="14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4" fill="hold">
                      <p:stCondLst>
                        <p:cond delay="indefinite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0" fill="hold">
                      <p:stCondLst>
                        <p:cond delay="indefinite"/>
                      </p:stCondLst>
                      <p:childTnLst>
                        <p:par>
                          <p:cTn id="1421" fill="hold">
                            <p:stCondLst>
                              <p:cond delay="0"/>
                            </p:stCondLst>
                            <p:childTnLst>
                              <p:par>
                                <p:cTn id="14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6" fill="hold">
                      <p:stCondLst>
                        <p:cond delay="indefinite"/>
                      </p:stCondLst>
                      <p:childTnLst>
                        <p:par>
                          <p:cTn id="1427" fill="hold">
                            <p:stCondLst>
                              <p:cond delay="0"/>
                            </p:stCondLst>
                            <p:childTnLst>
                              <p:par>
                                <p:cTn id="14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2" fill="hold">
                      <p:stCondLst>
                        <p:cond delay="indefinite"/>
                      </p:stCondLst>
                      <p:childTnLst>
                        <p:par>
                          <p:cTn id="1433" fill="hold">
                            <p:stCondLst>
                              <p:cond delay="0"/>
                            </p:stCondLst>
                            <p:childTnLst>
                              <p:par>
                                <p:cTn id="14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8" fill="hold">
                      <p:stCondLst>
                        <p:cond delay="indefinite"/>
                      </p:stCondLst>
                      <p:childTnLst>
                        <p:par>
                          <p:cTn id="1439" fill="hold">
                            <p:stCondLst>
                              <p:cond delay="0"/>
                            </p:stCondLst>
                            <p:childTnLst>
                              <p:par>
                                <p:cTn id="14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4" fill="hold">
                      <p:stCondLst>
                        <p:cond delay="indefinite"/>
                      </p:stCondLst>
                      <p:childTnLst>
                        <p:par>
                          <p:cTn id="1445" fill="hold">
                            <p:stCondLst>
                              <p:cond delay="0"/>
                            </p:stCondLst>
                            <p:childTnLst>
                              <p:par>
                                <p:cTn id="14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0" fill="hold">
                      <p:stCondLst>
                        <p:cond delay="indefinite"/>
                      </p:stCondLst>
                      <p:childTnLst>
                        <p:par>
                          <p:cTn id="1451" fill="hold">
                            <p:stCondLst>
                              <p:cond delay="0"/>
                            </p:stCondLst>
                            <p:childTnLst>
                              <p:par>
                                <p:cTn id="14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2" fill="hold">
                      <p:stCondLst>
                        <p:cond delay="indefinite"/>
                      </p:stCondLst>
                      <p:childTnLst>
                        <p:par>
                          <p:cTn id="1463" fill="hold">
                            <p:stCondLst>
                              <p:cond delay="0"/>
                            </p:stCondLst>
                            <p:childTnLst>
                              <p:par>
                                <p:cTn id="14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8" fill="hold">
                      <p:stCondLst>
                        <p:cond delay="indefinite"/>
                      </p:stCondLst>
                      <p:childTnLst>
                        <p:par>
                          <p:cTn id="1469" fill="hold">
                            <p:stCondLst>
                              <p:cond delay="0"/>
                            </p:stCondLst>
                            <p:childTnLst>
                              <p:par>
                                <p:cTn id="14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4" fill="hold">
                      <p:stCondLst>
                        <p:cond delay="indefinite"/>
                      </p:stCondLst>
                      <p:childTnLst>
                        <p:par>
                          <p:cTn id="1475" fill="hold">
                            <p:stCondLst>
                              <p:cond delay="0"/>
                            </p:stCondLst>
                            <p:childTnLst>
                              <p:par>
                                <p:cTn id="14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  <p:bldP spid="189" grpId="0"/>
      <p:bldP spid="189" grpId="1"/>
      <p:bldP spid="190" grpId="0"/>
      <p:bldP spid="190" grpId="1"/>
      <p:bldP spid="191" grpId="0"/>
      <p:bldP spid="191" grpId="1"/>
      <p:bldP spid="192" grpId="0"/>
      <p:bldP spid="192" grpId="1"/>
      <p:bldP spid="193" grpId="0"/>
      <p:bldP spid="193" grpId="1"/>
      <p:bldP spid="194" grpId="0"/>
      <p:bldP spid="194" grpId="1"/>
      <p:bldP spid="195" grpId="0"/>
      <p:bldP spid="195" grpId="1"/>
      <p:bldP spid="196" grpId="0"/>
      <p:bldP spid="196" grpId="1"/>
      <p:bldP spid="197" grpId="0"/>
      <p:bldP spid="197" grpId="1"/>
      <p:bldP spid="198" grpId="0"/>
      <p:bldP spid="198" grpId="1"/>
      <p:bldP spid="199" grpId="0"/>
      <p:bldP spid="199" grpId="1"/>
      <p:bldP spid="200" grpId="0"/>
      <p:bldP spid="200" grpId="1"/>
      <p:bldP spid="201" grpId="0"/>
      <p:bldP spid="201" grpId="1"/>
      <p:bldP spid="202" grpId="0"/>
      <p:bldP spid="202" grpId="1"/>
      <p:bldP spid="203" grpId="0"/>
      <p:bldP spid="203" grpId="1"/>
      <p:bldP spid="204" grpId="0"/>
      <p:bldP spid="204" grpId="1"/>
      <p:bldP spid="205" grpId="0"/>
      <p:bldP spid="205" grpId="1"/>
      <p:bldP spid="206" grpId="0"/>
      <p:bldP spid="206" grpId="1"/>
      <p:bldP spid="207" grpId="0"/>
      <p:bldP spid="207" grpId="1"/>
      <p:bldP spid="208" grpId="0"/>
      <p:bldP spid="208" grpId="1"/>
      <p:bldP spid="212" grpId="0"/>
      <p:bldP spid="212" grpId="1"/>
      <p:bldP spid="213" grpId="0"/>
      <p:bldP spid="213" grpId="1"/>
      <p:bldP spid="214" grpId="0"/>
      <p:bldP spid="214" grpId="1"/>
      <p:bldP spid="215" grpId="0"/>
      <p:bldP spid="215" grpId="1"/>
      <p:bldP spid="216" grpId="0"/>
      <p:bldP spid="216" grpId="1"/>
      <p:bldP spid="217" grpId="0"/>
      <p:bldP spid="217" grpId="1"/>
      <p:bldP spid="218" grpId="0"/>
      <p:bldP spid="218" grpId="1"/>
      <p:bldP spid="219" grpId="0"/>
      <p:bldP spid="219" grpId="1"/>
      <p:bldP spid="220" grpId="0"/>
      <p:bldP spid="220" grpId="1"/>
      <p:bldP spid="221" grpId="0"/>
      <p:bldP spid="221" grpId="1"/>
      <p:bldP spid="222" grpId="0"/>
      <p:bldP spid="222" grpId="1"/>
      <p:bldP spid="223" grpId="0"/>
      <p:bldP spid="223" grpId="1"/>
      <p:bldP spid="224" grpId="0"/>
      <p:bldP spid="224" grpId="1"/>
      <p:bldP spid="225" grpId="0"/>
      <p:bldP spid="225" grpId="1"/>
      <p:bldP spid="226" grpId="0"/>
      <p:bldP spid="226" grpId="1"/>
      <p:bldP spid="227" grpId="0"/>
      <p:bldP spid="227" grpId="1"/>
      <p:bldP spid="228" grpId="0"/>
      <p:bldP spid="228" grpId="1"/>
      <p:bldP spid="229" grpId="0"/>
      <p:bldP spid="229" grpId="1"/>
      <p:bldP spid="230" grpId="0"/>
      <p:bldP spid="230" grpId="1"/>
      <p:bldP spid="231" grpId="0"/>
      <p:bldP spid="231" grpId="1"/>
      <p:bldP spid="235" grpId="0"/>
      <p:bldP spid="235" grpId="1"/>
      <p:bldP spid="236" grpId="0"/>
      <p:bldP spid="236" grpId="1"/>
      <p:bldP spid="237" grpId="0"/>
      <p:bldP spid="237" grpId="1"/>
      <p:bldP spid="238" grpId="0"/>
      <p:bldP spid="238" grpId="1"/>
      <p:bldP spid="239" grpId="0"/>
      <p:bldP spid="239" grpId="1"/>
      <p:bldP spid="240" grpId="0"/>
      <p:bldP spid="240" grpId="1"/>
      <p:bldP spid="241" grpId="0"/>
      <p:bldP spid="241" grpId="1"/>
      <p:bldP spid="242" grpId="0"/>
      <p:bldP spid="242" grpId="1"/>
      <p:bldP spid="243" grpId="0"/>
      <p:bldP spid="243" grpId="1"/>
      <p:bldP spid="244" grpId="0"/>
      <p:bldP spid="244" grpId="1"/>
      <p:bldP spid="245" grpId="0"/>
      <p:bldP spid="245" grpId="1"/>
      <p:bldP spid="246" grpId="0"/>
      <p:bldP spid="246" grpId="1"/>
      <p:bldP spid="247" grpId="0"/>
      <p:bldP spid="247" grpId="1"/>
      <p:bldP spid="248" grpId="0"/>
      <p:bldP spid="248" grpId="1"/>
      <p:bldP spid="249" grpId="0"/>
      <p:bldP spid="249" grpId="1"/>
      <p:bldP spid="250" grpId="0"/>
      <p:bldP spid="250" grpId="1"/>
      <p:bldP spid="251" grpId="0"/>
      <p:bldP spid="251" grpId="1"/>
      <p:bldP spid="252" grpId="0"/>
      <p:bldP spid="252" grpId="1"/>
      <p:bldP spid="253" grpId="0"/>
      <p:bldP spid="253" grpId="1"/>
      <p:bldP spid="254" grpId="0"/>
      <p:bldP spid="254" grpId="1"/>
      <p:bldP spid="258" grpId="0"/>
      <p:bldP spid="258" grpId="1"/>
      <p:bldP spid="259" grpId="0"/>
      <p:bldP spid="259" grpId="1"/>
      <p:bldP spid="260" grpId="0"/>
      <p:bldP spid="260" grpId="1"/>
      <p:bldP spid="261" grpId="0"/>
      <p:bldP spid="261" grpId="1"/>
      <p:bldP spid="262" grpId="0"/>
      <p:bldP spid="262" grpId="1"/>
      <p:bldP spid="263" grpId="0"/>
      <p:bldP spid="263" grpId="1"/>
      <p:bldP spid="264" grpId="0"/>
      <p:bldP spid="264" grpId="1"/>
      <p:bldP spid="265" grpId="0"/>
      <p:bldP spid="265" grpId="1"/>
      <p:bldP spid="266" grpId="0"/>
      <p:bldP spid="266" grpId="1"/>
      <p:bldP spid="267" grpId="0"/>
      <p:bldP spid="267" grpId="1"/>
      <p:bldP spid="268" grpId="0"/>
      <p:bldP spid="268" grpId="1"/>
      <p:bldP spid="269" grpId="0"/>
      <p:bldP spid="269" grpId="1"/>
      <p:bldP spid="270" grpId="0"/>
      <p:bldP spid="270" grpId="1"/>
      <p:bldP spid="271" grpId="0"/>
      <p:bldP spid="271" grpId="1"/>
      <p:bldP spid="272" grpId="0"/>
      <p:bldP spid="272" grpId="1"/>
      <p:bldP spid="273" grpId="0"/>
      <p:bldP spid="273" grpId="1"/>
      <p:bldP spid="274" grpId="0"/>
      <p:bldP spid="274" grpId="1"/>
      <p:bldP spid="275" grpId="0"/>
      <p:bldP spid="275" grpId="1"/>
      <p:bldP spid="276" grpId="0"/>
      <p:bldP spid="276" grpId="1"/>
      <p:bldP spid="277" grpId="0"/>
      <p:bldP spid="277" grpId="1"/>
      <p:bldP spid="281" grpId="0"/>
      <p:bldP spid="281" grpId="1"/>
      <p:bldP spid="282" grpId="0"/>
      <p:bldP spid="282" grpId="1"/>
      <p:bldP spid="283" grpId="0"/>
      <p:bldP spid="283" grpId="1"/>
      <p:bldP spid="284" grpId="0"/>
      <p:bldP spid="284" grpId="1"/>
      <p:bldP spid="285" grpId="0"/>
      <p:bldP spid="285" grpId="1"/>
      <p:bldP spid="286" grpId="0"/>
      <p:bldP spid="286" grpId="1"/>
      <p:bldP spid="287" grpId="0"/>
      <p:bldP spid="287" grpId="1"/>
      <p:bldP spid="288" grpId="0"/>
      <p:bldP spid="288" grpId="1"/>
      <p:bldP spid="289" grpId="0"/>
      <p:bldP spid="289" grpId="1"/>
      <p:bldP spid="290" grpId="0"/>
      <p:bldP spid="290" grpId="1"/>
      <p:bldP spid="291" grpId="0"/>
      <p:bldP spid="291" grpId="1"/>
      <p:bldP spid="292" grpId="0"/>
      <p:bldP spid="292" grpId="1"/>
      <p:bldP spid="293" grpId="0"/>
      <p:bldP spid="293" grpId="1"/>
      <p:bldP spid="294" grpId="0"/>
      <p:bldP spid="294" grpId="1"/>
      <p:bldP spid="295" grpId="0"/>
      <p:bldP spid="295" grpId="1"/>
      <p:bldP spid="296" grpId="0"/>
      <p:bldP spid="296" grpId="1"/>
      <p:bldP spid="297" grpId="0"/>
      <p:bldP spid="297" grpId="1"/>
      <p:bldP spid="298" grpId="0"/>
      <p:bldP spid="298" grpId="1"/>
      <p:bldP spid="299" grpId="0"/>
      <p:bldP spid="299" grpId="1"/>
      <p:bldP spid="300" grpId="0"/>
      <p:bldP spid="300" grpId="1"/>
      <p:bldP spid="304" grpId="0"/>
      <p:bldP spid="304" grpId="1"/>
      <p:bldP spid="305" grpId="0"/>
      <p:bldP spid="305" grpId="1"/>
      <p:bldP spid="306" grpId="0"/>
      <p:bldP spid="306" grpId="1"/>
      <p:bldP spid="307" grpId="0"/>
      <p:bldP spid="307" grpId="1"/>
      <p:bldP spid="308" grpId="0"/>
      <p:bldP spid="308" grpId="1"/>
      <p:bldP spid="309" grpId="0"/>
      <p:bldP spid="309" grpId="1"/>
      <p:bldP spid="310" grpId="0"/>
      <p:bldP spid="310" grpId="1"/>
      <p:bldP spid="311" grpId="0"/>
      <p:bldP spid="311" grpId="1"/>
      <p:bldP spid="312" grpId="0"/>
      <p:bldP spid="312" grpId="1"/>
      <p:bldP spid="313" grpId="0"/>
      <p:bldP spid="313" grpId="1"/>
      <p:bldP spid="314" grpId="0"/>
      <p:bldP spid="314" grpId="1"/>
      <p:bldP spid="315" grpId="0"/>
      <p:bldP spid="315" grpId="1"/>
      <p:bldP spid="316" grpId="0"/>
      <p:bldP spid="316" grpId="1"/>
      <p:bldP spid="317" grpId="0"/>
      <p:bldP spid="317" grpId="1"/>
      <p:bldP spid="318" grpId="0"/>
      <p:bldP spid="318" grpId="1"/>
      <p:bldP spid="319" grpId="0"/>
      <p:bldP spid="319" grpId="1"/>
      <p:bldP spid="320" grpId="0"/>
      <p:bldP spid="320" grpId="1"/>
      <p:bldP spid="321" grpId="0"/>
      <p:bldP spid="321" grpId="1"/>
      <p:bldP spid="322" grpId="0"/>
      <p:bldP spid="322" grpId="1"/>
      <p:bldP spid="323" grpId="0"/>
      <p:bldP spid="323" grpId="1"/>
      <p:bldP spid="327" grpId="0"/>
      <p:bldP spid="327" grpId="1"/>
      <p:bldP spid="328" grpId="0"/>
      <p:bldP spid="328" grpId="1"/>
      <p:bldP spid="329" grpId="0"/>
      <p:bldP spid="329" grpId="1"/>
      <p:bldP spid="330" grpId="0"/>
      <p:bldP spid="330" grpId="1"/>
      <p:bldP spid="331" grpId="0"/>
      <p:bldP spid="331" grpId="1"/>
      <p:bldP spid="332" grpId="0"/>
      <p:bldP spid="332" grpId="1"/>
      <p:bldP spid="333" grpId="0"/>
      <p:bldP spid="333" grpId="1"/>
      <p:bldP spid="334" grpId="0"/>
      <p:bldP spid="334" grpId="1"/>
      <p:bldP spid="335" grpId="0"/>
      <p:bldP spid="335" grpId="1"/>
      <p:bldP spid="336" grpId="0"/>
      <p:bldP spid="336" grpId="1"/>
      <p:bldP spid="337" grpId="0"/>
      <p:bldP spid="337" grpId="1"/>
      <p:bldP spid="338" grpId="0"/>
      <p:bldP spid="338" grpId="1"/>
      <p:bldP spid="339" grpId="0"/>
      <p:bldP spid="339" grpId="1"/>
      <p:bldP spid="340" grpId="0"/>
      <p:bldP spid="340" grpId="1"/>
      <p:bldP spid="341" grpId="0"/>
      <p:bldP spid="341" grpId="1"/>
      <p:bldP spid="342" grpId="0"/>
      <p:bldP spid="342" grpId="1"/>
      <p:bldP spid="343" grpId="0"/>
      <p:bldP spid="343" grpId="1"/>
      <p:bldP spid="344" grpId="0"/>
      <p:bldP spid="344" grpId="1"/>
      <p:bldP spid="345" grpId="0"/>
      <p:bldP spid="345" grpId="1"/>
      <p:bldP spid="346" grpId="0"/>
      <p:bldP spid="34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296</Words>
  <Application>Microsoft Office PowerPoint</Application>
  <PresentationFormat>Широкоэкранный</PresentationFormat>
  <Paragraphs>255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KZ Andantino script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Ainar Ibrashev</dc:creator>
  <cp:lastModifiedBy>Ainar Ibrashev</cp:lastModifiedBy>
  <cp:revision>3</cp:revision>
  <dcterms:created xsi:type="dcterms:W3CDTF">2024-09-09T07:48:20Z</dcterms:created>
  <dcterms:modified xsi:type="dcterms:W3CDTF">2024-09-11T18:57:33Z</dcterms:modified>
</cp:coreProperties>
</file>